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56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2" r:id="rId11"/>
    <p:sldId id="268" r:id="rId12"/>
    <p:sldId id="263" r:id="rId13"/>
    <p:sldId id="269" r:id="rId14"/>
    <p:sldId id="270" r:id="rId15"/>
    <p:sldId id="264" r:id="rId16"/>
    <p:sldId id="271" r:id="rId17"/>
    <p:sldId id="272" r:id="rId18"/>
    <p:sldId id="273" r:id="rId19"/>
    <p:sldId id="274" r:id="rId20"/>
    <p:sldId id="275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6579-00F5-470F-9D90-7446691E648A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73FD-6DBF-4D29-902F-9D072FA6A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7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compaq\Desktop\PK%20TECH%20NEW\AH\videoplayback.mp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Sukh Ram cutout"/>
          <p:cNvPicPr>
            <a:picLocks noChangeAspect="1" noChangeArrowheads="1"/>
          </p:cNvPicPr>
          <p:nvPr/>
        </p:nvPicPr>
        <p:blipFill>
          <a:blip r:embed="rId3">
            <a:lum bright="18000" contrast="-12000"/>
          </a:blip>
          <a:srcRect b="12965"/>
          <a:stretch>
            <a:fillRect/>
          </a:stretch>
        </p:blipFill>
        <p:spPr bwMode="auto">
          <a:xfrm>
            <a:off x="6553200" y="990600"/>
            <a:ext cx="2209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9" descr="Ris Balbir cutout"/>
          <p:cNvPicPr>
            <a:picLocks noChangeAspect="1" noChangeArrowheads="1"/>
          </p:cNvPicPr>
          <p:nvPr/>
        </p:nvPicPr>
        <p:blipFill>
          <a:blip r:embed="rId4">
            <a:lum bright="36000" contrast="-30000"/>
          </a:blip>
          <a:srcRect l="9938"/>
          <a:stretch>
            <a:fillRect/>
          </a:stretch>
        </p:blipFill>
        <p:spPr bwMode="auto">
          <a:xfrm>
            <a:off x="-39688" y="990600"/>
            <a:ext cx="245427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0" y="0"/>
            <a:ext cx="9144000" cy="9906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>
                <a:solidFill>
                  <a:schemeClr val="bg1"/>
                </a:solidFill>
              </a:rPr>
              <a:t>SCHOOL OF TECH TRG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5867400"/>
            <a:ext cx="9029700" cy="838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600" b="1" u="sng" dirty="0">
              <a:solidFill>
                <a:schemeClr val="bg1"/>
              </a:solidFill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en-US" sz="3600" b="1" u="sng" dirty="0">
                <a:solidFill>
                  <a:schemeClr val="bg1"/>
                </a:solidFill>
                <a:latin typeface="+mj-lt"/>
                <a:cs typeface="Arial" charset="0"/>
              </a:rPr>
              <a:t>ELECTRONICS WING</a:t>
            </a:r>
          </a:p>
          <a:p>
            <a:pPr algn="ctr">
              <a:defRPr/>
            </a:pPr>
            <a:endParaRPr lang="en-US" sz="3600" dirty="0">
              <a:latin typeface="+mj-lt"/>
            </a:endParaRPr>
          </a:p>
        </p:txBody>
      </p:sp>
      <p:pic>
        <p:nvPicPr>
          <p:cNvPr id="2059" name="Picture 40" descr="Flash Fist copy"/>
          <p:cNvPicPr>
            <a:picLocks noChangeAspect="1" noChangeArrowheads="1"/>
          </p:cNvPicPr>
          <p:nvPr/>
        </p:nvPicPr>
        <p:blipFill>
          <a:blip r:embed="rId5">
            <a:lum bright="-18000" contrast="6000"/>
          </a:blip>
          <a:srcRect/>
          <a:stretch>
            <a:fillRect/>
          </a:stretch>
        </p:blipFill>
        <p:spPr bwMode="auto">
          <a:xfrm>
            <a:off x="1752600" y="946150"/>
            <a:ext cx="56388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TextBox 10"/>
          <p:cNvSpPr txBox="1">
            <a:spLocks noChangeArrowheads="1"/>
          </p:cNvSpPr>
          <p:nvPr/>
        </p:nvSpPr>
        <p:spPr bwMode="auto">
          <a:xfrm>
            <a:off x="1600200" y="3189288"/>
            <a:ext cx="5710238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>
                <a:solidFill>
                  <a:schemeClr val="bg1"/>
                </a:solidFill>
              </a:rPr>
              <a:t>ALWAYS </a:t>
            </a:r>
            <a:r>
              <a:rPr lang="en-US" sz="3600" b="1" u="sng" smtClean="0">
                <a:solidFill>
                  <a:schemeClr val="bg1"/>
                </a:solidFill>
              </a:rPr>
              <a:t>CONNECTED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2667000"/>
            <a:ext cx="91440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PART III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Abvns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066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BASIC ABVNS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30791"/>
              </p:ext>
            </p:extLst>
          </p:nvPr>
        </p:nvGraphicFramePr>
        <p:xfrm>
          <a:off x="609600" y="1295400"/>
          <a:ext cx="79248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latin typeface="Arial" pitchFamily="34" charset="0"/>
                          <a:cs typeface="Arial" pitchFamily="34" charset="0"/>
                        </a:rPr>
                        <a:t>SER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latin typeface="Arial" pitchFamily="34" charset="0"/>
                          <a:cs typeface="Arial" pitchFamily="34" charset="0"/>
                        </a:rPr>
                        <a:t> ABVN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latin typeface="Arial" pitchFamily="34" charset="0"/>
                          <a:cs typeface="Arial" pitchFamily="34" charset="0"/>
                        </a:rPr>
                        <a:t>FULL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JT OP CENTRE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GRND LIASION OFFR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AH / 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ATTK / UTILITY</a:t>
                      </a:r>
                      <a:r>
                        <a:rPr lang="en-US" b="1" baseline="0" dirty="0"/>
                        <a:t> HEPTR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ADV LDG GRND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FWD LINE OF OWN 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FWD</a:t>
                      </a:r>
                      <a:r>
                        <a:rPr lang="en-US" b="1" baseline="0" dirty="0"/>
                        <a:t> AREA REARMAMENT AND REFUELLING PT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 HELI BORNE 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2667000"/>
            <a:ext cx="91440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PART IV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: Check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066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CHECK LIST : TGT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Tgt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Def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AAD , MMG , ETC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Type Of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Tgt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Rdr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B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Fortifications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Dispersion Of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Tgt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Any Prominent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Grnd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Feature,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Tgt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–Static 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Mov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Trn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 Effect On Flying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143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CHECK LIST : GUIDANCE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- Prominent Land  MK(BR, Town 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Cnl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Rds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BUA)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Obst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- Ht Wire , Tower, Mobile Tower, Chimneys , Etc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Dist From FLOT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Break Off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In Safe Directions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2667000"/>
            <a:ext cx="91440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PART V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: AH RT Proc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AH RT PROC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397000"/>
          <a:ext cx="85344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FIREBIRD FOR VICTOR RT CHECK.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 FOR FIREBIRD</a:t>
                      </a:r>
                      <a:r>
                        <a:rPr lang="en-US" baseline="0" dirty="0"/>
                        <a:t> STR 5.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 READING YOU STR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FIREBIRD</a:t>
                      </a:r>
                      <a:r>
                        <a:rPr lang="en-US" baseline="0" dirty="0"/>
                        <a:t> TGT FOR YOU IS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ONE TP OF TK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FIREBIRD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TGT DISPERSED BY 400M AND PERPENDICULAR TO YOUR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RUN IN DIRECTION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FIREBIRD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AH RT PROC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141275"/>
          <a:ext cx="8534400" cy="556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5095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095"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COURSE FROM CP 230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DIST 8 KM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095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 DIST 8 KM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TGT AREA THERE IS 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PROMINENT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DCB RUNNING NW TO 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ROGER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5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VICTOR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 TANKS LOCATED SW OF DCB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5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VICTOR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FLOT RUNS PERPENDICULAR TO YOUR ATTACK DIRECTION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AND NE OF THE DCB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90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AH RT PROC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143000"/>
          <a:ext cx="8534400" cy="542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OWN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LOC 6 O CLOCK TO ATTACK DIRECTION </a:t>
                      </a:r>
                    </a:p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300 M NORTH A PROMINENT HIGH GRND AND NE IS CATTLE FENCE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BREAK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OFF WILL BE RT  AND GET AWAY COURSE 330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FIREBIRD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SETTING COURSE FROM 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FIREBIRD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90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AH RT PROC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143000"/>
          <a:ext cx="85344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FIREBIRD FOR VICTOR SETTING COURSE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WITH ONE HEPTR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LOOK 12 O CLOCK 1KM DCB RUNNING SE TO NW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FIREBIRD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WITH DCB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 12 O CLOCK 500 MTR FOR ONE TROOP TANK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FIREBIRD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NO1 WILL ENGAGE THE TGT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219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pic>
        <p:nvPicPr>
          <p:cNvPr id="5" name="videoplayback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714500"/>
            <a:ext cx="7239000" cy="43815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90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AH RT PROC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598369"/>
          <a:ext cx="8534400" cy="3964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5095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095"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 TO FIRE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095">
                <a:tc>
                  <a:txBody>
                    <a:bodyPr/>
                    <a:lstStyle/>
                    <a:p>
                      <a:r>
                        <a:rPr lang="en-US" dirty="0"/>
                        <a:t>FIREBIRD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BREAKING OFF RT 330 GIVE DMG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776"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TWO EN TKS DESTROYED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5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FIREBIRD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:\26Nov12\kkj\crest_silv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8575" y="0"/>
            <a:ext cx="917257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1752600" y="5562600"/>
            <a:ext cx="6172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6600" b="1">
                <a:solidFill>
                  <a:srgbClr val="FF0000"/>
                </a:solidFill>
                <a:latin typeface="Lucida Handwriting" pitchFamily="66" charset="0"/>
              </a:rPr>
              <a:t>JAI HIND!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219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AIM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209800"/>
            <a:ext cx="8153400" cy="396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3600" b="1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</a:t>
            </a:r>
            <a:r>
              <a:rPr lang="en-US" sz="36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AH RT guidance </a:t>
            </a:r>
            <a:r>
              <a:rPr lang="en-US" sz="3600" b="1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36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bare </a:t>
            </a:r>
            <a:r>
              <a:rPr lang="en-US" sz="3600" b="1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sz="36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jaankari</a:t>
            </a:r>
            <a:r>
              <a:rPr lang="en-US" sz="36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sz="36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karana</a:t>
            </a:r>
            <a:r>
              <a:rPr lang="en-US" sz="36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1219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81200"/>
            <a:ext cx="74676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PART 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 : AH Gen Data</a:t>
            </a:r>
          </a:p>
          <a:p>
            <a:pPr lvl="1">
              <a:buFont typeface="Arial" pitchFamily="34" charset="0"/>
              <a:buChar char="•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PART II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: AH RT Proc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Zarurat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PART III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Abvns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PART IV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: Checklist</a:t>
            </a:r>
          </a:p>
          <a:p>
            <a:pPr lvl="1">
              <a:buFont typeface="Arial" pitchFamily="34" charset="0"/>
              <a:buChar char="•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PART V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: AH RT Proc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2667000"/>
            <a:ext cx="91440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PART 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 : AH Gen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AH GEN DATA : MI- 35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WT – 12 TON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MAX SPEED - 335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Kmph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TOTAL FUEL - 2055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Ltr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ARMT CAPB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ANTI TK MSL – SH TURM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RG - 1000 TO 5000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Mtr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SPEED - SUPER SONIC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ARMR PENETRATION UPTO 560 MM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NOSE GUN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CALIBER -  12.7 MM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RG - 1600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Mtr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ROF - 4000- 5000 RDS PER MIN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ROCKETS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57 MM -  RG 2 KM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80 MM -  RG  2 KM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240 MM - HARD TGT (A VEHs)</a:t>
            </a:r>
          </a:p>
          <a:p>
            <a:pPr lvl="2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AH GEN DATA : MI- 35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534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BOMB VARIANTS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100 KG, 250 KG AND 500 KG</a:t>
            </a:r>
          </a:p>
          <a:p>
            <a:pPr lvl="1">
              <a:buFont typeface="Arial" pitchFamily="34" charset="0"/>
              <a:buChar char="•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23 MM GSH AUTOMATIC GUN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TWIN BRL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ROF – 3000 TO 3400 RDS PER MIN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RADIO SET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R 828(20 TO 50 MHz)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 lvl="2"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2743200"/>
            <a:ext cx="91440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PART II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: AH RT Proc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ki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Zarurat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990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AH RT PROC KI ZARURAT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43411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Firepower,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Tgt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 Soft and Hard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elements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sath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Ops of War: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Adv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Attk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Def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649</Words>
  <Application>Microsoft Office PowerPoint</Application>
  <PresentationFormat>On-screen Show (4:3)</PresentationFormat>
  <Paragraphs>180</Paragraphs>
  <Slides>21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 THAPLIYAL</dc:creator>
  <cp:lastModifiedBy>Administrator</cp:lastModifiedBy>
  <cp:revision>14</cp:revision>
  <dcterms:created xsi:type="dcterms:W3CDTF">2006-08-16T00:00:00Z</dcterms:created>
  <dcterms:modified xsi:type="dcterms:W3CDTF">2021-11-29T14:33:24Z</dcterms:modified>
</cp:coreProperties>
</file>