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383" r:id="rId2"/>
    <p:sldId id="386" r:id="rId3"/>
    <p:sldId id="479" r:id="rId4"/>
    <p:sldId id="258" r:id="rId5"/>
    <p:sldId id="468" r:id="rId6"/>
    <p:sldId id="469" r:id="rId7"/>
    <p:sldId id="471" r:id="rId8"/>
    <p:sldId id="472" r:id="rId9"/>
    <p:sldId id="473" r:id="rId10"/>
    <p:sldId id="474" r:id="rId11"/>
    <p:sldId id="426" r:id="rId12"/>
    <p:sldId id="480" r:id="rId13"/>
    <p:sldId id="475" r:id="rId14"/>
    <p:sldId id="477" r:id="rId15"/>
    <p:sldId id="476" r:id="rId16"/>
    <p:sldId id="427" r:id="rId17"/>
    <p:sldId id="478" r:id="rId18"/>
    <p:sldId id="465" r:id="rId1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58E34-C599-40E9-A6E2-BE6EB7CFD326}" v="17" dt="2021-09-06T18:12:31.9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022A5-C6D6-4826-998B-39F5A5DA66C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76CE4AF-B879-48A4-BDF1-4D3CC8F01F5C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LIMITED DATA HANDLING CAPABILITY.</a:t>
          </a:r>
          <a:endParaRPr lang="en-GB" dirty="0"/>
        </a:p>
      </dgm:t>
    </dgm:pt>
    <dgm:pt modelId="{B02C67B1-E11E-470B-B645-8B46C64B5E27}" type="parTrans" cxnId="{B606A2FF-6A09-4A9A-9873-1CB97D5F81CB}">
      <dgm:prSet/>
      <dgm:spPr/>
      <dgm:t>
        <a:bodyPr/>
        <a:lstStyle/>
        <a:p>
          <a:endParaRPr lang="en-GB"/>
        </a:p>
      </dgm:t>
    </dgm:pt>
    <dgm:pt modelId="{FF76E160-05AF-459C-BF24-DC05AD12E35D}" type="sibTrans" cxnId="{B606A2FF-6A09-4A9A-9873-1CB97D5F81CB}">
      <dgm:prSet/>
      <dgm:spPr/>
      <dgm:t>
        <a:bodyPr/>
        <a:lstStyle/>
        <a:p>
          <a:endParaRPr lang="en-GB"/>
        </a:p>
      </dgm:t>
    </dgm:pt>
    <dgm:pt modelId="{ABEEA0B9-58A2-4229-84F9-CC32D6E2CF9A}">
      <dgm:prSet phldrT="[Text]"/>
      <dgm:spPr/>
      <dgm:t>
        <a:bodyPr/>
        <a:lstStyle/>
        <a:p>
          <a:r>
            <a:rPr lang="en-US" dirty="0" smtClean="0">
              <a:latin typeface="Arial" charset="0"/>
              <a:cs typeface="Arial" charset="0"/>
            </a:rPr>
            <a:t>NON INTEGRATION WITH OTHER COMMUNICATION NETWORKS.</a:t>
          </a:r>
          <a:endParaRPr lang="en-GB" dirty="0"/>
        </a:p>
      </dgm:t>
    </dgm:pt>
    <dgm:pt modelId="{663E3451-888E-4277-B8BA-CBF3694ACFE4}" type="parTrans" cxnId="{EDA6DA5D-0661-49E9-9A11-648035D1EDC7}">
      <dgm:prSet/>
      <dgm:spPr/>
      <dgm:t>
        <a:bodyPr/>
        <a:lstStyle/>
        <a:p>
          <a:endParaRPr lang="en-GB"/>
        </a:p>
      </dgm:t>
    </dgm:pt>
    <dgm:pt modelId="{93CADA5B-3486-46CA-9BFA-FC4E593FDCA2}" type="sibTrans" cxnId="{EDA6DA5D-0661-49E9-9A11-648035D1EDC7}">
      <dgm:prSet/>
      <dgm:spPr/>
      <dgm:t>
        <a:bodyPr/>
        <a:lstStyle/>
        <a:p>
          <a:endParaRPr lang="en-GB"/>
        </a:p>
      </dgm:t>
    </dgm:pt>
    <dgm:pt modelId="{5453A638-805E-46E5-97BA-B8684402C217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INABILITY OF TELE OR VIDEO CONFERENCING.</a:t>
          </a:r>
          <a:endParaRPr lang="en-GB" dirty="0"/>
        </a:p>
      </dgm:t>
    </dgm:pt>
    <dgm:pt modelId="{22326355-CB1A-45FE-A3BE-996C018DF090}" type="parTrans" cxnId="{F6BF40D4-F6D6-4EAA-AE6B-1FA0C952A6AA}">
      <dgm:prSet/>
      <dgm:spPr/>
      <dgm:t>
        <a:bodyPr/>
        <a:lstStyle/>
        <a:p>
          <a:endParaRPr lang="en-GB"/>
        </a:p>
      </dgm:t>
    </dgm:pt>
    <dgm:pt modelId="{D765CFA5-135B-4987-B86A-892395656528}" type="sibTrans" cxnId="{F6BF40D4-F6D6-4EAA-AE6B-1FA0C952A6AA}">
      <dgm:prSet/>
      <dgm:spPr/>
      <dgm:t>
        <a:bodyPr/>
        <a:lstStyle/>
        <a:p>
          <a:endParaRPr lang="en-GB"/>
        </a:p>
      </dgm:t>
    </dgm:pt>
    <dgm:pt modelId="{B9087A57-6F64-42DC-8FAD-190E7853541E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BULKY SYSTEM.</a:t>
          </a:r>
          <a:endParaRPr lang="en-GB" dirty="0"/>
        </a:p>
      </dgm:t>
    </dgm:pt>
    <dgm:pt modelId="{4AB90818-2DAA-4E77-B9BE-F56211337973}" type="parTrans" cxnId="{4B92EC22-00E2-423E-B579-C5B2FC9520AA}">
      <dgm:prSet/>
      <dgm:spPr/>
      <dgm:t>
        <a:bodyPr/>
        <a:lstStyle/>
        <a:p>
          <a:endParaRPr lang="en-GB"/>
        </a:p>
      </dgm:t>
    </dgm:pt>
    <dgm:pt modelId="{A1390430-3F24-4EF2-A482-2C39DFD80DB9}" type="sibTrans" cxnId="{4B92EC22-00E2-423E-B579-C5B2FC9520AA}">
      <dgm:prSet/>
      <dgm:spPr/>
      <dgm:t>
        <a:bodyPr/>
        <a:lstStyle/>
        <a:p>
          <a:endParaRPr lang="en-GB"/>
        </a:p>
      </dgm:t>
    </dgm:pt>
    <dgm:pt modelId="{7BE66305-CC12-4CBA-B208-453772DC6BC2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LIMITED RANGE (RLOS EQPT).</a:t>
          </a:r>
          <a:endParaRPr lang="en-GB" dirty="0"/>
        </a:p>
      </dgm:t>
    </dgm:pt>
    <dgm:pt modelId="{48711E80-A38F-448D-BDB8-20C2D6268069}" type="parTrans" cxnId="{4DD8C685-C461-4DFD-BB18-D42288652554}">
      <dgm:prSet/>
      <dgm:spPr/>
      <dgm:t>
        <a:bodyPr/>
        <a:lstStyle/>
        <a:p>
          <a:endParaRPr lang="en-GB"/>
        </a:p>
      </dgm:t>
    </dgm:pt>
    <dgm:pt modelId="{D348B9AA-3999-4CDF-9C96-7D362ABF424D}" type="sibTrans" cxnId="{4DD8C685-C461-4DFD-BB18-D42288652554}">
      <dgm:prSet/>
      <dgm:spPr/>
      <dgm:t>
        <a:bodyPr/>
        <a:lstStyle/>
        <a:p>
          <a:endParaRPr lang="en-GB"/>
        </a:p>
      </dgm:t>
    </dgm:pt>
    <dgm:pt modelId="{59590BAE-D14B-420A-A6FA-9C7F70848727}">
      <dgm:prSet phldrT="[Text]"/>
      <dgm:spPr/>
      <dgm:t>
        <a:bodyPr/>
        <a:lstStyle/>
        <a:p>
          <a:r>
            <a:rPr lang="en-US" dirty="0" smtClean="0">
              <a:latin typeface="Arial" charset="0"/>
              <a:cs typeface="Arial" charset="0"/>
            </a:rPr>
            <a:t>HIGH POWER CONSUMPTION.</a:t>
          </a:r>
          <a:endParaRPr lang="en-GB" dirty="0"/>
        </a:p>
      </dgm:t>
    </dgm:pt>
    <dgm:pt modelId="{DE16C9C3-8869-46FA-98A6-310C42767115}" type="parTrans" cxnId="{81E30BB1-9215-4F2E-8DAB-CF88D7CF75A3}">
      <dgm:prSet/>
      <dgm:spPr/>
      <dgm:t>
        <a:bodyPr/>
        <a:lstStyle/>
        <a:p>
          <a:endParaRPr lang="en-GB"/>
        </a:p>
      </dgm:t>
    </dgm:pt>
    <dgm:pt modelId="{6B5038A8-3506-4DA5-AF3B-CC49946EBB59}" type="sibTrans" cxnId="{81E30BB1-9215-4F2E-8DAB-CF88D7CF75A3}">
      <dgm:prSet/>
      <dgm:spPr/>
      <dgm:t>
        <a:bodyPr/>
        <a:lstStyle/>
        <a:p>
          <a:endParaRPr lang="en-GB"/>
        </a:p>
      </dgm:t>
    </dgm:pt>
    <dgm:pt modelId="{903B5E69-E730-4117-9C64-08BDF92C5F14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CANNOT BE INTEGRATED WITH THE BMS AND FUTURE PROTOCOLS.</a:t>
          </a:r>
          <a:endParaRPr lang="en-GB" dirty="0"/>
        </a:p>
      </dgm:t>
    </dgm:pt>
    <dgm:pt modelId="{8D1D8A75-3D6E-49AB-ABA0-02C73A49E9FB}" type="parTrans" cxnId="{81A3017B-B64D-4D62-AB96-7B7D66B9E9E5}">
      <dgm:prSet/>
      <dgm:spPr/>
      <dgm:t>
        <a:bodyPr/>
        <a:lstStyle/>
        <a:p>
          <a:endParaRPr lang="en-GB"/>
        </a:p>
      </dgm:t>
    </dgm:pt>
    <dgm:pt modelId="{5ADE7A7D-59E0-482C-BD1E-0A332E0EEA44}" type="sibTrans" cxnId="{81A3017B-B64D-4D62-AB96-7B7D66B9E9E5}">
      <dgm:prSet/>
      <dgm:spPr/>
      <dgm:t>
        <a:bodyPr/>
        <a:lstStyle/>
        <a:p>
          <a:endParaRPr lang="en-GB"/>
        </a:p>
      </dgm:t>
    </dgm:pt>
    <dgm:pt modelId="{D00D1E45-5871-4784-BDF2-FC4180FB61E0}" type="pres">
      <dgm:prSet presAssocID="{93F022A5-C6D6-4826-998B-39F5A5DA66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4461A9F2-E750-427E-B331-11C835ECD31E}" type="pres">
      <dgm:prSet presAssocID="{93F022A5-C6D6-4826-998B-39F5A5DA66C5}" presName="Name1" presStyleCnt="0"/>
      <dgm:spPr/>
    </dgm:pt>
    <dgm:pt modelId="{5E9AB828-23B6-46F1-9EBD-B27D2F47DD26}" type="pres">
      <dgm:prSet presAssocID="{93F022A5-C6D6-4826-998B-39F5A5DA66C5}" presName="cycle" presStyleCnt="0"/>
      <dgm:spPr/>
    </dgm:pt>
    <dgm:pt modelId="{53F6B583-3E7E-45A6-9E32-CDB9A0187284}" type="pres">
      <dgm:prSet presAssocID="{93F022A5-C6D6-4826-998B-39F5A5DA66C5}" presName="srcNode" presStyleLbl="node1" presStyleIdx="0" presStyleCnt="7"/>
      <dgm:spPr/>
    </dgm:pt>
    <dgm:pt modelId="{92C814E9-99FD-448E-A936-EBA94E635C59}" type="pres">
      <dgm:prSet presAssocID="{93F022A5-C6D6-4826-998B-39F5A5DA66C5}" presName="conn" presStyleLbl="parChTrans1D2" presStyleIdx="0" presStyleCnt="1"/>
      <dgm:spPr/>
      <dgm:t>
        <a:bodyPr/>
        <a:lstStyle/>
        <a:p>
          <a:endParaRPr lang="en-GB"/>
        </a:p>
      </dgm:t>
    </dgm:pt>
    <dgm:pt modelId="{37B15F1C-23B7-4D81-9CEA-4DFA44EE5EE2}" type="pres">
      <dgm:prSet presAssocID="{93F022A5-C6D6-4826-998B-39F5A5DA66C5}" presName="extraNode" presStyleLbl="node1" presStyleIdx="0" presStyleCnt="7"/>
      <dgm:spPr/>
    </dgm:pt>
    <dgm:pt modelId="{6AF723AB-50A0-4F5F-94D2-F17687EDF725}" type="pres">
      <dgm:prSet presAssocID="{93F022A5-C6D6-4826-998B-39F5A5DA66C5}" presName="dstNode" presStyleLbl="node1" presStyleIdx="0" presStyleCnt="7"/>
      <dgm:spPr/>
    </dgm:pt>
    <dgm:pt modelId="{FD355D5A-EC4F-497D-86C6-0014428D4974}" type="pres">
      <dgm:prSet presAssocID="{176CE4AF-B879-48A4-BDF1-4D3CC8F01F5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3DF5DC-956E-4683-BEAD-8B77D0AD4B60}" type="pres">
      <dgm:prSet presAssocID="{176CE4AF-B879-48A4-BDF1-4D3CC8F01F5C}" presName="accent_1" presStyleCnt="0"/>
      <dgm:spPr/>
    </dgm:pt>
    <dgm:pt modelId="{935D5F63-C0A9-44B0-80D0-EDF765F0ED0F}" type="pres">
      <dgm:prSet presAssocID="{176CE4AF-B879-48A4-BDF1-4D3CC8F01F5C}" presName="accentRepeatNode" presStyleLbl="solidFgAcc1" presStyleIdx="0" presStyleCnt="7"/>
      <dgm:spPr/>
    </dgm:pt>
    <dgm:pt modelId="{B6AEBDBD-0E61-4DEB-AE23-D1CA588F36C5}" type="pres">
      <dgm:prSet presAssocID="{ABEEA0B9-58A2-4229-84F9-CC32D6E2CF9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517596-AF95-4286-A9E3-A3EEDBB78835}" type="pres">
      <dgm:prSet presAssocID="{ABEEA0B9-58A2-4229-84F9-CC32D6E2CF9A}" presName="accent_2" presStyleCnt="0"/>
      <dgm:spPr/>
    </dgm:pt>
    <dgm:pt modelId="{7CEE5303-745E-45EE-BF6D-B10B7E10A4E6}" type="pres">
      <dgm:prSet presAssocID="{ABEEA0B9-58A2-4229-84F9-CC32D6E2CF9A}" presName="accentRepeatNode" presStyleLbl="solidFgAcc1" presStyleIdx="1" presStyleCnt="7"/>
      <dgm:spPr/>
    </dgm:pt>
    <dgm:pt modelId="{51E89753-2693-4AA5-AA97-DF4DF761951C}" type="pres">
      <dgm:prSet presAssocID="{5453A638-805E-46E5-97BA-B8684402C21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FC0F50-6D42-4AA9-8238-5F0DB6A9FE4B}" type="pres">
      <dgm:prSet presAssocID="{5453A638-805E-46E5-97BA-B8684402C217}" presName="accent_3" presStyleCnt="0"/>
      <dgm:spPr/>
    </dgm:pt>
    <dgm:pt modelId="{B9446BFD-DA45-4276-9941-90FF79CB16F8}" type="pres">
      <dgm:prSet presAssocID="{5453A638-805E-46E5-97BA-B8684402C217}" presName="accentRepeatNode" presStyleLbl="solidFgAcc1" presStyleIdx="2" presStyleCnt="7"/>
      <dgm:spPr/>
    </dgm:pt>
    <dgm:pt modelId="{8193030C-C41C-4048-9445-F05126BD1E5D}" type="pres">
      <dgm:prSet presAssocID="{B9087A57-6F64-42DC-8FAD-190E7853541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B2524E-B3DF-4F19-994A-7C0E699D47D2}" type="pres">
      <dgm:prSet presAssocID="{B9087A57-6F64-42DC-8FAD-190E7853541E}" presName="accent_4" presStyleCnt="0"/>
      <dgm:spPr/>
    </dgm:pt>
    <dgm:pt modelId="{594CA60E-9E7C-46D9-A8BD-E52E7939DFE3}" type="pres">
      <dgm:prSet presAssocID="{B9087A57-6F64-42DC-8FAD-190E7853541E}" presName="accentRepeatNode" presStyleLbl="solidFgAcc1" presStyleIdx="3" presStyleCnt="7"/>
      <dgm:spPr/>
    </dgm:pt>
    <dgm:pt modelId="{A92B435E-4D28-4DEB-BD36-9B95DD8BF509}" type="pres">
      <dgm:prSet presAssocID="{7BE66305-CC12-4CBA-B208-453772DC6BC2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5709F5-D66B-4021-BF9F-8478E408515D}" type="pres">
      <dgm:prSet presAssocID="{7BE66305-CC12-4CBA-B208-453772DC6BC2}" presName="accent_5" presStyleCnt="0"/>
      <dgm:spPr/>
    </dgm:pt>
    <dgm:pt modelId="{7BFFBE7A-D2EC-46F9-B09D-9F3AA0641002}" type="pres">
      <dgm:prSet presAssocID="{7BE66305-CC12-4CBA-B208-453772DC6BC2}" presName="accentRepeatNode" presStyleLbl="solidFgAcc1" presStyleIdx="4" presStyleCnt="7"/>
      <dgm:spPr/>
    </dgm:pt>
    <dgm:pt modelId="{FD95980C-3362-4860-A71C-D1B45F8A3D83}" type="pres">
      <dgm:prSet presAssocID="{903B5E69-E730-4117-9C64-08BDF92C5F1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9D4213-81D3-432F-8899-3BEDE455A7EC}" type="pres">
      <dgm:prSet presAssocID="{903B5E69-E730-4117-9C64-08BDF92C5F14}" presName="accent_6" presStyleCnt="0"/>
      <dgm:spPr/>
    </dgm:pt>
    <dgm:pt modelId="{A6136C39-2B98-47C0-9653-AD6395C03DF1}" type="pres">
      <dgm:prSet presAssocID="{903B5E69-E730-4117-9C64-08BDF92C5F14}" presName="accentRepeatNode" presStyleLbl="solidFgAcc1" presStyleIdx="5" presStyleCnt="7"/>
      <dgm:spPr/>
    </dgm:pt>
    <dgm:pt modelId="{996CED4D-3396-4CDE-943A-AE02FB55EB39}" type="pres">
      <dgm:prSet presAssocID="{59590BAE-D14B-420A-A6FA-9C7F7084872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14CF85-65C5-4234-8E52-467683DE3B95}" type="pres">
      <dgm:prSet presAssocID="{59590BAE-D14B-420A-A6FA-9C7F70848727}" presName="accent_7" presStyleCnt="0"/>
      <dgm:spPr/>
    </dgm:pt>
    <dgm:pt modelId="{13465606-4A41-4ACB-9A0A-5D12C88723CE}" type="pres">
      <dgm:prSet presAssocID="{59590BAE-D14B-420A-A6FA-9C7F70848727}" presName="accentRepeatNode" presStyleLbl="solidFgAcc1" presStyleIdx="6" presStyleCnt="7"/>
      <dgm:spPr/>
    </dgm:pt>
  </dgm:ptLst>
  <dgm:cxnLst>
    <dgm:cxn modelId="{81E30BB1-9215-4F2E-8DAB-CF88D7CF75A3}" srcId="{93F022A5-C6D6-4826-998B-39F5A5DA66C5}" destId="{59590BAE-D14B-420A-A6FA-9C7F70848727}" srcOrd="6" destOrd="0" parTransId="{DE16C9C3-8869-46FA-98A6-310C42767115}" sibTransId="{6B5038A8-3506-4DA5-AF3B-CC49946EBB59}"/>
    <dgm:cxn modelId="{5E08D0D9-79E8-44E4-A463-D7CCE9C57F2D}" type="presOf" srcId="{B9087A57-6F64-42DC-8FAD-190E7853541E}" destId="{8193030C-C41C-4048-9445-F05126BD1E5D}" srcOrd="0" destOrd="0" presId="urn:microsoft.com/office/officeart/2008/layout/VerticalCurvedList"/>
    <dgm:cxn modelId="{0C4ABA2E-071F-4607-8054-42A8B55D51EC}" type="presOf" srcId="{ABEEA0B9-58A2-4229-84F9-CC32D6E2CF9A}" destId="{B6AEBDBD-0E61-4DEB-AE23-D1CA588F36C5}" srcOrd="0" destOrd="0" presId="urn:microsoft.com/office/officeart/2008/layout/VerticalCurvedList"/>
    <dgm:cxn modelId="{18596C23-3EB2-409D-81AF-AA5099FD70DE}" type="presOf" srcId="{176CE4AF-B879-48A4-BDF1-4D3CC8F01F5C}" destId="{FD355D5A-EC4F-497D-86C6-0014428D4974}" srcOrd="0" destOrd="0" presId="urn:microsoft.com/office/officeart/2008/layout/VerticalCurvedList"/>
    <dgm:cxn modelId="{231BB970-BD09-4EB8-8237-D213BEBF8A05}" type="presOf" srcId="{93F022A5-C6D6-4826-998B-39F5A5DA66C5}" destId="{D00D1E45-5871-4784-BDF2-FC4180FB61E0}" srcOrd="0" destOrd="0" presId="urn:microsoft.com/office/officeart/2008/layout/VerticalCurvedList"/>
    <dgm:cxn modelId="{F3013AC7-1D0B-43D4-8E1E-770B2D129A2A}" type="presOf" srcId="{59590BAE-D14B-420A-A6FA-9C7F70848727}" destId="{996CED4D-3396-4CDE-943A-AE02FB55EB39}" srcOrd="0" destOrd="0" presId="urn:microsoft.com/office/officeart/2008/layout/VerticalCurvedList"/>
    <dgm:cxn modelId="{1184ED71-5DF1-4BE3-B31D-7BC655F056F3}" type="presOf" srcId="{903B5E69-E730-4117-9C64-08BDF92C5F14}" destId="{FD95980C-3362-4860-A71C-D1B45F8A3D83}" srcOrd="0" destOrd="0" presId="urn:microsoft.com/office/officeart/2008/layout/VerticalCurvedList"/>
    <dgm:cxn modelId="{81A3017B-B64D-4D62-AB96-7B7D66B9E9E5}" srcId="{93F022A5-C6D6-4826-998B-39F5A5DA66C5}" destId="{903B5E69-E730-4117-9C64-08BDF92C5F14}" srcOrd="5" destOrd="0" parTransId="{8D1D8A75-3D6E-49AB-ABA0-02C73A49E9FB}" sibTransId="{5ADE7A7D-59E0-482C-BD1E-0A332E0EEA44}"/>
    <dgm:cxn modelId="{B606A2FF-6A09-4A9A-9873-1CB97D5F81CB}" srcId="{93F022A5-C6D6-4826-998B-39F5A5DA66C5}" destId="{176CE4AF-B879-48A4-BDF1-4D3CC8F01F5C}" srcOrd="0" destOrd="0" parTransId="{B02C67B1-E11E-470B-B645-8B46C64B5E27}" sibTransId="{FF76E160-05AF-459C-BF24-DC05AD12E35D}"/>
    <dgm:cxn modelId="{9CE3B355-0928-40D1-9355-40ED6E4E04CE}" type="presOf" srcId="{5453A638-805E-46E5-97BA-B8684402C217}" destId="{51E89753-2693-4AA5-AA97-DF4DF761951C}" srcOrd="0" destOrd="0" presId="urn:microsoft.com/office/officeart/2008/layout/VerticalCurvedList"/>
    <dgm:cxn modelId="{F6BF40D4-F6D6-4EAA-AE6B-1FA0C952A6AA}" srcId="{93F022A5-C6D6-4826-998B-39F5A5DA66C5}" destId="{5453A638-805E-46E5-97BA-B8684402C217}" srcOrd="2" destOrd="0" parTransId="{22326355-CB1A-45FE-A3BE-996C018DF090}" sibTransId="{D765CFA5-135B-4987-B86A-892395656528}"/>
    <dgm:cxn modelId="{4DD8C685-C461-4DFD-BB18-D42288652554}" srcId="{93F022A5-C6D6-4826-998B-39F5A5DA66C5}" destId="{7BE66305-CC12-4CBA-B208-453772DC6BC2}" srcOrd="4" destOrd="0" parTransId="{48711E80-A38F-448D-BDB8-20C2D6268069}" sibTransId="{D348B9AA-3999-4CDF-9C96-7D362ABF424D}"/>
    <dgm:cxn modelId="{A9228538-ACBE-4770-AA9C-5036EFD6EBFE}" type="presOf" srcId="{7BE66305-CC12-4CBA-B208-453772DC6BC2}" destId="{A92B435E-4D28-4DEB-BD36-9B95DD8BF509}" srcOrd="0" destOrd="0" presId="urn:microsoft.com/office/officeart/2008/layout/VerticalCurvedList"/>
    <dgm:cxn modelId="{4B92EC22-00E2-423E-B579-C5B2FC9520AA}" srcId="{93F022A5-C6D6-4826-998B-39F5A5DA66C5}" destId="{B9087A57-6F64-42DC-8FAD-190E7853541E}" srcOrd="3" destOrd="0" parTransId="{4AB90818-2DAA-4E77-B9BE-F56211337973}" sibTransId="{A1390430-3F24-4EF2-A482-2C39DFD80DB9}"/>
    <dgm:cxn modelId="{82F1CE3A-BEDC-4E5F-8268-21A3F7B8B063}" type="presOf" srcId="{FF76E160-05AF-459C-BF24-DC05AD12E35D}" destId="{92C814E9-99FD-448E-A936-EBA94E635C59}" srcOrd="0" destOrd="0" presId="urn:microsoft.com/office/officeart/2008/layout/VerticalCurvedList"/>
    <dgm:cxn modelId="{EDA6DA5D-0661-49E9-9A11-648035D1EDC7}" srcId="{93F022A5-C6D6-4826-998B-39F5A5DA66C5}" destId="{ABEEA0B9-58A2-4229-84F9-CC32D6E2CF9A}" srcOrd="1" destOrd="0" parTransId="{663E3451-888E-4277-B8BA-CBF3694ACFE4}" sibTransId="{93CADA5B-3486-46CA-9BFA-FC4E593FDCA2}"/>
    <dgm:cxn modelId="{99B4666F-784C-4D1D-841C-5B8734A9E6E1}" type="presParOf" srcId="{D00D1E45-5871-4784-BDF2-FC4180FB61E0}" destId="{4461A9F2-E750-427E-B331-11C835ECD31E}" srcOrd="0" destOrd="0" presId="urn:microsoft.com/office/officeart/2008/layout/VerticalCurvedList"/>
    <dgm:cxn modelId="{28FFDF0B-462B-43CB-BD96-C7DB54A415DE}" type="presParOf" srcId="{4461A9F2-E750-427E-B331-11C835ECD31E}" destId="{5E9AB828-23B6-46F1-9EBD-B27D2F47DD26}" srcOrd="0" destOrd="0" presId="urn:microsoft.com/office/officeart/2008/layout/VerticalCurvedList"/>
    <dgm:cxn modelId="{F5EA32A1-9B69-4818-B6FF-F42A8E04C811}" type="presParOf" srcId="{5E9AB828-23B6-46F1-9EBD-B27D2F47DD26}" destId="{53F6B583-3E7E-45A6-9E32-CDB9A0187284}" srcOrd="0" destOrd="0" presId="urn:microsoft.com/office/officeart/2008/layout/VerticalCurvedList"/>
    <dgm:cxn modelId="{B4C59221-A072-404E-BBD3-28946B235DBF}" type="presParOf" srcId="{5E9AB828-23B6-46F1-9EBD-B27D2F47DD26}" destId="{92C814E9-99FD-448E-A936-EBA94E635C59}" srcOrd="1" destOrd="0" presId="urn:microsoft.com/office/officeart/2008/layout/VerticalCurvedList"/>
    <dgm:cxn modelId="{F47490AB-9AA7-4832-ACB3-4C158DC6D4E9}" type="presParOf" srcId="{5E9AB828-23B6-46F1-9EBD-B27D2F47DD26}" destId="{37B15F1C-23B7-4D81-9CEA-4DFA44EE5EE2}" srcOrd="2" destOrd="0" presId="urn:microsoft.com/office/officeart/2008/layout/VerticalCurvedList"/>
    <dgm:cxn modelId="{129F9AA4-0348-44CB-BDDA-E16530B7F6F3}" type="presParOf" srcId="{5E9AB828-23B6-46F1-9EBD-B27D2F47DD26}" destId="{6AF723AB-50A0-4F5F-94D2-F17687EDF725}" srcOrd="3" destOrd="0" presId="urn:microsoft.com/office/officeart/2008/layout/VerticalCurvedList"/>
    <dgm:cxn modelId="{432FE6B8-52C1-4FF7-AB49-77DE6004A92F}" type="presParOf" srcId="{4461A9F2-E750-427E-B331-11C835ECD31E}" destId="{FD355D5A-EC4F-497D-86C6-0014428D4974}" srcOrd="1" destOrd="0" presId="urn:microsoft.com/office/officeart/2008/layout/VerticalCurvedList"/>
    <dgm:cxn modelId="{85CAB3C2-3F30-4514-A672-D56C6DDD4B18}" type="presParOf" srcId="{4461A9F2-E750-427E-B331-11C835ECD31E}" destId="{733DF5DC-956E-4683-BEAD-8B77D0AD4B60}" srcOrd="2" destOrd="0" presId="urn:microsoft.com/office/officeart/2008/layout/VerticalCurvedList"/>
    <dgm:cxn modelId="{7B69FEFD-94FD-414B-B92B-9E29DA14539E}" type="presParOf" srcId="{733DF5DC-956E-4683-BEAD-8B77D0AD4B60}" destId="{935D5F63-C0A9-44B0-80D0-EDF765F0ED0F}" srcOrd="0" destOrd="0" presId="urn:microsoft.com/office/officeart/2008/layout/VerticalCurvedList"/>
    <dgm:cxn modelId="{99661F72-9422-4D5B-BF2D-633FBBF67F4D}" type="presParOf" srcId="{4461A9F2-E750-427E-B331-11C835ECD31E}" destId="{B6AEBDBD-0E61-4DEB-AE23-D1CA588F36C5}" srcOrd="3" destOrd="0" presId="urn:microsoft.com/office/officeart/2008/layout/VerticalCurvedList"/>
    <dgm:cxn modelId="{C35A7382-D3CA-486E-AE68-F3023059CCBB}" type="presParOf" srcId="{4461A9F2-E750-427E-B331-11C835ECD31E}" destId="{64517596-AF95-4286-A9E3-A3EEDBB78835}" srcOrd="4" destOrd="0" presId="urn:microsoft.com/office/officeart/2008/layout/VerticalCurvedList"/>
    <dgm:cxn modelId="{2D91B4B0-B3E9-4F0A-B5DE-44FE62B27772}" type="presParOf" srcId="{64517596-AF95-4286-A9E3-A3EEDBB78835}" destId="{7CEE5303-745E-45EE-BF6D-B10B7E10A4E6}" srcOrd="0" destOrd="0" presId="urn:microsoft.com/office/officeart/2008/layout/VerticalCurvedList"/>
    <dgm:cxn modelId="{BDBA0DD7-C778-4609-8F35-367721B313F9}" type="presParOf" srcId="{4461A9F2-E750-427E-B331-11C835ECD31E}" destId="{51E89753-2693-4AA5-AA97-DF4DF761951C}" srcOrd="5" destOrd="0" presId="urn:microsoft.com/office/officeart/2008/layout/VerticalCurvedList"/>
    <dgm:cxn modelId="{DDA84B34-7594-4CCF-85EA-E6E69D167E21}" type="presParOf" srcId="{4461A9F2-E750-427E-B331-11C835ECD31E}" destId="{21FC0F50-6D42-4AA9-8238-5F0DB6A9FE4B}" srcOrd="6" destOrd="0" presId="urn:microsoft.com/office/officeart/2008/layout/VerticalCurvedList"/>
    <dgm:cxn modelId="{2348DA9D-2724-4D7F-88B1-ADDA45B0C1E3}" type="presParOf" srcId="{21FC0F50-6D42-4AA9-8238-5F0DB6A9FE4B}" destId="{B9446BFD-DA45-4276-9941-90FF79CB16F8}" srcOrd="0" destOrd="0" presId="urn:microsoft.com/office/officeart/2008/layout/VerticalCurvedList"/>
    <dgm:cxn modelId="{C8022195-8FC0-49FB-98D3-8ABD8B6AA6A0}" type="presParOf" srcId="{4461A9F2-E750-427E-B331-11C835ECD31E}" destId="{8193030C-C41C-4048-9445-F05126BD1E5D}" srcOrd="7" destOrd="0" presId="urn:microsoft.com/office/officeart/2008/layout/VerticalCurvedList"/>
    <dgm:cxn modelId="{69160443-BBF8-4719-A916-3EE5117AC18A}" type="presParOf" srcId="{4461A9F2-E750-427E-B331-11C835ECD31E}" destId="{AFB2524E-B3DF-4F19-994A-7C0E699D47D2}" srcOrd="8" destOrd="0" presId="urn:microsoft.com/office/officeart/2008/layout/VerticalCurvedList"/>
    <dgm:cxn modelId="{AA9075C9-65D5-4AEF-957B-B3F98D8CCC72}" type="presParOf" srcId="{AFB2524E-B3DF-4F19-994A-7C0E699D47D2}" destId="{594CA60E-9E7C-46D9-A8BD-E52E7939DFE3}" srcOrd="0" destOrd="0" presId="urn:microsoft.com/office/officeart/2008/layout/VerticalCurvedList"/>
    <dgm:cxn modelId="{6EB9651F-D46F-419E-82AA-D9F7CF7782A4}" type="presParOf" srcId="{4461A9F2-E750-427E-B331-11C835ECD31E}" destId="{A92B435E-4D28-4DEB-BD36-9B95DD8BF509}" srcOrd="9" destOrd="0" presId="urn:microsoft.com/office/officeart/2008/layout/VerticalCurvedList"/>
    <dgm:cxn modelId="{CDFFC911-4ACF-4CFC-86FF-63EADD5068E8}" type="presParOf" srcId="{4461A9F2-E750-427E-B331-11C835ECD31E}" destId="{1B5709F5-D66B-4021-BF9F-8478E408515D}" srcOrd="10" destOrd="0" presId="urn:microsoft.com/office/officeart/2008/layout/VerticalCurvedList"/>
    <dgm:cxn modelId="{3B342523-349D-4147-B407-4F5106063F95}" type="presParOf" srcId="{1B5709F5-D66B-4021-BF9F-8478E408515D}" destId="{7BFFBE7A-D2EC-46F9-B09D-9F3AA0641002}" srcOrd="0" destOrd="0" presId="urn:microsoft.com/office/officeart/2008/layout/VerticalCurvedList"/>
    <dgm:cxn modelId="{AD6380E9-AC62-4A14-8126-8EE191D90BBA}" type="presParOf" srcId="{4461A9F2-E750-427E-B331-11C835ECD31E}" destId="{FD95980C-3362-4860-A71C-D1B45F8A3D83}" srcOrd="11" destOrd="0" presId="urn:microsoft.com/office/officeart/2008/layout/VerticalCurvedList"/>
    <dgm:cxn modelId="{70726E01-6A09-46C3-9178-88D3CFEBE3A3}" type="presParOf" srcId="{4461A9F2-E750-427E-B331-11C835ECD31E}" destId="{5B9D4213-81D3-432F-8899-3BEDE455A7EC}" srcOrd="12" destOrd="0" presId="urn:microsoft.com/office/officeart/2008/layout/VerticalCurvedList"/>
    <dgm:cxn modelId="{3C41747C-3F16-47D7-91E9-A02F97FD9C8A}" type="presParOf" srcId="{5B9D4213-81D3-432F-8899-3BEDE455A7EC}" destId="{A6136C39-2B98-47C0-9653-AD6395C03DF1}" srcOrd="0" destOrd="0" presId="urn:microsoft.com/office/officeart/2008/layout/VerticalCurvedList"/>
    <dgm:cxn modelId="{FCDC49C3-CD8E-49FC-A782-E6C33FD95E53}" type="presParOf" srcId="{4461A9F2-E750-427E-B331-11C835ECD31E}" destId="{996CED4D-3396-4CDE-943A-AE02FB55EB39}" srcOrd="13" destOrd="0" presId="urn:microsoft.com/office/officeart/2008/layout/VerticalCurvedList"/>
    <dgm:cxn modelId="{246494E3-46DB-45D4-95FB-EF07CB8C7E12}" type="presParOf" srcId="{4461A9F2-E750-427E-B331-11C835ECD31E}" destId="{E014CF85-65C5-4234-8E52-467683DE3B95}" srcOrd="14" destOrd="0" presId="urn:microsoft.com/office/officeart/2008/layout/VerticalCurvedList"/>
    <dgm:cxn modelId="{269B4DE6-4758-408D-910B-31B7875AEC1F}" type="presParOf" srcId="{E014CF85-65C5-4234-8E52-467683DE3B95}" destId="{13465606-4A41-4ACB-9A0A-5D12C88723CE}" srcOrd="0" destOrd="0" presId="urn:microsoft.com/office/officeart/2008/layout/VerticalCurvedList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022A5-C6D6-4826-998B-39F5A5DA66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76CE4AF-B879-48A4-BDF1-4D3CC8F01F5C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POOR RELIABILITY.</a:t>
          </a:r>
          <a:endParaRPr lang="en-GB" dirty="0"/>
        </a:p>
      </dgm:t>
    </dgm:pt>
    <dgm:pt modelId="{B02C67B1-E11E-470B-B645-8B46C64B5E27}" type="parTrans" cxnId="{B606A2FF-6A09-4A9A-9873-1CB97D5F81CB}">
      <dgm:prSet/>
      <dgm:spPr/>
      <dgm:t>
        <a:bodyPr/>
        <a:lstStyle/>
        <a:p>
          <a:endParaRPr lang="en-GB"/>
        </a:p>
      </dgm:t>
    </dgm:pt>
    <dgm:pt modelId="{FF76E160-05AF-459C-BF24-DC05AD12E35D}" type="sibTrans" cxnId="{B606A2FF-6A09-4A9A-9873-1CB97D5F81CB}">
      <dgm:prSet/>
      <dgm:spPr/>
      <dgm:t>
        <a:bodyPr/>
        <a:lstStyle/>
        <a:p>
          <a:endParaRPr lang="en-GB"/>
        </a:p>
      </dgm:t>
    </dgm:pt>
    <dgm:pt modelId="{ABEEA0B9-58A2-4229-84F9-CC32D6E2CF9A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OBSOLETE EQUIPMENT</a:t>
          </a:r>
          <a:endParaRPr lang="en-GB" dirty="0"/>
        </a:p>
      </dgm:t>
    </dgm:pt>
    <dgm:pt modelId="{663E3451-888E-4277-B8BA-CBF3694ACFE4}" type="parTrans" cxnId="{EDA6DA5D-0661-49E9-9A11-648035D1EDC7}">
      <dgm:prSet/>
      <dgm:spPr/>
      <dgm:t>
        <a:bodyPr/>
        <a:lstStyle/>
        <a:p>
          <a:endParaRPr lang="en-GB"/>
        </a:p>
      </dgm:t>
    </dgm:pt>
    <dgm:pt modelId="{93CADA5B-3486-46CA-9BFA-FC4E593FDCA2}" type="sibTrans" cxnId="{EDA6DA5D-0661-49E9-9A11-648035D1EDC7}">
      <dgm:prSet/>
      <dgm:spPr/>
      <dgm:t>
        <a:bodyPr/>
        <a:lstStyle/>
        <a:p>
          <a:endParaRPr lang="en-GB"/>
        </a:p>
      </dgm:t>
    </dgm:pt>
    <dgm:pt modelId="{5453A638-805E-46E5-97BA-B8684402C217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LOW DATA TRANSFER CAPABILITY</a:t>
          </a:r>
          <a:endParaRPr lang="en-GB" dirty="0"/>
        </a:p>
      </dgm:t>
    </dgm:pt>
    <dgm:pt modelId="{22326355-CB1A-45FE-A3BE-996C018DF090}" type="parTrans" cxnId="{F6BF40D4-F6D6-4EAA-AE6B-1FA0C952A6AA}">
      <dgm:prSet/>
      <dgm:spPr/>
      <dgm:t>
        <a:bodyPr/>
        <a:lstStyle/>
        <a:p>
          <a:endParaRPr lang="en-GB"/>
        </a:p>
      </dgm:t>
    </dgm:pt>
    <dgm:pt modelId="{D765CFA5-135B-4987-B86A-892395656528}" type="sibTrans" cxnId="{F6BF40D4-F6D6-4EAA-AE6B-1FA0C952A6AA}">
      <dgm:prSet/>
      <dgm:spPr/>
      <dgm:t>
        <a:bodyPr/>
        <a:lstStyle/>
        <a:p>
          <a:endParaRPr lang="en-GB"/>
        </a:p>
      </dgm:t>
    </dgm:pt>
    <dgm:pt modelId="{B9087A57-6F64-42DC-8FAD-190E7853541E}">
      <dgm:prSet phldrT="[Text]"/>
      <dgm:spPr/>
      <dgm:t>
        <a:bodyPr/>
        <a:lstStyle/>
        <a:p>
          <a:r>
            <a:rPr lang="en-US" dirty="0" smtClean="0">
              <a:latin typeface="Arial" charset="0"/>
              <a:cs typeface="Arial" charset="0"/>
            </a:rPr>
            <a:t>LACK OF LAST MILE NETWORK.</a:t>
          </a:r>
          <a:endParaRPr lang="en-GB" dirty="0"/>
        </a:p>
      </dgm:t>
    </dgm:pt>
    <dgm:pt modelId="{4AB90818-2DAA-4E77-B9BE-F56211337973}" type="parTrans" cxnId="{4B92EC22-00E2-423E-B579-C5B2FC9520AA}">
      <dgm:prSet/>
      <dgm:spPr/>
      <dgm:t>
        <a:bodyPr/>
        <a:lstStyle/>
        <a:p>
          <a:endParaRPr lang="en-GB"/>
        </a:p>
      </dgm:t>
    </dgm:pt>
    <dgm:pt modelId="{A1390430-3F24-4EF2-A482-2C39DFD80DB9}" type="sibTrans" cxnId="{4B92EC22-00E2-423E-B579-C5B2FC9520AA}">
      <dgm:prSet/>
      <dgm:spPr/>
      <dgm:t>
        <a:bodyPr/>
        <a:lstStyle/>
        <a:p>
          <a:endParaRPr lang="en-GB"/>
        </a:p>
      </dgm:t>
    </dgm:pt>
    <dgm:pt modelId="{7BE66305-CC12-4CBA-B208-453772DC6BC2}">
      <dgm:prSet phldrT="[Text]"/>
      <dgm:spPr/>
      <dgm:t>
        <a:bodyPr/>
        <a:lstStyle/>
        <a:p>
          <a:r>
            <a:rPr lang="en-US" smtClean="0">
              <a:latin typeface="Arial" charset="0"/>
              <a:cs typeface="Arial" charset="0"/>
            </a:rPr>
            <a:t>NON INTEGRATION WITH FUTURE TECHNOLOGIES.</a:t>
          </a:r>
          <a:endParaRPr lang="en-GB" dirty="0"/>
        </a:p>
      </dgm:t>
    </dgm:pt>
    <dgm:pt modelId="{48711E80-A38F-448D-BDB8-20C2D6268069}" type="parTrans" cxnId="{4DD8C685-C461-4DFD-BB18-D42288652554}">
      <dgm:prSet/>
      <dgm:spPr/>
      <dgm:t>
        <a:bodyPr/>
        <a:lstStyle/>
        <a:p>
          <a:endParaRPr lang="en-GB"/>
        </a:p>
      </dgm:t>
    </dgm:pt>
    <dgm:pt modelId="{D348B9AA-3999-4CDF-9C96-7D362ABF424D}" type="sibTrans" cxnId="{4DD8C685-C461-4DFD-BB18-D42288652554}">
      <dgm:prSet/>
      <dgm:spPr/>
      <dgm:t>
        <a:bodyPr/>
        <a:lstStyle/>
        <a:p>
          <a:endParaRPr lang="en-GB"/>
        </a:p>
      </dgm:t>
    </dgm:pt>
    <dgm:pt modelId="{D00D1E45-5871-4784-BDF2-FC4180FB61E0}" type="pres">
      <dgm:prSet presAssocID="{93F022A5-C6D6-4826-998B-39F5A5DA66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4461A9F2-E750-427E-B331-11C835ECD31E}" type="pres">
      <dgm:prSet presAssocID="{93F022A5-C6D6-4826-998B-39F5A5DA66C5}" presName="Name1" presStyleCnt="0"/>
      <dgm:spPr/>
    </dgm:pt>
    <dgm:pt modelId="{5E9AB828-23B6-46F1-9EBD-B27D2F47DD26}" type="pres">
      <dgm:prSet presAssocID="{93F022A5-C6D6-4826-998B-39F5A5DA66C5}" presName="cycle" presStyleCnt="0"/>
      <dgm:spPr/>
    </dgm:pt>
    <dgm:pt modelId="{53F6B583-3E7E-45A6-9E32-CDB9A0187284}" type="pres">
      <dgm:prSet presAssocID="{93F022A5-C6D6-4826-998B-39F5A5DA66C5}" presName="srcNode" presStyleLbl="node1" presStyleIdx="0" presStyleCnt="5"/>
      <dgm:spPr/>
    </dgm:pt>
    <dgm:pt modelId="{92C814E9-99FD-448E-A936-EBA94E635C59}" type="pres">
      <dgm:prSet presAssocID="{93F022A5-C6D6-4826-998B-39F5A5DA66C5}" presName="conn" presStyleLbl="parChTrans1D2" presStyleIdx="0" presStyleCnt="1"/>
      <dgm:spPr/>
      <dgm:t>
        <a:bodyPr/>
        <a:lstStyle/>
        <a:p>
          <a:endParaRPr lang="en-GB"/>
        </a:p>
      </dgm:t>
    </dgm:pt>
    <dgm:pt modelId="{37B15F1C-23B7-4D81-9CEA-4DFA44EE5EE2}" type="pres">
      <dgm:prSet presAssocID="{93F022A5-C6D6-4826-998B-39F5A5DA66C5}" presName="extraNode" presStyleLbl="node1" presStyleIdx="0" presStyleCnt="5"/>
      <dgm:spPr/>
    </dgm:pt>
    <dgm:pt modelId="{6AF723AB-50A0-4F5F-94D2-F17687EDF725}" type="pres">
      <dgm:prSet presAssocID="{93F022A5-C6D6-4826-998B-39F5A5DA66C5}" presName="dstNode" presStyleLbl="node1" presStyleIdx="0" presStyleCnt="5"/>
      <dgm:spPr/>
    </dgm:pt>
    <dgm:pt modelId="{FD355D5A-EC4F-497D-86C6-0014428D4974}" type="pres">
      <dgm:prSet presAssocID="{176CE4AF-B879-48A4-BDF1-4D3CC8F01F5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3DF5DC-956E-4683-BEAD-8B77D0AD4B60}" type="pres">
      <dgm:prSet presAssocID="{176CE4AF-B879-48A4-BDF1-4D3CC8F01F5C}" presName="accent_1" presStyleCnt="0"/>
      <dgm:spPr/>
    </dgm:pt>
    <dgm:pt modelId="{935D5F63-C0A9-44B0-80D0-EDF765F0ED0F}" type="pres">
      <dgm:prSet presAssocID="{176CE4AF-B879-48A4-BDF1-4D3CC8F01F5C}" presName="accentRepeatNode" presStyleLbl="solidFgAcc1" presStyleIdx="0" presStyleCnt="5"/>
      <dgm:spPr/>
    </dgm:pt>
    <dgm:pt modelId="{B6AEBDBD-0E61-4DEB-AE23-D1CA588F36C5}" type="pres">
      <dgm:prSet presAssocID="{ABEEA0B9-58A2-4229-84F9-CC32D6E2CF9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517596-AF95-4286-A9E3-A3EEDBB78835}" type="pres">
      <dgm:prSet presAssocID="{ABEEA0B9-58A2-4229-84F9-CC32D6E2CF9A}" presName="accent_2" presStyleCnt="0"/>
      <dgm:spPr/>
    </dgm:pt>
    <dgm:pt modelId="{7CEE5303-745E-45EE-BF6D-B10B7E10A4E6}" type="pres">
      <dgm:prSet presAssocID="{ABEEA0B9-58A2-4229-84F9-CC32D6E2CF9A}" presName="accentRepeatNode" presStyleLbl="solidFgAcc1" presStyleIdx="1" presStyleCnt="5"/>
      <dgm:spPr/>
    </dgm:pt>
    <dgm:pt modelId="{51E89753-2693-4AA5-AA97-DF4DF761951C}" type="pres">
      <dgm:prSet presAssocID="{5453A638-805E-46E5-97BA-B8684402C21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FC0F50-6D42-4AA9-8238-5F0DB6A9FE4B}" type="pres">
      <dgm:prSet presAssocID="{5453A638-805E-46E5-97BA-B8684402C217}" presName="accent_3" presStyleCnt="0"/>
      <dgm:spPr/>
    </dgm:pt>
    <dgm:pt modelId="{B9446BFD-DA45-4276-9941-90FF79CB16F8}" type="pres">
      <dgm:prSet presAssocID="{5453A638-805E-46E5-97BA-B8684402C217}" presName="accentRepeatNode" presStyleLbl="solidFgAcc1" presStyleIdx="2" presStyleCnt="5"/>
      <dgm:spPr/>
    </dgm:pt>
    <dgm:pt modelId="{8193030C-C41C-4048-9445-F05126BD1E5D}" type="pres">
      <dgm:prSet presAssocID="{B9087A57-6F64-42DC-8FAD-190E7853541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B2524E-B3DF-4F19-994A-7C0E699D47D2}" type="pres">
      <dgm:prSet presAssocID="{B9087A57-6F64-42DC-8FAD-190E7853541E}" presName="accent_4" presStyleCnt="0"/>
      <dgm:spPr/>
    </dgm:pt>
    <dgm:pt modelId="{594CA60E-9E7C-46D9-A8BD-E52E7939DFE3}" type="pres">
      <dgm:prSet presAssocID="{B9087A57-6F64-42DC-8FAD-190E7853541E}" presName="accentRepeatNode" presStyleLbl="solidFgAcc1" presStyleIdx="3" presStyleCnt="5"/>
      <dgm:spPr/>
    </dgm:pt>
    <dgm:pt modelId="{A92B435E-4D28-4DEB-BD36-9B95DD8BF509}" type="pres">
      <dgm:prSet presAssocID="{7BE66305-CC12-4CBA-B208-453772DC6BC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5709F5-D66B-4021-BF9F-8478E408515D}" type="pres">
      <dgm:prSet presAssocID="{7BE66305-CC12-4CBA-B208-453772DC6BC2}" presName="accent_5" presStyleCnt="0"/>
      <dgm:spPr/>
    </dgm:pt>
    <dgm:pt modelId="{7BFFBE7A-D2EC-46F9-B09D-9F3AA0641002}" type="pres">
      <dgm:prSet presAssocID="{7BE66305-CC12-4CBA-B208-453772DC6BC2}" presName="accentRepeatNode" presStyleLbl="solidFgAcc1" presStyleIdx="4" presStyleCnt="5"/>
      <dgm:spPr/>
    </dgm:pt>
  </dgm:ptLst>
  <dgm:cxnLst>
    <dgm:cxn modelId="{AA4E8E57-EB8C-453F-B012-095F99497231}" type="presOf" srcId="{FF76E160-05AF-459C-BF24-DC05AD12E35D}" destId="{92C814E9-99FD-448E-A936-EBA94E635C59}" srcOrd="0" destOrd="0" presId="urn:microsoft.com/office/officeart/2008/layout/VerticalCurvedList"/>
    <dgm:cxn modelId="{CD1D05CB-5A8B-44A7-9A6F-26B7785CA5EE}" type="presOf" srcId="{93F022A5-C6D6-4826-998B-39F5A5DA66C5}" destId="{D00D1E45-5871-4784-BDF2-FC4180FB61E0}" srcOrd="0" destOrd="0" presId="urn:microsoft.com/office/officeart/2008/layout/VerticalCurvedList"/>
    <dgm:cxn modelId="{FF416C6A-8485-4737-A0BF-6A0158B1B0E1}" type="presOf" srcId="{176CE4AF-B879-48A4-BDF1-4D3CC8F01F5C}" destId="{FD355D5A-EC4F-497D-86C6-0014428D4974}" srcOrd="0" destOrd="0" presId="urn:microsoft.com/office/officeart/2008/layout/VerticalCurvedList"/>
    <dgm:cxn modelId="{B606A2FF-6A09-4A9A-9873-1CB97D5F81CB}" srcId="{93F022A5-C6D6-4826-998B-39F5A5DA66C5}" destId="{176CE4AF-B879-48A4-BDF1-4D3CC8F01F5C}" srcOrd="0" destOrd="0" parTransId="{B02C67B1-E11E-470B-B645-8B46C64B5E27}" sibTransId="{FF76E160-05AF-459C-BF24-DC05AD12E35D}"/>
    <dgm:cxn modelId="{254654E9-D145-4CD0-A3E9-2C0923CF4629}" type="presOf" srcId="{5453A638-805E-46E5-97BA-B8684402C217}" destId="{51E89753-2693-4AA5-AA97-DF4DF761951C}" srcOrd="0" destOrd="0" presId="urn:microsoft.com/office/officeart/2008/layout/VerticalCurvedList"/>
    <dgm:cxn modelId="{EDA6DA5D-0661-49E9-9A11-648035D1EDC7}" srcId="{93F022A5-C6D6-4826-998B-39F5A5DA66C5}" destId="{ABEEA0B9-58A2-4229-84F9-CC32D6E2CF9A}" srcOrd="1" destOrd="0" parTransId="{663E3451-888E-4277-B8BA-CBF3694ACFE4}" sibTransId="{93CADA5B-3486-46CA-9BFA-FC4E593FDCA2}"/>
    <dgm:cxn modelId="{48B0BAAE-7B41-4619-8867-6F472FCB1311}" type="presOf" srcId="{ABEEA0B9-58A2-4229-84F9-CC32D6E2CF9A}" destId="{B6AEBDBD-0E61-4DEB-AE23-D1CA588F36C5}" srcOrd="0" destOrd="0" presId="urn:microsoft.com/office/officeart/2008/layout/VerticalCurvedList"/>
    <dgm:cxn modelId="{4B92EC22-00E2-423E-B579-C5B2FC9520AA}" srcId="{93F022A5-C6D6-4826-998B-39F5A5DA66C5}" destId="{B9087A57-6F64-42DC-8FAD-190E7853541E}" srcOrd="3" destOrd="0" parTransId="{4AB90818-2DAA-4E77-B9BE-F56211337973}" sibTransId="{A1390430-3F24-4EF2-A482-2C39DFD80DB9}"/>
    <dgm:cxn modelId="{4DD8C685-C461-4DFD-BB18-D42288652554}" srcId="{93F022A5-C6D6-4826-998B-39F5A5DA66C5}" destId="{7BE66305-CC12-4CBA-B208-453772DC6BC2}" srcOrd="4" destOrd="0" parTransId="{48711E80-A38F-448D-BDB8-20C2D6268069}" sibTransId="{D348B9AA-3999-4CDF-9C96-7D362ABF424D}"/>
    <dgm:cxn modelId="{076F8ADD-4B31-4DCD-AC70-FEFFA67F3127}" type="presOf" srcId="{B9087A57-6F64-42DC-8FAD-190E7853541E}" destId="{8193030C-C41C-4048-9445-F05126BD1E5D}" srcOrd="0" destOrd="0" presId="urn:microsoft.com/office/officeart/2008/layout/VerticalCurvedList"/>
    <dgm:cxn modelId="{F6BF40D4-F6D6-4EAA-AE6B-1FA0C952A6AA}" srcId="{93F022A5-C6D6-4826-998B-39F5A5DA66C5}" destId="{5453A638-805E-46E5-97BA-B8684402C217}" srcOrd="2" destOrd="0" parTransId="{22326355-CB1A-45FE-A3BE-996C018DF090}" sibTransId="{D765CFA5-135B-4987-B86A-892395656528}"/>
    <dgm:cxn modelId="{2D6673B4-968E-4BD4-9A48-85687A8F30F9}" type="presOf" srcId="{7BE66305-CC12-4CBA-B208-453772DC6BC2}" destId="{A92B435E-4D28-4DEB-BD36-9B95DD8BF509}" srcOrd="0" destOrd="0" presId="urn:microsoft.com/office/officeart/2008/layout/VerticalCurvedList"/>
    <dgm:cxn modelId="{55CAD2AD-9C13-4F06-9CFE-D178FC5EEC07}" type="presParOf" srcId="{D00D1E45-5871-4784-BDF2-FC4180FB61E0}" destId="{4461A9F2-E750-427E-B331-11C835ECD31E}" srcOrd="0" destOrd="0" presId="urn:microsoft.com/office/officeart/2008/layout/VerticalCurvedList"/>
    <dgm:cxn modelId="{A749E57E-7C42-4A59-891D-D6A771A6B1D3}" type="presParOf" srcId="{4461A9F2-E750-427E-B331-11C835ECD31E}" destId="{5E9AB828-23B6-46F1-9EBD-B27D2F47DD26}" srcOrd="0" destOrd="0" presId="urn:microsoft.com/office/officeart/2008/layout/VerticalCurvedList"/>
    <dgm:cxn modelId="{D0FA0177-27A6-4F31-BF3A-7FEE52A57370}" type="presParOf" srcId="{5E9AB828-23B6-46F1-9EBD-B27D2F47DD26}" destId="{53F6B583-3E7E-45A6-9E32-CDB9A0187284}" srcOrd="0" destOrd="0" presId="urn:microsoft.com/office/officeart/2008/layout/VerticalCurvedList"/>
    <dgm:cxn modelId="{76B01EB1-2805-40A5-B41F-B60A3685ABAE}" type="presParOf" srcId="{5E9AB828-23B6-46F1-9EBD-B27D2F47DD26}" destId="{92C814E9-99FD-448E-A936-EBA94E635C59}" srcOrd="1" destOrd="0" presId="urn:microsoft.com/office/officeart/2008/layout/VerticalCurvedList"/>
    <dgm:cxn modelId="{C10BD334-39BD-425C-B855-CC49F966FB2E}" type="presParOf" srcId="{5E9AB828-23B6-46F1-9EBD-B27D2F47DD26}" destId="{37B15F1C-23B7-4D81-9CEA-4DFA44EE5EE2}" srcOrd="2" destOrd="0" presId="urn:microsoft.com/office/officeart/2008/layout/VerticalCurvedList"/>
    <dgm:cxn modelId="{AD88F754-C181-4783-B936-C72763494054}" type="presParOf" srcId="{5E9AB828-23B6-46F1-9EBD-B27D2F47DD26}" destId="{6AF723AB-50A0-4F5F-94D2-F17687EDF725}" srcOrd="3" destOrd="0" presId="urn:microsoft.com/office/officeart/2008/layout/VerticalCurvedList"/>
    <dgm:cxn modelId="{5C22D341-7E63-46CB-8C4B-1DC39319F9E5}" type="presParOf" srcId="{4461A9F2-E750-427E-B331-11C835ECD31E}" destId="{FD355D5A-EC4F-497D-86C6-0014428D4974}" srcOrd="1" destOrd="0" presId="urn:microsoft.com/office/officeart/2008/layout/VerticalCurvedList"/>
    <dgm:cxn modelId="{25036D3B-8C88-413E-BD64-80D148A530C4}" type="presParOf" srcId="{4461A9F2-E750-427E-B331-11C835ECD31E}" destId="{733DF5DC-956E-4683-BEAD-8B77D0AD4B60}" srcOrd="2" destOrd="0" presId="urn:microsoft.com/office/officeart/2008/layout/VerticalCurvedList"/>
    <dgm:cxn modelId="{1B2880DE-2B50-4021-8022-27932A70882A}" type="presParOf" srcId="{733DF5DC-956E-4683-BEAD-8B77D0AD4B60}" destId="{935D5F63-C0A9-44B0-80D0-EDF765F0ED0F}" srcOrd="0" destOrd="0" presId="urn:microsoft.com/office/officeart/2008/layout/VerticalCurvedList"/>
    <dgm:cxn modelId="{44C67050-C31C-4C2E-B3C8-395D03DB8D19}" type="presParOf" srcId="{4461A9F2-E750-427E-B331-11C835ECD31E}" destId="{B6AEBDBD-0E61-4DEB-AE23-D1CA588F36C5}" srcOrd="3" destOrd="0" presId="urn:microsoft.com/office/officeart/2008/layout/VerticalCurvedList"/>
    <dgm:cxn modelId="{D06E23D1-8BF3-4860-B4A0-3135B3B159A9}" type="presParOf" srcId="{4461A9F2-E750-427E-B331-11C835ECD31E}" destId="{64517596-AF95-4286-A9E3-A3EEDBB78835}" srcOrd="4" destOrd="0" presId="urn:microsoft.com/office/officeart/2008/layout/VerticalCurvedList"/>
    <dgm:cxn modelId="{983F6693-AA75-405C-B1F7-8C79BBDEBDC0}" type="presParOf" srcId="{64517596-AF95-4286-A9E3-A3EEDBB78835}" destId="{7CEE5303-745E-45EE-BF6D-B10B7E10A4E6}" srcOrd="0" destOrd="0" presId="urn:microsoft.com/office/officeart/2008/layout/VerticalCurvedList"/>
    <dgm:cxn modelId="{C048DBAA-0669-4E2F-8C1B-3A969F49080C}" type="presParOf" srcId="{4461A9F2-E750-427E-B331-11C835ECD31E}" destId="{51E89753-2693-4AA5-AA97-DF4DF761951C}" srcOrd="5" destOrd="0" presId="urn:microsoft.com/office/officeart/2008/layout/VerticalCurvedList"/>
    <dgm:cxn modelId="{CC045F24-15CC-49A5-9AD5-DFF16C336A96}" type="presParOf" srcId="{4461A9F2-E750-427E-B331-11C835ECD31E}" destId="{21FC0F50-6D42-4AA9-8238-5F0DB6A9FE4B}" srcOrd="6" destOrd="0" presId="urn:microsoft.com/office/officeart/2008/layout/VerticalCurvedList"/>
    <dgm:cxn modelId="{9B1CBA2F-48D6-4383-BC80-55EEEE78533D}" type="presParOf" srcId="{21FC0F50-6D42-4AA9-8238-5F0DB6A9FE4B}" destId="{B9446BFD-DA45-4276-9941-90FF79CB16F8}" srcOrd="0" destOrd="0" presId="urn:microsoft.com/office/officeart/2008/layout/VerticalCurvedList"/>
    <dgm:cxn modelId="{3BE2D4AD-1321-4E10-BC73-22645C17E92B}" type="presParOf" srcId="{4461A9F2-E750-427E-B331-11C835ECD31E}" destId="{8193030C-C41C-4048-9445-F05126BD1E5D}" srcOrd="7" destOrd="0" presId="urn:microsoft.com/office/officeart/2008/layout/VerticalCurvedList"/>
    <dgm:cxn modelId="{52D872DC-3F7E-40F7-B92B-D81A228A3AD5}" type="presParOf" srcId="{4461A9F2-E750-427E-B331-11C835ECD31E}" destId="{AFB2524E-B3DF-4F19-994A-7C0E699D47D2}" srcOrd="8" destOrd="0" presId="urn:microsoft.com/office/officeart/2008/layout/VerticalCurvedList"/>
    <dgm:cxn modelId="{5F5FA6C5-CAD8-4E9A-88C3-908D87204BA6}" type="presParOf" srcId="{AFB2524E-B3DF-4F19-994A-7C0E699D47D2}" destId="{594CA60E-9E7C-46D9-A8BD-E52E7939DFE3}" srcOrd="0" destOrd="0" presId="urn:microsoft.com/office/officeart/2008/layout/VerticalCurvedList"/>
    <dgm:cxn modelId="{73DCA30B-519E-4C57-8892-D42FB97FF6B5}" type="presParOf" srcId="{4461A9F2-E750-427E-B331-11C835ECD31E}" destId="{A92B435E-4D28-4DEB-BD36-9B95DD8BF509}" srcOrd="9" destOrd="0" presId="urn:microsoft.com/office/officeart/2008/layout/VerticalCurvedList"/>
    <dgm:cxn modelId="{01B09CFA-B939-4E83-A716-B5E148D34F3D}" type="presParOf" srcId="{4461A9F2-E750-427E-B331-11C835ECD31E}" destId="{1B5709F5-D66B-4021-BF9F-8478E408515D}" srcOrd="10" destOrd="0" presId="urn:microsoft.com/office/officeart/2008/layout/VerticalCurvedList"/>
    <dgm:cxn modelId="{D2DE24A0-6E44-4C81-964F-BE715F65A706}" type="presParOf" srcId="{1B5709F5-D66B-4021-BF9F-8478E408515D}" destId="{7BFFBE7A-D2EC-46F9-B09D-9F3AA0641002}" srcOrd="0" destOrd="0" presId="urn:microsoft.com/office/officeart/2008/layout/VerticalCurvedList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25F80-D1F0-4D74-8E0E-89952D139A1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C4026D-4C63-40AB-AA77-2DBCA54C2D7F}">
      <dgm:prSet phldrT="[Text]"/>
      <dgm:spPr/>
      <dgm:t>
        <a:bodyPr/>
        <a:lstStyle/>
        <a:p>
          <a:r>
            <a:rPr lang="en-GB" u="sng" dirty="0" smtClean="0"/>
            <a:t>MCCS</a:t>
          </a:r>
          <a:endParaRPr lang="en-GB" u="sng" dirty="0"/>
        </a:p>
      </dgm:t>
    </dgm:pt>
    <dgm:pt modelId="{EFAA5BD2-2E67-4927-B42D-92C23572274A}" type="parTrans" cxnId="{F2BE9F85-7AD7-4B01-B144-2E3C858C295D}">
      <dgm:prSet/>
      <dgm:spPr/>
      <dgm:t>
        <a:bodyPr/>
        <a:lstStyle/>
        <a:p>
          <a:endParaRPr lang="en-GB"/>
        </a:p>
      </dgm:t>
    </dgm:pt>
    <dgm:pt modelId="{ED998880-3D32-432B-96E6-9DF419C625F1}" type="sibTrans" cxnId="{F2BE9F85-7AD7-4B01-B144-2E3C858C295D}">
      <dgm:prSet/>
      <dgm:spPr/>
      <dgm:t>
        <a:bodyPr/>
        <a:lstStyle/>
        <a:p>
          <a:endParaRPr lang="en-GB"/>
        </a:p>
      </dgm:t>
    </dgm:pt>
    <dgm:pt modelId="{C0AFDA16-DA02-461D-BDF0-6113C1A3F229}">
      <dgm:prSet phldrT="[Text]" custT="1"/>
      <dgm:spPr/>
      <dgm:t>
        <a:bodyPr/>
        <a:lstStyle/>
        <a:p>
          <a:r>
            <a:rPr lang="en-GB" sz="1500" dirty="0" smtClean="0"/>
            <a:t>STATIC DPLY : HIGH INITIAL SETUP COST AND HIGH POWER REQMT.</a:t>
          </a:r>
          <a:endParaRPr lang="en-GB" sz="1500" dirty="0"/>
        </a:p>
      </dgm:t>
    </dgm:pt>
    <dgm:pt modelId="{F62CA0BD-C14A-4E80-886F-FEDF4D1FBD05}" type="parTrans" cxnId="{FD8FBCB0-F71F-4155-96C5-F88B2F929CA7}">
      <dgm:prSet/>
      <dgm:spPr/>
      <dgm:t>
        <a:bodyPr/>
        <a:lstStyle/>
        <a:p>
          <a:endParaRPr lang="en-GB"/>
        </a:p>
      </dgm:t>
    </dgm:pt>
    <dgm:pt modelId="{8486546F-F6F8-4F15-BDC8-A602158CDE65}" type="sibTrans" cxnId="{FD8FBCB0-F71F-4155-96C5-F88B2F929CA7}">
      <dgm:prSet/>
      <dgm:spPr/>
      <dgm:t>
        <a:bodyPr/>
        <a:lstStyle/>
        <a:p>
          <a:endParaRPr lang="en-GB"/>
        </a:p>
      </dgm:t>
    </dgm:pt>
    <dgm:pt modelId="{322D1934-5B91-4022-A4B6-F952242D9AA7}">
      <dgm:prSet phldrT="[Text]"/>
      <dgm:spPr/>
      <dgm:t>
        <a:bodyPr/>
        <a:lstStyle/>
        <a:p>
          <a:r>
            <a:rPr lang="en-GB" dirty="0" smtClean="0"/>
            <a:t>EXPENSIVE : LTD TO THREE CORPS ONLY</a:t>
          </a:r>
          <a:endParaRPr lang="en-GB" dirty="0"/>
        </a:p>
      </dgm:t>
    </dgm:pt>
    <dgm:pt modelId="{43633FD3-4C3B-4DA8-92BF-AAA3C45CF1CD}" type="parTrans" cxnId="{1AB4E688-61A3-444D-B958-0803B48D49B5}">
      <dgm:prSet/>
      <dgm:spPr/>
      <dgm:t>
        <a:bodyPr/>
        <a:lstStyle/>
        <a:p>
          <a:endParaRPr lang="en-GB"/>
        </a:p>
      </dgm:t>
    </dgm:pt>
    <dgm:pt modelId="{78863B83-58B3-42C8-9A72-8411DBBEFCE3}" type="sibTrans" cxnId="{1AB4E688-61A3-444D-B958-0803B48D49B5}">
      <dgm:prSet/>
      <dgm:spPr/>
      <dgm:t>
        <a:bodyPr/>
        <a:lstStyle/>
        <a:p>
          <a:endParaRPr lang="en-GB"/>
        </a:p>
      </dgm:t>
    </dgm:pt>
    <dgm:pt modelId="{5B5D1C88-292F-4EC2-BF8E-13D64BCB8268}">
      <dgm:prSet phldrT="[Text]"/>
      <dgm:spPr/>
      <dgm:t>
        <a:bodyPr/>
        <a:lstStyle/>
        <a:p>
          <a:r>
            <a:rPr lang="en-GB" dirty="0" smtClean="0"/>
            <a:t>USE OF 2G TECH : CDMA (LTD BW)</a:t>
          </a:r>
          <a:endParaRPr lang="en-GB" dirty="0"/>
        </a:p>
      </dgm:t>
    </dgm:pt>
    <dgm:pt modelId="{27F3F93E-3C7E-465D-A347-74C05FC80636}" type="parTrans" cxnId="{C84C9426-896D-4EA7-9B73-A32BCD7F2FA2}">
      <dgm:prSet/>
      <dgm:spPr/>
      <dgm:t>
        <a:bodyPr/>
        <a:lstStyle/>
        <a:p>
          <a:endParaRPr lang="en-GB"/>
        </a:p>
      </dgm:t>
    </dgm:pt>
    <dgm:pt modelId="{5EC77009-687F-43F1-8486-A8602AD4526F}" type="sibTrans" cxnId="{C84C9426-896D-4EA7-9B73-A32BCD7F2FA2}">
      <dgm:prSet/>
      <dgm:spPr/>
      <dgm:t>
        <a:bodyPr/>
        <a:lstStyle/>
        <a:p>
          <a:endParaRPr lang="en-GB"/>
        </a:p>
      </dgm:t>
    </dgm:pt>
    <dgm:pt modelId="{2AB59EC4-3F24-4C7A-8F37-940D4E79E6DA}">
      <dgm:prSet phldrT="[Text]"/>
      <dgm:spPr/>
      <dgm:t>
        <a:bodyPr/>
        <a:lstStyle/>
        <a:p>
          <a:r>
            <a:rPr lang="en-GB" dirty="0" smtClean="0"/>
            <a:t>LTD AVAILABILITY OF COMPATIBLE HANDSETS </a:t>
          </a:r>
        </a:p>
        <a:p>
          <a:r>
            <a:rPr lang="en-GB" dirty="0" smtClean="0"/>
            <a:t>( HTC &amp; MOTOROLA)</a:t>
          </a:r>
          <a:endParaRPr lang="en-GB" dirty="0"/>
        </a:p>
      </dgm:t>
    </dgm:pt>
    <dgm:pt modelId="{14C75C53-B256-486E-B194-4126D623FEC2}" type="parTrans" cxnId="{3BD97AD5-DCFF-4BEC-B1D5-AD3553FFACFA}">
      <dgm:prSet/>
      <dgm:spPr/>
      <dgm:t>
        <a:bodyPr/>
        <a:lstStyle/>
        <a:p>
          <a:endParaRPr lang="en-GB"/>
        </a:p>
      </dgm:t>
    </dgm:pt>
    <dgm:pt modelId="{538A0D59-2005-4997-B3C1-0C3A20A4A80D}" type="sibTrans" cxnId="{3BD97AD5-DCFF-4BEC-B1D5-AD3553FFACFA}">
      <dgm:prSet/>
      <dgm:spPr/>
      <dgm:t>
        <a:bodyPr/>
        <a:lstStyle/>
        <a:p>
          <a:endParaRPr lang="en-GB"/>
        </a:p>
      </dgm:t>
    </dgm:pt>
    <dgm:pt modelId="{C4B5884C-9B03-4F74-AFD3-01FD4667B1DE}" type="pres">
      <dgm:prSet presAssocID="{C1D25F80-D1F0-4D74-8E0E-89952D139A1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CA5DB44-8740-4A04-A62D-FABF9769A6C6}" type="pres">
      <dgm:prSet presAssocID="{B7C4026D-4C63-40AB-AA77-2DBCA54C2D7F}" presName="roof" presStyleLbl="dkBgShp" presStyleIdx="0" presStyleCnt="2"/>
      <dgm:spPr/>
      <dgm:t>
        <a:bodyPr/>
        <a:lstStyle/>
        <a:p>
          <a:endParaRPr lang="en-GB"/>
        </a:p>
      </dgm:t>
    </dgm:pt>
    <dgm:pt modelId="{53F3F168-8E75-4CEA-8303-5BE63B01EF0C}" type="pres">
      <dgm:prSet presAssocID="{B7C4026D-4C63-40AB-AA77-2DBCA54C2D7F}" presName="pillars" presStyleCnt="0"/>
      <dgm:spPr/>
      <dgm:t>
        <a:bodyPr/>
        <a:lstStyle/>
        <a:p>
          <a:endParaRPr lang="en-GB"/>
        </a:p>
      </dgm:t>
    </dgm:pt>
    <dgm:pt modelId="{333424E5-AE10-4FFA-926A-3BDDA212611B}" type="pres">
      <dgm:prSet presAssocID="{B7C4026D-4C63-40AB-AA77-2DBCA54C2D7F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E24C50-6E7D-4C8F-B194-7CFE88CD5F2E}" type="pres">
      <dgm:prSet presAssocID="{322D1934-5B91-4022-A4B6-F952242D9AA7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368F7E-CFEF-44B0-BF2A-E97F0366E170}" type="pres">
      <dgm:prSet presAssocID="{5B5D1C88-292F-4EC2-BF8E-13D64BCB8268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801E7B-5E55-4493-B0FB-886F57B43BB7}" type="pres">
      <dgm:prSet presAssocID="{2AB59EC4-3F24-4C7A-8F37-940D4E79E6DA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1FA31E-C32C-4FF6-BFA5-FFF4A37D4BA5}" type="pres">
      <dgm:prSet presAssocID="{B7C4026D-4C63-40AB-AA77-2DBCA54C2D7F}" presName="base" presStyleLbl="dkBgShp" presStyleIdx="1" presStyleCnt="2"/>
      <dgm:spPr/>
      <dgm:t>
        <a:bodyPr/>
        <a:lstStyle/>
        <a:p>
          <a:endParaRPr lang="en-GB"/>
        </a:p>
      </dgm:t>
    </dgm:pt>
  </dgm:ptLst>
  <dgm:cxnLst>
    <dgm:cxn modelId="{C6D6DB32-A53E-4E5A-A581-C7128B19A972}" type="presOf" srcId="{322D1934-5B91-4022-A4B6-F952242D9AA7}" destId="{98E24C50-6E7D-4C8F-B194-7CFE88CD5F2E}" srcOrd="0" destOrd="0" presId="urn:microsoft.com/office/officeart/2005/8/layout/hList3"/>
    <dgm:cxn modelId="{3BD97AD5-DCFF-4BEC-B1D5-AD3553FFACFA}" srcId="{B7C4026D-4C63-40AB-AA77-2DBCA54C2D7F}" destId="{2AB59EC4-3F24-4C7A-8F37-940D4E79E6DA}" srcOrd="3" destOrd="0" parTransId="{14C75C53-B256-486E-B194-4126D623FEC2}" sibTransId="{538A0D59-2005-4997-B3C1-0C3A20A4A80D}"/>
    <dgm:cxn modelId="{1AB4E688-61A3-444D-B958-0803B48D49B5}" srcId="{B7C4026D-4C63-40AB-AA77-2DBCA54C2D7F}" destId="{322D1934-5B91-4022-A4B6-F952242D9AA7}" srcOrd="1" destOrd="0" parTransId="{43633FD3-4C3B-4DA8-92BF-AAA3C45CF1CD}" sibTransId="{78863B83-58B3-42C8-9A72-8411DBBEFCE3}"/>
    <dgm:cxn modelId="{72D41376-F211-48C6-9CAE-824F4C4D637F}" type="presOf" srcId="{5B5D1C88-292F-4EC2-BF8E-13D64BCB8268}" destId="{E5368F7E-CFEF-44B0-BF2A-E97F0366E170}" srcOrd="0" destOrd="0" presId="urn:microsoft.com/office/officeart/2005/8/layout/hList3"/>
    <dgm:cxn modelId="{E0B03351-AAB1-4070-AC68-73A0809EB3AE}" type="presOf" srcId="{2AB59EC4-3F24-4C7A-8F37-940D4E79E6DA}" destId="{6D801E7B-5E55-4493-B0FB-886F57B43BB7}" srcOrd="0" destOrd="0" presId="urn:microsoft.com/office/officeart/2005/8/layout/hList3"/>
    <dgm:cxn modelId="{C84C9426-896D-4EA7-9B73-A32BCD7F2FA2}" srcId="{B7C4026D-4C63-40AB-AA77-2DBCA54C2D7F}" destId="{5B5D1C88-292F-4EC2-BF8E-13D64BCB8268}" srcOrd="2" destOrd="0" parTransId="{27F3F93E-3C7E-465D-A347-74C05FC80636}" sibTransId="{5EC77009-687F-43F1-8486-A8602AD4526F}"/>
    <dgm:cxn modelId="{61CCAD47-2924-4F61-BDFF-5EEB052C82AD}" type="presOf" srcId="{B7C4026D-4C63-40AB-AA77-2DBCA54C2D7F}" destId="{4CA5DB44-8740-4A04-A62D-FABF9769A6C6}" srcOrd="0" destOrd="0" presId="urn:microsoft.com/office/officeart/2005/8/layout/hList3"/>
    <dgm:cxn modelId="{FD8FBCB0-F71F-4155-96C5-F88B2F929CA7}" srcId="{B7C4026D-4C63-40AB-AA77-2DBCA54C2D7F}" destId="{C0AFDA16-DA02-461D-BDF0-6113C1A3F229}" srcOrd="0" destOrd="0" parTransId="{F62CA0BD-C14A-4E80-886F-FEDF4D1FBD05}" sibTransId="{8486546F-F6F8-4F15-BDC8-A602158CDE65}"/>
    <dgm:cxn modelId="{D216FB7C-E728-4F43-805B-BA97EE2AC47F}" type="presOf" srcId="{C1D25F80-D1F0-4D74-8E0E-89952D139A1F}" destId="{C4B5884C-9B03-4F74-AFD3-01FD4667B1DE}" srcOrd="0" destOrd="0" presId="urn:microsoft.com/office/officeart/2005/8/layout/hList3"/>
    <dgm:cxn modelId="{96180C8B-ECF1-4E54-9D06-A509E082369D}" type="presOf" srcId="{C0AFDA16-DA02-461D-BDF0-6113C1A3F229}" destId="{333424E5-AE10-4FFA-926A-3BDDA212611B}" srcOrd="0" destOrd="0" presId="urn:microsoft.com/office/officeart/2005/8/layout/hList3"/>
    <dgm:cxn modelId="{F2BE9F85-7AD7-4B01-B144-2E3C858C295D}" srcId="{C1D25F80-D1F0-4D74-8E0E-89952D139A1F}" destId="{B7C4026D-4C63-40AB-AA77-2DBCA54C2D7F}" srcOrd="0" destOrd="0" parTransId="{EFAA5BD2-2E67-4927-B42D-92C23572274A}" sibTransId="{ED998880-3D32-432B-96E6-9DF419C625F1}"/>
    <dgm:cxn modelId="{1F11B9A2-176D-40C1-B6B9-AA5904047046}" type="presParOf" srcId="{C4B5884C-9B03-4F74-AFD3-01FD4667B1DE}" destId="{4CA5DB44-8740-4A04-A62D-FABF9769A6C6}" srcOrd="0" destOrd="0" presId="urn:microsoft.com/office/officeart/2005/8/layout/hList3"/>
    <dgm:cxn modelId="{CA337997-C58F-43AA-B517-5D3227F9ABCA}" type="presParOf" srcId="{C4B5884C-9B03-4F74-AFD3-01FD4667B1DE}" destId="{53F3F168-8E75-4CEA-8303-5BE63B01EF0C}" srcOrd="1" destOrd="0" presId="urn:microsoft.com/office/officeart/2005/8/layout/hList3"/>
    <dgm:cxn modelId="{8CF940DF-01AB-40EE-8D85-A544A183AC4E}" type="presParOf" srcId="{53F3F168-8E75-4CEA-8303-5BE63B01EF0C}" destId="{333424E5-AE10-4FFA-926A-3BDDA212611B}" srcOrd="0" destOrd="0" presId="urn:microsoft.com/office/officeart/2005/8/layout/hList3"/>
    <dgm:cxn modelId="{28C8CB67-3465-405C-8082-3BDF56AED0EE}" type="presParOf" srcId="{53F3F168-8E75-4CEA-8303-5BE63B01EF0C}" destId="{98E24C50-6E7D-4C8F-B194-7CFE88CD5F2E}" srcOrd="1" destOrd="0" presId="urn:microsoft.com/office/officeart/2005/8/layout/hList3"/>
    <dgm:cxn modelId="{D05E5467-F1E5-428E-B720-DAF176C7CD51}" type="presParOf" srcId="{53F3F168-8E75-4CEA-8303-5BE63B01EF0C}" destId="{E5368F7E-CFEF-44B0-BF2A-E97F0366E170}" srcOrd="2" destOrd="0" presId="urn:microsoft.com/office/officeart/2005/8/layout/hList3"/>
    <dgm:cxn modelId="{05BDC9FA-450B-4254-96DB-AFB0848A0DB2}" type="presParOf" srcId="{53F3F168-8E75-4CEA-8303-5BE63B01EF0C}" destId="{6D801E7B-5E55-4493-B0FB-886F57B43BB7}" srcOrd="3" destOrd="0" presId="urn:microsoft.com/office/officeart/2005/8/layout/hList3"/>
    <dgm:cxn modelId="{BFD239C3-6145-4CF0-9643-9CEA0CCDF0C0}" type="presParOf" srcId="{C4B5884C-9B03-4F74-AFD3-01FD4667B1DE}" destId="{FE1FA31E-C32C-4FF6-BFA5-FFF4A37D4BA5}" srcOrd="2" destOrd="0" presId="urn:microsoft.com/office/officeart/2005/8/layout/hList3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61830D-4FD0-4325-B50E-A80AD6073E6B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18333E-B94C-444D-BBD6-AB085068DC33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NEED OF DESIGNING A TCS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B8C8E1-2634-41C5-BF8F-CED9DF7CA277}" type="parTrans" cxnId="{C7CBD20D-2BA1-49B9-AD6A-3A523981DB75}">
      <dgm:prSet/>
      <dgm:spPr/>
      <dgm:t>
        <a:bodyPr/>
        <a:lstStyle/>
        <a:p>
          <a:endParaRPr lang="en-US" sz="1400" dirty="0"/>
        </a:p>
      </dgm:t>
    </dgm:pt>
    <dgm:pt modelId="{67CE33B6-E291-482E-82C2-4AAAE4AFC495}" type="sibTrans" cxnId="{C7CBD20D-2BA1-49B9-AD6A-3A523981DB75}">
      <dgm:prSet/>
      <dgm:spPr/>
      <dgm:t>
        <a:bodyPr/>
        <a:lstStyle/>
        <a:p>
          <a:endParaRPr lang="en-US" sz="1400" dirty="0"/>
        </a:p>
      </dgm:t>
    </dgm:pt>
    <dgm:pt modelId="{6A2A3332-3106-459B-B417-12AE638680D2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INCREASED CAPACITY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E0B5EF-80E5-4769-9135-759FD60EE261}" type="parTrans" cxnId="{56B20A53-807F-493A-860F-A93CB1947788}">
      <dgm:prSet/>
      <dgm:spPr/>
      <dgm:t>
        <a:bodyPr/>
        <a:lstStyle/>
        <a:p>
          <a:endParaRPr lang="en-US" sz="1400" dirty="0"/>
        </a:p>
      </dgm:t>
    </dgm:pt>
    <dgm:pt modelId="{E37E8903-29FA-4D0B-B3F2-32337E3CB1FF}" type="sibTrans" cxnId="{56B20A53-807F-493A-860F-A93CB1947788}">
      <dgm:prSet/>
      <dgm:spPr/>
      <dgm:t>
        <a:bodyPr/>
        <a:lstStyle/>
        <a:p>
          <a:endParaRPr lang="en-US" sz="1400" dirty="0"/>
        </a:p>
      </dgm:t>
    </dgm:pt>
    <dgm:pt modelId="{EF82B6B5-FFFD-4E85-B991-B9A9F56E64ED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SECURE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F4D82B-8B5E-4C71-AD3E-E9FB022C4634}" type="parTrans" cxnId="{6096C9D0-616E-4FB3-B245-CBB36ACBCD1F}">
      <dgm:prSet/>
      <dgm:spPr/>
      <dgm:t>
        <a:bodyPr/>
        <a:lstStyle/>
        <a:p>
          <a:endParaRPr lang="en-US" sz="1400" dirty="0"/>
        </a:p>
      </dgm:t>
    </dgm:pt>
    <dgm:pt modelId="{39941942-A914-4DFB-B96B-1B5C018E0F0F}" type="sibTrans" cxnId="{6096C9D0-616E-4FB3-B245-CBB36ACBCD1F}">
      <dgm:prSet/>
      <dgm:spPr/>
      <dgm:t>
        <a:bodyPr/>
        <a:lstStyle/>
        <a:p>
          <a:endParaRPr lang="en-US" sz="1400" dirty="0"/>
        </a:p>
      </dgm:t>
    </dgm:pt>
    <dgm:pt modelId="{B0DA28F0-9D85-48C2-AFB1-48F6C1666B8B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JAMMING RESISTANT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6B1DD1-DD0C-4311-9F19-FD8956211C61}" type="parTrans" cxnId="{7229014F-2BEC-4922-9780-A642EE54AA12}">
      <dgm:prSet/>
      <dgm:spPr/>
      <dgm:t>
        <a:bodyPr/>
        <a:lstStyle/>
        <a:p>
          <a:endParaRPr lang="en-US" sz="1400" dirty="0"/>
        </a:p>
      </dgm:t>
    </dgm:pt>
    <dgm:pt modelId="{15D2307E-E449-4231-A27B-06DABBD03553}" type="sibTrans" cxnId="{7229014F-2BEC-4922-9780-A642EE54AA12}">
      <dgm:prSet/>
      <dgm:spPr/>
      <dgm:t>
        <a:bodyPr/>
        <a:lstStyle/>
        <a:p>
          <a:endParaRPr lang="en-US" sz="1400" dirty="0"/>
        </a:p>
      </dgm:t>
    </dgm:pt>
    <dgm:pt modelId="{26727AF1-55B0-4225-9D69-F47AE311DD99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LOW INTERCEPTION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4249B-A739-40F3-8E4A-564A0A3401EC}" type="parTrans" cxnId="{992CC0B4-E39B-4B58-9F34-A0C856C9CA69}">
      <dgm:prSet/>
      <dgm:spPr/>
      <dgm:t>
        <a:bodyPr/>
        <a:lstStyle/>
        <a:p>
          <a:endParaRPr lang="en-US" sz="1400" dirty="0"/>
        </a:p>
      </dgm:t>
    </dgm:pt>
    <dgm:pt modelId="{BB053720-A65E-4703-BC1B-2E7D73EFE990}" type="sibTrans" cxnId="{992CC0B4-E39B-4B58-9F34-A0C856C9CA69}">
      <dgm:prSet/>
      <dgm:spPr/>
      <dgm:t>
        <a:bodyPr/>
        <a:lstStyle/>
        <a:p>
          <a:endParaRPr lang="en-US" sz="1400" dirty="0"/>
        </a:p>
      </dgm:t>
    </dgm:pt>
    <dgm:pt modelId="{89EF1605-991D-48C4-A0FC-C4E11054F85A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ROBUST 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F0E80E-FCD8-4CDF-BC53-7A8EF77F4149}" type="parTrans" cxnId="{5FF714FB-5DEE-4CEE-AE0A-0049293E52CA}">
      <dgm:prSet/>
      <dgm:spPr/>
      <dgm:t>
        <a:bodyPr/>
        <a:lstStyle/>
        <a:p>
          <a:endParaRPr lang="en-US" sz="1400" dirty="0"/>
        </a:p>
      </dgm:t>
    </dgm:pt>
    <dgm:pt modelId="{DC099570-9F12-44AF-934E-B3E0AAC695E0}" type="sibTrans" cxnId="{5FF714FB-5DEE-4CEE-AE0A-0049293E52CA}">
      <dgm:prSet/>
      <dgm:spPr/>
      <dgm:t>
        <a:bodyPr/>
        <a:lstStyle/>
        <a:p>
          <a:endParaRPr lang="en-US" sz="1400" dirty="0"/>
        </a:p>
      </dgm:t>
    </dgm:pt>
    <dgm:pt modelId="{CB7EB63F-2113-4F75-8829-74CAB14B55A7}">
      <dgm:prSet phldrT="[Text]" custT="1"/>
      <dgm:spPr/>
      <dgm:t>
        <a:bodyPr/>
        <a:lstStyle/>
        <a:p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FORCE MULTIPLIER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8465CA-0632-4014-A97F-19FDFE9EF6BD}" type="parTrans" cxnId="{9CE7B9A5-68CB-4FD5-B278-F2A42D8EFA79}">
      <dgm:prSet/>
      <dgm:spPr/>
      <dgm:t>
        <a:bodyPr/>
        <a:lstStyle/>
        <a:p>
          <a:endParaRPr lang="en-US" sz="1400" dirty="0"/>
        </a:p>
      </dgm:t>
    </dgm:pt>
    <dgm:pt modelId="{31B8DD10-A531-46EC-8FBF-B48D9F36CF8B}" type="sibTrans" cxnId="{9CE7B9A5-68CB-4FD5-B278-F2A42D8EFA79}">
      <dgm:prSet/>
      <dgm:spPr/>
      <dgm:t>
        <a:bodyPr/>
        <a:lstStyle/>
        <a:p>
          <a:endParaRPr lang="en-US" sz="1400" dirty="0"/>
        </a:p>
      </dgm:t>
    </dgm:pt>
    <dgm:pt modelId="{639F4CB9-80AF-4D31-819E-3C1F224AC5D1}" type="pres">
      <dgm:prSet presAssocID="{2561830D-4FD0-4325-B50E-A80AD6073E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E5CCDCC-D43E-4946-8E1B-EE3E5DE94DDF}" type="pres">
      <dgm:prSet presAssocID="{5718333E-B94C-444D-BBD6-AB085068DC33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D8E03B20-D857-4A51-B1EB-AE08B2692F98}" type="pres">
      <dgm:prSet presAssocID="{6A2A3332-3106-459B-B417-12AE638680D2}" presName="Accent1" presStyleCnt="0"/>
      <dgm:spPr/>
    </dgm:pt>
    <dgm:pt modelId="{9DF0E3E0-3BD4-4617-81EA-D43803B5C592}" type="pres">
      <dgm:prSet presAssocID="{6A2A3332-3106-459B-B417-12AE638680D2}" presName="Accent" presStyleLbl="bgShp" presStyleIdx="0" presStyleCnt="6"/>
      <dgm:spPr/>
    </dgm:pt>
    <dgm:pt modelId="{7E6FA2E3-A9D8-40BF-A59D-A9CB6AA4DDB8}" type="pres">
      <dgm:prSet presAssocID="{6A2A3332-3106-459B-B417-12AE638680D2}" presName="Child1" presStyleLbl="node1" presStyleIdx="0" presStyleCnt="6" custScaleX="139367" custLinFactNeighborX="3864" custLinFactNeighborY="-26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A071D-A51A-4ACD-BB45-B0AB6A531EE6}" type="pres">
      <dgm:prSet presAssocID="{EF82B6B5-FFFD-4E85-B991-B9A9F56E64ED}" presName="Accent2" presStyleCnt="0"/>
      <dgm:spPr/>
    </dgm:pt>
    <dgm:pt modelId="{4C6E3287-D9F8-4778-AA4D-F2D545F9C767}" type="pres">
      <dgm:prSet presAssocID="{EF82B6B5-FFFD-4E85-B991-B9A9F56E64ED}" presName="Accent" presStyleLbl="bgShp" presStyleIdx="1" presStyleCnt="6"/>
      <dgm:spPr/>
    </dgm:pt>
    <dgm:pt modelId="{7B0F9AA7-97A1-4931-B70F-3D4FAD7AB65C}" type="pres">
      <dgm:prSet presAssocID="{EF82B6B5-FFFD-4E85-B991-B9A9F56E64ED}" presName="Child2" presStyleLbl="node1" presStyleIdx="1" presStyleCnt="6" custLinFactNeighborX="35486" custLinFactNeighborY="139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3D8CA-F533-47AB-A714-08AAFCFD8CA0}" type="pres">
      <dgm:prSet presAssocID="{B0DA28F0-9D85-48C2-AFB1-48F6C1666B8B}" presName="Accent3" presStyleCnt="0"/>
      <dgm:spPr/>
    </dgm:pt>
    <dgm:pt modelId="{831931BE-0677-404B-95E3-E5D5CD7F8C4A}" type="pres">
      <dgm:prSet presAssocID="{B0DA28F0-9D85-48C2-AFB1-48F6C1666B8B}" presName="Accent" presStyleLbl="bgShp" presStyleIdx="2" presStyleCnt="6"/>
      <dgm:spPr/>
    </dgm:pt>
    <dgm:pt modelId="{9D52F9DC-F25B-4508-8A06-51F246511AA5}" type="pres">
      <dgm:prSet presAssocID="{B0DA28F0-9D85-48C2-AFB1-48F6C1666B8B}" presName="Child3" presStyleLbl="node1" presStyleIdx="2" presStyleCnt="6" custScaleX="118858" custLinFactNeighborX="28227" custLinFactNeighborY="214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30642-1F54-4C24-B0EA-C7C5CEE54DF3}" type="pres">
      <dgm:prSet presAssocID="{26727AF1-55B0-4225-9D69-F47AE311DD99}" presName="Accent4" presStyleCnt="0"/>
      <dgm:spPr/>
    </dgm:pt>
    <dgm:pt modelId="{ED0016AF-27F6-4AFE-91D2-E656ECB47D66}" type="pres">
      <dgm:prSet presAssocID="{26727AF1-55B0-4225-9D69-F47AE311DD99}" presName="Accent" presStyleLbl="bgShp" presStyleIdx="3" presStyleCnt="6"/>
      <dgm:spPr/>
    </dgm:pt>
    <dgm:pt modelId="{0E4567A5-D3CB-4CFE-8C9F-CA6B58C53E6F}" type="pres">
      <dgm:prSet presAssocID="{26727AF1-55B0-4225-9D69-F47AE311DD99}" presName="Child4" presStyleLbl="node1" presStyleIdx="3" presStyleCnt="6" custScaleX="147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5ECC-4030-4555-BDDB-5217031FBE4E}" type="pres">
      <dgm:prSet presAssocID="{89EF1605-991D-48C4-A0FC-C4E11054F85A}" presName="Accent5" presStyleCnt="0"/>
      <dgm:spPr/>
    </dgm:pt>
    <dgm:pt modelId="{D9314759-0602-4711-AAAB-1DA941AA33BA}" type="pres">
      <dgm:prSet presAssocID="{89EF1605-991D-48C4-A0FC-C4E11054F85A}" presName="Accent" presStyleLbl="bgShp" presStyleIdx="4" presStyleCnt="6"/>
      <dgm:spPr/>
    </dgm:pt>
    <dgm:pt modelId="{C65C0F47-5026-4DA8-A349-1754EB2CB7C1}" type="pres">
      <dgm:prSet presAssocID="{89EF1605-991D-48C4-A0FC-C4E11054F85A}" presName="Child5" presStyleLbl="node1" presStyleIdx="4" presStyleCnt="6" custScaleX="116955" custLinFactNeighborX="-25808" custLinFactNeighborY="149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2D8E1-4FA5-4907-A2EF-61A15C1F9092}" type="pres">
      <dgm:prSet presAssocID="{CB7EB63F-2113-4F75-8829-74CAB14B55A7}" presName="Accent6" presStyleCnt="0"/>
      <dgm:spPr/>
    </dgm:pt>
    <dgm:pt modelId="{536F1079-AF77-42F5-9FD6-D9DD525CCC0C}" type="pres">
      <dgm:prSet presAssocID="{CB7EB63F-2113-4F75-8829-74CAB14B55A7}" presName="Accent" presStyleLbl="bgShp" presStyleIdx="5" presStyleCnt="6"/>
      <dgm:spPr/>
    </dgm:pt>
    <dgm:pt modelId="{F9DB1D0F-87DD-4E93-8CEC-F3B7CF303DFB}" type="pres">
      <dgm:prSet presAssocID="{CB7EB63F-2113-4F75-8829-74CAB14B55A7}" presName="Child6" presStyleLbl="node1" presStyleIdx="5" presStyleCnt="6" custScaleX="127046" custLinFactNeighborX="-33066" custLinFactNeighborY="121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16DD53-C3A2-4971-A58F-3C5807819284}" type="presOf" srcId="{6A2A3332-3106-459B-B417-12AE638680D2}" destId="{7E6FA2E3-A9D8-40BF-A59D-A9CB6AA4DDB8}" srcOrd="0" destOrd="0" presId="urn:microsoft.com/office/officeart/2011/layout/HexagonRadial"/>
    <dgm:cxn modelId="{56B20A53-807F-493A-860F-A93CB1947788}" srcId="{5718333E-B94C-444D-BBD6-AB085068DC33}" destId="{6A2A3332-3106-459B-B417-12AE638680D2}" srcOrd="0" destOrd="0" parTransId="{F9E0B5EF-80E5-4769-9135-759FD60EE261}" sibTransId="{E37E8903-29FA-4D0B-B3F2-32337E3CB1FF}"/>
    <dgm:cxn modelId="{0C001DF8-E925-4EB1-B572-AACA785ECB19}" type="presOf" srcId="{89EF1605-991D-48C4-A0FC-C4E11054F85A}" destId="{C65C0F47-5026-4DA8-A349-1754EB2CB7C1}" srcOrd="0" destOrd="0" presId="urn:microsoft.com/office/officeart/2011/layout/HexagonRadial"/>
    <dgm:cxn modelId="{5FF714FB-5DEE-4CEE-AE0A-0049293E52CA}" srcId="{5718333E-B94C-444D-BBD6-AB085068DC33}" destId="{89EF1605-991D-48C4-A0FC-C4E11054F85A}" srcOrd="4" destOrd="0" parTransId="{42F0E80E-FCD8-4CDF-BC53-7A8EF77F4149}" sibTransId="{DC099570-9F12-44AF-934E-B3E0AAC695E0}"/>
    <dgm:cxn modelId="{BBE75975-B3A8-494C-B55C-C5C10C82C786}" type="presOf" srcId="{5718333E-B94C-444D-BBD6-AB085068DC33}" destId="{8E5CCDCC-D43E-4946-8E1B-EE3E5DE94DDF}" srcOrd="0" destOrd="0" presId="urn:microsoft.com/office/officeart/2011/layout/HexagonRadial"/>
    <dgm:cxn modelId="{55122285-0DA1-47FD-8C6F-1C2756A90D21}" type="presOf" srcId="{EF82B6B5-FFFD-4E85-B991-B9A9F56E64ED}" destId="{7B0F9AA7-97A1-4931-B70F-3D4FAD7AB65C}" srcOrd="0" destOrd="0" presId="urn:microsoft.com/office/officeart/2011/layout/HexagonRadial"/>
    <dgm:cxn modelId="{C7CBD20D-2BA1-49B9-AD6A-3A523981DB75}" srcId="{2561830D-4FD0-4325-B50E-A80AD6073E6B}" destId="{5718333E-B94C-444D-BBD6-AB085068DC33}" srcOrd="0" destOrd="0" parTransId="{99B8C8E1-2634-41C5-BF8F-CED9DF7CA277}" sibTransId="{67CE33B6-E291-482E-82C2-4AAAE4AFC495}"/>
    <dgm:cxn modelId="{7C597D56-5AC2-4CCC-830C-5124096F2D9E}" type="presOf" srcId="{2561830D-4FD0-4325-B50E-A80AD6073E6B}" destId="{639F4CB9-80AF-4D31-819E-3C1F224AC5D1}" srcOrd="0" destOrd="0" presId="urn:microsoft.com/office/officeart/2011/layout/HexagonRadial"/>
    <dgm:cxn modelId="{7229014F-2BEC-4922-9780-A642EE54AA12}" srcId="{5718333E-B94C-444D-BBD6-AB085068DC33}" destId="{B0DA28F0-9D85-48C2-AFB1-48F6C1666B8B}" srcOrd="2" destOrd="0" parTransId="{C06B1DD1-DD0C-4311-9F19-FD8956211C61}" sibTransId="{15D2307E-E449-4231-A27B-06DABBD03553}"/>
    <dgm:cxn modelId="{DE6AAC28-AC46-45AA-BB46-5CC86D7D4E36}" type="presOf" srcId="{26727AF1-55B0-4225-9D69-F47AE311DD99}" destId="{0E4567A5-D3CB-4CFE-8C9F-CA6B58C53E6F}" srcOrd="0" destOrd="0" presId="urn:microsoft.com/office/officeart/2011/layout/HexagonRadial"/>
    <dgm:cxn modelId="{D746241E-A71D-4D47-B15A-E665BB7F4077}" type="presOf" srcId="{CB7EB63F-2113-4F75-8829-74CAB14B55A7}" destId="{F9DB1D0F-87DD-4E93-8CEC-F3B7CF303DFB}" srcOrd="0" destOrd="0" presId="urn:microsoft.com/office/officeart/2011/layout/HexagonRadial"/>
    <dgm:cxn modelId="{6096C9D0-616E-4FB3-B245-CBB36ACBCD1F}" srcId="{5718333E-B94C-444D-BBD6-AB085068DC33}" destId="{EF82B6B5-FFFD-4E85-B991-B9A9F56E64ED}" srcOrd="1" destOrd="0" parTransId="{5EF4D82B-8B5E-4C71-AD3E-E9FB022C4634}" sibTransId="{39941942-A914-4DFB-B96B-1B5C018E0F0F}"/>
    <dgm:cxn modelId="{9CE7B9A5-68CB-4FD5-B278-F2A42D8EFA79}" srcId="{5718333E-B94C-444D-BBD6-AB085068DC33}" destId="{CB7EB63F-2113-4F75-8829-74CAB14B55A7}" srcOrd="5" destOrd="0" parTransId="{A68465CA-0632-4014-A97F-19FDFE9EF6BD}" sibTransId="{31B8DD10-A531-46EC-8FBF-B48D9F36CF8B}"/>
    <dgm:cxn modelId="{3BEBF462-740E-49DA-A209-367D4379CD8F}" type="presOf" srcId="{B0DA28F0-9D85-48C2-AFB1-48F6C1666B8B}" destId="{9D52F9DC-F25B-4508-8A06-51F246511AA5}" srcOrd="0" destOrd="0" presId="urn:microsoft.com/office/officeart/2011/layout/HexagonRadial"/>
    <dgm:cxn modelId="{992CC0B4-E39B-4B58-9F34-A0C856C9CA69}" srcId="{5718333E-B94C-444D-BBD6-AB085068DC33}" destId="{26727AF1-55B0-4225-9D69-F47AE311DD99}" srcOrd="3" destOrd="0" parTransId="{4C54249B-A739-40F3-8E4A-564A0A3401EC}" sibTransId="{BB053720-A65E-4703-BC1B-2E7D73EFE990}"/>
    <dgm:cxn modelId="{5E15E084-C6CF-4693-B6E1-AE7DF71F9AF5}" type="presParOf" srcId="{639F4CB9-80AF-4D31-819E-3C1F224AC5D1}" destId="{8E5CCDCC-D43E-4946-8E1B-EE3E5DE94DDF}" srcOrd="0" destOrd="0" presId="urn:microsoft.com/office/officeart/2011/layout/HexagonRadial"/>
    <dgm:cxn modelId="{9695393A-725F-41CD-901B-4E60AE9562AB}" type="presParOf" srcId="{639F4CB9-80AF-4D31-819E-3C1F224AC5D1}" destId="{D8E03B20-D857-4A51-B1EB-AE08B2692F98}" srcOrd="1" destOrd="0" presId="urn:microsoft.com/office/officeart/2011/layout/HexagonRadial"/>
    <dgm:cxn modelId="{5D2543AB-CA20-4078-8928-5F4A0643CB74}" type="presParOf" srcId="{D8E03B20-D857-4A51-B1EB-AE08B2692F98}" destId="{9DF0E3E0-3BD4-4617-81EA-D43803B5C592}" srcOrd="0" destOrd="0" presId="urn:microsoft.com/office/officeart/2011/layout/HexagonRadial"/>
    <dgm:cxn modelId="{5C13E7E5-FF10-4E34-B740-D9797799078A}" type="presParOf" srcId="{639F4CB9-80AF-4D31-819E-3C1F224AC5D1}" destId="{7E6FA2E3-A9D8-40BF-A59D-A9CB6AA4DDB8}" srcOrd="2" destOrd="0" presId="urn:microsoft.com/office/officeart/2011/layout/HexagonRadial"/>
    <dgm:cxn modelId="{4FD5F28A-4A1B-4D9A-A5F3-0B67EA41EBDA}" type="presParOf" srcId="{639F4CB9-80AF-4D31-819E-3C1F224AC5D1}" destId="{774A071D-A51A-4ACD-BB45-B0AB6A531EE6}" srcOrd="3" destOrd="0" presId="urn:microsoft.com/office/officeart/2011/layout/HexagonRadial"/>
    <dgm:cxn modelId="{52720614-076A-4F86-B8D3-204B89903C2D}" type="presParOf" srcId="{774A071D-A51A-4ACD-BB45-B0AB6A531EE6}" destId="{4C6E3287-D9F8-4778-AA4D-F2D545F9C767}" srcOrd="0" destOrd="0" presId="urn:microsoft.com/office/officeart/2011/layout/HexagonRadial"/>
    <dgm:cxn modelId="{103CC330-19B6-4FFB-8003-4332393E8EDB}" type="presParOf" srcId="{639F4CB9-80AF-4D31-819E-3C1F224AC5D1}" destId="{7B0F9AA7-97A1-4931-B70F-3D4FAD7AB65C}" srcOrd="4" destOrd="0" presId="urn:microsoft.com/office/officeart/2011/layout/HexagonRadial"/>
    <dgm:cxn modelId="{EE85EF29-064F-44DC-BBD6-C7DFC9AC97D4}" type="presParOf" srcId="{639F4CB9-80AF-4D31-819E-3C1F224AC5D1}" destId="{73F3D8CA-F533-47AB-A714-08AAFCFD8CA0}" srcOrd="5" destOrd="0" presId="urn:microsoft.com/office/officeart/2011/layout/HexagonRadial"/>
    <dgm:cxn modelId="{6D7BC963-63D1-44C0-A49F-E07CFB7E77F6}" type="presParOf" srcId="{73F3D8CA-F533-47AB-A714-08AAFCFD8CA0}" destId="{831931BE-0677-404B-95E3-E5D5CD7F8C4A}" srcOrd="0" destOrd="0" presId="urn:microsoft.com/office/officeart/2011/layout/HexagonRadial"/>
    <dgm:cxn modelId="{149391E5-C0DC-4932-8AB1-D569948ECB65}" type="presParOf" srcId="{639F4CB9-80AF-4D31-819E-3C1F224AC5D1}" destId="{9D52F9DC-F25B-4508-8A06-51F246511AA5}" srcOrd="6" destOrd="0" presId="urn:microsoft.com/office/officeart/2011/layout/HexagonRadial"/>
    <dgm:cxn modelId="{691C1FE6-8208-406C-A906-04256C7AB414}" type="presParOf" srcId="{639F4CB9-80AF-4D31-819E-3C1F224AC5D1}" destId="{DFB30642-1F54-4C24-B0EA-C7C5CEE54DF3}" srcOrd="7" destOrd="0" presId="urn:microsoft.com/office/officeart/2011/layout/HexagonRadial"/>
    <dgm:cxn modelId="{8486C2D9-DFF0-434D-8527-8635EB875346}" type="presParOf" srcId="{DFB30642-1F54-4C24-B0EA-C7C5CEE54DF3}" destId="{ED0016AF-27F6-4AFE-91D2-E656ECB47D66}" srcOrd="0" destOrd="0" presId="urn:microsoft.com/office/officeart/2011/layout/HexagonRadial"/>
    <dgm:cxn modelId="{DFC844C5-02CD-4B6C-A031-52E2AB85D111}" type="presParOf" srcId="{639F4CB9-80AF-4D31-819E-3C1F224AC5D1}" destId="{0E4567A5-D3CB-4CFE-8C9F-CA6B58C53E6F}" srcOrd="8" destOrd="0" presId="urn:microsoft.com/office/officeart/2011/layout/HexagonRadial"/>
    <dgm:cxn modelId="{5F051B66-B97F-4612-9037-072DDE1D3940}" type="presParOf" srcId="{639F4CB9-80AF-4D31-819E-3C1F224AC5D1}" destId="{1B6D5ECC-4030-4555-BDDB-5217031FBE4E}" srcOrd="9" destOrd="0" presId="urn:microsoft.com/office/officeart/2011/layout/HexagonRadial"/>
    <dgm:cxn modelId="{161F6917-3CE2-45E8-99F8-EBAE188A28D7}" type="presParOf" srcId="{1B6D5ECC-4030-4555-BDDB-5217031FBE4E}" destId="{D9314759-0602-4711-AAAB-1DA941AA33BA}" srcOrd="0" destOrd="0" presId="urn:microsoft.com/office/officeart/2011/layout/HexagonRadial"/>
    <dgm:cxn modelId="{437AC6F4-785A-4C95-8F11-37855D781AB2}" type="presParOf" srcId="{639F4CB9-80AF-4D31-819E-3C1F224AC5D1}" destId="{C65C0F47-5026-4DA8-A349-1754EB2CB7C1}" srcOrd="10" destOrd="0" presId="urn:microsoft.com/office/officeart/2011/layout/HexagonRadial"/>
    <dgm:cxn modelId="{12F4E58E-CC37-463E-9B2C-198BC50F8EF9}" type="presParOf" srcId="{639F4CB9-80AF-4D31-819E-3C1F224AC5D1}" destId="{0A72D8E1-4FA5-4907-A2EF-61A15C1F9092}" srcOrd="11" destOrd="0" presId="urn:microsoft.com/office/officeart/2011/layout/HexagonRadial"/>
    <dgm:cxn modelId="{840BEB71-3889-42D5-9D09-1A72BC5AB152}" type="presParOf" srcId="{0A72D8E1-4FA5-4907-A2EF-61A15C1F9092}" destId="{536F1079-AF77-42F5-9FD6-D9DD525CCC0C}" srcOrd="0" destOrd="0" presId="urn:microsoft.com/office/officeart/2011/layout/HexagonRadial"/>
    <dgm:cxn modelId="{F89DD653-8E0C-4482-85EF-B7240881DCA3}" type="presParOf" srcId="{639F4CB9-80AF-4D31-819E-3C1F224AC5D1}" destId="{F9DB1D0F-87DD-4E93-8CEC-F3B7CF303D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F022A5-C6D6-4826-998B-39F5A5DA66C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76CE4AF-B879-48A4-BDF1-4D3CC8F01F5C}">
      <dgm:prSet phldrT="[Text]"/>
      <dgm:spPr/>
      <dgm:t>
        <a:bodyPr/>
        <a:lstStyle/>
        <a:p>
          <a:r>
            <a:rPr lang="en-US" dirty="0" smtClean="0">
              <a:latin typeface="Arial" charset="0"/>
              <a:cs typeface="Arial" charset="0"/>
            </a:rPr>
            <a:t>AFNET : IACCS</a:t>
          </a:r>
          <a:endParaRPr lang="en-GB" dirty="0"/>
        </a:p>
      </dgm:t>
    </dgm:pt>
    <dgm:pt modelId="{B02C67B1-E11E-470B-B645-8B46C64B5E27}" type="parTrans" cxnId="{B606A2FF-6A09-4A9A-9873-1CB97D5F81CB}">
      <dgm:prSet/>
      <dgm:spPr/>
      <dgm:t>
        <a:bodyPr/>
        <a:lstStyle/>
        <a:p>
          <a:endParaRPr lang="en-GB"/>
        </a:p>
      </dgm:t>
    </dgm:pt>
    <dgm:pt modelId="{FF76E160-05AF-459C-BF24-DC05AD12E35D}" type="sibTrans" cxnId="{B606A2FF-6A09-4A9A-9873-1CB97D5F81CB}">
      <dgm:prSet/>
      <dgm:spPr/>
      <dgm:t>
        <a:bodyPr/>
        <a:lstStyle/>
        <a:p>
          <a:endParaRPr lang="en-GB"/>
        </a:p>
      </dgm:t>
    </dgm:pt>
    <dgm:pt modelId="{ABEEA0B9-58A2-4229-84F9-CC32D6E2CF9A}">
      <dgm:prSet phldrT="[Text]"/>
      <dgm:spPr/>
      <dgm:t>
        <a:bodyPr/>
        <a:lstStyle/>
        <a:p>
          <a:r>
            <a:rPr lang="en-US" dirty="0" smtClean="0">
              <a:latin typeface="Arial" charset="0"/>
              <a:cs typeface="Arial" charset="0"/>
            </a:rPr>
            <a:t>SAT COMN</a:t>
          </a:r>
          <a:endParaRPr lang="en-GB" dirty="0"/>
        </a:p>
      </dgm:t>
    </dgm:pt>
    <dgm:pt modelId="{663E3451-888E-4277-B8BA-CBF3694ACFE4}" type="parTrans" cxnId="{EDA6DA5D-0661-49E9-9A11-648035D1EDC7}">
      <dgm:prSet/>
      <dgm:spPr/>
      <dgm:t>
        <a:bodyPr/>
        <a:lstStyle/>
        <a:p>
          <a:endParaRPr lang="en-GB"/>
        </a:p>
      </dgm:t>
    </dgm:pt>
    <dgm:pt modelId="{93CADA5B-3486-46CA-9BFA-FC4E593FDCA2}" type="sibTrans" cxnId="{EDA6DA5D-0661-49E9-9A11-648035D1EDC7}">
      <dgm:prSet/>
      <dgm:spPr/>
      <dgm:t>
        <a:bodyPr/>
        <a:lstStyle/>
        <a:p>
          <a:endParaRPr lang="en-GB"/>
        </a:p>
      </dgm:t>
    </dgm:pt>
    <dgm:pt modelId="{5453A638-805E-46E5-97BA-B8684402C217}">
      <dgm:prSet phldrT="[Text]"/>
      <dgm:spPr/>
      <dgm:t>
        <a:bodyPr/>
        <a:lstStyle/>
        <a:p>
          <a:r>
            <a:rPr lang="en-GB" dirty="0" smtClean="0"/>
            <a:t>INDIAN NAVY</a:t>
          </a:r>
          <a:endParaRPr lang="en-GB" dirty="0"/>
        </a:p>
      </dgm:t>
    </dgm:pt>
    <dgm:pt modelId="{22326355-CB1A-45FE-A3BE-996C018DF090}" type="parTrans" cxnId="{F6BF40D4-F6D6-4EAA-AE6B-1FA0C952A6AA}">
      <dgm:prSet/>
      <dgm:spPr/>
      <dgm:t>
        <a:bodyPr/>
        <a:lstStyle/>
        <a:p>
          <a:endParaRPr lang="en-GB"/>
        </a:p>
      </dgm:t>
    </dgm:pt>
    <dgm:pt modelId="{D765CFA5-135B-4987-B86A-892395656528}" type="sibTrans" cxnId="{F6BF40D4-F6D6-4EAA-AE6B-1FA0C952A6AA}">
      <dgm:prSet/>
      <dgm:spPr/>
      <dgm:t>
        <a:bodyPr/>
        <a:lstStyle/>
        <a:p>
          <a:endParaRPr lang="en-GB"/>
        </a:p>
      </dgm:t>
    </dgm:pt>
    <dgm:pt modelId="{D00D1E45-5871-4784-BDF2-FC4180FB61E0}" type="pres">
      <dgm:prSet presAssocID="{93F022A5-C6D6-4826-998B-39F5A5DA66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4461A9F2-E750-427E-B331-11C835ECD31E}" type="pres">
      <dgm:prSet presAssocID="{93F022A5-C6D6-4826-998B-39F5A5DA66C5}" presName="Name1" presStyleCnt="0"/>
      <dgm:spPr/>
    </dgm:pt>
    <dgm:pt modelId="{5E9AB828-23B6-46F1-9EBD-B27D2F47DD26}" type="pres">
      <dgm:prSet presAssocID="{93F022A5-C6D6-4826-998B-39F5A5DA66C5}" presName="cycle" presStyleCnt="0"/>
      <dgm:spPr/>
    </dgm:pt>
    <dgm:pt modelId="{53F6B583-3E7E-45A6-9E32-CDB9A0187284}" type="pres">
      <dgm:prSet presAssocID="{93F022A5-C6D6-4826-998B-39F5A5DA66C5}" presName="srcNode" presStyleLbl="node1" presStyleIdx="0" presStyleCnt="3"/>
      <dgm:spPr/>
    </dgm:pt>
    <dgm:pt modelId="{92C814E9-99FD-448E-A936-EBA94E635C59}" type="pres">
      <dgm:prSet presAssocID="{93F022A5-C6D6-4826-998B-39F5A5DA66C5}" presName="conn" presStyleLbl="parChTrans1D2" presStyleIdx="0" presStyleCnt="1"/>
      <dgm:spPr/>
      <dgm:t>
        <a:bodyPr/>
        <a:lstStyle/>
        <a:p>
          <a:endParaRPr lang="en-GB"/>
        </a:p>
      </dgm:t>
    </dgm:pt>
    <dgm:pt modelId="{37B15F1C-23B7-4D81-9CEA-4DFA44EE5EE2}" type="pres">
      <dgm:prSet presAssocID="{93F022A5-C6D6-4826-998B-39F5A5DA66C5}" presName="extraNode" presStyleLbl="node1" presStyleIdx="0" presStyleCnt="3"/>
      <dgm:spPr/>
    </dgm:pt>
    <dgm:pt modelId="{6AF723AB-50A0-4F5F-94D2-F17687EDF725}" type="pres">
      <dgm:prSet presAssocID="{93F022A5-C6D6-4826-998B-39F5A5DA66C5}" presName="dstNode" presStyleLbl="node1" presStyleIdx="0" presStyleCnt="3"/>
      <dgm:spPr/>
    </dgm:pt>
    <dgm:pt modelId="{FD355D5A-EC4F-497D-86C6-0014428D4974}" type="pres">
      <dgm:prSet presAssocID="{176CE4AF-B879-48A4-BDF1-4D3CC8F01F5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3DF5DC-956E-4683-BEAD-8B77D0AD4B60}" type="pres">
      <dgm:prSet presAssocID="{176CE4AF-B879-48A4-BDF1-4D3CC8F01F5C}" presName="accent_1" presStyleCnt="0"/>
      <dgm:spPr/>
    </dgm:pt>
    <dgm:pt modelId="{935D5F63-C0A9-44B0-80D0-EDF765F0ED0F}" type="pres">
      <dgm:prSet presAssocID="{176CE4AF-B879-48A4-BDF1-4D3CC8F01F5C}" presName="accentRepeatNode" presStyleLbl="solidFgAcc1" presStyleIdx="0" presStyleCnt="3"/>
      <dgm:spPr/>
    </dgm:pt>
    <dgm:pt modelId="{B6AEBDBD-0E61-4DEB-AE23-D1CA588F36C5}" type="pres">
      <dgm:prSet presAssocID="{ABEEA0B9-58A2-4229-84F9-CC32D6E2CF9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517596-AF95-4286-A9E3-A3EEDBB78835}" type="pres">
      <dgm:prSet presAssocID="{ABEEA0B9-58A2-4229-84F9-CC32D6E2CF9A}" presName="accent_2" presStyleCnt="0"/>
      <dgm:spPr/>
    </dgm:pt>
    <dgm:pt modelId="{7CEE5303-745E-45EE-BF6D-B10B7E10A4E6}" type="pres">
      <dgm:prSet presAssocID="{ABEEA0B9-58A2-4229-84F9-CC32D6E2CF9A}" presName="accentRepeatNode" presStyleLbl="solidFgAcc1" presStyleIdx="1" presStyleCnt="3"/>
      <dgm:spPr/>
    </dgm:pt>
    <dgm:pt modelId="{51E89753-2693-4AA5-AA97-DF4DF761951C}" type="pres">
      <dgm:prSet presAssocID="{5453A638-805E-46E5-97BA-B8684402C21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FC0F50-6D42-4AA9-8238-5F0DB6A9FE4B}" type="pres">
      <dgm:prSet presAssocID="{5453A638-805E-46E5-97BA-B8684402C217}" presName="accent_3" presStyleCnt="0"/>
      <dgm:spPr/>
    </dgm:pt>
    <dgm:pt modelId="{B9446BFD-DA45-4276-9941-90FF79CB16F8}" type="pres">
      <dgm:prSet presAssocID="{5453A638-805E-46E5-97BA-B8684402C217}" presName="accentRepeatNode" presStyleLbl="solidFgAcc1" presStyleIdx="2" presStyleCnt="3"/>
      <dgm:spPr/>
    </dgm:pt>
  </dgm:ptLst>
  <dgm:cxnLst>
    <dgm:cxn modelId="{4EE96E33-ACF5-4A55-BEAA-8305E8C8F088}" type="presOf" srcId="{93F022A5-C6D6-4826-998B-39F5A5DA66C5}" destId="{D00D1E45-5871-4784-BDF2-FC4180FB61E0}" srcOrd="0" destOrd="0" presId="urn:microsoft.com/office/officeart/2008/layout/VerticalCurvedList"/>
    <dgm:cxn modelId="{3C9D68E7-5D5B-460A-B43E-E138F98EF191}" type="presOf" srcId="{5453A638-805E-46E5-97BA-B8684402C217}" destId="{51E89753-2693-4AA5-AA97-DF4DF761951C}" srcOrd="0" destOrd="0" presId="urn:microsoft.com/office/officeart/2008/layout/VerticalCurvedList"/>
    <dgm:cxn modelId="{EDA6DA5D-0661-49E9-9A11-648035D1EDC7}" srcId="{93F022A5-C6D6-4826-998B-39F5A5DA66C5}" destId="{ABEEA0B9-58A2-4229-84F9-CC32D6E2CF9A}" srcOrd="1" destOrd="0" parTransId="{663E3451-888E-4277-B8BA-CBF3694ACFE4}" sibTransId="{93CADA5B-3486-46CA-9BFA-FC4E593FDCA2}"/>
    <dgm:cxn modelId="{B606A2FF-6A09-4A9A-9873-1CB97D5F81CB}" srcId="{93F022A5-C6D6-4826-998B-39F5A5DA66C5}" destId="{176CE4AF-B879-48A4-BDF1-4D3CC8F01F5C}" srcOrd="0" destOrd="0" parTransId="{B02C67B1-E11E-470B-B645-8B46C64B5E27}" sibTransId="{FF76E160-05AF-459C-BF24-DC05AD12E35D}"/>
    <dgm:cxn modelId="{F6BF40D4-F6D6-4EAA-AE6B-1FA0C952A6AA}" srcId="{93F022A5-C6D6-4826-998B-39F5A5DA66C5}" destId="{5453A638-805E-46E5-97BA-B8684402C217}" srcOrd="2" destOrd="0" parTransId="{22326355-CB1A-45FE-A3BE-996C018DF090}" sibTransId="{D765CFA5-135B-4987-B86A-892395656528}"/>
    <dgm:cxn modelId="{44D3982F-F27E-4C2A-A517-7C1097118290}" type="presOf" srcId="{176CE4AF-B879-48A4-BDF1-4D3CC8F01F5C}" destId="{FD355D5A-EC4F-497D-86C6-0014428D4974}" srcOrd="0" destOrd="0" presId="urn:microsoft.com/office/officeart/2008/layout/VerticalCurvedList"/>
    <dgm:cxn modelId="{89B804A0-23CA-4E86-A197-B2BB268BB3FB}" type="presOf" srcId="{ABEEA0B9-58A2-4229-84F9-CC32D6E2CF9A}" destId="{B6AEBDBD-0E61-4DEB-AE23-D1CA588F36C5}" srcOrd="0" destOrd="0" presId="urn:microsoft.com/office/officeart/2008/layout/VerticalCurvedList"/>
    <dgm:cxn modelId="{96A1F775-82B3-4A88-91FD-3DAAE10BF38C}" type="presOf" srcId="{FF76E160-05AF-459C-BF24-DC05AD12E35D}" destId="{92C814E9-99FD-448E-A936-EBA94E635C59}" srcOrd="0" destOrd="0" presId="urn:microsoft.com/office/officeart/2008/layout/VerticalCurvedList"/>
    <dgm:cxn modelId="{7B2C9910-3E96-431C-8B01-840ED7F48E5D}" type="presParOf" srcId="{D00D1E45-5871-4784-BDF2-FC4180FB61E0}" destId="{4461A9F2-E750-427E-B331-11C835ECD31E}" srcOrd="0" destOrd="0" presId="urn:microsoft.com/office/officeart/2008/layout/VerticalCurvedList"/>
    <dgm:cxn modelId="{10A6C6F2-9A5E-40CC-9452-D705BCA3FD71}" type="presParOf" srcId="{4461A9F2-E750-427E-B331-11C835ECD31E}" destId="{5E9AB828-23B6-46F1-9EBD-B27D2F47DD26}" srcOrd="0" destOrd="0" presId="urn:microsoft.com/office/officeart/2008/layout/VerticalCurvedList"/>
    <dgm:cxn modelId="{8522F123-0AC8-4692-AA63-69B3E7F57AF7}" type="presParOf" srcId="{5E9AB828-23B6-46F1-9EBD-B27D2F47DD26}" destId="{53F6B583-3E7E-45A6-9E32-CDB9A0187284}" srcOrd="0" destOrd="0" presId="urn:microsoft.com/office/officeart/2008/layout/VerticalCurvedList"/>
    <dgm:cxn modelId="{DE00270E-3219-43BE-A0C8-6B5CEA052983}" type="presParOf" srcId="{5E9AB828-23B6-46F1-9EBD-B27D2F47DD26}" destId="{92C814E9-99FD-448E-A936-EBA94E635C59}" srcOrd="1" destOrd="0" presId="urn:microsoft.com/office/officeart/2008/layout/VerticalCurvedList"/>
    <dgm:cxn modelId="{677CE911-B300-4EE8-87C3-28CD4946B165}" type="presParOf" srcId="{5E9AB828-23B6-46F1-9EBD-B27D2F47DD26}" destId="{37B15F1C-23B7-4D81-9CEA-4DFA44EE5EE2}" srcOrd="2" destOrd="0" presId="urn:microsoft.com/office/officeart/2008/layout/VerticalCurvedList"/>
    <dgm:cxn modelId="{CDFADB2B-00CA-427A-9DDE-6BD866A3CB1D}" type="presParOf" srcId="{5E9AB828-23B6-46F1-9EBD-B27D2F47DD26}" destId="{6AF723AB-50A0-4F5F-94D2-F17687EDF725}" srcOrd="3" destOrd="0" presId="urn:microsoft.com/office/officeart/2008/layout/VerticalCurvedList"/>
    <dgm:cxn modelId="{21022ECF-3879-4DAD-9331-5ADECB613F84}" type="presParOf" srcId="{4461A9F2-E750-427E-B331-11C835ECD31E}" destId="{FD355D5A-EC4F-497D-86C6-0014428D4974}" srcOrd="1" destOrd="0" presId="urn:microsoft.com/office/officeart/2008/layout/VerticalCurvedList"/>
    <dgm:cxn modelId="{597298F2-7D29-4CC4-BB15-5A6078BBA735}" type="presParOf" srcId="{4461A9F2-E750-427E-B331-11C835ECD31E}" destId="{733DF5DC-956E-4683-BEAD-8B77D0AD4B60}" srcOrd="2" destOrd="0" presId="urn:microsoft.com/office/officeart/2008/layout/VerticalCurvedList"/>
    <dgm:cxn modelId="{859E9936-6EF4-41FB-BF94-11C199A2F8FD}" type="presParOf" srcId="{733DF5DC-956E-4683-BEAD-8B77D0AD4B60}" destId="{935D5F63-C0A9-44B0-80D0-EDF765F0ED0F}" srcOrd="0" destOrd="0" presId="urn:microsoft.com/office/officeart/2008/layout/VerticalCurvedList"/>
    <dgm:cxn modelId="{887347C7-19D4-42B8-9978-9192C410F06D}" type="presParOf" srcId="{4461A9F2-E750-427E-B331-11C835ECD31E}" destId="{B6AEBDBD-0E61-4DEB-AE23-D1CA588F36C5}" srcOrd="3" destOrd="0" presId="urn:microsoft.com/office/officeart/2008/layout/VerticalCurvedList"/>
    <dgm:cxn modelId="{444043DE-207E-405E-8BB9-D71F5FAEAF22}" type="presParOf" srcId="{4461A9F2-E750-427E-B331-11C835ECD31E}" destId="{64517596-AF95-4286-A9E3-A3EEDBB78835}" srcOrd="4" destOrd="0" presId="urn:microsoft.com/office/officeart/2008/layout/VerticalCurvedList"/>
    <dgm:cxn modelId="{297C5D46-9770-4CF7-9C44-28CDF2936F38}" type="presParOf" srcId="{64517596-AF95-4286-A9E3-A3EEDBB78835}" destId="{7CEE5303-745E-45EE-BF6D-B10B7E10A4E6}" srcOrd="0" destOrd="0" presId="urn:microsoft.com/office/officeart/2008/layout/VerticalCurvedList"/>
    <dgm:cxn modelId="{DDEE7644-D07F-4832-A816-3F0528C6CB8D}" type="presParOf" srcId="{4461A9F2-E750-427E-B331-11C835ECD31E}" destId="{51E89753-2693-4AA5-AA97-DF4DF761951C}" srcOrd="5" destOrd="0" presId="urn:microsoft.com/office/officeart/2008/layout/VerticalCurvedList"/>
    <dgm:cxn modelId="{FFA327B4-8443-472B-8DE7-621D94BDFF8A}" type="presParOf" srcId="{4461A9F2-E750-427E-B331-11C835ECD31E}" destId="{21FC0F50-6D42-4AA9-8238-5F0DB6A9FE4B}" srcOrd="6" destOrd="0" presId="urn:microsoft.com/office/officeart/2008/layout/VerticalCurvedList"/>
    <dgm:cxn modelId="{EF2B751D-0C66-46E6-B54B-D0BFE0F0882C}" type="presParOf" srcId="{21FC0F50-6D42-4AA9-8238-5F0DB6A9FE4B}" destId="{B9446BFD-DA45-4276-9941-90FF79CB16F8}" srcOrd="0" destOrd="0" presId="urn:microsoft.com/office/officeart/2008/layout/VerticalCurvedList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359D9-87E1-450B-98F1-7A6B0C241492}" type="doc">
      <dgm:prSet loTypeId="urn:microsoft.com/office/officeart/2005/8/layout/vList3" loCatId="picture" qsTypeId="urn:microsoft.com/office/officeart/2005/8/quickstyle/simple1" qsCatId="simple" csTypeId="urn:microsoft.com/office/officeart/2005/8/colors/colorful4" csCatId="colorful" phldr="1"/>
      <dgm:spPr/>
    </dgm:pt>
    <dgm:pt modelId="{EA07A39A-849D-48B3-AFB7-AFF58FA82DC6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MAKE IN INDIA 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EEDDDCE5-0731-4851-9756-7BDB806A2858}" type="parTrans" cxnId="{4FF6575D-15D7-4C5F-9672-73F7A46B9A56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865C7E16-CED3-4FD1-A576-0206CB9C259A}" type="sibTrans" cxnId="{4FF6575D-15D7-4C5F-9672-73F7A46B9A56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33F698C-04CC-45DD-9851-70F69576C38D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HCL &amp; INFY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724E2DBD-B98E-4AE7-A082-1EB82843F154}" type="parTrans" cxnId="{60CF870F-86A7-46D3-A878-8D184EADC0AF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CCD7A921-1591-47D5-A07C-2B4F8D103A94}" type="sibTrans" cxnId="{60CF870F-86A7-46D3-A878-8D184EADC0AF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134C44E4-C5DB-4B2B-934C-0DA4F58B8129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STARTEGIC LEVEL TRI SERVICES COMN NETWORK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958882B2-B4F2-497A-BB20-F1AB39A0A3D9}" type="parTrans" cxnId="{D895AC6F-39AB-4531-90B0-46635C47B2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2D3B580-561B-499E-957A-296709482E81}" type="sibTrans" cxnId="{D895AC6F-39AB-4531-90B0-46635C47B2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82CEBD57-15DC-436A-84CD-8FEC1BD72CAA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LINKED WITH ALL HQ, MoD, IDS &amp; OP FMNS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4BA6E374-007C-40D8-BDFA-0DCE8B1B7865}" type="parTrans" cxnId="{4B3E435E-267F-4494-BEB9-127CA949F6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A7BB516-1E6A-4301-8E9C-525E3015D98D}" type="sibTrans" cxnId="{4B3E435E-267F-4494-BEB9-127CA949F6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91F99052-6B56-4D39-8931-49F54742489A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EXPECTED SERVICE DURATION : 30 YEARS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0A50DA94-819E-47B1-AA42-3DAFC8641EB6}" type="parTrans" cxnId="{8EAED601-F838-4FB8-951F-1F8151ADB832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9FCF7BEF-1FC5-4B73-8551-6CFAD9934266}" type="sibTrans" cxnId="{8EAED601-F838-4FB8-951F-1F8151ADB832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FB790F41-91D7-4E8D-A946-5B8D06A28BF9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BASED ON OFC &amp; SAT COMN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D7AC3F8A-984F-4DDA-93DB-1FEE4505A34D}" type="parTrans" cxnId="{C3F2C05D-E24A-417A-9C2C-EAE794FD405A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D4E9745-6616-4DC9-B489-2FACD629011A}" type="sibTrans" cxnId="{C3F2C05D-E24A-417A-9C2C-EAE794FD405A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C331699F-B2B7-4D64-B3C7-1F977B09D61B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SERVICES : VOICE, VIDEO, DATA &amp; VoIP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D2FF0B30-0F1D-4BC7-8417-840A0CA84C36}" type="parTrans" cxnId="{A5AEC270-6602-4122-8B98-6AD17E281D73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7B663CC-130C-4D45-97B2-216C2DC1AFC0}" type="sibTrans" cxnId="{A5AEC270-6602-4122-8B98-6AD17E281D73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302A07-61D0-4F8A-8CC6-962392D02C87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INFRA : 60000 KMS &amp; 129, 162 &amp; 33 STNS OF ARMY, NAVY &amp; AIRFORCE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92DE51AF-E2D1-44A5-8474-E002AE0D7E00}" type="parTrans" cxnId="{2B3B2955-0A3C-41A7-96E7-2467C8482063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F740855E-D093-460A-A917-F1F0A0ED70B1}" type="sibTrans" cxnId="{2B3B2955-0A3C-41A7-96E7-2467C8482063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C5D16A43-6285-424D-9722-50B990D4DCE4}" type="pres">
      <dgm:prSet presAssocID="{9A9359D9-87E1-450B-98F1-7A6B0C241492}" presName="linearFlow" presStyleCnt="0">
        <dgm:presLayoutVars>
          <dgm:dir/>
          <dgm:resizeHandles val="exact"/>
        </dgm:presLayoutVars>
      </dgm:prSet>
      <dgm:spPr/>
    </dgm:pt>
    <dgm:pt modelId="{12BBD7BB-A357-4343-90C2-B91F4E7D9620}" type="pres">
      <dgm:prSet presAssocID="{EA07A39A-849D-48B3-AFB7-AFF58FA82DC6}" presName="composite" presStyleCnt="0"/>
      <dgm:spPr/>
    </dgm:pt>
    <dgm:pt modelId="{341CEB95-1B7A-42C1-B511-DDD7C4C5992A}" type="pres">
      <dgm:prSet presAssocID="{EA07A39A-849D-48B3-AFB7-AFF58FA82DC6}" presName="imgShp" presStyleLbl="fgImgPlace1" presStyleIdx="0" presStyleCnt="8"/>
      <dgm:spPr/>
    </dgm:pt>
    <dgm:pt modelId="{9D65D6BE-A2E8-48B1-BD16-69FDC8114E46}" type="pres">
      <dgm:prSet presAssocID="{EA07A39A-849D-48B3-AFB7-AFF58FA82DC6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195755-3989-48D9-B446-F4333C52DDE7}" type="pres">
      <dgm:prSet presAssocID="{865C7E16-CED3-4FD1-A576-0206CB9C259A}" presName="spacing" presStyleCnt="0"/>
      <dgm:spPr/>
    </dgm:pt>
    <dgm:pt modelId="{EB6AEEE5-0205-47BA-ABC8-18FF9EEFC1CF}" type="pres">
      <dgm:prSet presAssocID="{633F698C-04CC-45DD-9851-70F69576C38D}" presName="composite" presStyleCnt="0"/>
      <dgm:spPr/>
    </dgm:pt>
    <dgm:pt modelId="{6A4CE5E4-222C-4024-961C-A691F2C75F5D}" type="pres">
      <dgm:prSet presAssocID="{633F698C-04CC-45DD-9851-70F69576C38D}" presName="imgShp" presStyleLbl="fgImgPlace1" presStyleIdx="1" presStyleCnt="8"/>
      <dgm:spPr/>
    </dgm:pt>
    <dgm:pt modelId="{10A8F9BB-14BF-4EE2-8B69-7427C331ACFC}" type="pres">
      <dgm:prSet presAssocID="{633F698C-04CC-45DD-9851-70F69576C38D}" presName="txShp" presStyleLbl="node1" presStyleIdx="1" presStyleCnt="8">
        <dgm:presLayoutVars>
          <dgm:bulletEnabled val="1"/>
        </dgm:presLayoutVars>
      </dgm:prSet>
      <dgm:spPr/>
    </dgm:pt>
    <dgm:pt modelId="{3B937C24-D05A-42B3-B284-7A94C7A8E0AD}" type="pres">
      <dgm:prSet presAssocID="{CCD7A921-1591-47D5-A07C-2B4F8D103A94}" presName="spacing" presStyleCnt="0"/>
      <dgm:spPr/>
    </dgm:pt>
    <dgm:pt modelId="{3324BA5F-EE4D-4CAD-B293-F010C6DBE95F}" type="pres">
      <dgm:prSet presAssocID="{134C44E4-C5DB-4B2B-934C-0DA4F58B8129}" presName="composite" presStyleCnt="0"/>
      <dgm:spPr/>
    </dgm:pt>
    <dgm:pt modelId="{7BEC4A67-4F7F-4F20-9741-8649639108E5}" type="pres">
      <dgm:prSet presAssocID="{134C44E4-C5DB-4B2B-934C-0DA4F58B8129}" presName="imgShp" presStyleLbl="fgImgPlace1" presStyleIdx="2" presStyleCnt="8"/>
      <dgm:spPr/>
    </dgm:pt>
    <dgm:pt modelId="{1195DF6C-EFEC-48FF-96E1-97A4F863653D}" type="pres">
      <dgm:prSet presAssocID="{134C44E4-C5DB-4B2B-934C-0DA4F58B8129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BFCC2A-4D74-402C-B420-71F75D10E84E}" type="pres">
      <dgm:prSet presAssocID="{02D3B580-561B-499E-957A-296709482E81}" presName="spacing" presStyleCnt="0"/>
      <dgm:spPr/>
    </dgm:pt>
    <dgm:pt modelId="{538B4990-EFEC-43AE-81AE-033623F759C6}" type="pres">
      <dgm:prSet presAssocID="{82CEBD57-15DC-436A-84CD-8FEC1BD72CAA}" presName="composite" presStyleCnt="0"/>
      <dgm:spPr/>
    </dgm:pt>
    <dgm:pt modelId="{63BAEBE4-5FB6-4543-BF27-4584A2F67F44}" type="pres">
      <dgm:prSet presAssocID="{82CEBD57-15DC-436A-84CD-8FEC1BD72CAA}" presName="imgShp" presStyleLbl="fgImgPlace1" presStyleIdx="3" presStyleCnt="8"/>
      <dgm:spPr/>
    </dgm:pt>
    <dgm:pt modelId="{F760FD44-E0EA-41E3-B034-B94574FBE0F6}" type="pres">
      <dgm:prSet presAssocID="{82CEBD57-15DC-436A-84CD-8FEC1BD72CAA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8372C-43F5-4784-9883-BBF86A3F8320}" type="pres">
      <dgm:prSet presAssocID="{7A7BB516-1E6A-4301-8E9C-525E3015D98D}" presName="spacing" presStyleCnt="0"/>
      <dgm:spPr/>
    </dgm:pt>
    <dgm:pt modelId="{03A35E30-3244-46F6-8F8E-C60E7521A80F}" type="pres">
      <dgm:prSet presAssocID="{91F99052-6B56-4D39-8931-49F54742489A}" presName="composite" presStyleCnt="0"/>
      <dgm:spPr/>
    </dgm:pt>
    <dgm:pt modelId="{EC084102-CF69-45BF-BA82-65EF1A686C1B}" type="pres">
      <dgm:prSet presAssocID="{91F99052-6B56-4D39-8931-49F54742489A}" presName="imgShp" presStyleLbl="fgImgPlace1" presStyleIdx="4" presStyleCnt="8"/>
      <dgm:spPr/>
    </dgm:pt>
    <dgm:pt modelId="{B525DFDC-5BC3-4D3F-B3BD-EB72097BDA8C}" type="pres">
      <dgm:prSet presAssocID="{91F99052-6B56-4D39-8931-49F54742489A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73937A-0A1B-4B88-8875-A786558A2279}" type="pres">
      <dgm:prSet presAssocID="{9FCF7BEF-1FC5-4B73-8551-6CFAD9934266}" presName="spacing" presStyleCnt="0"/>
      <dgm:spPr/>
    </dgm:pt>
    <dgm:pt modelId="{3E683193-ADC3-4B65-9ABB-36159C72E3BF}" type="pres">
      <dgm:prSet presAssocID="{FB790F41-91D7-4E8D-A946-5B8D06A28BF9}" presName="composite" presStyleCnt="0"/>
      <dgm:spPr/>
    </dgm:pt>
    <dgm:pt modelId="{00B917C5-5C05-4035-9BC2-BFE9F8E7BFDE}" type="pres">
      <dgm:prSet presAssocID="{FB790F41-91D7-4E8D-A946-5B8D06A28BF9}" presName="imgShp" presStyleLbl="fgImgPlace1" presStyleIdx="5" presStyleCnt="8"/>
      <dgm:spPr/>
    </dgm:pt>
    <dgm:pt modelId="{5F4D6FD8-F667-4E13-9BAA-79CE8F24F550}" type="pres">
      <dgm:prSet presAssocID="{FB790F41-91D7-4E8D-A946-5B8D06A28BF9}" presName="txShp" presStyleLbl="node1" presStyleIdx="5" presStyleCnt="8">
        <dgm:presLayoutVars>
          <dgm:bulletEnabled val="1"/>
        </dgm:presLayoutVars>
      </dgm:prSet>
      <dgm:spPr/>
    </dgm:pt>
    <dgm:pt modelId="{C5E52988-1067-40B1-A759-9A1F9E263C4D}" type="pres">
      <dgm:prSet presAssocID="{ED4E9745-6616-4DC9-B489-2FACD629011A}" presName="spacing" presStyleCnt="0"/>
      <dgm:spPr/>
    </dgm:pt>
    <dgm:pt modelId="{35746B7C-7E87-4280-9DDC-3625BD45C38D}" type="pres">
      <dgm:prSet presAssocID="{C331699F-B2B7-4D64-B3C7-1F977B09D61B}" presName="composite" presStyleCnt="0"/>
      <dgm:spPr/>
    </dgm:pt>
    <dgm:pt modelId="{BEAFA12B-4641-46CD-A3D6-492FEFAB1B19}" type="pres">
      <dgm:prSet presAssocID="{C331699F-B2B7-4D64-B3C7-1F977B09D61B}" presName="imgShp" presStyleLbl="fgImgPlace1" presStyleIdx="6" presStyleCnt="8"/>
      <dgm:spPr/>
    </dgm:pt>
    <dgm:pt modelId="{81691D45-5BE6-475D-B70E-BF6D4B9F2DA6}" type="pres">
      <dgm:prSet presAssocID="{C331699F-B2B7-4D64-B3C7-1F977B09D61B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A36F08-598C-488F-BE8A-0D71855B53F7}" type="pres">
      <dgm:prSet presAssocID="{E7B663CC-130C-4D45-97B2-216C2DC1AFC0}" presName="spacing" presStyleCnt="0"/>
      <dgm:spPr/>
    </dgm:pt>
    <dgm:pt modelId="{5C093078-0556-44E6-8763-86CD80A92C8B}" type="pres">
      <dgm:prSet presAssocID="{E8302A07-61D0-4F8A-8CC6-962392D02C87}" presName="composite" presStyleCnt="0"/>
      <dgm:spPr/>
    </dgm:pt>
    <dgm:pt modelId="{C07BC241-FFE6-4617-B1FA-749FE9BABC8C}" type="pres">
      <dgm:prSet presAssocID="{E8302A07-61D0-4F8A-8CC6-962392D02C87}" presName="imgShp" presStyleLbl="fgImgPlace1" presStyleIdx="7" presStyleCnt="8"/>
      <dgm:spPr/>
    </dgm:pt>
    <dgm:pt modelId="{A42A2C3B-4AB6-42CF-BA87-0DCF57C6EB23}" type="pres">
      <dgm:prSet presAssocID="{E8302A07-61D0-4F8A-8CC6-962392D02C87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D4595D7-E93E-4484-A4A2-6B8ED547468D}" type="presOf" srcId="{91F99052-6B56-4D39-8931-49F54742489A}" destId="{B525DFDC-5BC3-4D3F-B3BD-EB72097BDA8C}" srcOrd="0" destOrd="0" presId="urn:microsoft.com/office/officeart/2005/8/layout/vList3"/>
    <dgm:cxn modelId="{C3F2C05D-E24A-417A-9C2C-EAE794FD405A}" srcId="{9A9359D9-87E1-450B-98F1-7A6B0C241492}" destId="{FB790F41-91D7-4E8D-A946-5B8D06A28BF9}" srcOrd="5" destOrd="0" parTransId="{D7AC3F8A-984F-4DDA-93DB-1FEE4505A34D}" sibTransId="{ED4E9745-6616-4DC9-B489-2FACD629011A}"/>
    <dgm:cxn modelId="{BCE59F6F-BBC0-4246-BCB0-6A4B1D1B67A2}" type="presOf" srcId="{633F698C-04CC-45DD-9851-70F69576C38D}" destId="{10A8F9BB-14BF-4EE2-8B69-7427C331ACFC}" srcOrd="0" destOrd="0" presId="urn:microsoft.com/office/officeart/2005/8/layout/vList3"/>
    <dgm:cxn modelId="{60CF870F-86A7-46D3-A878-8D184EADC0AF}" srcId="{9A9359D9-87E1-450B-98F1-7A6B0C241492}" destId="{633F698C-04CC-45DD-9851-70F69576C38D}" srcOrd="1" destOrd="0" parTransId="{724E2DBD-B98E-4AE7-A082-1EB82843F154}" sibTransId="{CCD7A921-1591-47D5-A07C-2B4F8D103A94}"/>
    <dgm:cxn modelId="{CEF4037D-4B0D-4E71-AC62-581ECC8E2760}" type="presOf" srcId="{C331699F-B2B7-4D64-B3C7-1F977B09D61B}" destId="{81691D45-5BE6-475D-B70E-BF6D4B9F2DA6}" srcOrd="0" destOrd="0" presId="urn:microsoft.com/office/officeart/2005/8/layout/vList3"/>
    <dgm:cxn modelId="{A5AEC270-6602-4122-8B98-6AD17E281D73}" srcId="{9A9359D9-87E1-450B-98F1-7A6B0C241492}" destId="{C331699F-B2B7-4D64-B3C7-1F977B09D61B}" srcOrd="6" destOrd="0" parTransId="{D2FF0B30-0F1D-4BC7-8417-840A0CA84C36}" sibTransId="{E7B663CC-130C-4D45-97B2-216C2DC1AFC0}"/>
    <dgm:cxn modelId="{F151C9E4-2DCD-4BB2-A651-25DB2B4D6B55}" type="presOf" srcId="{E8302A07-61D0-4F8A-8CC6-962392D02C87}" destId="{A42A2C3B-4AB6-42CF-BA87-0DCF57C6EB23}" srcOrd="0" destOrd="0" presId="urn:microsoft.com/office/officeart/2005/8/layout/vList3"/>
    <dgm:cxn modelId="{D895AC6F-39AB-4531-90B0-46635C47B29D}" srcId="{9A9359D9-87E1-450B-98F1-7A6B0C241492}" destId="{134C44E4-C5DB-4B2B-934C-0DA4F58B8129}" srcOrd="2" destOrd="0" parTransId="{958882B2-B4F2-497A-BB20-F1AB39A0A3D9}" sibTransId="{02D3B580-561B-499E-957A-296709482E81}"/>
    <dgm:cxn modelId="{68DD8533-554F-4DD4-A9C8-4FBDE3A7E053}" type="presOf" srcId="{82CEBD57-15DC-436A-84CD-8FEC1BD72CAA}" destId="{F760FD44-E0EA-41E3-B034-B94574FBE0F6}" srcOrd="0" destOrd="0" presId="urn:microsoft.com/office/officeart/2005/8/layout/vList3"/>
    <dgm:cxn modelId="{2B3B2955-0A3C-41A7-96E7-2467C8482063}" srcId="{9A9359D9-87E1-450B-98F1-7A6B0C241492}" destId="{E8302A07-61D0-4F8A-8CC6-962392D02C87}" srcOrd="7" destOrd="0" parTransId="{92DE51AF-E2D1-44A5-8474-E002AE0D7E00}" sibTransId="{F740855E-D093-460A-A917-F1F0A0ED70B1}"/>
    <dgm:cxn modelId="{AC0F216F-651B-4734-AFD1-A42256F5F3B3}" type="presOf" srcId="{9A9359D9-87E1-450B-98F1-7A6B0C241492}" destId="{C5D16A43-6285-424D-9722-50B990D4DCE4}" srcOrd="0" destOrd="0" presId="urn:microsoft.com/office/officeart/2005/8/layout/vList3"/>
    <dgm:cxn modelId="{E7CFB382-D2C0-4873-9C7A-645E805A877F}" type="presOf" srcId="{FB790F41-91D7-4E8D-A946-5B8D06A28BF9}" destId="{5F4D6FD8-F667-4E13-9BAA-79CE8F24F550}" srcOrd="0" destOrd="0" presId="urn:microsoft.com/office/officeart/2005/8/layout/vList3"/>
    <dgm:cxn modelId="{7646FDDF-2124-4E4E-8EC7-E67985548D63}" type="presOf" srcId="{134C44E4-C5DB-4B2B-934C-0DA4F58B8129}" destId="{1195DF6C-EFEC-48FF-96E1-97A4F863653D}" srcOrd="0" destOrd="0" presId="urn:microsoft.com/office/officeart/2005/8/layout/vList3"/>
    <dgm:cxn modelId="{4B3E435E-267F-4494-BEB9-127CA949F69D}" srcId="{9A9359D9-87E1-450B-98F1-7A6B0C241492}" destId="{82CEBD57-15DC-436A-84CD-8FEC1BD72CAA}" srcOrd="3" destOrd="0" parTransId="{4BA6E374-007C-40D8-BDFA-0DCE8B1B7865}" sibTransId="{7A7BB516-1E6A-4301-8E9C-525E3015D98D}"/>
    <dgm:cxn modelId="{7759CFB0-5568-4517-A3D2-26BE54E79620}" type="presOf" srcId="{EA07A39A-849D-48B3-AFB7-AFF58FA82DC6}" destId="{9D65D6BE-A2E8-48B1-BD16-69FDC8114E46}" srcOrd="0" destOrd="0" presId="urn:microsoft.com/office/officeart/2005/8/layout/vList3"/>
    <dgm:cxn modelId="{4FF6575D-15D7-4C5F-9672-73F7A46B9A56}" srcId="{9A9359D9-87E1-450B-98F1-7A6B0C241492}" destId="{EA07A39A-849D-48B3-AFB7-AFF58FA82DC6}" srcOrd="0" destOrd="0" parTransId="{EEDDDCE5-0731-4851-9756-7BDB806A2858}" sibTransId="{865C7E16-CED3-4FD1-A576-0206CB9C259A}"/>
    <dgm:cxn modelId="{8EAED601-F838-4FB8-951F-1F8151ADB832}" srcId="{9A9359D9-87E1-450B-98F1-7A6B0C241492}" destId="{91F99052-6B56-4D39-8931-49F54742489A}" srcOrd="4" destOrd="0" parTransId="{0A50DA94-819E-47B1-AA42-3DAFC8641EB6}" sibTransId="{9FCF7BEF-1FC5-4B73-8551-6CFAD9934266}"/>
    <dgm:cxn modelId="{26A147A4-AA0D-46B3-A9FD-09C11C959505}" type="presParOf" srcId="{C5D16A43-6285-424D-9722-50B990D4DCE4}" destId="{12BBD7BB-A357-4343-90C2-B91F4E7D9620}" srcOrd="0" destOrd="0" presId="urn:microsoft.com/office/officeart/2005/8/layout/vList3"/>
    <dgm:cxn modelId="{3393E842-1F13-4C2A-9155-C524FD442C89}" type="presParOf" srcId="{12BBD7BB-A357-4343-90C2-B91F4E7D9620}" destId="{341CEB95-1B7A-42C1-B511-DDD7C4C5992A}" srcOrd="0" destOrd="0" presId="urn:microsoft.com/office/officeart/2005/8/layout/vList3"/>
    <dgm:cxn modelId="{1F3830A8-1FB2-43C9-9F08-9064A6A13635}" type="presParOf" srcId="{12BBD7BB-A357-4343-90C2-B91F4E7D9620}" destId="{9D65D6BE-A2E8-48B1-BD16-69FDC8114E46}" srcOrd="1" destOrd="0" presId="urn:microsoft.com/office/officeart/2005/8/layout/vList3"/>
    <dgm:cxn modelId="{5D065C3F-6C05-4F09-A96A-921E13BC27B5}" type="presParOf" srcId="{C5D16A43-6285-424D-9722-50B990D4DCE4}" destId="{F2195755-3989-48D9-B446-F4333C52DDE7}" srcOrd="1" destOrd="0" presId="urn:microsoft.com/office/officeart/2005/8/layout/vList3"/>
    <dgm:cxn modelId="{DD9AAD55-3F46-4DB2-A531-4D3713DE5422}" type="presParOf" srcId="{C5D16A43-6285-424D-9722-50B990D4DCE4}" destId="{EB6AEEE5-0205-47BA-ABC8-18FF9EEFC1CF}" srcOrd="2" destOrd="0" presId="urn:microsoft.com/office/officeart/2005/8/layout/vList3"/>
    <dgm:cxn modelId="{343588B8-442E-4174-922D-1776FBA12C2B}" type="presParOf" srcId="{EB6AEEE5-0205-47BA-ABC8-18FF9EEFC1CF}" destId="{6A4CE5E4-222C-4024-961C-A691F2C75F5D}" srcOrd="0" destOrd="0" presId="urn:microsoft.com/office/officeart/2005/8/layout/vList3"/>
    <dgm:cxn modelId="{F3E2665D-087E-4CE1-A45D-BD0F05326332}" type="presParOf" srcId="{EB6AEEE5-0205-47BA-ABC8-18FF9EEFC1CF}" destId="{10A8F9BB-14BF-4EE2-8B69-7427C331ACFC}" srcOrd="1" destOrd="0" presId="urn:microsoft.com/office/officeart/2005/8/layout/vList3"/>
    <dgm:cxn modelId="{ADFC5B0C-FDC4-4039-9168-AE185EE481D9}" type="presParOf" srcId="{C5D16A43-6285-424D-9722-50B990D4DCE4}" destId="{3B937C24-D05A-42B3-B284-7A94C7A8E0AD}" srcOrd="3" destOrd="0" presId="urn:microsoft.com/office/officeart/2005/8/layout/vList3"/>
    <dgm:cxn modelId="{B2BD7CD7-42D8-4046-A332-6A0FDC2B6CB4}" type="presParOf" srcId="{C5D16A43-6285-424D-9722-50B990D4DCE4}" destId="{3324BA5F-EE4D-4CAD-B293-F010C6DBE95F}" srcOrd="4" destOrd="0" presId="urn:microsoft.com/office/officeart/2005/8/layout/vList3"/>
    <dgm:cxn modelId="{644C36AD-2A80-4BF5-92D9-E11D3405AC03}" type="presParOf" srcId="{3324BA5F-EE4D-4CAD-B293-F010C6DBE95F}" destId="{7BEC4A67-4F7F-4F20-9741-8649639108E5}" srcOrd="0" destOrd="0" presId="urn:microsoft.com/office/officeart/2005/8/layout/vList3"/>
    <dgm:cxn modelId="{7A4B3C3A-60B4-406D-BDA5-EC6EAFC9D2A4}" type="presParOf" srcId="{3324BA5F-EE4D-4CAD-B293-F010C6DBE95F}" destId="{1195DF6C-EFEC-48FF-96E1-97A4F863653D}" srcOrd="1" destOrd="0" presId="urn:microsoft.com/office/officeart/2005/8/layout/vList3"/>
    <dgm:cxn modelId="{4ACA3192-0697-4D1A-9BB8-E5E2867A0810}" type="presParOf" srcId="{C5D16A43-6285-424D-9722-50B990D4DCE4}" destId="{6ABFCC2A-4D74-402C-B420-71F75D10E84E}" srcOrd="5" destOrd="0" presId="urn:microsoft.com/office/officeart/2005/8/layout/vList3"/>
    <dgm:cxn modelId="{83F9713F-452C-4D1E-AEC1-AF2A1139AF00}" type="presParOf" srcId="{C5D16A43-6285-424D-9722-50B990D4DCE4}" destId="{538B4990-EFEC-43AE-81AE-033623F759C6}" srcOrd="6" destOrd="0" presId="urn:microsoft.com/office/officeart/2005/8/layout/vList3"/>
    <dgm:cxn modelId="{29CDDEC4-0B8B-4C91-A716-C96E21489479}" type="presParOf" srcId="{538B4990-EFEC-43AE-81AE-033623F759C6}" destId="{63BAEBE4-5FB6-4543-BF27-4584A2F67F44}" srcOrd="0" destOrd="0" presId="urn:microsoft.com/office/officeart/2005/8/layout/vList3"/>
    <dgm:cxn modelId="{411F27E8-DB21-4DE6-90E1-B658FDEDC494}" type="presParOf" srcId="{538B4990-EFEC-43AE-81AE-033623F759C6}" destId="{F760FD44-E0EA-41E3-B034-B94574FBE0F6}" srcOrd="1" destOrd="0" presId="urn:microsoft.com/office/officeart/2005/8/layout/vList3"/>
    <dgm:cxn modelId="{4C6760FF-3C87-4647-9F63-ECBD8732D73B}" type="presParOf" srcId="{C5D16A43-6285-424D-9722-50B990D4DCE4}" destId="{A088372C-43F5-4784-9883-BBF86A3F8320}" srcOrd="7" destOrd="0" presId="urn:microsoft.com/office/officeart/2005/8/layout/vList3"/>
    <dgm:cxn modelId="{DF21532E-3A9D-48C2-B7EA-FB0A34F58ED3}" type="presParOf" srcId="{C5D16A43-6285-424D-9722-50B990D4DCE4}" destId="{03A35E30-3244-46F6-8F8E-C60E7521A80F}" srcOrd="8" destOrd="0" presId="urn:microsoft.com/office/officeart/2005/8/layout/vList3"/>
    <dgm:cxn modelId="{D1555207-CA8D-44DB-8A9A-D6173BBEA98D}" type="presParOf" srcId="{03A35E30-3244-46F6-8F8E-C60E7521A80F}" destId="{EC084102-CF69-45BF-BA82-65EF1A686C1B}" srcOrd="0" destOrd="0" presId="urn:microsoft.com/office/officeart/2005/8/layout/vList3"/>
    <dgm:cxn modelId="{EDC6B6E1-9D65-4B72-B99E-40BF2E4B958F}" type="presParOf" srcId="{03A35E30-3244-46F6-8F8E-C60E7521A80F}" destId="{B525DFDC-5BC3-4D3F-B3BD-EB72097BDA8C}" srcOrd="1" destOrd="0" presId="urn:microsoft.com/office/officeart/2005/8/layout/vList3"/>
    <dgm:cxn modelId="{79A97491-F223-4820-92B5-9D61892F62C1}" type="presParOf" srcId="{C5D16A43-6285-424D-9722-50B990D4DCE4}" destId="{7273937A-0A1B-4B88-8875-A786558A2279}" srcOrd="9" destOrd="0" presId="urn:microsoft.com/office/officeart/2005/8/layout/vList3"/>
    <dgm:cxn modelId="{C8B4BAA8-0B4C-48ED-B938-147B90FEF176}" type="presParOf" srcId="{C5D16A43-6285-424D-9722-50B990D4DCE4}" destId="{3E683193-ADC3-4B65-9ABB-36159C72E3BF}" srcOrd="10" destOrd="0" presId="urn:microsoft.com/office/officeart/2005/8/layout/vList3"/>
    <dgm:cxn modelId="{17316A90-C917-44A8-8DD5-9003829AD1DC}" type="presParOf" srcId="{3E683193-ADC3-4B65-9ABB-36159C72E3BF}" destId="{00B917C5-5C05-4035-9BC2-BFE9F8E7BFDE}" srcOrd="0" destOrd="0" presId="urn:microsoft.com/office/officeart/2005/8/layout/vList3"/>
    <dgm:cxn modelId="{0DAA6B99-B9D5-4F06-B5F2-1BA2228487DC}" type="presParOf" srcId="{3E683193-ADC3-4B65-9ABB-36159C72E3BF}" destId="{5F4D6FD8-F667-4E13-9BAA-79CE8F24F550}" srcOrd="1" destOrd="0" presId="urn:microsoft.com/office/officeart/2005/8/layout/vList3"/>
    <dgm:cxn modelId="{EE2A6779-A68D-4AA7-971F-29A7C14858E0}" type="presParOf" srcId="{C5D16A43-6285-424D-9722-50B990D4DCE4}" destId="{C5E52988-1067-40B1-A759-9A1F9E263C4D}" srcOrd="11" destOrd="0" presId="urn:microsoft.com/office/officeart/2005/8/layout/vList3"/>
    <dgm:cxn modelId="{2638231F-305F-4A16-B519-547155F8589D}" type="presParOf" srcId="{C5D16A43-6285-424D-9722-50B990D4DCE4}" destId="{35746B7C-7E87-4280-9DDC-3625BD45C38D}" srcOrd="12" destOrd="0" presId="urn:microsoft.com/office/officeart/2005/8/layout/vList3"/>
    <dgm:cxn modelId="{64D81128-136D-4322-95AE-427F99C53620}" type="presParOf" srcId="{35746B7C-7E87-4280-9DDC-3625BD45C38D}" destId="{BEAFA12B-4641-46CD-A3D6-492FEFAB1B19}" srcOrd="0" destOrd="0" presId="urn:microsoft.com/office/officeart/2005/8/layout/vList3"/>
    <dgm:cxn modelId="{253B0DB5-97B4-4141-9C6B-BC8DDDF4CA85}" type="presParOf" srcId="{35746B7C-7E87-4280-9DDC-3625BD45C38D}" destId="{81691D45-5BE6-475D-B70E-BF6D4B9F2DA6}" srcOrd="1" destOrd="0" presId="urn:microsoft.com/office/officeart/2005/8/layout/vList3"/>
    <dgm:cxn modelId="{3D2E9BE7-FEF5-4A0C-8369-1920CE1DD342}" type="presParOf" srcId="{C5D16A43-6285-424D-9722-50B990D4DCE4}" destId="{B5A36F08-598C-488F-BE8A-0D71855B53F7}" srcOrd="13" destOrd="0" presId="urn:microsoft.com/office/officeart/2005/8/layout/vList3"/>
    <dgm:cxn modelId="{E6606871-F40C-422F-ABA0-FBB61C71E7D3}" type="presParOf" srcId="{C5D16A43-6285-424D-9722-50B990D4DCE4}" destId="{5C093078-0556-44E6-8763-86CD80A92C8B}" srcOrd="14" destOrd="0" presId="urn:microsoft.com/office/officeart/2005/8/layout/vList3"/>
    <dgm:cxn modelId="{A9EBB0A5-CF9B-4DC4-8681-E86BE1D25456}" type="presParOf" srcId="{5C093078-0556-44E6-8763-86CD80A92C8B}" destId="{C07BC241-FFE6-4617-B1FA-749FE9BABC8C}" srcOrd="0" destOrd="0" presId="urn:microsoft.com/office/officeart/2005/8/layout/vList3"/>
    <dgm:cxn modelId="{1B8F6C47-EDC7-482E-BB9D-4A5786EEB807}" type="presParOf" srcId="{5C093078-0556-44E6-8763-86CD80A92C8B}" destId="{A42A2C3B-4AB6-42CF-BA87-0DCF57C6EB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9359D9-87E1-450B-98F1-7A6B0C241492}" type="doc">
      <dgm:prSet loTypeId="urn:microsoft.com/office/officeart/2005/8/layout/vList3" loCatId="picture" qsTypeId="urn:microsoft.com/office/officeart/2005/8/quickstyle/simple1" qsCatId="simple" csTypeId="urn:microsoft.com/office/officeart/2005/8/colors/colorful4" csCatId="colorful" phldr="1"/>
      <dgm:spPr/>
    </dgm:pt>
    <dgm:pt modelId="{EA07A39A-849D-48B3-AFB7-AFF58FA82DC6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MAKE IN INDIA 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EEDDDCE5-0731-4851-9756-7BDB806A2858}" type="parTrans" cxnId="{4FF6575D-15D7-4C5F-9672-73F7A46B9A56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865C7E16-CED3-4FD1-A576-0206CB9C259A}" type="sibTrans" cxnId="{4FF6575D-15D7-4C5F-9672-73F7A46B9A56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33F698C-04CC-45DD-9851-70F69576C38D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BSNL, L&amp;T, TATA, STERLITE, PUNJ LLYOD </a:t>
          </a:r>
          <a:r>
            <a:rPr lang="en-GB" b="1" dirty="0" err="1" smtClean="0">
              <a:solidFill>
                <a:sysClr val="windowText" lastClr="000000"/>
              </a:solidFill>
            </a:rPr>
            <a:t>etc</a:t>
          </a:r>
          <a:r>
            <a:rPr lang="en-GB" b="1" dirty="0" smtClean="0">
              <a:solidFill>
                <a:sysClr val="windowText" lastClr="000000"/>
              </a:solidFill>
            </a:rPr>
            <a:t> 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724E2DBD-B98E-4AE7-A082-1EB82843F154}" type="parTrans" cxnId="{60CF870F-86A7-46D3-A878-8D184EADC0AF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CCD7A921-1591-47D5-A07C-2B4F8D103A94}" type="sibTrans" cxnId="{60CF870F-86A7-46D3-A878-8D184EADC0AF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134C44E4-C5DB-4B2B-934C-0DA4F58B8129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TRI SERVICES OFC BACKBONE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958882B2-B4F2-497A-BB20-F1AB39A0A3D9}" type="parTrans" cxnId="{D895AC6F-39AB-4531-90B0-46635C47B2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2D3B580-561B-499E-957A-296709482E81}" type="sibTrans" cxnId="{D895AC6F-39AB-4531-90B0-46635C47B2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82CEBD57-15DC-436A-84CD-8FEC1BD72CAA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HIGHLY RESILIENT NEXT GEN NETWORK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4BA6E374-007C-40D8-BDFA-0DCE8B1B7865}" type="parTrans" cxnId="{4B3E435E-267F-4494-BEB9-127CA949F6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A7BB516-1E6A-4301-8E9C-525E3015D98D}" type="sibTrans" cxnId="{4B3E435E-267F-4494-BEB9-127CA949F69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91F99052-6B56-4D39-8931-49F54742489A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DEFENCE INTEREST ZONE UPTO 100 KMS FROM IB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0A50DA94-819E-47B1-AA42-3DAFC8641EB6}" type="parTrans" cxnId="{8EAED601-F838-4FB8-951F-1F8151ADB832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9FCF7BEF-1FC5-4B73-8551-6CFAD9934266}" type="sibTrans" cxnId="{8EAED601-F838-4FB8-951F-1F8151ADB832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302A07-61D0-4F8A-8CC6-962392D02C87}">
      <dgm:prSet phldrT="[Text]"/>
      <dgm:spPr/>
      <dgm:t>
        <a:bodyPr/>
        <a:lstStyle/>
        <a:p>
          <a:r>
            <a:rPr lang="en-GB" b="1" dirty="0" smtClean="0">
              <a:solidFill>
                <a:sysClr val="windowText" lastClr="000000"/>
              </a:solidFill>
            </a:rPr>
            <a:t>INFRA : 60000 KMS &amp; 129, 162 &amp; 33 STNS OF ARMY, NAVY &amp; AIRFORCE</a:t>
          </a:r>
          <a:endParaRPr lang="en-GB" b="1" dirty="0">
            <a:solidFill>
              <a:sysClr val="windowText" lastClr="000000"/>
            </a:solidFill>
          </a:endParaRPr>
        </a:p>
      </dgm:t>
    </dgm:pt>
    <dgm:pt modelId="{92DE51AF-E2D1-44A5-8474-E002AE0D7E00}" type="parTrans" cxnId="{2B3B2955-0A3C-41A7-96E7-2467C8482063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F740855E-D093-460A-A917-F1F0A0ED70B1}" type="sibTrans" cxnId="{2B3B2955-0A3C-41A7-96E7-2467C8482063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C5D16A43-6285-424D-9722-50B990D4DCE4}" type="pres">
      <dgm:prSet presAssocID="{9A9359D9-87E1-450B-98F1-7A6B0C241492}" presName="linearFlow" presStyleCnt="0">
        <dgm:presLayoutVars>
          <dgm:dir/>
          <dgm:resizeHandles val="exact"/>
        </dgm:presLayoutVars>
      </dgm:prSet>
      <dgm:spPr/>
    </dgm:pt>
    <dgm:pt modelId="{12BBD7BB-A357-4343-90C2-B91F4E7D9620}" type="pres">
      <dgm:prSet presAssocID="{EA07A39A-849D-48B3-AFB7-AFF58FA82DC6}" presName="composite" presStyleCnt="0"/>
      <dgm:spPr/>
    </dgm:pt>
    <dgm:pt modelId="{341CEB95-1B7A-42C1-B511-DDD7C4C5992A}" type="pres">
      <dgm:prSet presAssocID="{EA07A39A-849D-48B3-AFB7-AFF58FA82DC6}" presName="imgShp" presStyleLbl="fgImgPlace1" presStyleIdx="0" presStyleCnt="6"/>
      <dgm:spPr/>
    </dgm:pt>
    <dgm:pt modelId="{9D65D6BE-A2E8-48B1-BD16-69FDC8114E46}" type="pres">
      <dgm:prSet presAssocID="{EA07A39A-849D-48B3-AFB7-AFF58FA82DC6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195755-3989-48D9-B446-F4333C52DDE7}" type="pres">
      <dgm:prSet presAssocID="{865C7E16-CED3-4FD1-A576-0206CB9C259A}" presName="spacing" presStyleCnt="0"/>
      <dgm:spPr/>
    </dgm:pt>
    <dgm:pt modelId="{EB6AEEE5-0205-47BA-ABC8-18FF9EEFC1CF}" type="pres">
      <dgm:prSet presAssocID="{633F698C-04CC-45DD-9851-70F69576C38D}" presName="composite" presStyleCnt="0"/>
      <dgm:spPr/>
    </dgm:pt>
    <dgm:pt modelId="{6A4CE5E4-222C-4024-961C-A691F2C75F5D}" type="pres">
      <dgm:prSet presAssocID="{633F698C-04CC-45DD-9851-70F69576C38D}" presName="imgShp" presStyleLbl="fgImgPlace1" presStyleIdx="1" presStyleCnt="6"/>
      <dgm:spPr/>
    </dgm:pt>
    <dgm:pt modelId="{10A8F9BB-14BF-4EE2-8B69-7427C331ACFC}" type="pres">
      <dgm:prSet presAssocID="{633F698C-04CC-45DD-9851-70F69576C38D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937C24-D05A-42B3-B284-7A94C7A8E0AD}" type="pres">
      <dgm:prSet presAssocID="{CCD7A921-1591-47D5-A07C-2B4F8D103A94}" presName="spacing" presStyleCnt="0"/>
      <dgm:spPr/>
    </dgm:pt>
    <dgm:pt modelId="{3324BA5F-EE4D-4CAD-B293-F010C6DBE95F}" type="pres">
      <dgm:prSet presAssocID="{134C44E4-C5DB-4B2B-934C-0DA4F58B8129}" presName="composite" presStyleCnt="0"/>
      <dgm:spPr/>
    </dgm:pt>
    <dgm:pt modelId="{7BEC4A67-4F7F-4F20-9741-8649639108E5}" type="pres">
      <dgm:prSet presAssocID="{134C44E4-C5DB-4B2B-934C-0DA4F58B8129}" presName="imgShp" presStyleLbl="fgImgPlace1" presStyleIdx="2" presStyleCnt="6"/>
      <dgm:spPr/>
    </dgm:pt>
    <dgm:pt modelId="{1195DF6C-EFEC-48FF-96E1-97A4F863653D}" type="pres">
      <dgm:prSet presAssocID="{134C44E4-C5DB-4B2B-934C-0DA4F58B8129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BFCC2A-4D74-402C-B420-71F75D10E84E}" type="pres">
      <dgm:prSet presAssocID="{02D3B580-561B-499E-957A-296709482E81}" presName="spacing" presStyleCnt="0"/>
      <dgm:spPr/>
    </dgm:pt>
    <dgm:pt modelId="{538B4990-EFEC-43AE-81AE-033623F759C6}" type="pres">
      <dgm:prSet presAssocID="{82CEBD57-15DC-436A-84CD-8FEC1BD72CAA}" presName="composite" presStyleCnt="0"/>
      <dgm:spPr/>
    </dgm:pt>
    <dgm:pt modelId="{63BAEBE4-5FB6-4543-BF27-4584A2F67F44}" type="pres">
      <dgm:prSet presAssocID="{82CEBD57-15DC-436A-84CD-8FEC1BD72CAA}" presName="imgShp" presStyleLbl="fgImgPlace1" presStyleIdx="3" presStyleCnt="6"/>
      <dgm:spPr/>
    </dgm:pt>
    <dgm:pt modelId="{F760FD44-E0EA-41E3-B034-B94574FBE0F6}" type="pres">
      <dgm:prSet presAssocID="{82CEBD57-15DC-436A-84CD-8FEC1BD72CA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8372C-43F5-4784-9883-BBF86A3F8320}" type="pres">
      <dgm:prSet presAssocID="{7A7BB516-1E6A-4301-8E9C-525E3015D98D}" presName="spacing" presStyleCnt="0"/>
      <dgm:spPr/>
    </dgm:pt>
    <dgm:pt modelId="{03A35E30-3244-46F6-8F8E-C60E7521A80F}" type="pres">
      <dgm:prSet presAssocID="{91F99052-6B56-4D39-8931-49F54742489A}" presName="composite" presStyleCnt="0"/>
      <dgm:spPr/>
    </dgm:pt>
    <dgm:pt modelId="{EC084102-CF69-45BF-BA82-65EF1A686C1B}" type="pres">
      <dgm:prSet presAssocID="{91F99052-6B56-4D39-8931-49F54742489A}" presName="imgShp" presStyleLbl="fgImgPlace1" presStyleIdx="4" presStyleCnt="6"/>
      <dgm:spPr/>
    </dgm:pt>
    <dgm:pt modelId="{B525DFDC-5BC3-4D3F-B3BD-EB72097BDA8C}" type="pres">
      <dgm:prSet presAssocID="{91F99052-6B56-4D39-8931-49F54742489A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73937A-0A1B-4B88-8875-A786558A2279}" type="pres">
      <dgm:prSet presAssocID="{9FCF7BEF-1FC5-4B73-8551-6CFAD9934266}" presName="spacing" presStyleCnt="0"/>
      <dgm:spPr/>
    </dgm:pt>
    <dgm:pt modelId="{5C093078-0556-44E6-8763-86CD80A92C8B}" type="pres">
      <dgm:prSet presAssocID="{E8302A07-61D0-4F8A-8CC6-962392D02C87}" presName="composite" presStyleCnt="0"/>
      <dgm:spPr/>
    </dgm:pt>
    <dgm:pt modelId="{C07BC241-FFE6-4617-B1FA-749FE9BABC8C}" type="pres">
      <dgm:prSet presAssocID="{E8302A07-61D0-4F8A-8CC6-962392D02C87}" presName="imgShp" presStyleLbl="fgImgPlace1" presStyleIdx="5" presStyleCnt="6"/>
      <dgm:spPr/>
    </dgm:pt>
    <dgm:pt modelId="{A42A2C3B-4AB6-42CF-BA87-0DCF57C6EB23}" type="pres">
      <dgm:prSet presAssocID="{E8302A07-61D0-4F8A-8CC6-962392D02C87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0CF870F-86A7-46D3-A878-8D184EADC0AF}" srcId="{9A9359D9-87E1-450B-98F1-7A6B0C241492}" destId="{633F698C-04CC-45DD-9851-70F69576C38D}" srcOrd="1" destOrd="0" parTransId="{724E2DBD-B98E-4AE7-A082-1EB82843F154}" sibTransId="{CCD7A921-1591-47D5-A07C-2B4F8D103A94}"/>
    <dgm:cxn modelId="{2E0E91AA-DEE3-4420-9F28-D4AFAAB0B65B}" type="presOf" srcId="{E8302A07-61D0-4F8A-8CC6-962392D02C87}" destId="{A42A2C3B-4AB6-42CF-BA87-0DCF57C6EB23}" srcOrd="0" destOrd="0" presId="urn:microsoft.com/office/officeart/2005/8/layout/vList3"/>
    <dgm:cxn modelId="{D895AC6F-39AB-4531-90B0-46635C47B29D}" srcId="{9A9359D9-87E1-450B-98F1-7A6B0C241492}" destId="{134C44E4-C5DB-4B2B-934C-0DA4F58B8129}" srcOrd="2" destOrd="0" parTransId="{958882B2-B4F2-497A-BB20-F1AB39A0A3D9}" sibTransId="{02D3B580-561B-499E-957A-296709482E81}"/>
    <dgm:cxn modelId="{36673973-BEE2-47D5-97F3-2C0CEE9496E8}" type="presOf" srcId="{91F99052-6B56-4D39-8931-49F54742489A}" destId="{B525DFDC-5BC3-4D3F-B3BD-EB72097BDA8C}" srcOrd="0" destOrd="0" presId="urn:microsoft.com/office/officeart/2005/8/layout/vList3"/>
    <dgm:cxn modelId="{1CDFDC4E-2BFB-497C-AE00-7C40E13BA8BF}" type="presOf" srcId="{EA07A39A-849D-48B3-AFB7-AFF58FA82DC6}" destId="{9D65D6BE-A2E8-48B1-BD16-69FDC8114E46}" srcOrd="0" destOrd="0" presId="urn:microsoft.com/office/officeart/2005/8/layout/vList3"/>
    <dgm:cxn modelId="{2B3B2955-0A3C-41A7-96E7-2467C8482063}" srcId="{9A9359D9-87E1-450B-98F1-7A6B0C241492}" destId="{E8302A07-61D0-4F8A-8CC6-962392D02C87}" srcOrd="5" destOrd="0" parTransId="{92DE51AF-E2D1-44A5-8474-E002AE0D7E00}" sibTransId="{F740855E-D093-460A-A917-F1F0A0ED70B1}"/>
    <dgm:cxn modelId="{088E1D6F-921D-46DC-AD09-925470A816B5}" type="presOf" srcId="{134C44E4-C5DB-4B2B-934C-0DA4F58B8129}" destId="{1195DF6C-EFEC-48FF-96E1-97A4F863653D}" srcOrd="0" destOrd="0" presId="urn:microsoft.com/office/officeart/2005/8/layout/vList3"/>
    <dgm:cxn modelId="{0986FB7D-1521-4A10-B1D8-FD384522C1BF}" type="presOf" srcId="{82CEBD57-15DC-436A-84CD-8FEC1BD72CAA}" destId="{F760FD44-E0EA-41E3-B034-B94574FBE0F6}" srcOrd="0" destOrd="0" presId="urn:microsoft.com/office/officeart/2005/8/layout/vList3"/>
    <dgm:cxn modelId="{4B3E435E-267F-4494-BEB9-127CA949F69D}" srcId="{9A9359D9-87E1-450B-98F1-7A6B0C241492}" destId="{82CEBD57-15DC-436A-84CD-8FEC1BD72CAA}" srcOrd="3" destOrd="0" parTransId="{4BA6E374-007C-40D8-BDFA-0DCE8B1B7865}" sibTransId="{7A7BB516-1E6A-4301-8E9C-525E3015D98D}"/>
    <dgm:cxn modelId="{CCB682C8-167A-468B-9A56-1E95E138097F}" type="presOf" srcId="{633F698C-04CC-45DD-9851-70F69576C38D}" destId="{10A8F9BB-14BF-4EE2-8B69-7427C331ACFC}" srcOrd="0" destOrd="0" presId="urn:microsoft.com/office/officeart/2005/8/layout/vList3"/>
    <dgm:cxn modelId="{4FF6575D-15D7-4C5F-9672-73F7A46B9A56}" srcId="{9A9359D9-87E1-450B-98F1-7A6B0C241492}" destId="{EA07A39A-849D-48B3-AFB7-AFF58FA82DC6}" srcOrd="0" destOrd="0" parTransId="{EEDDDCE5-0731-4851-9756-7BDB806A2858}" sibTransId="{865C7E16-CED3-4FD1-A576-0206CB9C259A}"/>
    <dgm:cxn modelId="{8EAED601-F838-4FB8-951F-1F8151ADB832}" srcId="{9A9359D9-87E1-450B-98F1-7A6B0C241492}" destId="{91F99052-6B56-4D39-8931-49F54742489A}" srcOrd="4" destOrd="0" parTransId="{0A50DA94-819E-47B1-AA42-3DAFC8641EB6}" sibTransId="{9FCF7BEF-1FC5-4B73-8551-6CFAD9934266}"/>
    <dgm:cxn modelId="{DFD4E362-DD02-48EA-855C-218D6FE1F188}" type="presOf" srcId="{9A9359D9-87E1-450B-98F1-7A6B0C241492}" destId="{C5D16A43-6285-424D-9722-50B990D4DCE4}" srcOrd="0" destOrd="0" presId="urn:microsoft.com/office/officeart/2005/8/layout/vList3"/>
    <dgm:cxn modelId="{78A6DBE1-99A4-4D3A-9D25-28E0DE6E6E0E}" type="presParOf" srcId="{C5D16A43-6285-424D-9722-50B990D4DCE4}" destId="{12BBD7BB-A357-4343-90C2-B91F4E7D9620}" srcOrd="0" destOrd="0" presId="urn:microsoft.com/office/officeart/2005/8/layout/vList3"/>
    <dgm:cxn modelId="{06E8E7ED-44B9-42DD-9CC8-A96937C26C28}" type="presParOf" srcId="{12BBD7BB-A357-4343-90C2-B91F4E7D9620}" destId="{341CEB95-1B7A-42C1-B511-DDD7C4C5992A}" srcOrd="0" destOrd="0" presId="urn:microsoft.com/office/officeart/2005/8/layout/vList3"/>
    <dgm:cxn modelId="{12278836-7A40-4360-99BC-66AC355686CC}" type="presParOf" srcId="{12BBD7BB-A357-4343-90C2-B91F4E7D9620}" destId="{9D65D6BE-A2E8-48B1-BD16-69FDC8114E46}" srcOrd="1" destOrd="0" presId="urn:microsoft.com/office/officeart/2005/8/layout/vList3"/>
    <dgm:cxn modelId="{8F8132B2-C827-4414-BA46-6D834AA7DACD}" type="presParOf" srcId="{C5D16A43-6285-424D-9722-50B990D4DCE4}" destId="{F2195755-3989-48D9-B446-F4333C52DDE7}" srcOrd="1" destOrd="0" presId="urn:microsoft.com/office/officeart/2005/8/layout/vList3"/>
    <dgm:cxn modelId="{10795AB4-E657-4F9C-8929-3287ACC1DA39}" type="presParOf" srcId="{C5D16A43-6285-424D-9722-50B990D4DCE4}" destId="{EB6AEEE5-0205-47BA-ABC8-18FF9EEFC1CF}" srcOrd="2" destOrd="0" presId="urn:microsoft.com/office/officeart/2005/8/layout/vList3"/>
    <dgm:cxn modelId="{D5882298-32A9-4433-8D43-76EC8863EA69}" type="presParOf" srcId="{EB6AEEE5-0205-47BA-ABC8-18FF9EEFC1CF}" destId="{6A4CE5E4-222C-4024-961C-A691F2C75F5D}" srcOrd="0" destOrd="0" presId="urn:microsoft.com/office/officeart/2005/8/layout/vList3"/>
    <dgm:cxn modelId="{727CB7A0-0885-4A69-A283-8A120CDE3CBB}" type="presParOf" srcId="{EB6AEEE5-0205-47BA-ABC8-18FF9EEFC1CF}" destId="{10A8F9BB-14BF-4EE2-8B69-7427C331ACFC}" srcOrd="1" destOrd="0" presId="urn:microsoft.com/office/officeart/2005/8/layout/vList3"/>
    <dgm:cxn modelId="{F9B7C958-54AC-476B-A634-D6BE1C26BA1E}" type="presParOf" srcId="{C5D16A43-6285-424D-9722-50B990D4DCE4}" destId="{3B937C24-D05A-42B3-B284-7A94C7A8E0AD}" srcOrd="3" destOrd="0" presId="urn:microsoft.com/office/officeart/2005/8/layout/vList3"/>
    <dgm:cxn modelId="{4F28B304-08F9-496F-91D5-10A00019E318}" type="presParOf" srcId="{C5D16A43-6285-424D-9722-50B990D4DCE4}" destId="{3324BA5F-EE4D-4CAD-B293-F010C6DBE95F}" srcOrd="4" destOrd="0" presId="urn:microsoft.com/office/officeart/2005/8/layout/vList3"/>
    <dgm:cxn modelId="{3E0CECCB-6855-45FF-94A9-6294DAB30D65}" type="presParOf" srcId="{3324BA5F-EE4D-4CAD-B293-F010C6DBE95F}" destId="{7BEC4A67-4F7F-4F20-9741-8649639108E5}" srcOrd="0" destOrd="0" presId="urn:microsoft.com/office/officeart/2005/8/layout/vList3"/>
    <dgm:cxn modelId="{39BF9CA7-7B7F-43D4-8AB4-003756A695B2}" type="presParOf" srcId="{3324BA5F-EE4D-4CAD-B293-F010C6DBE95F}" destId="{1195DF6C-EFEC-48FF-96E1-97A4F863653D}" srcOrd="1" destOrd="0" presId="urn:microsoft.com/office/officeart/2005/8/layout/vList3"/>
    <dgm:cxn modelId="{11D5B903-E391-41C4-A4BD-79A655A51B1E}" type="presParOf" srcId="{C5D16A43-6285-424D-9722-50B990D4DCE4}" destId="{6ABFCC2A-4D74-402C-B420-71F75D10E84E}" srcOrd="5" destOrd="0" presId="urn:microsoft.com/office/officeart/2005/8/layout/vList3"/>
    <dgm:cxn modelId="{6322BBFA-269E-42D9-92AA-471E71E8A165}" type="presParOf" srcId="{C5D16A43-6285-424D-9722-50B990D4DCE4}" destId="{538B4990-EFEC-43AE-81AE-033623F759C6}" srcOrd="6" destOrd="0" presId="urn:microsoft.com/office/officeart/2005/8/layout/vList3"/>
    <dgm:cxn modelId="{E75A03CF-933B-4866-AA6F-DE13DE8E2AC4}" type="presParOf" srcId="{538B4990-EFEC-43AE-81AE-033623F759C6}" destId="{63BAEBE4-5FB6-4543-BF27-4584A2F67F44}" srcOrd="0" destOrd="0" presId="urn:microsoft.com/office/officeart/2005/8/layout/vList3"/>
    <dgm:cxn modelId="{171FF574-0E53-4E1C-BD2B-390F06898FAF}" type="presParOf" srcId="{538B4990-EFEC-43AE-81AE-033623F759C6}" destId="{F760FD44-E0EA-41E3-B034-B94574FBE0F6}" srcOrd="1" destOrd="0" presId="urn:microsoft.com/office/officeart/2005/8/layout/vList3"/>
    <dgm:cxn modelId="{F84BB9FE-8220-4347-A1B6-134911AE5C5C}" type="presParOf" srcId="{C5D16A43-6285-424D-9722-50B990D4DCE4}" destId="{A088372C-43F5-4784-9883-BBF86A3F8320}" srcOrd="7" destOrd="0" presId="urn:microsoft.com/office/officeart/2005/8/layout/vList3"/>
    <dgm:cxn modelId="{43A68DB3-F666-4C2B-A0A5-D4EE55E0643E}" type="presParOf" srcId="{C5D16A43-6285-424D-9722-50B990D4DCE4}" destId="{03A35E30-3244-46F6-8F8E-C60E7521A80F}" srcOrd="8" destOrd="0" presId="urn:microsoft.com/office/officeart/2005/8/layout/vList3"/>
    <dgm:cxn modelId="{5E43C9F3-D57A-4099-A79C-CF0CC2C6A146}" type="presParOf" srcId="{03A35E30-3244-46F6-8F8E-C60E7521A80F}" destId="{EC084102-CF69-45BF-BA82-65EF1A686C1B}" srcOrd="0" destOrd="0" presId="urn:microsoft.com/office/officeart/2005/8/layout/vList3"/>
    <dgm:cxn modelId="{8FCB0A2D-A527-4F59-9ABF-5DFE8667B159}" type="presParOf" srcId="{03A35E30-3244-46F6-8F8E-C60E7521A80F}" destId="{B525DFDC-5BC3-4D3F-B3BD-EB72097BDA8C}" srcOrd="1" destOrd="0" presId="urn:microsoft.com/office/officeart/2005/8/layout/vList3"/>
    <dgm:cxn modelId="{9046DFE9-2336-415D-8911-E1B06D3078E2}" type="presParOf" srcId="{C5D16A43-6285-424D-9722-50B990D4DCE4}" destId="{7273937A-0A1B-4B88-8875-A786558A2279}" srcOrd="9" destOrd="0" presId="urn:microsoft.com/office/officeart/2005/8/layout/vList3"/>
    <dgm:cxn modelId="{063560CF-1A31-43B7-8605-3188C1DB80D2}" type="presParOf" srcId="{C5D16A43-6285-424D-9722-50B990D4DCE4}" destId="{5C093078-0556-44E6-8763-86CD80A92C8B}" srcOrd="10" destOrd="0" presId="urn:microsoft.com/office/officeart/2005/8/layout/vList3"/>
    <dgm:cxn modelId="{31A60D8E-D3A3-4654-B300-40F9EAC74860}" type="presParOf" srcId="{5C093078-0556-44E6-8763-86CD80A92C8B}" destId="{C07BC241-FFE6-4617-B1FA-749FE9BABC8C}" srcOrd="0" destOrd="0" presId="urn:microsoft.com/office/officeart/2005/8/layout/vList3"/>
    <dgm:cxn modelId="{EABD0C91-1D8B-4B8A-B099-6B2BD381BF32}" type="presParOf" srcId="{5C093078-0556-44E6-8763-86CD80A92C8B}" destId="{A42A2C3B-4AB6-42CF-BA87-0DCF57C6EB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14E9-99FD-448E-A936-EBA94E635C59}">
      <dsp:nvSpPr>
        <dsp:cNvPr id="0" name=""/>
        <dsp:cNvSpPr/>
      </dsp:nvSpPr>
      <dsp:spPr>
        <a:xfrm>
          <a:off x="-4543690" y="-696833"/>
          <a:ext cx="5413632" cy="541363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5D5A-EC4F-497D-86C6-0014428D4974}">
      <dsp:nvSpPr>
        <dsp:cNvPr id="0" name=""/>
        <dsp:cNvSpPr/>
      </dsp:nvSpPr>
      <dsp:spPr>
        <a:xfrm>
          <a:off x="282000" y="182747"/>
          <a:ext cx="5303132" cy="3653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Arial" charset="0"/>
              <a:cs typeface="Arial" charset="0"/>
            </a:rPr>
            <a:t>LIMITED DATA HANDLING CAPABILITY.</a:t>
          </a:r>
          <a:endParaRPr lang="en-GB" sz="1100" kern="1200" dirty="0"/>
        </a:p>
      </dsp:txBody>
      <dsp:txXfrm>
        <a:off x="282000" y="182747"/>
        <a:ext cx="5303132" cy="365334"/>
      </dsp:txXfrm>
    </dsp:sp>
    <dsp:sp modelId="{935D5F63-C0A9-44B0-80D0-EDF765F0ED0F}">
      <dsp:nvSpPr>
        <dsp:cNvPr id="0" name=""/>
        <dsp:cNvSpPr/>
      </dsp:nvSpPr>
      <dsp:spPr>
        <a:xfrm>
          <a:off x="53666" y="137080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DBD-0E61-4DEB-AE23-D1CA588F36C5}">
      <dsp:nvSpPr>
        <dsp:cNvPr id="0" name=""/>
        <dsp:cNvSpPr/>
      </dsp:nvSpPr>
      <dsp:spPr>
        <a:xfrm>
          <a:off x="612843" y="731070"/>
          <a:ext cx="4972289" cy="365334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 charset="0"/>
              <a:cs typeface="Arial" charset="0"/>
            </a:rPr>
            <a:t>NON INTEGRATION WITH OTHER COMMUNICATION NETWORKS.</a:t>
          </a:r>
          <a:endParaRPr lang="en-GB" sz="1100" kern="1200" dirty="0"/>
        </a:p>
      </dsp:txBody>
      <dsp:txXfrm>
        <a:off x="612843" y="731070"/>
        <a:ext cx="4972289" cy="365334"/>
      </dsp:txXfrm>
    </dsp:sp>
    <dsp:sp modelId="{7CEE5303-745E-45EE-BF6D-B10B7E10A4E6}">
      <dsp:nvSpPr>
        <dsp:cNvPr id="0" name=""/>
        <dsp:cNvSpPr/>
      </dsp:nvSpPr>
      <dsp:spPr>
        <a:xfrm>
          <a:off x="384509" y="685404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89753-2693-4AA5-AA97-DF4DF761951C}">
      <dsp:nvSpPr>
        <dsp:cNvPr id="0" name=""/>
        <dsp:cNvSpPr/>
      </dsp:nvSpPr>
      <dsp:spPr>
        <a:xfrm>
          <a:off x="794144" y="1278992"/>
          <a:ext cx="4790989" cy="365334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Arial" charset="0"/>
              <a:cs typeface="Arial" charset="0"/>
            </a:rPr>
            <a:t>INABILITY OF TELE OR VIDEO CONFERENCING.</a:t>
          </a:r>
          <a:endParaRPr lang="en-GB" sz="1100" kern="1200" dirty="0"/>
        </a:p>
      </dsp:txBody>
      <dsp:txXfrm>
        <a:off x="794144" y="1278992"/>
        <a:ext cx="4790989" cy="365334"/>
      </dsp:txXfrm>
    </dsp:sp>
    <dsp:sp modelId="{B9446BFD-DA45-4276-9941-90FF79CB16F8}">
      <dsp:nvSpPr>
        <dsp:cNvPr id="0" name=""/>
        <dsp:cNvSpPr/>
      </dsp:nvSpPr>
      <dsp:spPr>
        <a:xfrm>
          <a:off x="565810" y="1233325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3030C-C41C-4048-9445-F05126BD1E5D}">
      <dsp:nvSpPr>
        <dsp:cNvPr id="0" name=""/>
        <dsp:cNvSpPr/>
      </dsp:nvSpPr>
      <dsp:spPr>
        <a:xfrm>
          <a:off x="852031" y="1827315"/>
          <a:ext cx="4733101" cy="365334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Arial" charset="0"/>
              <a:cs typeface="Arial" charset="0"/>
            </a:rPr>
            <a:t>BULKY SYSTEM.</a:t>
          </a:r>
          <a:endParaRPr lang="en-GB" sz="1100" kern="1200" dirty="0"/>
        </a:p>
      </dsp:txBody>
      <dsp:txXfrm>
        <a:off x="852031" y="1827315"/>
        <a:ext cx="4733101" cy="365334"/>
      </dsp:txXfrm>
    </dsp:sp>
    <dsp:sp modelId="{594CA60E-9E7C-46D9-A8BD-E52E7939DFE3}">
      <dsp:nvSpPr>
        <dsp:cNvPr id="0" name=""/>
        <dsp:cNvSpPr/>
      </dsp:nvSpPr>
      <dsp:spPr>
        <a:xfrm>
          <a:off x="623697" y="1781648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435E-4D28-4DEB-BD36-9B95DD8BF509}">
      <dsp:nvSpPr>
        <dsp:cNvPr id="0" name=""/>
        <dsp:cNvSpPr/>
      </dsp:nvSpPr>
      <dsp:spPr>
        <a:xfrm>
          <a:off x="794144" y="2375638"/>
          <a:ext cx="4790989" cy="365334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Arial" charset="0"/>
              <a:cs typeface="Arial" charset="0"/>
            </a:rPr>
            <a:t>LIMITED RANGE (RLOS EQPT).</a:t>
          </a:r>
          <a:endParaRPr lang="en-GB" sz="1100" kern="1200" dirty="0"/>
        </a:p>
      </dsp:txBody>
      <dsp:txXfrm>
        <a:off x="794144" y="2375638"/>
        <a:ext cx="4790989" cy="365334"/>
      </dsp:txXfrm>
    </dsp:sp>
    <dsp:sp modelId="{7BFFBE7A-D2EC-46F9-B09D-9F3AA0641002}">
      <dsp:nvSpPr>
        <dsp:cNvPr id="0" name=""/>
        <dsp:cNvSpPr/>
      </dsp:nvSpPr>
      <dsp:spPr>
        <a:xfrm>
          <a:off x="565810" y="2329971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5980C-3362-4860-A71C-D1B45F8A3D83}">
      <dsp:nvSpPr>
        <dsp:cNvPr id="0" name=""/>
        <dsp:cNvSpPr/>
      </dsp:nvSpPr>
      <dsp:spPr>
        <a:xfrm>
          <a:off x="612843" y="2923559"/>
          <a:ext cx="4972289" cy="365334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Arial" charset="0"/>
              <a:cs typeface="Arial" charset="0"/>
            </a:rPr>
            <a:t>CANNOT BE INTEGRATED WITH THE BMS AND FUTURE PROTOCOLS.</a:t>
          </a:r>
          <a:endParaRPr lang="en-GB" sz="1100" kern="1200" dirty="0"/>
        </a:p>
      </dsp:txBody>
      <dsp:txXfrm>
        <a:off x="612843" y="2923559"/>
        <a:ext cx="4972289" cy="365334"/>
      </dsp:txXfrm>
    </dsp:sp>
    <dsp:sp modelId="{A6136C39-2B98-47C0-9653-AD6395C03DF1}">
      <dsp:nvSpPr>
        <dsp:cNvPr id="0" name=""/>
        <dsp:cNvSpPr/>
      </dsp:nvSpPr>
      <dsp:spPr>
        <a:xfrm>
          <a:off x="384509" y="2877892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CED4D-3396-4CDE-943A-AE02FB55EB39}">
      <dsp:nvSpPr>
        <dsp:cNvPr id="0" name=""/>
        <dsp:cNvSpPr/>
      </dsp:nvSpPr>
      <dsp:spPr>
        <a:xfrm>
          <a:off x="282000" y="3471882"/>
          <a:ext cx="5303132" cy="36533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4" tIns="27940" rIns="27940" bIns="2794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rial" charset="0"/>
              <a:cs typeface="Arial" charset="0"/>
            </a:rPr>
            <a:t>HIGH POWER CONSUMPTION.</a:t>
          </a:r>
          <a:endParaRPr lang="en-GB" sz="1100" kern="1200" dirty="0"/>
        </a:p>
      </dsp:txBody>
      <dsp:txXfrm>
        <a:off x="282000" y="3471882"/>
        <a:ext cx="5303132" cy="365334"/>
      </dsp:txXfrm>
    </dsp:sp>
    <dsp:sp modelId="{13465606-4A41-4ACB-9A0A-5D12C88723CE}">
      <dsp:nvSpPr>
        <dsp:cNvPr id="0" name=""/>
        <dsp:cNvSpPr/>
      </dsp:nvSpPr>
      <dsp:spPr>
        <a:xfrm>
          <a:off x="53666" y="3426216"/>
          <a:ext cx="456668" cy="45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14E9-99FD-448E-A936-EBA94E635C59}">
      <dsp:nvSpPr>
        <dsp:cNvPr id="0" name=""/>
        <dsp:cNvSpPr/>
      </dsp:nvSpPr>
      <dsp:spPr>
        <a:xfrm>
          <a:off x="-4242306" y="-650890"/>
          <a:ext cx="5054630" cy="5054630"/>
        </a:xfrm>
        <a:prstGeom prst="blockArc">
          <a:avLst>
            <a:gd name="adj1" fmla="val 18900000"/>
            <a:gd name="adj2" fmla="val 2700000"/>
            <a:gd name="adj3" fmla="val 427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5D5A-EC4F-497D-86C6-0014428D4974}">
      <dsp:nvSpPr>
        <dsp:cNvPr id="0" name=""/>
        <dsp:cNvSpPr/>
      </dsp:nvSpPr>
      <dsp:spPr>
        <a:xfrm>
          <a:off x="355786" y="234478"/>
          <a:ext cx="4318341" cy="46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47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Arial" charset="0"/>
              <a:cs typeface="Arial" charset="0"/>
            </a:rPr>
            <a:t>POOR RELIABILITY.</a:t>
          </a:r>
          <a:endParaRPr lang="en-GB" sz="1400" kern="1200" dirty="0"/>
        </a:p>
      </dsp:txBody>
      <dsp:txXfrm>
        <a:off x="355786" y="234478"/>
        <a:ext cx="4318341" cy="469256"/>
      </dsp:txXfrm>
    </dsp:sp>
    <dsp:sp modelId="{935D5F63-C0A9-44B0-80D0-EDF765F0ED0F}">
      <dsp:nvSpPr>
        <dsp:cNvPr id="0" name=""/>
        <dsp:cNvSpPr/>
      </dsp:nvSpPr>
      <dsp:spPr>
        <a:xfrm>
          <a:off x="62500" y="175821"/>
          <a:ext cx="586570" cy="586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DBD-0E61-4DEB-AE23-D1CA588F36C5}">
      <dsp:nvSpPr>
        <dsp:cNvPr id="0" name=""/>
        <dsp:cNvSpPr/>
      </dsp:nvSpPr>
      <dsp:spPr>
        <a:xfrm>
          <a:off x="692041" y="938137"/>
          <a:ext cx="3982086" cy="46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47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Arial" charset="0"/>
              <a:cs typeface="Arial" charset="0"/>
            </a:rPr>
            <a:t>OBSOLETE EQUIPMENT</a:t>
          </a:r>
          <a:endParaRPr lang="en-GB" sz="1400" kern="1200" dirty="0"/>
        </a:p>
      </dsp:txBody>
      <dsp:txXfrm>
        <a:off x="692041" y="938137"/>
        <a:ext cx="3982086" cy="469256"/>
      </dsp:txXfrm>
    </dsp:sp>
    <dsp:sp modelId="{7CEE5303-745E-45EE-BF6D-B10B7E10A4E6}">
      <dsp:nvSpPr>
        <dsp:cNvPr id="0" name=""/>
        <dsp:cNvSpPr/>
      </dsp:nvSpPr>
      <dsp:spPr>
        <a:xfrm>
          <a:off x="398756" y="879480"/>
          <a:ext cx="586570" cy="586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89753-2693-4AA5-AA97-DF4DF761951C}">
      <dsp:nvSpPr>
        <dsp:cNvPr id="0" name=""/>
        <dsp:cNvSpPr/>
      </dsp:nvSpPr>
      <dsp:spPr>
        <a:xfrm>
          <a:off x="795244" y="1641796"/>
          <a:ext cx="3878882" cy="46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47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Arial" charset="0"/>
              <a:cs typeface="Arial" charset="0"/>
            </a:rPr>
            <a:t>LOW DATA TRANSFER CAPABILITY</a:t>
          </a:r>
          <a:endParaRPr lang="en-GB" sz="1400" kern="1200" dirty="0"/>
        </a:p>
      </dsp:txBody>
      <dsp:txXfrm>
        <a:off x="795244" y="1641796"/>
        <a:ext cx="3878882" cy="469256"/>
      </dsp:txXfrm>
    </dsp:sp>
    <dsp:sp modelId="{B9446BFD-DA45-4276-9941-90FF79CB16F8}">
      <dsp:nvSpPr>
        <dsp:cNvPr id="0" name=""/>
        <dsp:cNvSpPr/>
      </dsp:nvSpPr>
      <dsp:spPr>
        <a:xfrm>
          <a:off x="501959" y="1583139"/>
          <a:ext cx="586570" cy="586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3030C-C41C-4048-9445-F05126BD1E5D}">
      <dsp:nvSpPr>
        <dsp:cNvPr id="0" name=""/>
        <dsp:cNvSpPr/>
      </dsp:nvSpPr>
      <dsp:spPr>
        <a:xfrm>
          <a:off x="692041" y="2345456"/>
          <a:ext cx="3982086" cy="46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47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charset="0"/>
              <a:cs typeface="Arial" charset="0"/>
            </a:rPr>
            <a:t>LACK OF LAST MILE NETWORK.</a:t>
          </a:r>
          <a:endParaRPr lang="en-GB" sz="1400" kern="1200" dirty="0"/>
        </a:p>
      </dsp:txBody>
      <dsp:txXfrm>
        <a:off x="692041" y="2345456"/>
        <a:ext cx="3982086" cy="469256"/>
      </dsp:txXfrm>
    </dsp:sp>
    <dsp:sp modelId="{594CA60E-9E7C-46D9-A8BD-E52E7939DFE3}">
      <dsp:nvSpPr>
        <dsp:cNvPr id="0" name=""/>
        <dsp:cNvSpPr/>
      </dsp:nvSpPr>
      <dsp:spPr>
        <a:xfrm>
          <a:off x="398756" y="2286799"/>
          <a:ext cx="586570" cy="586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435E-4D28-4DEB-BD36-9B95DD8BF509}">
      <dsp:nvSpPr>
        <dsp:cNvPr id="0" name=""/>
        <dsp:cNvSpPr/>
      </dsp:nvSpPr>
      <dsp:spPr>
        <a:xfrm>
          <a:off x="355786" y="3049115"/>
          <a:ext cx="4318341" cy="46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472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Arial" charset="0"/>
              <a:cs typeface="Arial" charset="0"/>
            </a:rPr>
            <a:t>NON INTEGRATION WITH FUTURE TECHNOLOGIES.</a:t>
          </a:r>
          <a:endParaRPr lang="en-GB" sz="1400" kern="1200" dirty="0"/>
        </a:p>
      </dsp:txBody>
      <dsp:txXfrm>
        <a:off x="355786" y="3049115"/>
        <a:ext cx="4318341" cy="469256"/>
      </dsp:txXfrm>
    </dsp:sp>
    <dsp:sp modelId="{7BFFBE7A-D2EC-46F9-B09D-9F3AA0641002}">
      <dsp:nvSpPr>
        <dsp:cNvPr id="0" name=""/>
        <dsp:cNvSpPr/>
      </dsp:nvSpPr>
      <dsp:spPr>
        <a:xfrm>
          <a:off x="62500" y="2990458"/>
          <a:ext cx="586570" cy="586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DB44-8740-4A04-A62D-FABF9769A6C6}">
      <dsp:nvSpPr>
        <dsp:cNvPr id="0" name=""/>
        <dsp:cNvSpPr/>
      </dsp:nvSpPr>
      <dsp:spPr>
        <a:xfrm>
          <a:off x="0" y="0"/>
          <a:ext cx="4540616" cy="11885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500" u="sng" kern="1200" dirty="0" smtClean="0"/>
            <a:t>MCCS</a:t>
          </a:r>
          <a:endParaRPr lang="en-GB" sz="5500" u="sng" kern="1200" dirty="0"/>
        </a:p>
      </dsp:txBody>
      <dsp:txXfrm>
        <a:off x="0" y="0"/>
        <a:ext cx="4540616" cy="1188506"/>
      </dsp:txXfrm>
    </dsp:sp>
    <dsp:sp modelId="{333424E5-AE10-4FFA-926A-3BDDA212611B}">
      <dsp:nvSpPr>
        <dsp:cNvPr id="0" name=""/>
        <dsp:cNvSpPr/>
      </dsp:nvSpPr>
      <dsp:spPr>
        <a:xfrm>
          <a:off x="0" y="1188506"/>
          <a:ext cx="1135154" cy="2495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STATIC DPLY : HIGH INITIAL SETUP COST AND HIGH POWER REQMT.</a:t>
          </a:r>
          <a:endParaRPr lang="en-GB" sz="1500" kern="1200" dirty="0"/>
        </a:p>
      </dsp:txBody>
      <dsp:txXfrm>
        <a:off x="0" y="1188506"/>
        <a:ext cx="1135154" cy="2495863"/>
      </dsp:txXfrm>
    </dsp:sp>
    <dsp:sp modelId="{98E24C50-6E7D-4C8F-B194-7CFE88CD5F2E}">
      <dsp:nvSpPr>
        <dsp:cNvPr id="0" name=""/>
        <dsp:cNvSpPr/>
      </dsp:nvSpPr>
      <dsp:spPr>
        <a:xfrm>
          <a:off x="1135154" y="1188506"/>
          <a:ext cx="1135154" cy="2495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EXPENSIVE : LTD TO THREE CORPS ONLY</a:t>
          </a:r>
          <a:endParaRPr lang="en-GB" sz="1500" kern="1200" dirty="0"/>
        </a:p>
      </dsp:txBody>
      <dsp:txXfrm>
        <a:off x="1135154" y="1188506"/>
        <a:ext cx="1135154" cy="2495863"/>
      </dsp:txXfrm>
    </dsp:sp>
    <dsp:sp modelId="{E5368F7E-CFEF-44B0-BF2A-E97F0366E170}">
      <dsp:nvSpPr>
        <dsp:cNvPr id="0" name=""/>
        <dsp:cNvSpPr/>
      </dsp:nvSpPr>
      <dsp:spPr>
        <a:xfrm>
          <a:off x="2270308" y="1188506"/>
          <a:ext cx="1135154" cy="2495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USE OF 2G TECH : CDMA (LTD BW)</a:t>
          </a:r>
          <a:endParaRPr lang="en-GB" sz="1500" kern="1200" dirty="0"/>
        </a:p>
      </dsp:txBody>
      <dsp:txXfrm>
        <a:off x="2270308" y="1188506"/>
        <a:ext cx="1135154" cy="2495863"/>
      </dsp:txXfrm>
    </dsp:sp>
    <dsp:sp modelId="{6D801E7B-5E55-4493-B0FB-886F57B43BB7}">
      <dsp:nvSpPr>
        <dsp:cNvPr id="0" name=""/>
        <dsp:cNvSpPr/>
      </dsp:nvSpPr>
      <dsp:spPr>
        <a:xfrm>
          <a:off x="3405461" y="1188506"/>
          <a:ext cx="1135154" cy="2495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LTD AVAILABILITY OF COMPATIBLE HANDSETS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( HTC &amp; MOTOROLA)</a:t>
          </a:r>
          <a:endParaRPr lang="en-GB" sz="1500" kern="1200" dirty="0"/>
        </a:p>
      </dsp:txBody>
      <dsp:txXfrm>
        <a:off x="3405461" y="1188506"/>
        <a:ext cx="1135154" cy="2495863"/>
      </dsp:txXfrm>
    </dsp:sp>
    <dsp:sp modelId="{FE1FA31E-C32C-4FF6-BFA5-FFF4A37D4BA5}">
      <dsp:nvSpPr>
        <dsp:cNvPr id="0" name=""/>
        <dsp:cNvSpPr/>
      </dsp:nvSpPr>
      <dsp:spPr>
        <a:xfrm>
          <a:off x="0" y="3684369"/>
          <a:ext cx="4540616" cy="27731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CCDCC-D43E-4946-8E1B-EE3E5DE94DDF}">
      <dsp:nvSpPr>
        <dsp:cNvPr id="0" name=""/>
        <dsp:cNvSpPr/>
      </dsp:nvSpPr>
      <dsp:spPr>
        <a:xfrm>
          <a:off x="2393717" y="1312117"/>
          <a:ext cx="1667758" cy="1442678"/>
        </a:xfrm>
        <a:prstGeom prst="hexagon">
          <a:avLst>
            <a:gd name="adj" fmla="val 2857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NEED OF DESIGNING A TCS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0088" y="1551189"/>
        <a:ext cx="1115016" cy="964534"/>
      </dsp:txXfrm>
    </dsp:sp>
    <dsp:sp modelId="{4C6E3287-D9F8-4778-AA4D-F2D545F9C767}">
      <dsp:nvSpPr>
        <dsp:cNvPr id="0" name=""/>
        <dsp:cNvSpPr/>
      </dsp:nvSpPr>
      <dsp:spPr>
        <a:xfrm>
          <a:off x="3438054" y="621893"/>
          <a:ext cx="629240" cy="54217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FA2E3-A9D8-40BF-A59D-A9CB6AA4DDB8}">
      <dsp:nvSpPr>
        <dsp:cNvPr id="0" name=""/>
        <dsp:cNvSpPr/>
      </dsp:nvSpPr>
      <dsp:spPr>
        <a:xfrm>
          <a:off x="2331134" y="0"/>
          <a:ext cx="1904751" cy="118237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INCREASED CAPACITY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2464" y="168428"/>
        <a:ext cx="1362091" cy="845514"/>
      </dsp:txXfrm>
    </dsp:sp>
    <dsp:sp modelId="{831931BE-0677-404B-95E3-E5D5CD7F8C4A}">
      <dsp:nvSpPr>
        <dsp:cNvPr id="0" name=""/>
        <dsp:cNvSpPr/>
      </dsp:nvSpPr>
      <dsp:spPr>
        <a:xfrm>
          <a:off x="4172427" y="1635469"/>
          <a:ext cx="629240" cy="54217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F9AA7-97A1-4931-B70F-3D4FAD7AB65C}">
      <dsp:nvSpPr>
        <dsp:cNvPr id="0" name=""/>
        <dsp:cNvSpPr/>
      </dsp:nvSpPr>
      <dsp:spPr>
        <a:xfrm>
          <a:off x="4285772" y="892579"/>
          <a:ext cx="1366716" cy="118237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SECURE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2266" y="1088523"/>
        <a:ext cx="913728" cy="790482"/>
      </dsp:txXfrm>
    </dsp:sp>
    <dsp:sp modelId="{ED0016AF-27F6-4AFE-91D2-E656ECB47D66}">
      <dsp:nvSpPr>
        <dsp:cNvPr id="0" name=""/>
        <dsp:cNvSpPr/>
      </dsp:nvSpPr>
      <dsp:spPr>
        <a:xfrm>
          <a:off x="3662284" y="2779607"/>
          <a:ext cx="629240" cy="54217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2F9DC-F25B-4508-8A06-51F246511AA5}">
      <dsp:nvSpPr>
        <dsp:cNvPr id="0" name=""/>
        <dsp:cNvSpPr/>
      </dsp:nvSpPr>
      <dsp:spPr>
        <a:xfrm>
          <a:off x="4057695" y="2410424"/>
          <a:ext cx="1624451" cy="118237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JAMMING RESISTANT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5667" y="2590912"/>
        <a:ext cx="1128507" cy="821394"/>
      </dsp:txXfrm>
    </dsp:sp>
    <dsp:sp modelId="{D9314759-0602-4711-AAAB-1DA941AA33BA}">
      <dsp:nvSpPr>
        <dsp:cNvPr id="0" name=""/>
        <dsp:cNvSpPr/>
      </dsp:nvSpPr>
      <dsp:spPr>
        <a:xfrm>
          <a:off x="2396820" y="2898372"/>
          <a:ext cx="629240" cy="54217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567A5-D3CB-4CFE-8C9F-CA6B58C53E6F}">
      <dsp:nvSpPr>
        <dsp:cNvPr id="0" name=""/>
        <dsp:cNvSpPr/>
      </dsp:nvSpPr>
      <dsp:spPr>
        <a:xfrm>
          <a:off x="2219364" y="2884950"/>
          <a:ext cx="2022671" cy="118237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LOW INTERCEPTION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00521" y="3049303"/>
        <a:ext cx="1460357" cy="853664"/>
      </dsp:txXfrm>
    </dsp:sp>
    <dsp:sp modelId="{536F1079-AF77-42F5-9FD6-D9DD525CCC0C}">
      <dsp:nvSpPr>
        <dsp:cNvPr id="0" name=""/>
        <dsp:cNvSpPr/>
      </dsp:nvSpPr>
      <dsp:spPr>
        <a:xfrm>
          <a:off x="1650422" y="1885203"/>
          <a:ext cx="629240" cy="54217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C0F47-5026-4DA8-A349-1754EB2CB7C1}">
      <dsp:nvSpPr>
        <dsp:cNvPr id="0" name=""/>
        <dsp:cNvSpPr/>
      </dsp:nvSpPr>
      <dsp:spPr>
        <a:xfrm>
          <a:off x="819499" y="2334076"/>
          <a:ext cx="1598443" cy="118237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ROBUST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5304" y="2515898"/>
        <a:ext cx="1106833" cy="818726"/>
      </dsp:txXfrm>
    </dsp:sp>
    <dsp:sp modelId="{F9DB1D0F-87DD-4E93-8CEC-F3B7CF303DFB}">
      <dsp:nvSpPr>
        <dsp:cNvPr id="0" name=""/>
        <dsp:cNvSpPr/>
      </dsp:nvSpPr>
      <dsp:spPr>
        <a:xfrm>
          <a:off x="651345" y="868901"/>
          <a:ext cx="1736358" cy="118237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FORCE MULTIPLIER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8643" y="1044107"/>
        <a:ext cx="1221762" cy="831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14E9-99FD-448E-A936-EBA94E635C59}">
      <dsp:nvSpPr>
        <dsp:cNvPr id="0" name=""/>
        <dsp:cNvSpPr/>
      </dsp:nvSpPr>
      <dsp:spPr>
        <a:xfrm>
          <a:off x="-4544515" y="-696833"/>
          <a:ext cx="5413632" cy="541363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5D5A-EC4F-497D-86C6-0014428D4974}">
      <dsp:nvSpPr>
        <dsp:cNvPr id="0" name=""/>
        <dsp:cNvSpPr/>
      </dsp:nvSpPr>
      <dsp:spPr>
        <a:xfrm>
          <a:off x="558955" y="401996"/>
          <a:ext cx="8327203" cy="803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69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charset="0"/>
              <a:cs typeface="Arial" charset="0"/>
            </a:rPr>
            <a:t>AFNET : IACCS</a:t>
          </a:r>
          <a:endParaRPr lang="en-GB" sz="4200" kern="1200" dirty="0"/>
        </a:p>
      </dsp:txBody>
      <dsp:txXfrm>
        <a:off x="558955" y="401996"/>
        <a:ext cx="8327203" cy="803993"/>
      </dsp:txXfrm>
    </dsp:sp>
    <dsp:sp modelId="{935D5F63-C0A9-44B0-80D0-EDF765F0ED0F}">
      <dsp:nvSpPr>
        <dsp:cNvPr id="0" name=""/>
        <dsp:cNvSpPr/>
      </dsp:nvSpPr>
      <dsp:spPr>
        <a:xfrm>
          <a:off x="56459" y="301497"/>
          <a:ext cx="1004991" cy="1004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EBDBD-0E61-4DEB-AE23-D1CA588F36C5}">
      <dsp:nvSpPr>
        <dsp:cNvPr id="0" name=""/>
        <dsp:cNvSpPr/>
      </dsp:nvSpPr>
      <dsp:spPr>
        <a:xfrm>
          <a:off x="851207" y="1607986"/>
          <a:ext cx="8034951" cy="803993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69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charset="0"/>
              <a:cs typeface="Arial" charset="0"/>
            </a:rPr>
            <a:t>SAT COMN</a:t>
          </a:r>
          <a:endParaRPr lang="en-GB" sz="4200" kern="1200" dirty="0"/>
        </a:p>
      </dsp:txBody>
      <dsp:txXfrm>
        <a:off x="851207" y="1607986"/>
        <a:ext cx="8034951" cy="803993"/>
      </dsp:txXfrm>
    </dsp:sp>
    <dsp:sp modelId="{7CEE5303-745E-45EE-BF6D-B10B7E10A4E6}">
      <dsp:nvSpPr>
        <dsp:cNvPr id="0" name=""/>
        <dsp:cNvSpPr/>
      </dsp:nvSpPr>
      <dsp:spPr>
        <a:xfrm>
          <a:off x="348711" y="1507486"/>
          <a:ext cx="1004991" cy="1004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89753-2693-4AA5-AA97-DF4DF761951C}">
      <dsp:nvSpPr>
        <dsp:cNvPr id="0" name=""/>
        <dsp:cNvSpPr/>
      </dsp:nvSpPr>
      <dsp:spPr>
        <a:xfrm>
          <a:off x="558955" y="2813975"/>
          <a:ext cx="8327203" cy="80399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169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/>
            <a:t>INDIAN NAVY</a:t>
          </a:r>
          <a:endParaRPr lang="en-GB" sz="4200" kern="1200" dirty="0"/>
        </a:p>
      </dsp:txBody>
      <dsp:txXfrm>
        <a:off x="558955" y="2813975"/>
        <a:ext cx="8327203" cy="803993"/>
      </dsp:txXfrm>
    </dsp:sp>
    <dsp:sp modelId="{B9446BFD-DA45-4276-9941-90FF79CB16F8}">
      <dsp:nvSpPr>
        <dsp:cNvPr id="0" name=""/>
        <dsp:cNvSpPr/>
      </dsp:nvSpPr>
      <dsp:spPr>
        <a:xfrm>
          <a:off x="56459" y="2713476"/>
          <a:ext cx="1004991" cy="1004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D6BE-A2E8-48B1-BD16-69FDC8114E46}">
      <dsp:nvSpPr>
        <dsp:cNvPr id="0" name=""/>
        <dsp:cNvSpPr/>
      </dsp:nvSpPr>
      <dsp:spPr>
        <a:xfrm rot="10800000">
          <a:off x="1581234" y="602"/>
          <a:ext cx="5878068" cy="4026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MAKE IN INDIA 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602"/>
        <a:ext cx="5777400" cy="402673"/>
      </dsp:txXfrm>
    </dsp:sp>
    <dsp:sp modelId="{341CEB95-1B7A-42C1-B511-DDD7C4C5992A}">
      <dsp:nvSpPr>
        <dsp:cNvPr id="0" name=""/>
        <dsp:cNvSpPr/>
      </dsp:nvSpPr>
      <dsp:spPr>
        <a:xfrm>
          <a:off x="1379897" y="602"/>
          <a:ext cx="402673" cy="40267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8F9BB-14BF-4EE2-8B69-7427C331ACFC}">
      <dsp:nvSpPr>
        <dsp:cNvPr id="0" name=""/>
        <dsp:cNvSpPr/>
      </dsp:nvSpPr>
      <dsp:spPr>
        <a:xfrm rot="10800000">
          <a:off x="1581234" y="523477"/>
          <a:ext cx="5878068" cy="402673"/>
        </a:xfrm>
        <a:prstGeom prst="homePlate">
          <a:avLst/>
        </a:prstGeom>
        <a:solidFill>
          <a:schemeClr val="accent4">
            <a:hueOff val="1400127"/>
            <a:satOff val="-5825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HCL &amp; INFY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523477"/>
        <a:ext cx="5777400" cy="402673"/>
      </dsp:txXfrm>
    </dsp:sp>
    <dsp:sp modelId="{6A4CE5E4-222C-4024-961C-A691F2C75F5D}">
      <dsp:nvSpPr>
        <dsp:cNvPr id="0" name=""/>
        <dsp:cNvSpPr/>
      </dsp:nvSpPr>
      <dsp:spPr>
        <a:xfrm>
          <a:off x="1379897" y="523477"/>
          <a:ext cx="402673" cy="402673"/>
        </a:xfrm>
        <a:prstGeom prst="ellipse">
          <a:avLst/>
        </a:prstGeom>
        <a:solidFill>
          <a:schemeClr val="accent4">
            <a:tint val="50000"/>
            <a:hueOff val="1541171"/>
            <a:satOff val="-7172"/>
            <a:lumOff val="-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5DF6C-EFEC-48FF-96E1-97A4F863653D}">
      <dsp:nvSpPr>
        <dsp:cNvPr id="0" name=""/>
        <dsp:cNvSpPr/>
      </dsp:nvSpPr>
      <dsp:spPr>
        <a:xfrm rot="10800000">
          <a:off x="1581234" y="1046351"/>
          <a:ext cx="5878068" cy="402673"/>
        </a:xfrm>
        <a:prstGeom prst="homePlate">
          <a:avLst/>
        </a:prstGeom>
        <a:solidFill>
          <a:schemeClr val="accent4">
            <a:hueOff val="2800255"/>
            <a:satOff val="-11651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STARTEGIC LEVEL TRI SERVICES COMN NETWORK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1046351"/>
        <a:ext cx="5777400" cy="402673"/>
      </dsp:txXfrm>
    </dsp:sp>
    <dsp:sp modelId="{7BEC4A67-4F7F-4F20-9741-8649639108E5}">
      <dsp:nvSpPr>
        <dsp:cNvPr id="0" name=""/>
        <dsp:cNvSpPr/>
      </dsp:nvSpPr>
      <dsp:spPr>
        <a:xfrm>
          <a:off x="1379897" y="1046351"/>
          <a:ext cx="402673" cy="402673"/>
        </a:xfrm>
        <a:prstGeom prst="ellipse">
          <a:avLst/>
        </a:prstGeom>
        <a:solidFill>
          <a:schemeClr val="accent4">
            <a:tint val="50000"/>
            <a:hueOff val="3082341"/>
            <a:satOff val="-14345"/>
            <a:lumOff val="-6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0FD44-E0EA-41E3-B034-B94574FBE0F6}">
      <dsp:nvSpPr>
        <dsp:cNvPr id="0" name=""/>
        <dsp:cNvSpPr/>
      </dsp:nvSpPr>
      <dsp:spPr>
        <a:xfrm rot="10800000">
          <a:off x="1581234" y="1569226"/>
          <a:ext cx="5878068" cy="402673"/>
        </a:xfrm>
        <a:prstGeom prst="homePlate">
          <a:avLst/>
        </a:prstGeom>
        <a:solidFill>
          <a:schemeClr val="accent4">
            <a:hueOff val="4200382"/>
            <a:satOff val="-1747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LINKED WITH ALL HQ, MoD, IDS &amp; OP FMNS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1569226"/>
        <a:ext cx="5777400" cy="402673"/>
      </dsp:txXfrm>
    </dsp:sp>
    <dsp:sp modelId="{63BAEBE4-5FB6-4543-BF27-4584A2F67F44}">
      <dsp:nvSpPr>
        <dsp:cNvPr id="0" name=""/>
        <dsp:cNvSpPr/>
      </dsp:nvSpPr>
      <dsp:spPr>
        <a:xfrm>
          <a:off x="1379897" y="1569226"/>
          <a:ext cx="402673" cy="402673"/>
        </a:xfrm>
        <a:prstGeom prst="ellipse">
          <a:avLst/>
        </a:prstGeom>
        <a:solidFill>
          <a:schemeClr val="accent4">
            <a:tint val="50000"/>
            <a:hueOff val="4623512"/>
            <a:satOff val="-21517"/>
            <a:lumOff val="-9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DFDC-5BC3-4D3F-B3BD-EB72097BDA8C}">
      <dsp:nvSpPr>
        <dsp:cNvPr id="0" name=""/>
        <dsp:cNvSpPr/>
      </dsp:nvSpPr>
      <dsp:spPr>
        <a:xfrm rot="10800000">
          <a:off x="1581234" y="2092100"/>
          <a:ext cx="5878068" cy="402673"/>
        </a:xfrm>
        <a:prstGeom prst="homePlate">
          <a:avLst/>
        </a:prstGeom>
        <a:solidFill>
          <a:schemeClr val="accent4">
            <a:hueOff val="5600509"/>
            <a:satOff val="-23301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EXPECTED SERVICE DURATION : 30 YEARS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2092100"/>
        <a:ext cx="5777400" cy="402673"/>
      </dsp:txXfrm>
    </dsp:sp>
    <dsp:sp modelId="{EC084102-CF69-45BF-BA82-65EF1A686C1B}">
      <dsp:nvSpPr>
        <dsp:cNvPr id="0" name=""/>
        <dsp:cNvSpPr/>
      </dsp:nvSpPr>
      <dsp:spPr>
        <a:xfrm>
          <a:off x="1379897" y="2092100"/>
          <a:ext cx="402673" cy="402673"/>
        </a:xfrm>
        <a:prstGeom prst="ellipse">
          <a:avLst/>
        </a:prstGeom>
        <a:solidFill>
          <a:schemeClr val="accent4">
            <a:tint val="50000"/>
            <a:hueOff val="6164683"/>
            <a:satOff val="-28689"/>
            <a:lumOff val="-12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D6FD8-F667-4E13-9BAA-79CE8F24F550}">
      <dsp:nvSpPr>
        <dsp:cNvPr id="0" name=""/>
        <dsp:cNvSpPr/>
      </dsp:nvSpPr>
      <dsp:spPr>
        <a:xfrm rot="10800000">
          <a:off x="1581234" y="2614975"/>
          <a:ext cx="5878068" cy="402673"/>
        </a:xfrm>
        <a:prstGeom prst="homePlate">
          <a:avLst/>
        </a:prstGeom>
        <a:solidFill>
          <a:schemeClr val="accent4">
            <a:hueOff val="7000636"/>
            <a:satOff val="-29126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BASED ON OFC &amp; SAT COMN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2614975"/>
        <a:ext cx="5777400" cy="402673"/>
      </dsp:txXfrm>
    </dsp:sp>
    <dsp:sp modelId="{00B917C5-5C05-4035-9BC2-BFE9F8E7BFDE}">
      <dsp:nvSpPr>
        <dsp:cNvPr id="0" name=""/>
        <dsp:cNvSpPr/>
      </dsp:nvSpPr>
      <dsp:spPr>
        <a:xfrm>
          <a:off x="1379897" y="2614975"/>
          <a:ext cx="402673" cy="402673"/>
        </a:xfrm>
        <a:prstGeom prst="ellipse">
          <a:avLst/>
        </a:prstGeom>
        <a:solidFill>
          <a:schemeClr val="accent4">
            <a:tint val="50000"/>
            <a:hueOff val="7705854"/>
            <a:satOff val="-35861"/>
            <a:lumOff val="-15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91D45-5BE6-475D-B70E-BF6D4B9F2DA6}">
      <dsp:nvSpPr>
        <dsp:cNvPr id="0" name=""/>
        <dsp:cNvSpPr/>
      </dsp:nvSpPr>
      <dsp:spPr>
        <a:xfrm rot="10800000">
          <a:off x="1581234" y="3137849"/>
          <a:ext cx="5878068" cy="402673"/>
        </a:xfrm>
        <a:prstGeom prst="homePlate">
          <a:avLst/>
        </a:prstGeom>
        <a:solidFill>
          <a:schemeClr val="accent4">
            <a:hueOff val="8400764"/>
            <a:satOff val="-34952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SERVICES : VOICE, VIDEO, DATA &amp; VoIP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3137849"/>
        <a:ext cx="5777400" cy="402673"/>
      </dsp:txXfrm>
    </dsp:sp>
    <dsp:sp modelId="{BEAFA12B-4641-46CD-A3D6-492FEFAB1B19}">
      <dsp:nvSpPr>
        <dsp:cNvPr id="0" name=""/>
        <dsp:cNvSpPr/>
      </dsp:nvSpPr>
      <dsp:spPr>
        <a:xfrm>
          <a:off x="1379897" y="3137849"/>
          <a:ext cx="402673" cy="402673"/>
        </a:xfrm>
        <a:prstGeom prst="ellipse">
          <a:avLst/>
        </a:prstGeom>
        <a:solidFill>
          <a:schemeClr val="accent4">
            <a:tint val="50000"/>
            <a:hueOff val="9247024"/>
            <a:satOff val="-43034"/>
            <a:lumOff val="-1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A2C3B-4AB6-42CF-BA87-0DCF57C6EB23}">
      <dsp:nvSpPr>
        <dsp:cNvPr id="0" name=""/>
        <dsp:cNvSpPr/>
      </dsp:nvSpPr>
      <dsp:spPr>
        <a:xfrm rot="10800000">
          <a:off x="1581234" y="3660724"/>
          <a:ext cx="5878068" cy="402673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68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ysClr val="windowText" lastClr="000000"/>
              </a:solidFill>
            </a:rPr>
            <a:t>INFRA : 60000 KMS &amp; 129, 162 &amp; 33 STNS OF ARMY, NAVY &amp; AIRFORCE</a:t>
          </a:r>
          <a:endParaRPr lang="en-GB" sz="1400" b="1" kern="1200" dirty="0">
            <a:solidFill>
              <a:sysClr val="windowText" lastClr="000000"/>
            </a:solidFill>
          </a:endParaRPr>
        </a:p>
      </dsp:txBody>
      <dsp:txXfrm rot="10800000">
        <a:off x="1681902" y="3660724"/>
        <a:ext cx="5777400" cy="402673"/>
      </dsp:txXfrm>
    </dsp:sp>
    <dsp:sp modelId="{C07BC241-FFE6-4617-B1FA-749FE9BABC8C}">
      <dsp:nvSpPr>
        <dsp:cNvPr id="0" name=""/>
        <dsp:cNvSpPr/>
      </dsp:nvSpPr>
      <dsp:spPr>
        <a:xfrm>
          <a:off x="1379897" y="3660724"/>
          <a:ext cx="402673" cy="402673"/>
        </a:xfrm>
        <a:prstGeom prst="ellipse">
          <a:avLst/>
        </a:prstGeom>
        <a:solidFill>
          <a:schemeClr val="accent4">
            <a:tint val="50000"/>
            <a:hueOff val="10788194"/>
            <a:satOff val="-50206"/>
            <a:lumOff val="-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D6BE-A2E8-48B1-BD16-69FDC8114E46}">
      <dsp:nvSpPr>
        <dsp:cNvPr id="0" name=""/>
        <dsp:cNvSpPr/>
      </dsp:nvSpPr>
      <dsp:spPr>
        <a:xfrm rot="10800000">
          <a:off x="1616115" y="775"/>
          <a:ext cx="5878068" cy="54219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ysClr val="windowText" lastClr="000000"/>
              </a:solidFill>
            </a:rPr>
            <a:t>MAKE IN INDIA </a:t>
          </a:r>
          <a:endParaRPr lang="en-GB" sz="1500" b="1" kern="1200" dirty="0">
            <a:solidFill>
              <a:sysClr val="windowText" lastClr="000000"/>
            </a:solidFill>
          </a:endParaRPr>
        </a:p>
      </dsp:txBody>
      <dsp:txXfrm rot="10800000">
        <a:off x="1751665" y="775"/>
        <a:ext cx="5742518" cy="542199"/>
      </dsp:txXfrm>
    </dsp:sp>
    <dsp:sp modelId="{341CEB95-1B7A-42C1-B511-DDD7C4C5992A}">
      <dsp:nvSpPr>
        <dsp:cNvPr id="0" name=""/>
        <dsp:cNvSpPr/>
      </dsp:nvSpPr>
      <dsp:spPr>
        <a:xfrm>
          <a:off x="1345016" y="775"/>
          <a:ext cx="542199" cy="542199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8F9BB-14BF-4EE2-8B69-7427C331ACFC}">
      <dsp:nvSpPr>
        <dsp:cNvPr id="0" name=""/>
        <dsp:cNvSpPr/>
      </dsp:nvSpPr>
      <dsp:spPr>
        <a:xfrm rot="10800000">
          <a:off x="1616115" y="704825"/>
          <a:ext cx="5878068" cy="542199"/>
        </a:xfrm>
        <a:prstGeom prst="homePlate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ysClr val="windowText" lastClr="000000"/>
              </a:solidFill>
            </a:rPr>
            <a:t>BSNL, L&amp;T, TATA, STERLITE, PUNJ LLYOD </a:t>
          </a:r>
          <a:r>
            <a:rPr lang="en-GB" sz="1500" b="1" kern="1200" dirty="0" err="1" smtClean="0">
              <a:solidFill>
                <a:sysClr val="windowText" lastClr="000000"/>
              </a:solidFill>
            </a:rPr>
            <a:t>etc</a:t>
          </a:r>
          <a:r>
            <a:rPr lang="en-GB" sz="1500" b="1" kern="1200" dirty="0" smtClean="0">
              <a:solidFill>
                <a:sysClr val="windowText" lastClr="000000"/>
              </a:solidFill>
            </a:rPr>
            <a:t> </a:t>
          </a:r>
          <a:endParaRPr lang="en-GB" sz="1500" b="1" kern="1200" dirty="0">
            <a:solidFill>
              <a:sysClr val="windowText" lastClr="000000"/>
            </a:solidFill>
          </a:endParaRPr>
        </a:p>
      </dsp:txBody>
      <dsp:txXfrm rot="10800000">
        <a:off x="1751665" y="704825"/>
        <a:ext cx="5742518" cy="542199"/>
      </dsp:txXfrm>
    </dsp:sp>
    <dsp:sp modelId="{6A4CE5E4-222C-4024-961C-A691F2C75F5D}">
      <dsp:nvSpPr>
        <dsp:cNvPr id="0" name=""/>
        <dsp:cNvSpPr/>
      </dsp:nvSpPr>
      <dsp:spPr>
        <a:xfrm>
          <a:off x="1345016" y="704825"/>
          <a:ext cx="542199" cy="542199"/>
        </a:xfrm>
        <a:prstGeom prst="ellipse">
          <a:avLst/>
        </a:prstGeom>
        <a:solidFill>
          <a:schemeClr val="accent4">
            <a:tint val="50000"/>
            <a:hueOff val="2157639"/>
            <a:satOff val="-10041"/>
            <a:lumOff val="-4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5DF6C-EFEC-48FF-96E1-97A4F863653D}">
      <dsp:nvSpPr>
        <dsp:cNvPr id="0" name=""/>
        <dsp:cNvSpPr/>
      </dsp:nvSpPr>
      <dsp:spPr>
        <a:xfrm rot="10800000">
          <a:off x="1616115" y="1408875"/>
          <a:ext cx="5878068" cy="542199"/>
        </a:xfrm>
        <a:prstGeom prst="homePlat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ysClr val="windowText" lastClr="000000"/>
              </a:solidFill>
            </a:rPr>
            <a:t>TRI SERVICES OFC BACKBONE</a:t>
          </a:r>
          <a:endParaRPr lang="en-GB" sz="1500" b="1" kern="1200" dirty="0">
            <a:solidFill>
              <a:sysClr val="windowText" lastClr="000000"/>
            </a:solidFill>
          </a:endParaRPr>
        </a:p>
      </dsp:txBody>
      <dsp:txXfrm rot="10800000">
        <a:off x="1751665" y="1408875"/>
        <a:ext cx="5742518" cy="542199"/>
      </dsp:txXfrm>
    </dsp:sp>
    <dsp:sp modelId="{7BEC4A67-4F7F-4F20-9741-8649639108E5}">
      <dsp:nvSpPr>
        <dsp:cNvPr id="0" name=""/>
        <dsp:cNvSpPr/>
      </dsp:nvSpPr>
      <dsp:spPr>
        <a:xfrm>
          <a:off x="1345016" y="1408875"/>
          <a:ext cx="542199" cy="542199"/>
        </a:xfrm>
        <a:prstGeom prst="ellipse">
          <a:avLst/>
        </a:prstGeom>
        <a:solidFill>
          <a:schemeClr val="accent4">
            <a:tint val="50000"/>
            <a:hueOff val="4315278"/>
            <a:satOff val="-20082"/>
            <a:lumOff val="-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0FD44-E0EA-41E3-B034-B94574FBE0F6}">
      <dsp:nvSpPr>
        <dsp:cNvPr id="0" name=""/>
        <dsp:cNvSpPr/>
      </dsp:nvSpPr>
      <dsp:spPr>
        <a:xfrm rot="10800000">
          <a:off x="1616115" y="2112925"/>
          <a:ext cx="5878068" cy="542199"/>
        </a:xfrm>
        <a:prstGeom prst="homePlate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ysClr val="windowText" lastClr="000000"/>
              </a:solidFill>
            </a:rPr>
            <a:t>HIGHLY RESILIENT NEXT GEN NETWORK</a:t>
          </a:r>
          <a:endParaRPr lang="en-GB" sz="1500" b="1" kern="1200" dirty="0">
            <a:solidFill>
              <a:sysClr val="windowText" lastClr="000000"/>
            </a:solidFill>
          </a:endParaRPr>
        </a:p>
      </dsp:txBody>
      <dsp:txXfrm rot="10800000">
        <a:off x="1751665" y="2112925"/>
        <a:ext cx="5742518" cy="542199"/>
      </dsp:txXfrm>
    </dsp:sp>
    <dsp:sp modelId="{63BAEBE4-5FB6-4543-BF27-4584A2F67F44}">
      <dsp:nvSpPr>
        <dsp:cNvPr id="0" name=""/>
        <dsp:cNvSpPr/>
      </dsp:nvSpPr>
      <dsp:spPr>
        <a:xfrm>
          <a:off x="1345016" y="2112925"/>
          <a:ext cx="542199" cy="542199"/>
        </a:xfrm>
        <a:prstGeom prst="ellipse">
          <a:avLst/>
        </a:prstGeom>
        <a:solidFill>
          <a:schemeClr val="accent4">
            <a:tint val="50000"/>
            <a:hueOff val="6472917"/>
            <a:satOff val="-30124"/>
            <a:lumOff val="-1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DFDC-5BC3-4D3F-B3BD-EB72097BDA8C}">
      <dsp:nvSpPr>
        <dsp:cNvPr id="0" name=""/>
        <dsp:cNvSpPr/>
      </dsp:nvSpPr>
      <dsp:spPr>
        <a:xfrm rot="10800000">
          <a:off x="1616115" y="2816975"/>
          <a:ext cx="5878068" cy="542199"/>
        </a:xfrm>
        <a:prstGeom prst="homePlat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ysClr val="windowText" lastClr="000000"/>
              </a:solidFill>
            </a:rPr>
            <a:t>DEFENCE INTEREST ZONE UPTO 100 KMS FROM IB</a:t>
          </a:r>
          <a:endParaRPr lang="en-GB" sz="1500" b="1" kern="1200" dirty="0">
            <a:solidFill>
              <a:sysClr val="windowText" lastClr="000000"/>
            </a:solidFill>
          </a:endParaRPr>
        </a:p>
      </dsp:txBody>
      <dsp:txXfrm rot="10800000">
        <a:off x="1751665" y="2816975"/>
        <a:ext cx="5742518" cy="542199"/>
      </dsp:txXfrm>
    </dsp:sp>
    <dsp:sp modelId="{EC084102-CF69-45BF-BA82-65EF1A686C1B}">
      <dsp:nvSpPr>
        <dsp:cNvPr id="0" name=""/>
        <dsp:cNvSpPr/>
      </dsp:nvSpPr>
      <dsp:spPr>
        <a:xfrm>
          <a:off x="1345016" y="2816975"/>
          <a:ext cx="542199" cy="542199"/>
        </a:xfrm>
        <a:prstGeom prst="ellipse">
          <a:avLst/>
        </a:prstGeom>
        <a:solidFill>
          <a:schemeClr val="accent4">
            <a:tint val="50000"/>
            <a:hueOff val="8630555"/>
            <a:satOff val="-40165"/>
            <a:lumOff val="-1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A2C3B-4AB6-42CF-BA87-0DCF57C6EB23}">
      <dsp:nvSpPr>
        <dsp:cNvPr id="0" name=""/>
        <dsp:cNvSpPr/>
      </dsp:nvSpPr>
      <dsp:spPr>
        <a:xfrm rot="10800000">
          <a:off x="1616115" y="3521025"/>
          <a:ext cx="5878068" cy="542199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5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ysClr val="windowText" lastClr="000000"/>
              </a:solidFill>
            </a:rPr>
            <a:t>INFRA : 60000 KMS &amp; 129, 162 &amp; 33 STNS OF ARMY, NAVY &amp; AIRFORCE</a:t>
          </a:r>
          <a:endParaRPr lang="en-GB" sz="1500" b="1" kern="1200" dirty="0">
            <a:solidFill>
              <a:sysClr val="windowText" lastClr="000000"/>
            </a:solidFill>
          </a:endParaRPr>
        </a:p>
      </dsp:txBody>
      <dsp:txXfrm rot="10800000">
        <a:off x="1751665" y="3521025"/>
        <a:ext cx="5742518" cy="542199"/>
      </dsp:txXfrm>
    </dsp:sp>
    <dsp:sp modelId="{C07BC241-FFE6-4617-B1FA-749FE9BABC8C}">
      <dsp:nvSpPr>
        <dsp:cNvPr id="0" name=""/>
        <dsp:cNvSpPr/>
      </dsp:nvSpPr>
      <dsp:spPr>
        <a:xfrm>
          <a:off x="1345016" y="3521025"/>
          <a:ext cx="542199" cy="542199"/>
        </a:xfrm>
        <a:prstGeom prst="ellipse">
          <a:avLst/>
        </a:prstGeom>
        <a:solidFill>
          <a:schemeClr val="accent4">
            <a:tint val="50000"/>
            <a:hueOff val="10788194"/>
            <a:satOff val="-50206"/>
            <a:lumOff val="-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C0D68-8726-45DB-8862-39DC9B3C11D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160"/>
            <a:ext cx="3038319" cy="465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31160"/>
            <a:ext cx="3038319" cy="465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57B3F-3120-42AD-90A4-D1D78068C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104360" tIns="52180" rIns="104360" bIns="52180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4820"/>
          </a:xfrm>
          <a:prstGeom prst="rect">
            <a:avLst/>
          </a:prstGeom>
        </p:spPr>
        <p:txBody>
          <a:bodyPr vert="horz" lIns="104360" tIns="52180" rIns="104360" bIns="52180" rtlCol="0"/>
          <a:lstStyle>
            <a:lvl1pPr algn="r">
              <a:defRPr sz="1400"/>
            </a:lvl1pPr>
          </a:lstStyle>
          <a:p>
            <a:fld id="{28A1AE8D-E26A-4DA5-9CF6-73E38136B7C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60" tIns="52180" rIns="104360" bIns="5218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176"/>
            <a:ext cx="5608320" cy="3661175"/>
          </a:xfrm>
          <a:prstGeom prst="rect">
            <a:avLst/>
          </a:prstGeom>
        </p:spPr>
        <p:txBody>
          <a:bodyPr vert="horz" lIns="104360" tIns="52180" rIns="104360" bIns="521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581"/>
            <a:ext cx="3037840" cy="464820"/>
          </a:xfrm>
          <a:prstGeom prst="rect">
            <a:avLst/>
          </a:prstGeom>
        </p:spPr>
        <p:txBody>
          <a:bodyPr vert="horz" lIns="104360" tIns="52180" rIns="104360" bIns="52180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31581"/>
            <a:ext cx="3037840" cy="464820"/>
          </a:xfrm>
          <a:prstGeom prst="rect">
            <a:avLst/>
          </a:prstGeom>
        </p:spPr>
        <p:txBody>
          <a:bodyPr vert="horz" lIns="104360" tIns="52180" rIns="104360" bIns="52180" rtlCol="0" anchor="b"/>
          <a:lstStyle>
            <a:lvl1pPr algn="r">
              <a:defRPr sz="1400"/>
            </a:lvl1pPr>
          </a:lstStyle>
          <a:p>
            <a:fld id="{2ED1C945-4A48-4C3A-A3C3-C83DC9B8D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D1E9019D-3DF7-4317-BB03-9B2829072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7ACBC6B9-502A-411A-B043-50BE63087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44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25D36E-8A1C-44B5-8528-C34E6081C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89BD2C-39DE-4D21-A653-BE541F753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EBDC35-A0BB-4FB8-B465-946DDEE2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B1EFB2-6546-4C3C-8105-AD263C2B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EAB3FD-114B-41C7-BFB0-2F43FC7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B2DB5-9E09-485A-A8AA-1E3D702D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A3EA1F8-F142-4E92-813C-C4C1DEC3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7EB07F-C1E8-4190-8C77-72C7031C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0B874E-67E9-4F74-827D-752EF602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290541-5474-4BE5-A234-65CDCEE8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3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19A2C0E-4BD3-4992-A829-5FC7DCB47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387172-04F5-4F94-8BB1-BD6904262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1FD6EC-E09D-491B-8404-0F7FFDF0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6A2023-3629-4D56-AD12-C0D0588D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9E6843-0138-4CCD-9FF3-F994C5A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BCCBB8-1C20-423E-925D-CE7B71B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A77D9-D2A0-4048-A54D-13A2F599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E459D9-0631-4765-A66E-3E2E5D28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5AF87C-AFFB-4B4F-BF9C-4384B61A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20B070-7CFD-4528-A13B-0CE405D5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14F57-C630-4B1A-B300-89AFF0FB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EE304B-509F-4662-8179-06EB0D61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A857CC-3657-41C1-868C-9511A0CF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10FEB3-6E60-4330-925E-8E72E093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8FC900-C43D-44D1-AAC4-A9E044DD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7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64205C-D36B-42F5-886E-7E46EEBF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C21896-78A9-4DAD-B543-83F78D0E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8F27A8-180B-4600-8BAC-1BC74E238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64ACEE-A369-4407-8707-D398E30A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A7D4AA-4E0B-41A1-8F34-418BEF76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26C0D4-2623-4193-A8CD-A6D5A933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640D3-E4E2-4798-9D60-3CB44D74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0BE33A-5CD6-45AD-8A4C-8D8CC213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3E64DE-271B-403B-9BDB-5BF73B5D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1D422E8-6112-4330-8A2C-41F8C380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F113C66-8583-4DB9-80E4-F4E34B0B2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AE2A5A-371B-457F-AF7F-00702156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F9A44C2-C5EE-45FD-828B-1FB620E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316A4C-C892-4BD9-91BF-6B5A580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9BEEA-2B80-4DA5-A009-D9A01101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CDFFB20-42C1-4DC4-A91A-9FF51EB5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89D8B5-82EA-42C1-AD29-9A636992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1977EF-44A3-4D92-8A34-5069E9A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6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CFF827-F69D-48CC-8BB2-EAD6738F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15E15F-499F-405F-8F51-209CF2E7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3DCE91-AEEE-41EF-A639-D8906D44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88E2C-1FDE-41AD-8F9C-71F9F444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9EC75-26B2-4AD4-B10E-C61B99D7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0ECCDD-54FF-48DA-A51F-1A0A9B5E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AD9C4-FADB-4267-AE4D-FC30E7C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F475B6-9561-4240-9CE1-7C712B7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E6808A-6C97-4242-BC0F-7887A228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8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05C809-8571-489C-BA09-54787291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A9C8985-8100-4DD3-ACD2-9A8AFA3CB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502948-05DD-4905-99B9-B26222FA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E63322-9BBB-496E-98F8-37D8CCB1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DEB305-EA5A-42D8-90EB-7ED691E8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A394DF-5841-4CD6-B059-7C10356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1D58A7-DE2D-40B2-BF18-35DED76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B3064F-BA05-4EEA-9BB2-EA707C39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3A8F71-2D6A-43E3-B073-6C058B386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D9EE8-778A-40B4-BC03-BE92AD3AF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49EDA5-AD88-4323-8CA1-C66C882FD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429954-33A7-4851-89FF-1CE2F5E4F7CA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4137787" y="5052060"/>
            <a:ext cx="701675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IN" sz="600">
                <a:solidFill>
                  <a:srgbClr val="C0C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 (C4)</a:t>
            </a:r>
          </a:p>
        </p:txBody>
      </p:sp>
    </p:spTree>
    <p:extLst>
      <p:ext uri="{BB962C8B-B14F-4D97-AF65-F5344CB8AC3E}">
        <p14:creationId xmlns:p14="http://schemas.microsoft.com/office/powerpoint/2010/main" val="2619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jp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1.jp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="" xmlns:a16="http://schemas.microsoft.com/office/drawing/2014/main" id="{72AFD2EF-185B-4F2D-A659-A7FCE34A9B27}"/>
              </a:ext>
            </a:extLst>
          </p:cNvPr>
          <p:cNvGrpSpPr>
            <a:grpSpLocks/>
          </p:cNvGrpSpPr>
          <p:nvPr/>
        </p:nvGrpSpPr>
        <p:grpSpPr bwMode="auto">
          <a:xfrm>
            <a:off x="2349104" y="742951"/>
            <a:ext cx="4035028" cy="3508772"/>
            <a:chOff x="1607780" y="990600"/>
            <a:chExt cx="5381061" cy="4679156"/>
          </a:xfrm>
        </p:grpSpPr>
        <p:pic>
          <p:nvPicPr>
            <p:cNvPr id="3081" name="Picture 8" descr="Sukh Ram cutout">
              <a:extLst>
                <a:ext uri="{FF2B5EF4-FFF2-40B4-BE49-F238E27FC236}">
                  <a16:creationId xmlns="" xmlns:a16="http://schemas.microsoft.com/office/drawing/2014/main" id="{E2CA072D-A389-4375-A97C-B4B308AFC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65"/>
            <a:stretch>
              <a:fillRect/>
            </a:stretch>
          </p:blipFill>
          <p:spPr bwMode="auto">
            <a:xfrm>
              <a:off x="4706016" y="1028304"/>
              <a:ext cx="2282825" cy="207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9" descr="Ris Balbir cutout">
              <a:extLst>
                <a:ext uri="{FF2B5EF4-FFF2-40B4-BE49-F238E27FC236}">
                  <a16:creationId xmlns="" xmlns:a16="http://schemas.microsoft.com/office/drawing/2014/main" id="{F27E7EE9-65C7-4407-9B77-5737C2B28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36000" contras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8"/>
            <a:stretch>
              <a:fillRect/>
            </a:stretch>
          </p:blipFill>
          <p:spPr bwMode="auto">
            <a:xfrm>
              <a:off x="1607780" y="990600"/>
              <a:ext cx="2454275" cy="204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83" name="Group 1">
              <a:extLst>
                <a:ext uri="{FF2B5EF4-FFF2-40B4-BE49-F238E27FC236}">
                  <a16:creationId xmlns="" xmlns:a16="http://schemas.microsoft.com/office/drawing/2014/main" id="{3B7EDE01-A183-4983-8A7F-24504A5ED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875" y="1188243"/>
              <a:ext cx="4003675" cy="4481513"/>
              <a:chOff x="2595563" y="1111250"/>
              <a:chExt cx="4003675" cy="4481513"/>
            </a:xfrm>
          </p:grpSpPr>
          <p:pic>
            <p:nvPicPr>
              <p:cNvPr id="3084" name="Picture 4" descr="SOTT copy">
                <a:extLst>
                  <a:ext uri="{FF2B5EF4-FFF2-40B4-BE49-F238E27FC236}">
                    <a16:creationId xmlns="" xmlns:a16="http://schemas.microsoft.com/office/drawing/2014/main" id="{E0BFEAA2-11D3-4946-9DEF-9BE8EB79B4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5563" y="1111250"/>
                <a:ext cx="4003675" cy="39766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4758" dir="4721404" algn="ctr" rotWithShape="0">
                  <a:srgbClr val="FF0000">
                    <a:alpha val="59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5" name="Picture 10" descr="Pencil Sketch Tank copy">
                <a:extLst>
                  <a:ext uri="{FF2B5EF4-FFF2-40B4-BE49-F238E27FC236}">
                    <a16:creationId xmlns="" xmlns:a16="http://schemas.microsoft.com/office/drawing/2014/main" id="{A1F4D17C-0DF1-4BE6-97B0-1A045699FE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9950" y="4167188"/>
                <a:ext cx="2128838" cy="1425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8D5446BD-911A-4FBD-9C99-82E7C01AD91C}"/>
              </a:ext>
            </a:extLst>
          </p:cNvPr>
          <p:cNvSpPr/>
          <p:nvPr/>
        </p:nvSpPr>
        <p:spPr>
          <a:xfrm>
            <a:off x="0" y="0"/>
            <a:ext cx="9144000" cy="77122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7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TECH TRG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0CA3789F-540F-4969-9A9E-97D76C86FFF4}"/>
              </a:ext>
            </a:extLst>
          </p:cNvPr>
          <p:cNvSpPr/>
          <p:nvPr/>
        </p:nvSpPr>
        <p:spPr>
          <a:xfrm>
            <a:off x="0" y="4514849"/>
            <a:ext cx="9144000" cy="6286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WING</a:t>
            </a:r>
            <a:endParaRPr lang="en-US" alt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2179"/>
            <a:ext cx="9144000" cy="96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COMN WITH OTHER SERVICES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24813" y="1352281"/>
            <a:ext cx="809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  <a:p>
            <a:pPr lvl="2"/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" name="Picture 5" descr="C:\Documents and Settings\ew\Desktop\mutti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1" y="119487"/>
            <a:ext cx="1081734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:\13.jpg"/>
          <p:cNvPicPr>
            <a:picLocks noChangeArrowheads="1"/>
          </p:cNvPicPr>
          <p:nvPr/>
        </p:nvPicPr>
        <p:blipFill>
          <a:blip r:embed="rId3" cstate="print"/>
          <a:srcRect l="6090" t="1578" r="7604" b="1578"/>
          <a:stretch>
            <a:fillRect/>
          </a:stretch>
        </p:blipFill>
        <p:spPr bwMode="auto">
          <a:xfrm>
            <a:off x="8152850" y="90635"/>
            <a:ext cx="864000" cy="756000"/>
          </a:xfrm>
          <a:prstGeom prst="rect">
            <a:avLst/>
          </a:prstGeom>
          <a:noFill/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01555377"/>
              </p:ext>
            </p:extLst>
          </p:nvPr>
        </p:nvGraphicFramePr>
        <p:xfrm>
          <a:off x="76200" y="1047336"/>
          <a:ext cx="8940650" cy="401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93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2175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II : </a:t>
            </a: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DCN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821568" y="1065846"/>
            <a:ext cx="2433955" cy="549910"/>
            <a:chOff x="1537716" y="558444"/>
            <a:chExt cx="2433955" cy="549910"/>
          </a:xfrm>
        </p:grpSpPr>
        <p:sp>
          <p:nvSpPr>
            <p:cNvPr id="11" name="object 11"/>
            <p:cNvSpPr/>
            <p:nvPr/>
          </p:nvSpPr>
          <p:spPr>
            <a:xfrm>
              <a:off x="1537716" y="558444"/>
              <a:ext cx="2433828" cy="549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8770" y="591566"/>
              <a:ext cx="2330323" cy="464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727B9E9-6A10-4600-9311-83BD5D542606}"/>
              </a:ext>
            </a:extLst>
          </p:cNvPr>
          <p:cNvSpPr txBox="1"/>
          <p:nvPr/>
        </p:nvSpPr>
        <p:spPr>
          <a:xfrm>
            <a:off x="297629" y="2571750"/>
            <a:ext cx="3480307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DCN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65846"/>
            <a:ext cx="4494748" cy="2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0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DEFENCE COMN NETWORK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5303168"/>
              </p:ext>
            </p:extLst>
          </p:nvPr>
        </p:nvGraphicFramePr>
        <p:xfrm>
          <a:off x="228600" y="971550"/>
          <a:ext cx="8839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2175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III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NFS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0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NETWORK FOR SPECTRUM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6836816"/>
              </p:ext>
            </p:extLst>
          </p:nvPr>
        </p:nvGraphicFramePr>
        <p:xfrm>
          <a:off x="228600" y="971550"/>
          <a:ext cx="8839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3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2175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IV </a:t>
            </a: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0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: NFS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775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 smtClean="0"/>
              <a:t> HIGHLY RESILIENT &amp; RUGGES NWTWORK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HIGH DATA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/>
              <a:t>EASY MAINT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TERMINAL TILL FWD LOCS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/>
              <a:t>ACCESS TO ALL APPLICATIONS DEVELOPED BY 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HIGH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/>
              <a:t>MULTIPLE DATA TXN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/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ALL WX OP</a:t>
            </a:r>
          </a:p>
        </p:txBody>
      </p:sp>
    </p:spTree>
    <p:extLst>
      <p:ext uri="{BB962C8B-B14F-4D97-AF65-F5344CB8AC3E}">
        <p14:creationId xmlns:p14="http://schemas.microsoft.com/office/powerpoint/2010/main" val="39235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="" xmlns:a16="http://schemas.microsoft.com/office/drawing/2014/main" id="{B058F31F-3762-4A6E-BFDA-824937765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8991600" cy="37909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2A358D0-5523-4F43-AED8-C847295C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3B9EA53-9D11-4BBD-807B-3AC06336D0C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42950"/>
            <a:ext cx="9144000" cy="634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AQUAINT THE CLASS WITH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DCN &amp; NFS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42CDF3E8-280F-4192-9050-984388CA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86BF01AE-31B8-4AD2-AA09-BFC0B6EE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23950"/>
            <a:ext cx="883920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: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EXISITING COMN INFRA</a:t>
            </a:r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</a:t>
            </a:r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: 	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DCN</a:t>
            </a:r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 u="sng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</a:t>
            </a:r>
            <a:r>
              <a:rPr lang="en-US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II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:	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NFS</a:t>
            </a:r>
          </a:p>
          <a:p>
            <a:pPr eaLnBrk="1" hangingPunct="1"/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PART IV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:	ADVANTAGES</a:t>
            </a:r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42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2F6BD66-2FF3-4C83-A1A1-AE12C6E6B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62175"/>
            <a:ext cx="9143999" cy="81915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PART I : </a:t>
            </a:r>
            <a:r>
              <a:rPr lang="en-US" alt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COMN INFRA</a:t>
            </a:r>
            <a:endParaRPr lang="en-US" alt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44d3OT-xI3U/SagPDBDQbCI/AAAAAAAAAog/n2E03ydZ6-0/s400/IMAGE0038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87" y="1047335"/>
            <a:ext cx="3240000" cy="39474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0" y="12179"/>
            <a:ext cx="9144000" cy="837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 OF THE PRESENT TECHNOLOGY IN THE INDIAN ARMY </a:t>
            </a:r>
            <a:endParaRPr lang="en-IN" sz="1600" dirty="0"/>
          </a:p>
        </p:txBody>
      </p:sp>
      <p:pic>
        <p:nvPicPr>
          <p:cNvPr id="5" name="Picture 4" descr="C:\Documents and Settings\ew\Desktop\mutti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01" y="105200"/>
            <a:ext cx="1081734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F:\13.jpg"/>
          <p:cNvPicPr>
            <a:picLocks noChangeArrowheads="1"/>
          </p:cNvPicPr>
          <p:nvPr/>
        </p:nvPicPr>
        <p:blipFill>
          <a:blip r:embed="rId4" cstate="print"/>
          <a:srcRect l="6090" t="1578" r="7604" b="1578"/>
          <a:stretch>
            <a:fillRect/>
          </a:stretch>
        </p:blipFill>
        <p:spPr bwMode="auto">
          <a:xfrm>
            <a:off x="8152850" y="76348"/>
            <a:ext cx="864000" cy="756000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5776743"/>
              </p:ext>
            </p:extLst>
          </p:nvPr>
        </p:nvGraphicFramePr>
        <p:xfrm>
          <a:off x="76200" y="1047336"/>
          <a:ext cx="5638800" cy="401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16489" y="2683818"/>
            <a:ext cx="914400" cy="46166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AREN</a:t>
            </a: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6000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2179"/>
            <a:ext cx="9144000" cy="891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 OF THE PRESENT TECHNOLOGY IN THE INDIAN ARMY </a:t>
            </a:r>
            <a:endParaRPr lang="en-IN" sz="1600" dirty="0"/>
          </a:p>
        </p:txBody>
      </p:sp>
      <p:pic>
        <p:nvPicPr>
          <p:cNvPr id="6" name="Picture 5" descr="C:\Documents and Settings\ew\Desktop\mutti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1" y="105200"/>
            <a:ext cx="1081734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:\13.jpg"/>
          <p:cNvPicPr>
            <a:picLocks noChangeArrowheads="1"/>
          </p:cNvPicPr>
          <p:nvPr/>
        </p:nvPicPr>
        <p:blipFill>
          <a:blip r:embed="rId3" cstate="print"/>
          <a:srcRect l="6090" t="1578" r="7604" b="1578"/>
          <a:stretch>
            <a:fillRect/>
          </a:stretch>
        </p:blipFill>
        <p:spPr bwMode="auto">
          <a:xfrm>
            <a:off x="8152850" y="76348"/>
            <a:ext cx="864000" cy="7560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56" y="1143000"/>
            <a:ext cx="3861000" cy="3699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012599"/>
              </p:ext>
            </p:extLst>
          </p:nvPr>
        </p:nvGraphicFramePr>
        <p:xfrm>
          <a:off x="31532" y="1104900"/>
          <a:ext cx="47244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86900" y="2774042"/>
            <a:ext cx="1053000" cy="400110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bg1"/>
                </a:solidFill>
              </a:rPr>
              <a:t>ASCON</a:t>
            </a:r>
            <a:endParaRPr lang="en-GB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2179"/>
            <a:ext cx="9144000" cy="96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TACTICAL COMMUNICATION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1438" y="1069866"/>
            <a:ext cx="5022000" cy="5355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Arial" charset="0"/>
                <a:cs typeface="Arial" charset="0"/>
              </a:rPr>
              <a:t>THE TCS HAS TO PROVIDE</a:t>
            </a:r>
          </a:p>
          <a:p>
            <a:endParaRPr lang="en-US" sz="1900" b="1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VOICE DATA AND VIDEO.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INTEROPERABILITY</a:t>
            </a:r>
          </a:p>
          <a:p>
            <a:pPr lvl="1"/>
            <a:endParaRPr lang="en-US" sz="1900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HIGH DATA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rial" charset="0"/>
                <a:cs typeface="Arial" charset="0"/>
              </a:rPr>
              <a:t>COMMUNICATION ON THE 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chemeClr val="accent4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  <a:cs typeface="Arial" charset="0"/>
              </a:rPr>
              <a:t>NETWORKING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 smtClean="0">
              <a:latin typeface="Arial" charset="0"/>
              <a:cs typeface="Arial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rial" charset="0"/>
                <a:cs typeface="Arial" charset="0"/>
              </a:rPr>
              <a:t>REDUCE THE LATENCY.</a:t>
            </a:r>
          </a:p>
          <a:p>
            <a:r>
              <a:rPr lang="en-US" sz="1900" dirty="0" smtClean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8" name="Picture 7" descr="C:\Documents and Settings\ew\Desktop\mutti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1" y="105200"/>
            <a:ext cx="1081734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F:\13.jpg"/>
          <p:cNvPicPr>
            <a:picLocks noChangeArrowheads="1"/>
          </p:cNvPicPr>
          <p:nvPr/>
        </p:nvPicPr>
        <p:blipFill>
          <a:blip r:embed="rId3" cstate="print"/>
          <a:srcRect l="6090" t="1578" r="7604" b="1578"/>
          <a:stretch>
            <a:fillRect/>
          </a:stretch>
        </p:blipFill>
        <p:spPr bwMode="auto">
          <a:xfrm>
            <a:off x="8152850" y="76348"/>
            <a:ext cx="864000" cy="756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75" y="1092398"/>
            <a:ext cx="3834000" cy="3996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711404" y="2583575"/>
            <a:ext cx="7441446" cy="1226081"/>
            <a:chOff x="510299" y="3717933"/>
            <a:chExt cx="8770924" cy="1787175"/>
          </a:xfrm>
          <a:solidFill>
            <a:schemeClr val="tx1"/>
          </a:solidFill>
          <a:scene3d>
            <a:camera prst="obliqueTopRight"/>
            <a:lightRig rig="threePt" dir="t"/>
          </a:scene3d>
        </p:grpSpPr>
        <p:sp>
          <p:nvSpPr>
            <p:cNvPr id="11" name="Rounded Rectangle 10"/>
            <p:cNvSpPr/>
            <p:nvPr/>
          </p:nvSpPr>
          <p:spPr>
            <a:xfrm rot="19808567">
              <a:off x="510299" y="3717933"/>
              <a:ext cx="8770924" cy="178717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165100" dist="1041400" dir="15660000" sx="94000" sy="94000" algn="ctr" rotWithShape="0">
                <a:srgbClr val="000000">
                  <a:alpha val="81000"/>
                </a:srgbClr>
              </a:outerShdw>
            </a:effectLst>
            <a:sp3d prstMaterial="dkEdge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 rot="19808567">
              <a:off x="597542" y="3805176"/>
              <a:ext cx="8596438" cy="16126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>
                  <a:solidFill>
                    <a:schemeClr val="bg1"/>
                  </a:solidFill>
                  <a:latin typeface="Arial Black" pitchFamily="34" charset="0"/>
                </a:rPr>
                <a:t>PROVIDES COMN THROUGH “COMMERCIAL MOBILE TECHNOLOGY” &amp; “</a:t>
              </a:r>
              <a:r>
                <a:rPr lang="en-US" sz="3000" dirty="0" smtClean="0">
                  <a:solidFill>
                    <a:schemeClr val="bg1"/>
                  </a:solidFill>
                  <a:latin typeface="Arial Black" pitchFamily="34" charset="0"/>
                </a:rPr>
                <a:t>PHASED OUT</a:t>
              </a:r>
              <a:r>
                <a:rPr lang="en-US" sz="3000" kern="1200" dirty="0" smtClean="0">
                  <a:solidFill>
                    <a:schemeClr val="bg1"/>
                  </a:solidFill>
                  <a:latin typeface="Arial Black" pitchFamily="34" charset="0"/>
                </a:rPr>
                <a:t>”.</a:t>
              </a:r>
              <a:endParaRPr lang="en-US" sz="5400" kern="12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2179"/>
            <a:ext cx="9144000" cy="96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MOBILE CELLULAR COMMUNICATION SYSTEM</a:t>
            </a:r>
            <a:endParaRPr lang="en-IN" sz="2200" dirty="0"/>
          </a:p>
        </p:txBody>
      </p:sp>
      <p:pic>
        <p:nvPicPr>
          <p:cNvPr id="6" name="Picture 5" descr="C:\Documents and Settings\ew\Desktop\mutti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1" y="105200"/>
            <a:ext cx="1081734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:\13.jpg"/>
          <p:cNvPicPr>
            <a:picLocks noChangeArrowheads="1"/>
          </p:cNvPicPr>
          <p:nvPr/>
        </p:nvPicPr>
        <p:blipFill>
          <a:blip r:embed="rId3" cstate="print"/>
          <a:srcRect l="6090" t="1578" r="7604" b="1578"/>
          <a:stretch>
            <a:fillRect/>
          </a:stretch>
        </p:blipFill>
        <p:spPr bwMode="auto">
          <a:xfrm>
            <a:off x="8152850" y="76348"/>
            <a:ext cx="864000" cy="756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100138"/>
            <a:ext cx="4098600" cy="3947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01519057"/>
              </p:ext>
            </p:extLst>
          </p:nvPr>
        </p:nvGraphicFramePr>
        <p:xfrm>
          <a:off x="31384" y="1085850"/>
          <a:ext cx="4540616" cy="396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683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2179"/>
            <a:ext cx="9144000" cy="96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NEED FOR A SECURE AND FAST COMMUNICATION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24813" y="1352281"/>
            <a:ext cx="809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  <a:p>
            <a:pPr lvl="2"/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3553616"/>
              </p:ext>
            </p:extLst>
          </p:nvPr>
        </p:nvGraphicFramePr>
        <p:xfrm>
          <a:off x="1372186" y="1033318"/>
          <a:ext cx="6399628" cy="406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:\Documents and Settings\ew\Desktop\mutti.pn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501" y="119487"/>
            <a:ext cx="1081734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:\13.jpg"/>
          <p:cNvPicPr>
            <a:picLocks noChangeArrowheads="1"/>
          </p:cNvPicPr>
          <p:nvPr/>
        </p:nvPicPr>
        <p:blipFill>
          <a:blip r:embed="rId8" cstate="print"/>
          <a:srcRect l="6090" t="1578" r="7604" b="1578"/>
          <a:stretch>
            <a:fillRect/>
          </a:stretch>
        </p:blipFill>
        <p:spPr bwMode="auto">
          <a:xfrm>
            <a:off x="8152850" y="90635"/>
            <a:ext cx="864000" cy="75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9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396</Words>
  <Application>Microsoft Office PowerPoint</Application>
  <PresentationFormat>On-screen Show (16:9)</PresentationFormat>
  <Paragraphs>100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</cp:lastModifiedBy>
  <cp:revision>59</cp:revision>
  <cp:lastPrinted>2022-02-02T05:13:18Z</cp:lastPrinted>
  <dcterms:created xsi:type="dcterms:W3CDTF">2021-08-22T19:23:28Z</dcterms:created>
  <dcterms:modified xsi:type="dcterms:W3CDTF">2022-09-01T05:33:05Z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2021-08-22T00:00:00Z</vt:filetime>
  </property>
  <property fmtid="{D5CDD505-2E9C-101B-9397-08002B2CF9AE}" pid="5" name="MSIP_Label_cb71a9a9-b7c0-41f4-922f-92f912ec01fe_Enabled">
    <vt:lpwstr>true</vt:lpwstr>
  </property>
  <property fmtid="{D5CDD505-2E9C-101B-9397-08002B2CF9AE}" pid="6" name="MSIP_Label_cb71a9a9-b7c0-41f4-922f-92f912ec01fe_SetDate">
    <vt:lpwstr>2021-09-06T17:28:25Z</vt:lpwstr>
  </property>
  <property fmtid="{D5CDD505-2E9C-101B-9397-08002B2CF9AE}" pid="7" name="MSIP_Label_cb71a9a9-b7c0-41f4-922f-92f912ec01fe_Method">
    <vt:lpwstr>Privileged</vt:lpwstr>
  </property>
  <property fmtid="{D5CDD505-2E9C-101B-9397-08002B2CF9AE}" pid="8" name="MSIP_Label_cb71a9a9-b7c0-41f4-922f-92f912ec01fe_Name">
    <vt:lpwstr>Public (C4)</vt:lpwstr>
  </property>
  <property fmtid="{D5CDD505-2E9C-101B-9397-08002B2CF9AE}" pid="9" name="MSIP_Label_cb71a9a9-b7c0-41f4-922f-92f912ec01fe_SiteId">
    <vt:lpwstr>4273e6e9-aed1-40ab-83a3-85e0d43de705</vt:lpwstr>
  </property>
  <property fmtid="{D5CDD505-2E9C-101B-9397-08002B2CF9AE}" pid="10" name="MSIP_Label_cb71a9a9-b7c0-41f4-922f-92f912ec01fe_ActionId">
    <vt:lpwstr>b0e67f73-84fc-4166-82da-cccc2f44370a</vt:lpwstr>
  </property>
  <property fmtid="{D5CDD505-2E9C-101B-9397-08002B2CF9AE}" pid="11" name="MSIP_Label_cb71a9a9-b7c0-41f4-922f-92f912ec01fe_ContentBits">
    <vt:lpwstr>2</vt:lpwstr>
  </property>
  <property fmtid="{D5CDD505-2E9C-101B-9397-08002B2CF9AE}" pid="12" name="ClassificationContentMarkingFooterLocations">
    <vt:lpwstr>Office Theme:8</vt:lpwstr>
  </property>
  <property fmtid="{D5CDD505-2E9C-101B-9397-08002B2CF9AE}" pid="13" name="ClassificationContentMarkingFooterText">
    <vt:lpwstr>Sensitivity: Public (C4)</vt:lpwstr>
  </property>
</Properties>
</file>