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9" r:id="rId2"/>
    <p:sldId id="256" r:id="rId3"/>
    <p:sldId id="257" r:id="rId4"/>
    <p:sldId id="258" r:id="rId5"/>
    <p:sldId id="261" r:id="rId6"/>
    <p:sldId id="272" r:id="rId7"/>
    <p:sldId id="262" r:id="rId8"/>
    <p:sldId id="275" r:id="rId9"/>
    <p:sldId id="273" r:id="rId10"/>
    <p:sldId id="274" r:id="rId11"/>
    <p:sldId id="263" r:id="rId12"/>
    <p:sldId id="260" r:id="rId13"/>
    <p:sldId id="264" r:id="rId14"/>
    <p:sldId id="270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78982-BF45-406E-A0C4-E57A6DB8D97F}" type="doc">
      <dgm:prSet loTypeId="urn:microsoft.com/office/officeart/2005/8/layout/hProcess3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6868C9A1-54A2-4A5A-A407-79D07E2D5AD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i="0" u="sng" baseline="0" dirty="0">
              <a:latin typeface="Arial" pitchFamily="34" charset="0"/>
              <a:cs typeface="Arial" pitchFamily="34" charset="0"/>
            </a:rPr>
            <a:t>FD REPAIR,EXPEDIENTS, CARE &amp; MAINT</a:t>
          </a:r>
          <a:endParaRPr lang="en-US" b="0" i="0" u="sng" baseline="0" dirty="0">
            <a:latin typeface="Arial" pitchFamily="34" charset="0"/>
            <a:cs typeface="Arial" pitchFamily="34" charset="0"/>
          </a:endParaRPr>
        </a:p>
      </dgm:t>
    </dgm:pt>
    <dgm:pt modelId="{753AB786-0581-4570-A3BB-65F9FCBFD7C0}" type="parTrans" cxnId="{3E8769AC-3A87-4556-9D1B-D70121416D99}">
      <dgm:prSet/>
      <dgm:spPr/>
      <dgm:t>
        <a:bodyPr/>
        <a:lstStyle/>
        <a:p>
          <a:endParaRPr lang="en-IN"/>
        </a:p>
      </dgm:t>
    </dgm:pt>
    <dgm:pt modelId="{B1B00C8B-BA01-4637-99EA-493FC91FB2C0}" type="sibTrans" cxnId="{3E8769AC-3A87-4556-9D1B-D70121416D99}">
      <dgm:prSet/>
      <dgm:spPr/>
      <dgm:t>
        <a:bodyPr/>
        <a:lstStyle/>
        <a:p>
          <a:endParaRPr lang="en-IN"/>
        </a:p>
      </dgm:t>
    </dgm:pt>
    <dgm:pt modelId="{9B9C4ABF-A67D-48F0-A7BC-A9247696E635}" type="pres">
      <dgm:prSet presAssocID="{A4D78982-BF45-406E-A0C4-E57A6DB8D9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E9604-AE4D-4CDC-893B-DB4CF77E25D2}" type="pres">
      <dgm:prSet presAssocID="{A4D78982-BF45-406E-A0C4-E57A6DB8D97F}" presName="dummy" presStyleCnt="0"/>
      <dgm:spPr/>
    </dgm:pt>
    <dgm:pt modelId="{90B33C6A-5CFB-4195-A3AF-0FC034979E29}" type="pres">
      <dgm:prSet presAssocID="{A4D78982-BF45-406E-A0C4-E57A6DB8D97F}" presName="linH" presStyleCnt="0"/>
      <dgm:spPr/>
    </dgm:pt>
    <dgm:pt modelId="{FA69ABEA-D8CA-46AB-ABEF-FA4CE6E72E49}" type="pres">
      <dgm:prSet presAssocID="{A4D78982-BF45-406E-A0C4-E57A6DB8D97F}" presName="padding1" presStyleCnt="0"/>
      <dgm:spPr/>
    </dgm:pt>
    <dgm:pt modelId="{30254BF3-437F-46B1-985C-E060B05F5EA2}" type="pres">
      <dgm:prSet presAssocID="{6868C9A1-54A2-4A5A-A407-79D07E2D5ADD}" presName="linV" presStyleCnt="0"/>
      <dgm:spPr/>
    </dgm:pt>
    <dgm:pt modelId="{AA1928BC-E433-4A70-A848-F9C851AD7F50}" type="pres">
      <dgm:prSet presAssocID="{6868C9A1-54A2-4A5A-A407-79D07E2D5ADD}" presName="spVertical1" presStyleCnt="0"/>
      <dgm:spPr/>
    </dgm:pt>
    <dgm:pt modelId="{49C5449D-4163-45BA-9FF9-B1DD9E8B79A1}" type="pres">
      <dgm:prSet presAssocID="{6868C9A1-54A2-4A5A-A407-79D07E2D5ADD}" presName="parTx" presStyleLbl="revTx" presStyleIdx="0" presStyleCnt="1" custLinFactY="11910" custLinFactNeighborX="-577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A08F9-908D-445B-9B41-574AA2E5109A}" type="pres">
      <dgm:prSet presAssocID="{6868C9A1-54A2-4A5A-A407-79D07E2D5ADD}" presName="spVertical2" presStyleCnt="0"/>
      <dgm:spPr/>
    </dgm:pt>
    <dgm:pt modelId="{3D419EEE-8763-4DC9-853A-7CD2307331C6}" type="pres">
      <dgm:prSet presAssocID="{6868C9A1-54A2-4A5A-A407-79D07E2D5ADD}" presName="spVertical3" presStyleCnt="0"/>
      <dgm:spPr/>
    </dgm:pt>
    <dgm:pt modelId="{AA994F70-FF12-4E84-A419-767CF9EC0F83}" type="pres">
      <dgm:prSet presAssocID="{A4D78982-BF45-406E-A0C4-E57A6DB8D97F}" presName="padding2" presStyleCnt="0"/>
      <dgm:spPr/>
    </dgm:pt>
    <dgm:pt modelId="{53AEDA52-029E-41D1-B638-C88034568E51}" type="pres">
      <dgm:prSet presAssocID="{A4D78982-BF45-406E-A0C4-E57A6DB8D97F}" presName="negArrow" presStyleCnt="0"/>
      <dgm:spPr/>
    </dgm:pt>
    <dgm:pt modelId="{06F07D08-2C25-490E-8F75-15F5D2204F82}" type="pres">
      <dgm:prSet presAssocID="{A4D78982-BF45-406E-A0C4-E57A6DB8D97F}" presName="backgroundArrow" presStyleLbl="node1" presStyleIdx="0" presStyleCnt="1" custScaleY="128886" custLinFactNeighborY="15638"/>
      <dgm:spPr/>
    </dgm:pt>
  </dgm:ptLst>
  <dgm:cxnLst>
    <dgm:cxn modelId="{98E5DF18-AEED-429B-BFD1-4496965F9D48}" type="presOf" srcId="{A4D78982-BF45-406E-A0C4-E57A6DB8D97F}" destId="{9B9C4ABF-A67D-48F0-A7BC-A9247696E635}" srcOrd="0" destOrd="0" presId="urn:microsoft.com/office/officeart/2005/8/layout/hProcess3"/>
    <dgm:cxn modelId="{47AA903F-F929-47C4-9A59-F22C6D854B52}" type="presOf" srcId="{6868C9A1-54A2-4A5A-A407-79D07E2D5ADD}" destId="{49C5449D-4163-45BA-9FF9-B1DD9E8B79A1}" srcOrd="0" destOrd="0" presId="urn:microsoft.com/office/officeart/2005/8/layout/hProcess3"/>
    <dgm:cxn modelId="{3E8769AC-3A87-4556-9D1B-D70121416D99}" srcId="{A4D78982-BF45-406E-A0C4-E57A6DB8D97F}" destId="{6868C9A1-54A2-4A5A-A407-79D07E2D5ADD}" srcOrd="0" destOrd="0" parTransId="{753AB786-0581-4570-A3BB-65F9FCBFD7C0}" sibTransId="{B1B00C8B-BA01-4637-99EA-493FC91FB2C0}"/>
    <dgm:cxn modelId="{91A2BCD7-2E8C-44EF-B850-998A83BA7A58}" type="presParOf" srcId="{9B9C4ABF-A67D-48F0-A7BC-A9247696E635}" destId="{472E9604-AE4D-4CDC-893B-DB4CF77E25D2}" srcOrd="0" destOrd="0" presId="urn:microsoft.com/office/officeart/2005/8/layout/hProcess3"/>
    <dgm:cxn modelId="{118F8FEC-B597-441E-8F75-0C2FECBA519D}" type="presParOf" srcId="{9B9C4ABF-A67D-48F0-A7BC-A9247696E635}" destId="{90B33C6A-5CFB-4195-A3AF-0FC034979E29}" srcOrd="1" destOrd="0" presId="urn:microsoft.com/office/officeart/2005/8/layout/hProcess3"/>
    <dgm:cxn modelId="{3AF95DA1-A88B-4550-9F2F-5FA64D1B30D3}" type="presParOf" srcId="{90B33C6A-5CFB-4195-A3AF-0FC034979E29}" destId="{FA69ABEA-D8CA-46AB-ABEF-FA4CE6E72E49}" srcOrd="0" destOrd="0" presId="urn:microsoft.com/office/officeart/2005/8/layout/hProcess3"/>
    <dgm:cxn modelId="{7E53ADB3-E962-4A1B-AB4F-F5E9D2B787D3}" type="presParOf" srcId="{90B33C6A-5CFB-4195-A3AF-0FC034979E29}" destId="{30254BF3-437F-46B1-985C-E060B05F5EA2}" srcOrd="1" destOrd="0" presId="urn:microsoft.com/office/officeart/2005/8/layout/hProcess3"/>
    <dgm:cxn modelId="{1FCE9BBA-5827-4C1D-979B-17E902B387E2}" type="presParOf" srcId="{30254BF3-437F-46B1-985C-E060B05F5EA2}" destId="{AA1928BC-E433-4A70-A848-F9C851AD7F50}" srcOrd="0" destOrd="0" presId="urn:microsoft.com/office/officeart/2005/8/layout/hProcess3"/>
    <dgm:cxn modelId="{BD5F246A-80CF-42A6-B74B-6B4C18CA7E3D}" type="presParOf" srcId="{30254BF3-437F-46B1-985C-E060B05F5EA2}" destId="{49C5449D-4163-45BA-9FF9-B1DD9E8B79A1}" srcOrd="1" destOrd="0" presId="urn:microsoft.com/office/officeart/2005/8/layout/hProcess3"/>
    <dgm:cxn modelId="{F627BE86-08D6-42D0-BE85-03A7F7979230}" type="presParOf" srcId="{30254BF3-437F-46B1-985C-E060B05F5EA2}" destId="{AA5A08F9-908D-445B-9B41-574AA2E5109A}" srcOrd="2" destOrd="0" presId="urn:microsoft.com/office/officeart/2005/8/layout/hProcess3"/>
    <dgm:cxn modelId="{8562C59F-D7D6-496A-9017-169C4DAC8C8B}" type="presParOf" srcId="{30254BF3-437F-46B1-985C-E060B05F5EA2}" destId="{3D419EEE-8763-4DC9-853A-7CD2307331C6}" srcOrd="3" destOrd="0" presId="urn:microsoft.com/office/officeart/2005/8/layout/hProcess3"/>
    <dgm:cxn modelId="{0E5C0AB1-F021-4C6D-951C-321CEE0F8868}" type="presParOf" srcId="{90B33C6A-5CFB-4195-A3AF-0FC034979E29}" destId="{AA994F70-FF12-4E84-A419-767CF9EC0F83}" srcOrd="2" destOrd="0" presId="urn:microsoft.com/office/officeart/2005/8/layout/hProcess3"/>
    <dgm:cxn modelId="{B1DDE9BE-690C-476D-8B8B-5CA905388FB0}" type="presParOf" srcId="{90B33C6A-5CFB-4195-A3AF-0FC034979E29}" destId="{53AEDA52-029E-41D1-B638-C88034568E51}" srcOrd="3" destOrd="0" presId="urn:microsoft.com/office/officeart/2005/8/layout/hProcess3"/>
    <dgm:cxn modelId="{9A1475C3-E549-4DC4-A188-2DE98F9116E9}" type="presParOf" srcId="{90B33C6A-5CFB-4195-A3AF-0FC034979E29}" destId="{06F07D08-2C25-490E-8F75-15F5D2204F8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78982-BF45-406E-A0C4-E57A6DB8D97F}" type="doc">
      <dgm:prSet loTypeId="urn:microsoft.com/office/officeart/2005/8/layout/hProcess3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6868C9A1-54A2-4A5A-A407-79D07E2D5AD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i="0" u="sng" baseline="0" dirty="0">
              <a:latin typeface="Arial" pitchFamily="34" charset="0"/>
              <a:cs typeface="Arial" pitchFamily="34" charset="0"/>
            </a:rPr>
            <a:t>FD REPAIR,EXPEDIENTS AND CARE &amp; MAINT</a:t>
          </a:r>
          <a:endParaRPr lang="en-US" b="0" i="0" u="sng" baseline="0" dirty="0">
            <a:latin typeface="Arial" pitchFamily="34" charset="0"/>
            <a:cs typeface="Arial" pitchFamily="34" charset="0"/>
          </a:endParaRPr>
        </a:p>
      </dgm:t>
    </dgm:pt>
    <dgm:pt modelId="{753AB786-0581-4570-A3BB-65F9FCBFD7C0}" type="parTrans" cxnId="{3E8769AC-3A87-4556-9D1B-D70121416D99}">
      <dgm:prSet/>
      <dgm:spPr/>
      <dgm:t>
        <a:bodyPr/>
        <a:lstStyle/>
        <a:p>
          <a:endParaRPr lang="en-IN"/>
        </a:p>
      </dgm:t>
    </dgm:pt>
    <dgm:pt modelId="{B1B00C8B-BA01-4637-99EA-493FC91FB2C0}" type="sibTrans" cxnId="{3E8769AC-3A87-4556-9D1B-D70121416D99}">
      <dgm:prSet/>
      <dgm:spPr/>
      <dgm:t>
        <a:bodyPr/>
        <a:lstStyle/>
        <a:p>
          <a:endParaRPr lang="en-IN"/>
        </a:p>
      </dgm:t>
    </dgm:pt>
    <dgm:pt modelId="{9B9C4ABF-A67D-48F0-A7BC-A9247696E635}" type="pres">
      <dgm:prSet presAssocID="{A4D78982-BF45-406E-A0C4-E57A6DB8D9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E9604-AE4D-4CDC-893B-DB4CF77E25D2}" type="pres">
      <dgm:prSet presAssocID="{A4D78982-BF45-406E-A0C4-E57A6DB8D97F}" presName="dummy" presStyleCnt="0"/>
      <dgm:spPr/>
    </dgm:pt>
    <dgm:pt modelId="{90B33C6A-5CFB-4195-A3AF-0FC034979E29}" type="pres">
      <dgm:prSet presAssocID="{A4D78982-BF45-406E-A0C4-E57A6DB8D97F}" presName="linH" presStyleCnt="0"/>
      <dgm:spPr/>
    </dgm:pt>
    <dgm:pt modelId="{FA69ABEA-D8CA-46AB-ABEF-FA4CE6E72E49}" type="pres">
      <dgm:prSet presAssocID="{A4D78982-BF45-406E-A0C4-E57A6DB8D97F}" presName="padding1" presStyleCnt="0"/>
      <dgm:spPr/>
    </dgm:pt>
    <dgm:pt modelId="{30254BF3-437F-46B1-985C-E060B05F5EA2}" type="pres">
      <dgm:prSet presAssocID="{6868C9A1-54A2-4A5A-A407-79D07E2D5ADD}" presName="linV" presStyleCnt="0"/>
      <dgm:spPr/>
    </dgm:pt>
    <dgm:pt modelId="{AA1928BC-E433-4A70-A848-F9C851AD7F50}" type="pres">
      <dgm:prSet presAssocID="{6868C9A1-54A2-4A5A-A407-79D07E2D5ADD}" presName="spVertical1" presStyleCnt="0"/>
      <dgm:spPr/>
    </dgm:pt>
    <dgm:pt modelId="{49C5449D-4163-45BA-9FF9-B1DD9E8B79A1}" type="pres">
      <dgm:prSet presAssocID="{6868C9A1-54A2-4A5A-A407-79D07E2D5ADD}" presName="parTx" presStyleLbl="revTx" presStyleIdx="0" presStyleCnt="1" custLinFactY="11910" custLinFactNeighborX="-577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A08F9-908D-445B-9B41-574AA2E5109A}" type="pres">
      <dgm:prSet presAssocID="{6868C9A1-54A2-4A5A-A407-79D07E2D5ADD}" presName="spVertical2" presStyleCnt="0"/>
      <dgm:spPr/>
    </dgm:pt>
    <dgm:pt modelId="{3D419EEE-8763-4DC9-853A-7CD2307331C6}" type="pres">
      <dgm:prSet presAssocID="{6868C9A1-54A2-4A5A-A407-79D07E2D5ADD}" presName="spVertical3" presStyleCnt="0"/>
      <dgm:spPr/>
    </dgm:pt>
    <dgm:pt modelId="{AA994F70-FF12-4E84-A419-767CF9EC0F83}" type="pres">
      <dgm:prSet presAssocID="{A4D78982-BF45-406E-A0C4-E57A6DB8D97F}" presName="padding2" presStyleCnt="0"/>
      <dgm:spPr/>
    </dgm:pt>
    <dgm:pt modelId="{53AEDA52-029E-41D1-B638-C88034568E51}" type="pres">
      <dgm:prSet presAssocID="{A4D78982-BF45-406E-A0C4-E57A6DB8D97F}" presName="negArrow" presStyleCnt="0"/>
      <dgm:spPr/>
    </dgm:pt>
    <dgm:pt modelId="{06F07D08-2C25-490E-8F75-15F5D2204F82}" type="pres">
      <dgm:prSet presAssocID="{A4D78982-BF45-406E-A0C4-E57A6DB8D97F}" presName="backgroundArrow" presStyleLbl="node1" presStyleIdx="0" presStyleCnt="1" custScaleY="128886" custLinFactNeighborY="17568"/>
      <dgm:spPr/>
    </dgm:pt>
  </dgm:ptLst>
  <dgm:cxnLst>
    <dgm:cxn modelId="{D691ED4A-FFA1-4B5F-838E-CD39DEE82F2B}" type="presOf" srcId="{6868C9A1-54A2-4A5A-A407-79D07E2D5ADD}" destId="{49C5449D-4163-45BA-9FF9-B1DD9E8B79A1}" srcOrd="0" destOrd="0" presId="urn:microsoft.com/office/officeart/2005/8/layout/hProcess3"/>
    <dgm:cxn modelId="{E35AD002-2764-4A0E-A810-A4C863DF1609}" type="presOf" srcId="{A4D78982-BF45-406E-A0C4-E57A6DB8D97F}" destId="{9B9C4ABF-A67D-48F0-A7BC-A9247696E635}" srcOrd="0" destOrd="0" presId="urn:microsoft.com/office/officeart/2005/8/layout/hProcess3"/>
    <dgm:cxn modelId="{3E8769AC-3A87-4556-9D1B-D70121416D99}" srcId="{A4D78982-BF45-406E-A0C4-E57A6DB8D97F}" destId="{6868C9A1-54A2-4A5A-A407-79D07E2D5ADD}" srcOrd="0" destOrd="0" parTransId="{753AB786-0581-4570-A3BB-65F9FCBFD7C0}" sibTransId="{B1B00C8B-BA01-4637-99EA-493FC91FB2C0}"/>
    <dgm:cxn modelId="{A6D6DA8B-2E69-4F36-BAA4-4BCB04A481CE}" type="presParOf" srcId="{9B9C4ABF-A67D-48F0-A7BC-A9247696E635}" destId="{472E9604-AE4D-4CDC-893B-DB4CF77E25D2}" srcOrd="0" destOrd="0" presId="urn:microsoft.com/office/officeart/2005/8/layout/hProcess3"/>
    <dgm:cxn modelId="{E0C7EB1C-4C28-480B-876F-2F5357277EDA}" type="presParOf" srcId="{9B9C4ABF-A67D-48F0-A7BC-A9247696E635}" destId="{90B33C6A-5CFB-4195-A3AF-0FC034979E29}" srcOrd="1" destOrd="0" presId="urn:microsoft.com/office/officeart/2005/8/layout/hProcess3"/>
    <dgm:cxn modelId="{A599C9FB-BD6F-441B-9447-72EA7856843A}" type="presParOf" srcId="{90B33C6A-5CFB-4195-A3AF-0FC034979E29}" destId="{FA69ABEA-D8CA-46AB-ABEF-FA4CE6E72E49}" srcOrd="0" destOrd="0" presId="urn:microsoft.com/office/officeart/2005/8/layout/hProcess3"/>
    <dgm:cxn modelId="{64AD1991-0049-4E8D-AC31-4132C68C6CD5}" type="presParOf" srcId="{90B33C6A-5CFB-4195-A3AF-0FC034979E29}" destId="{30254BF3-437F-46B1-985C-E060B05F5EA2}" srcOrd="1" destOrd="0" presId="urn:microsoft.com/office/officeart/2005/8/layout/hProcess3"/>
    <dgm:cxn modelId="{D7004107-EF94-4FE0-99B9-FCC05E4171F1}" type="presParOf" srcId="{30254BF3-437F-46B1-985C-E060B05F5EA2}" destId="{AA1928BC-E433-4A70-A848-F9C851AD7F50}" srcOrd="0" destOrd="0" presId="urn:microsoft.com/office/officeart/2005/8/layout/hProcess3"/>
    <dgm:cxn modelId="{21C6BEFE-467C-4828-92AC-DC8B4D0A3383}" type="presParOf" srcId="{30254BF3-437F-46B1-985C-E060B05F5EA2}" destId="{49C5449D-4163-45BA-9FF9-B1DD9E8B79A1}" srcOrd="1" destOrd="0" presId="urn:microsoft.com/office/officeart/2005/8/layout/hProcess3"/>
    <dgm:cxn modelId="{23C63320-0E88-420C-B689-51DFC8AD8267}" type="presParOf" srcId="{30254BF3-437F-46B1-985C-E060B05F5EA2}" destId="{AA5A08F9-908D-445B-9B41-574AA2E5109A}" srcOrd="2" destOrd="0" presId="urn:microsoft.com/office/officeart/2005/8/layout/hProcess3"/>
    <dgm:cxn modelId="{92F9579D-5A54-4CE1-A923-9169FC6D9CCC}" type="presParOf" srcId="{30254BF3-437F-46B1-985C-E060B05F5EA2}" destId="{3D419EEE-8763-4DC9-853A-7CD2307331C6}" srcOrd="3" destOrd="0" presId="urn:microsoft.com/office/officeart/2005/8/layout/hProcess3"/>
    <dgm:cxn modelId="{B214C4C8-4988-4609-899E-BDC661ACBAAF}" type="presParOf" srcId="{90B33C6A-5CFB-4195-A3AF-0FC034979E29}" destId="{AA994F70-FF12-4E84-A419-767CF9EC0F83}" srcOrd="2" destOrd="0" presId="urn:microsoft.com/office/officeart/2005/8/layout/hProcess3"/>
    <dgm:cxn modelId="{845F4BBC-1630-4B26-BC10-06E90567EBA8}" type="presParOf" srcId="{90B33C6A-5CFB-4195-A3AF-0FC034979E29}" destId="{53AEDA52-029E-41D1-B638-C88034568E51}" srcOrd="3" destOrd="0" presId="urn:microsoft.com/office/officeart/2005/8/layout/hProcess3"/>
    <dgm:cxn modelId="{C506B973-D95A-4464-928D-C0C62ED3F6A1}" type="presParOf" srcId="{90B33C6A-5CFB-4195-A3AF-0FC034979E29}" destId="{06F07D08-2C25-490E-8F75-15F5D2204F8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07D08-2C25-490E-8F75-15F5D2204F82}">
      <dsp:nvSpPr>
        <dsp:cNvPr id="0" name=""/>
        <dsp:cNvSpPr/>
      </dsp:nvSpPr>
      <dsp:spPr>
        <a:xfrm>
          <a:off x="0" y="1143012"/>
          <a:ext cx="9144000" cy="4628296"/>
        </a:xfrm>
        <a:prstGeom prst="right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449D-4163-45BA-9FF9-B1DD9E8B79A1}">
      <dsp:nvSpPr>
        <dsp:cNvPr id="0" name=""/>
        <dsp:cNvSpPr/>
      </dsp:nvSpPr>
      <dsp:spPr>
        <a:xfrm>
          <a:off x="304778" y="2590795"/>
          <a:ext cx="7492007" cy="179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u="sng" kern="1200" baseline="0" dirty="0">
              <a:latin typeface="Arial" pitchFamily="34" charset="0"/>
              <a:cs typeface="Arial" pitchFamily="34" charset="0"/>
            </a:rPr>
            <a:t>FD REPAIR,EXPEDIENTS, CARE &amp; MAINT</a:t>
          </a:r>
          <a:endParaRPr lang="en-US" sz="3600" b="0" i="0" u="sng" kern="1200" baseline="0" dirty="0">
            <a:latin typeface="Arial" pitchFamily="34" charset="0"/>
            <a:cs typeface="Arial" pitchFamily="34" charset="0"/>
          </a:endParaRPr>
        </a:p>
      </dsp:txBody>
      <dsp:txXfrm>
        <a:off x="304778" y="2590795"/>
        <a:ext cx="7492007" cy="1795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0AAFD-68A2-44BB-A1AB-00F8AE443DD8}" type="datetimeFigureOut">
              <a:rPr lang="en-US" smtClean="0"/>
              <a:pPr/>
              <a:t>12/10/2021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59217-14BD-4464-AA01-962BA009C2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BC0EB-ACCC-4F34-87B4-D32F235E99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mnidirectional_antenna" TargetMode="External"/><Relationship Id="rId3" Type="http://schemas.openxmlformats.org/officeDocument/2006/relationships/hyperlink" Target="https://en.wikipedia.org/wiki/Whip" TargetMode="External"/><Relationship Id="rId7" Type="http://schemas.openxmlformats.org/officeDocument/2006/relationships/hyperlink" Target="https://en.wikipedia.org/wiki/Ultra_high_frequency" TargetMode="External"/><Relationship Id="rId2" Type="http://schemas.openxmlformats.org/officeDocument/2006/relationships/hyperlink" Target="https://en.wikipedia.org/wiki/Antenna_(radio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ery_high_frequency" TargetMode="External"/><Relationship Id="rId5" Type="http://schemas.openxmlformats.org/officeDocument/2006/relationships/hyperlink" Target="https://en.wikipedia.org/wiki/High_frequency" TargetMode="External"/><Relationship Id="rId4" Type="http://schemas.openxmlformats.org/officeDocument/2006/relationships/hyperlink" Target="https://en.wikipedia.org/wiki/Monopole_antenna" TargetMode="External"/><Relationship Id="rId9" Type="http://schemas.openxmlformats.org/officeDocument/2006/relationships/hyperlink" Target="https://en.wikipedia.org/wiki/Radiation_patter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ukh Ram cutout"/>
          <p:cNvPicPr>
            <a:picLocks noChangeAspect="1" noChangeArrowheads="1"/>
          </p:cNvPicPr>
          <p:nvPr/>
        </p:nvPicPr>
        <p:blipFill>
          <a:blip r:embed="rId3" cstate="print">
            <a:lum bright="18000" contrast="-12000"/>
          </a:blip>
          <a:srcRect b="12965"/>
          <a:stretch>
            <a:fillRect/>
          </a:stretch>
        </p:blipFill>
        <p:spPr bwMode="auto">
          <a:xfrm>
            <a:off x="4430713" y="1423988"/>
            <a:ext cx="2282825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9" descr="Ris Balbir cutout"/>
          <p:cNvPicPr>
            <a:picLocks noChangeAspect="1" noChangeArrowheads="1"/>
          </p:cNvPicPr>
          <p:nvPr/>
        </p:nvPicPr>
        <p:blipFill>
          <a:blip r:embed="rId4" cstate="print">
            <a:lum bright="36000" contrast="-30000"/>
          </a:blip>
          <a:srcRect l="9938"/>
          <a:stretch>
            <a:fillRect/>
          </a:stretch>
        </p:blipFill>
        <p:spPr bwMode="auto">
          <a:xfrm>
            <a:off x="2438400" y="1430338"/>
            <a:ext cx="245427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 descr="SOTT 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5563" y="1111250"/>
            <a:ext cx="4003675" cy="3976688"/>
          </a:xfrm>
          <a:prstGeom prst="rect">
            <a:avLst/>
          </a:prstGeom>
          <a:noFill/>
          <a:effectLst>
            <a:outerShdw dist="64758" dir="4721404" algn="ctr" rotWithShape="0">
              <a:srgbClr val="FF0000">
                <a:alpha val="59000"/>
              </a:srgbClr>
            </a:outerShdw>
          </a:effectLst>
        </p:spPr>
      </p:pic>
      <p:pic>
        <p:nvPicPr>
          <p:cNvPr id="3077" name="Picture 10" descr="Pencil Sketch Tank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9950" y="4167188"/>
            <a:ext cx="2128838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04800" y="0"/>
            <a:ext cx="8534400" cy="9906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762000" y="1524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>
                <a:solidFill>
                  <a:srgbClr val="FFFF00"/>
                </a:solidFill>
                <a:latin typeface="Arial" charset="0"/>
                <a:cs typeface="Arial" charset="0"/>
              </a:rPr>
              <a:t>SCHOOL OF TECH TRG</a:t>
            </a:r>
          </a:p>
        </p:txBody>
      </p:sp>
      <p:sp>
        <p:nvSpPr>
          <p:cNvPr id="3085" name="TextBox 10"/>
          <p:cNvSpPr txBox="1">
            <a:spLocks noChangeArrowheads="1"/>
          </p:cNvSpPr>
          <p:nvPr/>
        </p:nvSpPr>
        <p:spPr bwMode="auto">
          <a:xfrm>
            <a:off x="1752600" y="6019800"/>
            <a:ext cx="5867400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u="sng" dirty="0">
                <a:solidFill>
                  <a:srgbClr val="FFFF00"/>
                </a:solidFill>
                <a:latin typeface="Arial" charset="0"/>
                <a:cs typeface="Arial" charset="0"/>
              </a:rPr>
              <a:t>ELECTRONICS WING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ACCESSORIES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44476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GUYS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u="sng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	Used to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stabilise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ant sp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	Manila rope, nylon rope, etc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Rpr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- replace rope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MAST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u="sng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	Ant sp by mast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Rpr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- replace mast, if  long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pcs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not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avlb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overlap short ones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266700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Part No II</a:t>
            </a:r>
            <a:r>
              <a:rPr lang="en-US" sz="3200" b="1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	 </a:t>
            </a: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Care And Maintenances</a:t>
            </a:r>
            <a:endParaRPr lang="en-US" sz="3200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Care and Maintenances</a:t>
            </a:r>
          </a:p>
          <a:p>
            <a:pPr lvl="0" indent="446088" algn="ctr" fontAlgn="base"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(General)</a:t>
            </a:r>
            <a:endParaRPr lang="en-US" sz="3200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915400" cy="586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Insulators- cleaned properly, to be checked for cracks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Wire antenna safety loops to be checked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Ensure no HV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eqpt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current passing near an ant sys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Always carry a spare wire ant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ATU and the link to main ant - insulated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Before doing antenna maintenance ensure power cable removed and fuses kept properly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Antenna to be kept clean, no salt, dust, etc to be present.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Feeders and brackets to be regularly checked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200000"/>
              </a:lnSpc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CARE AND MAINT(AFV)</a:t>
            </a:r>
            <a:endParaRPr lang="en-US" sz="3200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8915400" cy="586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	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Antenna to be mounted on antenna mounting base  properly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Use of tie down kit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Turn RS off before mounting / dismounting Antenna on Antenna mounting base 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Documentation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Always report any breakage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13542" r="43777" b="12500"/>
          <a:stretch>
            <a:fillRect/>
          </a:stretch>
        </p:blipFill>
        <p:spPr bwMode="auto">
          <a:xfrm>
            <a:off x="1357290" y="714356"/>
            <a:ext cx="7429552" cy="5429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0" y="3000372"/>
            <a:ext cx="4418517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ContrastingRightFacing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ANY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0" y="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dian fla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5" name="Rounded Rectangle 4"/>
          <p:cNvSpPr/>
          <p:nvPr/>
        </p:nvSpPr>
        <p:spPr>
          <a:xfrm>
            <a:off x="1714480" y="714356"/>
            <a:ext cx="4500594" cy="642942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u="sng" dirty="0">
                <a:solidFill>
                  <a:srgbClr val="FF0000"/>
                </a:solidFill>
                <a:latin typeface="Arial Black" pitchFamily="34" charset="0"/>
              </a:rPr>
              <a:t>JAI </a:t>
            </a:r>
            <a:r>
              <a:rPr lang="en-IN" sz="5400" u="sng" dirty="0">
                <a:solidFill>
                  <a:srgbClr val="00B050"/>
                </a:solidFill>
                <a:latin typeface="Arial Black" pitchFamily="34" charset="0"/>
              </a:rPr>
              <a:t>HIND...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0" y="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85818"/>
          </a:xfr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sz="3600" b="1" u="sng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3600" b="1" u="sng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3600" b="1" u="sng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AIM</a:t>
            </a:r>
            <a:br>
              <a:rPr lang="en-US" sz="3600" b="1" u="sng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sz="3600" b="1" u="sng" dirty="0"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2081173"/>
            <a:ext cx="8915400" cy="190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6088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11500" algn="l"/>
              </a:tabLst>
            </a:pPr>
            <a:r>
              <a:rPr kumimoji="0" lang="en-US" sz="3200" b="1" i="0" u="sng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Part No I </a:t>
            </a:r>
            <a:r>
              <a:rPr lang="en-US" sz="3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: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3200" b="1" i="0" u="sng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Repair Techniques </a:t>
            </a:r>
            <a:endParaRPr kumimoji="0" lang="en-US" sz="3200" b="1" i="0" u="sng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6088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11500" algn="l"/>
              </a:tabLst>
            </a:pPr>
            <a:r>
              <a:rPr kumimoji="0" lang="en-US" sz="3200" b="1" i="0" u="sng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Part No II</a:t>
            </a:r>
            <a:r>
              <a:rPr lang="en-US" sz="3200" b="1" u="sng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US" sz="3200" b="1" i="0" u="sng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Care and Maintenances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endParaRPr kumimoji="0" lang="en-US" sz="32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685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3600" b="1" u="sng" kern="0" dirty="0">
                <a:solidFill>
                  <a:srgbClr val="FFFF00"/>
                </a:solidFill>
                <a:latin typeface="Arial" pitchFamily="34" charset="0"/>
                <a:ea typeface="+mj-ea"/>
                <a:cs typeface="Arial" pitchFamily="34" charset="0"/>
              </a:rPr>
              <a:t>SCOPE</a:t>
            </a:r>
          </a:p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		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266700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PART NO I</a:t>
            </a:r>
            <a:r>
              <a:rPr lang="en-US" sz="3200" b="1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:   </a:t>
            </a: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REPAIR TECHNIQUES </a:t>
            </a:r>
            <a:endParaRPr lang="en-US" sz="3200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WHIP ANTENNA</a:t>
            </a:r>
            <a:endParaRPr lang="en-US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LH1 1\Documents\Bluetooth\Share\fm792098.gif"/>
          <p:cNvPicPr/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81000" y="1066800"/>
            <a:ext cx="42672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 descr="C:\Users\LH1 1\Documents\Bluetooth\Share\Figure_D-13_Using_broken_sections_for_emergency_repair_(FM_7-93_1995).gif"/>
          <p:cNvPicPr/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WHIP ANTENNA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44476"/>
            <a:ext cx="8534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charset="0"/>
                <a:cs typeface="Arial" charset="0"/>
              </a:rPr>
              <a:t>	A whip antenna is an </a:t>
            </a:r>
            <a:r>
              <a:rPr lang="en-US" sz="2000" b="1" dirty="0">
                <a:latin typeface="Arial" charset="0"/>
                <a:cs typeface="Arial" charset="0"/>
                <a:hlinkClick r:id="rId2" tooltip="Antenna (radio)"/>
              </a:rPr>
              <a:t>antenna</a:t>
            </a:r>
            <a:r>
              <a:rPr lang="en-US" sz="2000" b="1" dirty="0">
                <a:latin typeface="Arial" charset="0"/>
                <a:cs typeface="Arial" charset="0"/>
              </a:rPr>
              <a:t> consisting of a straight flexible wire or rod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charset="0"/>
                <a:cs typeface="Arial" charset="0"/>
              </a:rPr>
              <a:t>	Name is derived from the </a:t>
            </a:r>
            <a:r>
              <a:rPr lang="en-US" sz="2000" b="1" dirty="0">
                <a:latin typeface="Arial" charset="0"/>
                <a:cs typeface="Arial" charset="0"/>
                <a:hlinkClick r:id="rId3" tooltip="Whip"/>
              </a:rPr>
              <a:t>whip</a:t>
            </a:r>
            <a:r>
              <a:rPr lang="en-US" sz="2000" b="1" dirty="0">
                <a:latin typeface="Arial" charset="0"/>
                <a:cs typeface="Arial" charset="0"/>
              </a:rPr>
              <a:t>-like motion that it exhibits when disturbed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charset="0"/>
                <a:cs typeface="Arial" charset="0"/>
              </a:rPr>
              <a:t>	Whips are the most common type of </a:t>
            </a:r>
            <a:r>
              <a:rPr lang="en-US" sz="2000" b="1" dirty="0">
                <a:latin typeface="Arial" charset="0"/>
                <a:cs typeface="Arial" charset="0"/>
                <a:hlinkClick r:id="rId4" tooltip="Monopole antenna"/>
              </a:rPr>
              <a:t>monopole antenna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(resonant ant)</a:t>
            </a:r>
            <a:r>
              <a:rPr lang="en-US" sz="2000" b="1" dirty="0">
                <a:latin typeface="Arial" charset="0"/>
                <a:cs typeface="Arial" charset="0"/>
              </a:rPr>
              <a:t>, and are used in the higher frequency </a:t>
            </a:r>
            <a:r>
              <a:rPr lang="en-US" sz="2000" b="1" dirty="0">
                <a:latin typeface="Arial" charset="0"/>
                <a:cs typeface="Arial" charset="0"/>
                <a:hlinkClick r:id="rId5" tooltip="High frequency"/>
              </a:rPr>
              <a:t>HF</a:t>
            </a:r>
            <a:r>
              <a:rPr lang="en-US" sz="2000" b="1" dirty="0">
                <a:latin typeface="Arial" charset="0"/>
                <a:cs typeface="Arial" charset="0"/>
              </a:rPr>
              <a:t>, </a:t>
            </a:r>
            <a:r>
              <a:rPr lang="en-US" sz="2000" b="1" dirty="0">
                <a:latin typeface="Arial" charset="0"/>
                <a:cs typeface="Arial" charset="0"/>
                <a:hlinkClick r:id="rId6" tooltip="Very high frequency"/>
              </a:rPr>
              <a:t>VHF</a:t>
            </a:r>
            <a:r>
              <a:rPr lang="en-US" sz="2000" b="1" dirty="0">
                <a:latin typeface="Arial" charset="0"/>
                <a:cs typeface="Arial" charset="0"/>
              </a:rPr>
              <a:t> and </a:t>
            </a:r>
            <a:r>
              <a:rPr lang="en-US" sz="2000" b="1" dirty="0">
                <a:latin typeface="Arial" charset="0"/>
                <a:cs typeface="Arial" charset="0"/>
                <a:hlinkClick r:id="rId7" tooltip="Ultra high frequency"/>
              </a:rPr>
              <a:t>UHF</a:t>
            </a:r>
            <a:r>
              <a:rPr lang="en-US" sz="2000" b="1" dirty="0">
                <a:latin typeface="Arial" charset="0"/>
                <a:cs typeface="Arial" charset="0"/>
              </a:rPr>
              <a:t> radio bands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	Like a vertical dipole has an </a:t>
            </a:r>
            <a:r>
              <a:rPr lang="en-US" sz="2000" b="1" dirty="0" err="1">
                <a:latin typeface="Arial" pitchFamily="34" charset="0"/>
                <a:cs typeface="Arial" pitchFamily="34" charset="0"/>
                <a:hlinkClick r:id="rId8" tooltip="Omnidirectional antenna"/>
              </a:rPr>
              <a:t>omnidirectional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  <a:hlinkClick r:id="rId9" tooltip="Radiation pattern"/>
              </a:rPr>
              <a:t>radiation pattern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REPAIR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	Remove the paint from the broken end.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	Join the broken section- wire or tape around a branch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	If whip completely broken - take a wire of same length tie it with antenna base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LH1 1\Documents\Bluetooth\Share\fm79210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914400"/>
            <a:ext cx="8610600" cy="281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WIRE ANTENNA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LH1 1\Documents\Bluetooth\Share\Fig7-2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3733800"/>
            <a:ext cx="86106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WIRE ANTENNA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LH1 1\Documents\Bluetooth\Share\img08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10600" cy="55495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6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46088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3111500" algn="l"/>
              </a:tabLst>
            </a:pPr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WIRE ANTENNA</a:t>
            </a:r>
            <a:endParaRPr lang="en-US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044476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A random wire antenna is radio antenna consisting of a long wire suspended above the ground,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whose length does not bear a relation to the wavelength of the radio waves used (non resonant)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but is typically chosen more for convenience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u="sng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REPAIR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u="sng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Try repairing wire first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Solder the joints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If changing wire, ensure length is same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72</Words>
  <Application>Microsoft Office PowerPoint</Application>
  <PresentationFormat>On-screen Show (4:3)</PresentationFormat>
  <Paragraphs>67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 AIM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 Lal</dc:creator>
  <cp:lastModifiedBy>icr00000</cp:lastModifiedBy>
  <cp:revision>21</cp:revision>
  <dcterms:created xsi:type="dcterms:W3CDTF">2006-08-16T00:00:00Z</dcterms:created>
  <dcterms:modified xsi:type="dcterms:W3CDTF">2021-12-10T04:23:26Z</dcterms:modified>
</cp:coreProperties>
</file>