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5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80" r:id="rId15"/>
    <p:sldId id="281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  <a:srgbClr val="FF00FF"/>
    <a:srgbClr val="FFFFD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 autoAdjust="0"/>
    <p:restoredTop sz="94660"/>
  </p:normalViewPr>
  <p:slideViewPr>
    <p:cSldViewPr>
      <p:cViewPr varScale="1">
        <p:scale>
          <a:sx n="81" d="100"/>
          <a:sy n="81" d="100"/>
        </p:scale>
        <p:origin x="1507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840CAD-F724-42DF-94B5-0C7119C6445C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BB7CF0-E3A2-4006-8CE1-F23B27CEB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8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63DF549-80BC-4624-9228-C7C4A6B1A9F0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4D903-4D74-49B3-B159-EA4E1552C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BFAA-B389-47E9-BE9B-C08B1465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AC60-55E9-4AB7-85BA-3024B1A8F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B92C6-152A-4C8F-83C0-C72251BE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3CF56-DB42-4A0D-AE3C-8B2C9C662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A8871-67FE-4B95-B719-D15A01725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A889E-5F7A-4DE4-BB04-B25CD183E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4A0E9-7955-48EC-898B-F3BDA4F52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2DC89-A01E-40DF-856C-141C74AE4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7A339-1A71-47ED-9722-6F6E3B0B9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8EC4F-C7B9-4C34-8263-DB5627B6B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7CF5BB8-0755-46AF-9DCF-643ADEF69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Sukh Ram cutout"/>
          <p:cNvPicPr>
            <a:picLocks noChangeAspect="1" noChangeArrowheads="1"/>
          </p:cNvPicPr>
          <p:nvPr/>
        </p:nvPicPr>
        <p:blipFill>
          <a:blip r:embed="rId3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65"/>
          <a:stretch>
            <a:fillRect/>
          </a:stretch>
        </p:blipFill>
        <p:spPr bwMode="auto">
          <a:xfrm>
            <a:off x="6553200" y="990600"/>
            <a:ext cx="2209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9" descr="Ris Balbir cutout"/>
          <p:cNvPicPr>
            <a:picLocks noChangeAspect="1" noChangeArrowheads="1"/>
          </p:cNvPicPr>
          <p:nvPr/>
        </p:nvPicPr>
        <p:blipFill>
          <a:blip r:embed="rId4">
            <a:lum bright="36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/>
          <a:stretch>
            <a:fillRect/>
          </a:stretch>
        </p:blipFill>
        <p:spPr bwMode="auto">
          <a:xfrm>
            <a:off x="-39688" y="990600"/>
            <a:ext cx="245427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0" y="0"/>
            <a:ext cx="9144000" cy="9906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1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b="1" u="sng" dirty="0">
                <a:solidFill>
                  <a:schemeClr val="bg1"/>
                </a:solidFill>
                <a:cs typeface="Arial" charset="0"/>
              </a:rPr>
              <a:t>SCHOOL OF TECH TRG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5867400"/>
            <a:ext cx="9029700" cy="838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b="1" u="sn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36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ELECTRONICS WING</a:t>
            </a:r>
          </a:p>
          <a:p>
            <a:pPr algn="ctr"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5" name="Picture 40" descr="Flash Fist copy"/>
          <p:cNvPicPr>
            <a:picLocks noChangeAspect="1" noChangeArrowheads="1"/>
          </p:cNvPicPr>
          <p:nvPr/>
        </p:nvPicPr>
        <p:blipFill>
          <a:blip r:embed="rId5">
            <a:lum bright="-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46150"/>
            <a:ext cx="56388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456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PLACE</a:t>
            </a:r>
          </a:p>
        </p:txBody>
      </p:sp>
      <p:graphicFrame>
        <p:nvGraphicFramePr>
          <p:cNvPr id="16422" name="Group 38"/>
          <p:cNvGraphicFramePr>
            <a:graphicFrameLocks noGrp="1"/>
          </p:cNvGraphicFramePr>
          <p:nvPr/>
        </p:nvGraphicFramePr>
        <p:xfrm>
          <a:off x="76200" y="685800"/>
          <a:ext cx="9144000" cy="6016748"/>
        </p:xfrm>
        <a:graphic>
          <a:graphicData uri="http://schemas.openxmlformats.org/drawingml/2006/table">
            <a:tbl>
              <a:tblPr/>
              <a:tblGrid>
                <a:gridCol w="442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Indoor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Dekhane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aur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sunane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mein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koi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badha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nahi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Rosani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Baitane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prabandh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Dress.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Water.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Badhyen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:– poster &amp; picture, sore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nahi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chahie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Outdoor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Railway line.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Kuen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Talaab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Band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Beguiler.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Training range.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Suvidhaen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Sun light opposite.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Sitting arrangement of weather.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Drinking water.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Dress.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Tea brake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mein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samil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Aane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aur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jaane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samay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ARRANGEMENT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Aane</a:t>
            </a:r>
            <a:r>
              <a:rPr lang="en-US" b="1" dirty="0">
                <a:latin typeface="Arial" charset="0"/>
              </a:rPr>
              <a:t>/</a:t>
            </a:r>
            <a:r>
              <a:rPr lang="en-US" b="1" dirty="0" err="1">
                <a:latin typeface="Arial" charset="0"/>
              </a:rPr>
              <a:t>jaane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praband</a:t>
            </a:r>
            <a:r>
              <a:rPr lang="en-US" b="1" dirty="0">
                <a:latin typeface="Arial" charset="0"/>
              </a:rPr>
              <a:t>.</a:t>
            </a:r>
          </a:p>
          <a:p>
            <a:pPr marL="609600" indent="-609600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Class </a:t>
            </a:r>
            <a:r>
              <a:rPr lang="en-US" b="1" dirty="0" err="1">
                <a:latin typeface="Arial" charset="0"/>
              </a:rPr>
              <a:t>ki</a:t>
            </a:r>
            <a:r>
              <a:rPr lang="en-US" b="1" dirty="0">
                <a:latin typeface="Arial" charset="0"/>
              </a:rPr>
              <a:t> location ka </a:t>
            </a:r>
            <a:r>
              <a:rPr lang="en-US" b="1" dirty="0" err="1">
                <a:latin typeface="Arial" charset="0"/>
              </a:rPr>
              <a:t>chuno</a:t>
            </a:r>
            <a:r>
              <a:rPr lang="en-US" b="1" dirty="0">
                <a:latin typeface="Arial" charset="0"/>
              </a:rPr>
              <a:t>.</a:t>
            </a:r>
          </a:p>
          <a:p>
            <a:pPr marL="609600" indent="-609600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Zarurat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mutabiq</a:t>
            </a:r>
            <a:r>
              <a:rPr lang="en-US" b="1" dirty="0">
                <a:latin typeface="Arial" charset="0"/>
              </a:rPr>
              <a:t> working party.</a:t>
            </a:r>
          </a:p>
          <a:p>
            <a:pPr marL="609600" indent="-609600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Demo.</a:t>
            </a:r>
          </a:p>
          <a:p>
            <a:pPr marL="609600" indent="-609600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Extra duty off.</a:t>
            </a:r>
          </a:p>
          <a:p>
            <a:pPr marL="609600" indent="-609600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Food and water.</a:t>
            </a:r>
          </a:p>
          <a:p>
            <a:pPr marL="609600" indent="-609600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Sports and entertainment.</a:t>
            </a:r>
          </a:p>
          <a:p>
            <a:pPr marL="609600" indent="-609600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Arrangement of class room.   </a:t>
            </a:r>
          </a:p>
        </p:txBody>
      </p:sp>
    </p:spTree>
  </p:cSld>
  <p:clrMapOvr>
    <a:masterClrMapping/>
  </p:clrMapOvr>
  <p:transition spd="slow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STUDENTS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5626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	Distribution of class in </a:t>
            </a:r>
            <a:r>
              <a:rPr lang="en-US" b="1" dirty="0" err="1">
                <a:latin typeface="Arial" charset="0"/>
              </a:rPr>
              <a:t>Sqd</a:t>
            </a:r>
            <a:r>
              <a:rPr lang="en-US" b="1" dirty="0">
                <a:latin typeface="Arial" charset="0"/>
              </a:rPr>
              <a:t> for good control and sprit.</a:t>
            </a:r>
          </a:p>
          <a:p>
            <a:pPr marL="0" indent="0" algn="just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	</a:t>
            </a:r>
            <a:r>
              <a:rPr lang="en-US" b="1" dirty="0" err="1">
                <a:latin typeface="Arial" charset="0"/>
              </a:rPr>
              <a:t>Sqd</a:t>
            </a:r>
            <a:r>
              <a:rPr lang="en-US" b="1" dirty="0">
                <a:latin typeface="Arial" charset="0"/>
              </a:rPr>
              <a:t> distribution to student knowledge.</a:t>
            </a:r>
          </a:p>
          <a:p>
            <a:pPr marL="0" indent="0" algn="just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	</a:t>
            </a:r>
            <a:r>
              <a:rPr lang="en-US" b="1" dirty="0" err="1">
                <a:latin typeface="Arial" charset="0"/>
              </a:rPr>
              <a:t>Sqd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banane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riti</a:t>
            </a:r>
            <a:r>
              <a:rPr lang="en-US" b="1" dirty="0">
                <a:latin typeface="Arial" charset="0"/>
              </a:rPr>
              <a:t> students </a:t>
            </a:r>
            <a:r>
              <a:rPr lang="en-US" b="1" dirty="0" err="1">
                <a:latin typeface="Arial" charset="0"/>
              </a:rPr>
              <a:t>ko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pata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nahi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hona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chahie</a:t>
            </a:r>
            <a:r>
              <a:rPr lang="en-US" b="1" dirty="0">
                <a:latin typeface="Arial" charset="0"/>
              </a:rPr>
              <a:t>.</a:t>
            </a:r>
          </a:p>
          <a:p>
            <a:pPr marL="0" indent="0" algn="just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	Entrance test, </a:t>
            </a:r>
            <a:r>
              <a:rPr lang="en-US" b="1" dirty="0" err="1">
                <a:latin typeface="Arial" charset="0"/>
              </a:rPr>
              <a:t>sujh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bujh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Sqd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banane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mein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madad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deti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</a:t>
            </a:r>
            <a:r>
              <a:rPr lang="en-US" b="1" dirty="0">
                <a:latin typeface="Arial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endParaRPr lang="en-US" b="1" dirty="0">
              <a:latin typeface="Arial" charset="0"/>
            </a:endParaRPr>
          </a:p>
        </p:txBody>
      </p:sp>
    </p:spTree>
  </p:cSld>
  <p:clrMapOvr>
    <a:masterClrMapping/>
  </p:clrMapOvr>
  <p:transition spd="slow">
    <p:checke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PREPARATION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800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Taiyari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tarteeb</a:t>
            </a:r>
            <a:r>
              <a:rPr lang="en-US" b="1" dirty="0">
                <a:latin typeface="Arial" charset="0"/>
              </a:rPr>
              <a:t> se </a:t>
            </a:r>
            <a:r>
              <a:rPr lang="en-US" b="1" dirty="0" err="1">
                <a:latin typeface="Arial" charset="0"/>
              </a:rPr>
              <a:t>honi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chahie</a:t>
            </a:r>
            <a:r>
              <a:rPr lang="en-US" b="1" dirty="0">
                <a:latin typeface="Arial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Arial" charset="0"/>
              </a:rPr>
              <a:t>	Lesson </a:t>
            </a:r>
            <a:r>
              <a:rPr lang="en-US" b="1" dirty="0" err="1">
                <a:latin typeface="Arial" charset="0"/>
              </a:rPr>
              <a:t>ke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masalen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dhundna</a:t>
            </a:r>
            <a:r>
              <a:rPr lang="en-US" b="1" dirty="0">
                <a:latin typeface="Arial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Achchhi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tarah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prabandh</a:t>
            </a:r>
            <a:r>
              <a:rPr lang="en-US" b="1" dirty="0">
                <a:latin typeface="Arial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Arial" charset="0"/>
              </a:rPr>
              <a:t>	Kant </a:t>
            </a:r>
            <a:r>
              <a:rPr lang="en-US" b="1" dirty="0" err="1">
                <a:latin typeface="Arial" charset="0"/>
              </a:rPr>
              <a:t>chhant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karke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usse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tarteeb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mein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lagane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taiyari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kahte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hain</a:t>
            </a:r>
            <a:r>
              <a:rPr lang="en-US" b="1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slow"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  <a:cs typeface="Arial" charset="0"/>
              </a:rPr>
              <a:t>LESSON KE MISAL KO DHUNDNA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 err="1">
                <a:latin typeface="Arial" charset="0"/>
                <a:cs typeface="Arial" charset="0"/>
              </a:rPr>
              <a:t>Kitabon</a:t>
            </a:r>
            <a:r>
              <a:rPr lang="en-US" b="1" dirty="0">
                <a:latin typeface="Arial" charset="0"/>
                <a:cs typeface="Arial" charset="0"/>
              </a:rPr>
              <a:t> se.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Arial" charset="0"/>
                <a:cs typeface="Arial" charset="0"/>
              </a:rPr>
              <a:t>Course  </a:t>
            </a:r>
            <a:r>
              <a:rPr lang="en-US" b="1" dirty="0" err="1">
                <a:latin typeface="Arial" charset="0"/>
                <a:cs typeface="Arial" charset="0"/>
              </a:rPr>
              <a:t>ke</a:t>
            </a:r>
            <a:r>
              <a:rPr lang="en-US" b="1" dirty="0">
                <a:latin typeface="Arial" charset="0"/>
                <a:cs typeface="Arial" charset="0"/>
              </a:rPr>
              <a:t> notes.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Arial" charset="0"/>
                <a:cs typeface="Arial" charset="0"/>
              </a:rPr>
              <a:t>Pamphlet.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 err="1">
                <a:latin typeface="Arial" charset="0"/>
                <a:cs typeface="Arial" charset="0"/>
              </a:rPr>
              <a:t>Apna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anubhav</a:t>
            </a:r>
            <a:r>
              <a:rPr lang="en-US" b="1" dirty="0">
                <a:latin typeface="Arial" charset="0"/>
                <a:cs typeface="Arial" charset="0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  <a:cs typeface="Arial" charset="0"/>
              </a:rPr>
              <a:t>PARHNA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b="1" dirty="0">
                <a:latin typeface="Arial" charset="0"/>
                <a:cs typeface="Arial" charset="0"/>
              </a:rPr>
              <a:t>	Hard part in the subject must be know in details.</a:t>
            </a:r>
          </a:p>
          <a:p>
            <a:pPr eaLnBrk="1" hangingPunct="1"/>
            <a:r>
              <a:rPr lang="en-US" b="1" dirty="0">
                <a:latin typeface="Arial" charset="0"/>
                <a:cs typeface="Arial" charset="0"/>
              </a:rPr>
              <a:t>Make small notes during study.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KANT CHHANT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072563" cy="6019800"/>
          </a:xfrm>
        </p:spPr>
        <p:txBody>
          <a:bodyPr/>
          <a:lstStyle/>
          <a:p>
            <a:pPr marL="47625" indent="-47625" eaLnBrk="1" hangingPunct="1">
              <a:lnSpc>
                <a:spcPct val="90000"/>
              </a:lnSpc>
              <a:buNone/>
              <a:defRPr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Kisi </a:t>
            </a:r>
            <a:r>
              <a:rPr lang="en-US" sz="2800" b="1" dirty="0" err="1">
                <a:latin typeface="Arial" charset="0"/>
              </a:rPr>
              <a:t>bhi</a:t>
            </a:r>
            <a:r>
              <a:rPr lang="en-US" sz="2800" b="1" dirty="0">
                <a:latin typeface="Arial" charset="0"/>
              </a:rPr>
              <a:t> subject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baare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 class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dhyan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rakhte</a:t>
            </a:r>
            <a:r>
              <a:rPr lang="en-US" sz="2800" b="1" dirty="0">
                <a:latin typeface="Arial" charset="0"/>
              </a:rPr>
              <a:t> hue </a:t>
            </a:r>
            <a:r>
              <a:rPr lang="en-US" sz="2800" b="1" dirty="0" err="1">
                <a:latin typeface="Arial" charset="0"/>
              </a:rPr>
              <a:t>kant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chhant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karni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chahiye</a:t>
            </a:r>
            <a:r>
              <a:rPr lang="en-US" sz="2800" b="1" dirty="0">
                <a:latin typeface="Arial" charset="0"/>
              </a:rPr>
              <a:t>. </a:t>
            </a:r>
          </a:p>
          <a:p>
            <a:pPr marL="896938" indent="0" eaLnBrk="1" hangingPunct="1">
              <a:lnSpc>
                <a:spcPct val="90000"/>
              </a:lnSpc>
              <a:buNone/>
              <a:defRPr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</a:t>
            </a:r>
            <a:r>
              <a:rPr lang="en-US" sz="2800" b="1" dirty="0" err="1">
                <a:latin typeface="Arial" charset="0"/>
              </a:rPr>
              <a:t>Kya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jaanna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jaruri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</a:t>
            </a:r>
            <a:r>
              <a:rPr lang="en-US" sz="2800" b="1" dirty="0">
                <a:latin typeface="Arial" charset="0"/>
              </a:rPr>
              <a:t>	- Must Know.</a:t>
            </a:r>
          </a:p>
          <a:p>
            <a:pPr marL="896938" indent="0" eaLnBrk="1" hangingPunct="1">
              <a:lnSpc>
                <a:spcPct val="90000"/>
              </a:lnSpc>
              <a:buNone/>
              <a:defRPr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</a:t>
            </a:r>
            <a:r>
              <a:rPr lang="en-US" sz="2800" b="1" dirty="0" err="1">
                <a:latin typeface="Arial" charset="0"/>
              </a:rPr>
              <a:t>Kya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jaanna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chahiye</a:t>
            </a:r>
            <a:r>
              <a:rPr lang="en-US" sz="2800" b="1" dirty="0">
                <a:latin typeface="Arial" charset="0"/>
              </a:rPr>
              <a:t> 	- Should Know.</a:t>
            </a:r>
          </a:p>
          <a:p>
            <a:pPr marL="896938" indent="0" eaLnBrk="1" hangingPunct="1">
              <a:lnSpc>
                <a:spcPct val="90000"/>
              </a:lnSpc>
              <a:buNone/>
              <a:tabLst>
                <a:tab pos="896938" algn="l"/>
              </a:tabLst>
              <a:defRPr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</a:t>
            </a:r>
            <a:r>
              <a:rPr lang="en-US" sz="2800" b="1" dirty="0" err="1">
                <a:latin typeface="Arial" charset="0"/>
              </a:rPr>
              <a:t>Kya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jaan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sakte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hain</a:t>
            </a:r>
            <a:r>
              <a:rPr lang="en-US" sz="2800" b="1" dirty="0">
                <a:latin typeface="Arial" charset="0"/>
              </a:rPr>
              <a:t> 	- Could Know.</a:t>
            </a:r>
          </a:p>
          <a:p>
            <a:pPr marL="47625" indent="-47625" eaLnBrk="1" hangingPunct="1">
              <a:lnSpc>
                <a:spcPct val="90000"/>
              </a:lnSpc>
              <a:buFontTx/>
              <a:buNone/>
              <a:defRPr/>
            </a:pPr>
            <a:endParaRPr lang="en-US" sz="2800" b="1" dirty="0">
              <a:latin typeface="Arial" charset="0"/>
            </a:endParaRPr>
          </a:p>
          <a:p>
            <a:pPr marL="1792288" indent="0" eaLnBrk="1" hangingPunct="1">
              <a:lnSpc>
                <a:spcPct val="90000"/>
              </a:lnSpc>
              <a:buNone/>
              <a:defRPr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</a:t>
            </a:r>
            <a:r>
              <a:rPr lang="en-US" sz="2800" b="1" dirty="0" err="1">
                <a:latin typeface="Arial" charset="0"/>
              </a:rPr>
              <a:t>Kya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jaanna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jauri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hain</a:t>
            </a:r>
            <a:r>
              <a:rPr lang="en-US" sz="2800" b="1" dirty="0">
                <a:latin typeface="Arial" charset="0"/>
              </a:rPr>
              <a:t> -     </a:t>
            </a:r>
            <a:r>
              <a:rPr lang="en-US" sz="2800" b="1" dirty="0" err="1">
                <a:latin typeface="Arial" charset="0"/>
              </a:rPr>
              <a:t>woh</a:t>
            </a:r>
            <a:r>
              <a:rPr lang="en-US" sz="2800" b="1" dirty="0">
                <a:latin typeface="Arial" charset="0"/>
              </a:rPr>
              <a:t> 		</a:t>
            </a:r>
            <a:r>
              <a:rPr lang="en-US" sz="2800" b="1" dirty="0" err="1">
                <a:latin typeface="Arial" charset="0"/>
              </a:rPr>
              <a:t>parhana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chahiye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1792288" indent="0" eaLnBrk="1" hangingPunct="1">
              <a:lnSpc>
                <a:spcPct val="90000"/>
              </a:lnSpc>
              <a:buNone/>
              <a:defRPr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</a:t>
            </a:r>
            <a:r>
              <a:rPr lang="en-US" sz="2800" b="1" dirty="0" err="1">
                <a:latin typeface="Arial" charset="0"/>
              </a:rPr>
              <a:t>Kya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jaanna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chahiye</a:t>
            </a:r>
            <a:r>
              <a:rPr lang="en-US" sz="2800" b="1" dirty="0">
                <a:latin typeface="Arial" charset="0"/>
              </a:rPr>
              <a:t> -   </a:t>
            </a:r>
            <a:r>
              <a:rPr lang="en-US" sz="2800" b="1" dirty="0" err="1">
                <a:latin typeface="Arial" charset="0"/>
              </a:rPr>
              <a:t>samay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dekh</a:t>
            </a:r>
            <a:r>
              <a:rPr lang="en-US" sz="2800" b="1" dirty="0">
                <a:latin typeface="Arial" charset="0"/>
              </a:rPr>
              <a:t> 	</a:t>
            </a:r>
            <a:r>
              <a:rPr lang="en-US" sz="2800" b="1" dirty="0" err="1">
                <a:latin typeface="Arial" charset="0"/>
              </a:rPr>
              <a:t>kar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parhna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chahiye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1792288" indent="0" eaLnBrk="1" hangingPunct="1">
              <a:lnSpc>
                <a:spcPct val="90000"/>
              </a:lnSpc>
              <a:buNone/>
              <a:defRPr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</a:t>
            </a:r>
            <a:r>
              <a:rPr lang="en-US" sz="2800" b="1" dirty="0" err="1">
                <a:latin typeface="Arial" charset="0"/>
              </a:rPr>
              <a:t>Kya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jaan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sakte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hain</a:t>
            </a:r>
            <a:r>
              <a:rPr lang="en-US" sz="2800" b="1" dirty="0">
                <a:latin typeface="Arial" charset="0"/>
              </a:rPr>
              <a:t> -    </a:t>
            </a:r>
            <a:r>
              <a:rPr lang="en-US" sz="2800" b="1" dirty="0" err="1">
                <a:latin typeface="Arial" charset="0"/>
              </a:rPr>
              <a:t>samay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aur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toh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parhana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chahiye</a:t>
            </a:r>
            <a:r>
              <a:rPr lang="en-US" sz="2800" b="1" dirty="0">
                <a:latin typeface="Arial" charset="0"/>
              </a:rPr>
              <a:t>. 	</a:t>
            </a:r>
          </a:p>
        </p:txBody>
      </p:sp>
    </p:spTree>
  </p:cSld>
  <p:clrMapOvr>
    <a:masterClrMapping/>
  </p:clrMapOvr>
  <p:transition spd="slow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TARTEEB MEIN LAGANA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72563" cy="5867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v"/>
              <a:defRPr/>
            </a:pPr>
            <a:r>
              <a:rPr lang="en-US" sz="2600" b="1" dirty="0">
                <a:latin typeface="Arial" charset="0"/>
              </a:rPr>
              <a:t>	Kant </a:t>
            </a:r>
            <a:r>
              <a:rPr lang="en-US" sz="2600" b="1" dirty="0" err="1">
                <a:latin typeface="Arial" charset="0"/>
              </a:rPr>
              <a:t>chhant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karke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usse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tarteeb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mein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lagaya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jaata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hai</a:t>
            </a:r>
            <a:r>
              <a:rPr lang="en-US" sz="2600" b="1" dirty="0">
                <a:latin typeface="Arial" charset="0"/>
              </a:rPr>
              <a:t>. </a:t>
            </a:r>
          </a:p>
          <a:p>
            <a:pPr marL="896938" indent="0" eaLnBrk="1" hangingPunct="1">
              <a:buFont typeface="Wingdings" pitchFamily="2" charset="2"/>
              <a:buChar char="§"/>
              <a:defRPr/>
            </a:pPr>
            <a:r>
              <a:rPr lang="en-US" sz="2600" b="1" dirty="0">
                <a:latin typeface="Arial" charset="0"/>
              </a:rPr>
              <a:t>	</a:t>
            </a:r>
            <a:r>
              <a:rPr lang="en-US" sz="2600" b="1" u="sng" dirty="0" err="1">
                <a:latin typeface="Arial" charset="0"/>
              </a:rPr>
              <a:t>Shuru</a:t>
            </a:r>
            <a:r>
              <a:rPr lang="en-US" sz="2600" b="1" u="sng" dirty="0">
                <a:latin typeface="Arial" charset="0"/>
              </a:rPr>
              <a:t> ka </a:t>
            </a:r>
            <a:r>
              <a:rPr lang="en-US" sz="2600" b="1" u="sng" dirty="0" err="1">
                <a:latin typeface="Arial" charset="0"/>
              </a:rPr>
              <a:t>Bhag</a:t>
            </a:r>
            <a:r>
              <a:rPr lang="en-US" sz="2600" b="1" u="sng" dirty="0">
                <a:latin typeface="Arial" charset="0"/>
              </a:rPr>
              <a:t>.</a:t>
            </a:r>
            <a:r>
              <a:rPr lang="en-US" sz="2600" b="1" dirty="0">
                <a:latin typeface="Arial" charset="0"/>
              </a:rPr>
              <a:t>    Class </a:t>
            </a:r>
            <a:r>
              <a:rPr lang="en-US" sz="2600" b="1" dirty="0" err="1">
                <a:latin typeface="Arial" charset="0"/>
              </a:rPr>
              <a:t>ki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jaanch</a:t>
            </a:r>
            <a:r>
              <a:rPr lang="en-US" sz="2600" b="1" dirty="0">
                <a:latin typeface="Arial" charset="0"/>
              </a:rPr>
              <a:t>, </a:t>
            </a:r>
            <a:r>
              <a:rPr lang="en-US" sz="2600" b="1" dirty="0" err="1">
                <a:latin typeface="Arial" charset="0"/>
              </a:rPr>
              <a:t>prabandh</a:t>
            </a:r>
            <a:r>
              <a:rPr lang="en-US" sz="2600" b="1" dirty="0">
                <a:latin typeface="Arial" charset="0"/>
              </a:rPr>
              <a:t>,</a:t>
            </a:r>
          </a:p>
          <a:p>
            <a:pPr marL="896938" indent="0" defTabSz="896938" eaLnBrk="1" hangingPunct="1">
              <a:buFontTx/>
              <a:buNone/>
              <a:defRPr/>
            </a:pPr>
            <a:r>
              <a:rPr lang="en-US" sz="2600" b="1" dirty="0" err="1">
                <a:latin typeface="Arial" charset="0"/>
              </a:rPr>
              <a:t>dohrai</a:t>
            </a:r>
            <a:r>
              <a:rPr lang="en-US" sz="2600" b="1" dirty="0">
                <a:latin typeface="Arial" charset="0"/>
              </a:rPr>
              <a:t>, </a:t>
            </a:r>
            <a:r>
              <a:rPr lang="en-US" sz="2600" b="1" dirty="0" err="1">
                <a:latin typeface="Arial" charset="0"/>
              </a:rPr>
              <a:t>uddesh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aur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prastavana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shamil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hai</a:t>
            </a:r>
            <a:r>
              <a:rPr lang="en-US" sz="2600" b="1" dirty="0">
                <a:latin typeface="Arial" charset="0"/>
              </a:rPr>
              <a:t>.</a:t>
            </a:r>
          </a:p>
          <a:p>
            <a:pPr marL="896938" indent="895350" eaLnBrk="1" hangingPunct="1">
              <a:buFont typeface="Wingdings" pitchFamily="2" charset="2"/>
              <a:buChar char="§"/>
              <a:defRPr/>
            </a:pPr>
            <a:r>
              <a:rPr lang="en-US" sz="2600" b="1" u="sng" dirty="0">
                <a:latin typeface="Arial" charset="0"/>
              </a:rPr>
              <a:t>Madhya </a:t>
            </a:r>
            <a:r>
              <a:rPr lang="en-US" sz="2600" b="1" u="sng" dirty="0" err="1">
                <a:latin typeface="Arial" charset="0"/>
              </a:rPr>
              <a:t>Bhag</a:t>
            </a:r>
            <a:r>
              <a:rPr lang="en-US" sz="2600" b="1" u="sng" dirty="0">
                <a:latin typeface="Arial" charset="0"/>
              </a:rPr>
              <a:t>.</a:t>
            </a:r>
            <a:r>
              <a:rPr lang="en-US" sz="2600" b="1" dirty="0">
                <a:latin typeface="Arial" charset="0"/>
              </a:rPr>
              <a:t>    </a:t>
            </a:r>
            <a:r>
              <a:rPr lang="en-US" sz="2600" b="1" dirty="0" err="1">
                <a:latin typeface="Arial" charset="0"/>
              </a:rPr>
              <a:t>Iss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mein</a:t>
            </a:r>
            <a:r>
              <a:rPr lang="en-US" sz="2600" b="1" dirty="0">
                <a:latin typeface="Arial" charset="0"/>
              </a:rPr>
              <a:t> path </a:t>
            </a:r>
            <a:r>
              <a:rPr lang="en-US" sz="2600" b="1" dirty="0" err="1">
                <a:latin typeface="Arial" charset="0"/>
              </a:rPr>
              <a:t>ko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bhagon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mein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banta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jaata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hai</a:t>
            </a:r>
            <a:r>
              <a:rPr lang="en-US" sz="2600" b="1" dirty="0">
                <a:latin typeface="Arial" charset="0"/>
              </a:rPr>
              <a:t>.</a:t>
            </a:r>
          </a:p>
          <a:p>
            <a:pPr marL="1792288" indent="0" eaLnBrk="1" hangingPunct="1">
              <a:buFont typeface="Wingdings" pitchFamily="2" charset="2"/>
              <a:buChar char="ü"/>
              <a:defRPr/>
            </a:pPr>
            <a:r>
              <a:rPr lang="en-US" sz="2600" b="1" dirty="0">
                <a:latin typeface="Arial" charset="0"/>
              </a:rPr>
              <a:t>	</a:t>
            </a:r>
            <a:r>
              <a:rPr lang="en-US" sz="2600" b="1" dirty="0" err="1">
                <a:latin typeface="Arial" charset="0"/>
              </a:rPr>
              <a:t>Bhag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ko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parhana</a:t>
            </a:r>
            <a:r>
              <a:rPr lang="en-US" sz="2600" b="1" dirty="0">
                <a:latin typeface="Arial" charset="0"/>
              </a:rPr>
              <a:t>.</a:t>
            </a:r>
          </a:p>
          <a:p>
            <a:pPr marL="1792288" indent="0" eaLnBrk="1" hangingPunct="1">
              <a:buFont typeface="Wingdings" pitchFamily="2" charset="2"/>
              <a:buChar char="ü"/>
              <a:defRPr/>
            </a:pPr>
            <a:r>
              <a:rPr lang="en-US" sz="2600" b="1" dirty="0">
                <a:latin typeface="Arial" charset="0"/>
              </a:rPr>
              <a:t>    	</a:t>
            </a:r>
            <a:r>
              <a:rPr lang="en-US" sz="2600" b="1" dirty="0" err="1">
                <a:latin typeface="Arial" charset="0"/>
              </a:rPr>
              <a:t>Sanka</a:t>
            </a:r>
            <a:r>
              <a:rPr lang="en-US" sz="2600" b="1" dirty="0">
                <a:latin typeface="Arial" charset="0"/>
              </a:rPr>
              <a:t>(confirmation) </a:t>
            </a:r>
            <a:r>
              <a:rPr lang="en-US" sz="2600" b="1" dirty="0" err="1">
                <a:latin typeface="Arial" charset="0"/>
              </a:rPr>
              <a:t>aur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prashan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puchhana</a:t>
            </a:r>
            <a:r>
              <a:rPr lang="en-US" sz="2600" b="1" dirty="0">
                <a:latin typeface="Arial" charset="0"/>
              </a:rPr>
              <a:t>.  	</a:t>
            </a:r>
          </a:p>
          <a:p>
            <a:pPr marL="1792288" indent="0" eaLnBrk="1" hangingPunct="1">
              <a:buFont typeface="Wingdings" pitchFamily="2" charset="2"/>
              <a:buChar char="ü"/>
              <a:defRPr/>
            </a:pPr>
            <a:r>
              <a:rPr lang="en-US" sz="2600" b="1" dirty="0">
                <a:latin typeface="Arial" charset="0"/>
              </a:rPr>
              <a:t>    	</a:t>
            </a:r>
            <a:r>
              <a:rPr lang="en-US" sz="2600" b="1" dirty="0" err="1">
                <a:latin typeface="Arial" charset="0"/>
              </a:rPr>
              <a:t>Bhag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ki</a:t>
            </a:r>
            <a:r>
              <a:rPr lang="en-US" sz="2600" b="1" dirty="0">
                <a:latin typeface="Arial" charset="0"/>
              </a:rPr>
              <a:t> revision </a:t>
            </a:r>
            <a:r>
              <a:rPr lang="en-US" sz="2600" b="1" dirty="0" err="1">
                <a:latin typeface="Arial" charset="0"/>
              </a:rPr>
              <a:t>ya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abhyas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karana</a:t>
            </a:r>
            <a:r>
              <a:rPr lang="en-US" sz="2600" b="1" dirty="0">
                <a:latin typeface="Arial" charset="0"/>
              </a:rPr>
              <a:t>. </a:t>
            </a:r>
          </a:p>
          <a:p>
            <a:pPr marL="1792288" indent="0" eaLnBrk="1" hangingPunct="1">
              <a:buFont typeface="Wingdings" pitchFamily="2" charset="2"/>
              <a:buChar char="ü"/>
              <a:defRPr/>
            </a:pPr>
            <a:r>
              <a:rPr lang="en-US" sz="2600" b="1" dirty="0">
                <a:latin typeface="Arial" charset="0"/>
              </a:rPr>
              <a:t>    	</a:t>
            </a:r>
            <a:r>
              <a:rPr lang="en-US" sz="2600" b="1" dirty="0" err="1">
                <a:latin typeface="Arial" charset="0"/>
              </a:rPr>
              <a:t>Bhag</a:t>
            </a:r>
            <a:r>
              <a:rPr lang="en-US" sz="2600" b="1" dirty="0">
                <a:latin typeface="Arial" charset="0"/>
              </a:rPr>
              <a:t> ka </a:t>
            </a:r>
            <a:r>
              <a:rPr lang="en-US" sz="2600" b="1" dirty="0" err="1">
                <a:latin typeface="Arial" charset="0"/>
              </a:rPr>
              <a:t>sarans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batana</a:t>
            </a:r>
            <a:r>
              <a:rPr lang="en-US" sz="2600" b="1" dirty="0">
                <a:latin typeface="Arial" charset="0"/>
              </a:rPr>
              <a:t>(sum up).</a:t>
            </a:r>
          </a:p>
          <a:p>
            <a:pPr marL="1792288" indent="0" eaLnBrk="1" hangingPunct="1">
              <a:buFont typeface="Wingdings" pitchFamily="2" charset="2"/>
              <a:buChar char="ü"/>
              <a:defRPr/>
            </a:pPr>
            <a:r>
              <a:rPr lang="en-US" sz="2600" b="1" dirty="0">
                <a:latin typeface="Arial" charset="0"/>
              </a:rPr>
              <a:t>    	</a:t>
            </a:r>
            <a:r>
              <a:rPr lang="en-US" sz="2600" b="1" dirty="0" err="1">
                <a:latin typeface="Arial" charset="0"/>
              </a:rPr>
              <a:t>Agle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dirty="0" err="1">
                <a:latin typeface="Arial" charset="0"/>
              </a:rPr>
              <a:t>bhag</a:t>
            </a:r>
            <a:r>
              <a:rPr lang="en-US" sz="2600" b="1" dirty="0">
                <a:latin typeface="Arial" charset="0"/>
              </a:rPr>
              <a:t> se </a:t>
            </a:r>
            <a:r>
              <a:rPr lang="en-US" sz="2600" b="1" dirty="0" err="1">
                <a:latin typeface="Arial" charset="0"/>
              </a:rPr>
              <a:t>jorna</a:t>
            </a:r>
            <a:r>
              <a:rPr lang="en-US" sz="2600" b="1" dirty="0">
                <a:latin typeface="Arial" charset="0"/>
              </a:rPr>
              <a:t>.(Link up with next </a:t>
            </a:r>
            <a:r>
              <a:rPr lang="en-US" sz="2600" b="1" dirty="0" err="1">
                <a:latin typeface="Arial" charset="0"/>
              </a:rPr>
              <a:t>bhag</a:t>
            </a:r>
            <a:r>
              <a:rPr lang="en-US" sz="2600" b="1" dirty="0">
                <a:latin typeface="Arial" charset="0"/>
              </a:rPr>
              <a:t>)	    </a:t>
            </a:r>
          </a:p>
        </p:txBody>
      </p:sp>
    </p:spTree>
  </p:cSld>
  <p:clrMapOvr>
    <a:masterClrMapping/>
  </p:clrMapOvr>
  <p:transition spd="slow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TARTEEB MEIN LAGANA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896938" indent="0" algn="just" eaLnBrk="1" hangingPunct="1">
              <a:buFont typeface="Wingdings" pitchFamily="2" charset="2"/>
              <a:buChar char="§"/>
              <a:defRPr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u="sng" dirty="0" err="1">
                <a:latin typeface="Arial" charset="0"/>
              </a:rPr>
              <a:t>Antim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Bhag</a:t>
            </a:r>
            <a:r>
              <a:rPr lang="en-US" sz="2800" b="1" u="sng" dirty="0">
                <a:latin typeface="Arial" charset="0"/>
              </a:rPr>
              <a:t>.</a:t>
            </a:r>
            <a:r>
              <a:rPr lang="en-US" sz="2800" b="1" dirty="0">
                <a:latin typeface="Arial" charset="0"/>
              </a:rPr>
              <a:t>  </a:t>
            </a:r>
          </a:p>
          <a:p>
            <a:pPr marL="1792288" indent="0" algn="just" eaLnBrk="1" hangingPunct="1">
              <a:buFont typeface="Wingdings" pitchFamily="2" charset="2"/>
              <a:buChar char="ü"/>
              <a:defRPr/>
            </a:pPr>
            <a:r>
              <a:rPr lang="en-US" sz="2800" b="1" dirty="0">
                <a:latin typeface="Arial" charset="0"/>
              </a:rPr>
              <a:t>	Class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question </a:t>
            </a:r>
            <a:r>
              <a:rPr lang="en-US" sz="2800" b="1" dirty="0" err="1">
                <a:latin typeface="Arial" charset="0"/>
              </a:rPr>
              <a:t>karne</a:t>
            </a:r>
            <a:r>
              <a:rPr lang="en-US" sz="2800" b="1" dirty="0">
                <a:latin typeface="Arial" charset="0"/>
              </a:rPr>
              <a:t> ka </a:t>
            </a:r>
            <a:r>
              <a:rPr lang="en-US" sz="2800" b="1" dirty="0" err="1">
                <a:latin typeface="Arial" charset="0"/>
              </a:rPr>
              <a:t>mauka</a:t>
            </a:r>
            <a:r>
              <a:rPr lang="en-US" sz="2800" b="1" dirty="0">
                <a:latin typeface="Arial" charset="0"/>
              </a:rPr>
              <a:t> do.</a:t>
            </a:r>
          </a:p>
          <a:p>
            <a:pPr marL="1792288" indent="0" algn="just" eaLnBrk="1" hangingPunct="1">
              <a:buFont typeface="Wingdings" pitchFamily="2" charset="2"/>
              <a:buChar char="ü"/>
              <a:defRPr/>
            </a:pPr>
            <a:r>
              <a:rPr lang="en-US" sz="2800" b="1" dirty="0">
                <a:latin typeface="Arial" charset="0"/>
              </a:rPr>
              <a:t>	Class se question </a:t>
            </a:r>
            <a:r>
              <a:rPr lang="en-US" sz="2800" b="1" dirty="0" err="1">
                <a:latin typeface="Arial" charset="0"/>
              </a:rPr>
              <a:t>karo</a:t>
            </a:r>
            <a:r>
              <a:rPr lang="en-US" sz="2800" b="1" dirty="0">
                <a:latin typeface="Arial" charset="0"/>
              </a:rPr>
              <a:t>.(Final </a:t>
            </a:r>
            <a:r>
              <a:rPr lang="en-US" sz="2800" b="1" dirty="0" err="1">
                <a:latin typeface="Arial" charset="0"/>
              </a:rPr>
              <a:t>conf</a:t>
            </a:r>
            <a:r>
              <a:rPr lang="en-US" sz="2800" b="1" dirty="0">
                <a:latin typeface="Arial" charset="0"/>
              </a:rPr>
              <a:t>)</a:t>
            </a:r>
          </a:p>
          <a:p>
            <a:pPr marL="1792288" indent="0" algn="just" eaLnBrk="1" hangingPunct="1">
              <a:buFont typeface="Wingdings" pitchFamily="2" charset="2"/>
              <a:buChar char="ü"/>
              <a:defRPr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dirty="0" err="1">
                <a:latin typeface="Arial" charset="0"/>
              </a:rPr>
              <a:t>Sarans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poore</a:t>
            </a:r>
            <a:r>
              <a:rPr lang="en-US" sz="2800" b="1" dirty="0">
                <a:latin typeface="Arial" charset="0"/>
              </a:rPr>
              <a:t> lesson ka lo.</a:t>
            </a:r>
          </a:p>
          <a:p>
            <a:pPr marL="1792288" indent="0" algn="just" eaLnBrk="1" hangingPunct="1">
              <a:buFont typeface="Wingdings" pitchFamily="2" charset="2"/>
              <a:buChar char="ü"/>
              <a:defRPr/>
            </a:pPr>
            <a:r>
              <a:rPr lang="en-US" sz="2800" b="1" dirty="0">
                <a:latin typeface="Arial" charset="0"/>
              </a:rPr>
              <a:t>	Question </a:t>
            </a:r>
            <a:r>
              <a:rPr lang="en-US" sz="2800" b="1" dirty="0" err="1">
                <a:latin typeface="Arial" charset="0"/>
              </a:rPr>
              <a:t>poore</a:t>
            </a:r>
            <a:r>
              <a:rPr lang="en-US" sz="2800" b="1" dirty="0">
                <a:latin typeface="Arial" charset="0"/>
              </a:rPr>
              <a:t> lesson 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se lo.</a:t>
            </a:r>
          </a:p>
          <a:p>
            <a:pPr marL="1792288" indent="0" algn="just" eaLnBrk="1" hangingPunct="1">
              <a:buFont typeface="Wingdings" pitchFamily="2" charset="2"/>
              <a:buChar char="ü"/>
              <a:defRPr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dirty="0" err="1">
                <a:latin typeface="Arial" charset="0"/>
              </a:rPr>
              <a:t>Agle</a:t>
            </a:r>
            <a:r>
              <a:rPr lang="en-US" sz="2800" b="1" dirty="0">
                <a:latin typeface="Arial" charset="0"/>
              </a:rPr>
              <a:t> path se </a:t>
            </a:r>
            <a:r>
              <a:rPr lang="en-US" sz="2800" b="1" dirty="0" err="1">
                <a:latin typeface="Arial" charset="0"/>
              </a:rPr>
              <a:t>jorna</a:t>
            </a:r>
            <a:r>
              <a:rPr lang="en-US" sz="2800" b="1" dirty="0">
                <a:latin typeface="Arial" charset="0"/>
              </a:rPr>
              <a:t>(link up with next lesson).</a:t>
            </a:r>
          </a:p>
          <a:p>
            <a:pPr marL="609600" indent="-609600" algn="just" eaLnBrk="1" hangingPunct="1">
              <a:buFont typeface="Wingdings" pitchFamily="2" charset="2"/>
              <a:buChar char="v"/>
              <a:defRPr/>
            </a:pPr>
            <a:r>
              <a:rPr lang="en-US" sz="2800" dirty="0">
                <a:latin typeface="Arial" charset="0"/>
              </a:rPr>
              <a:t>	</a:t>
            </a:r>
            <a:r>
              <a:rPr lang="en-US" sz="2800" b="1" u="sng" dirty="0" err="1">
                <a:latin typeface="Arial" charset="0"/>
              </a:rPr>
              <a:t>Samay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ki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Bant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buFont typeface="Wingdings" pitchFamily="2" charset="2"/>
              <a:buChar char="§"/>
              <a:defRPr/>
            </a:pPr>
            <a:r>
              <a:rPr lang="en-US" sz="2800" b="1" dirty="0">
                <a:latin typeface="Arial" charset="0"/>
              </a:rPr>
              <a:t>      Explanation 	- 	10%</a:t>
            </a:r>
          </a:p>
          <a:p>
            <a:pPr marL="896938" indent="0" algn="just" eaLnBrk="1" hangingPunct="1">
              <a:buFont typeface="Wingdings" pitchFamily="2" charset="2"/>
              <a:buChar char="§"/>
              <a:defRPr/>
            </a:pPr>
            <a:r>
              <a:rPr lang="en-US" sz="2800" b="1" dirty="0">
                <a:latin typeface="Arial" charset="0"/>
              </a:rPr>
              <a:t>      Demo	  	    	- 	25 %</a:t>
            </a:r>
          </a:p>
          <a:p>
            <a:pPr marL="896938" indent="0" algn="just" eaLnBrk="1" hangingPunct="1">
              <a:buFont typeface="Wingdings" pitchFamily="2" charset="2"/>
              <a:buChar char="§"/>
              <a:defRPr/>
            </a:pPr>
            <a:r>
              <a:rPr lang="en-US" sz="2800" b="1" dirty="0">
                <a:latin typeface="Arial" charset="0"/>
              </a:rPr>
              <a:t>      </a:t>
            </a:r>
            <a:r>
              <a:rPr lang="en-US" sz="2800" b="1" dirty="0" err="1">
                <a:latin typeface="Arial" charset="0"/>
              </a:rPr>
              <a:t>Prac</a:t>
            </a:r>
            <a:r>
              <a:rPr lang="en-US" sz="2800" b="1" dirty="0">
                <a:latin typeface="Arial" charset="0"/>
              </a:rPr>
              <a:t> 			- 	65%	</a:t>
            </a:r>
          </a:p>
          <a:p>
            <a:pPr marL="609600" indent="-609600" algn="just" eaLnBrk="1" hangingPunct="1">
              <a:buFontTx/>
              <a:buNone/>
              <a:defRPr/>
            </a:pPr>
            <a:r>
              <a:rPr lang="en-US" sz="2800" b="1" dirty="0">
                <a:latin typeface="Arial" charset="0"/>
              </a:rPr>
              <a:t> 	    </a:t>
            </a:r>
          </a:p>
        </p:txBody>
      </p:sp>
    </p:spTree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INTEREST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371600"/>
            <a:ext cx="8529637" cy="51054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800" b="1" u="sng" dirty="0">
                <a:latin typeface="Arial" charset="0"/>
              </a:rPr>
              <a:t>Before </a:t>
            </a:r>
            <a:r>
              <a:rPr lang="en-US" sz="2800" b="1" u="sng" dirty="0" err="1">
                <a:latin typeface="Arial" charset="0"/>
              </a:rPr>
              <a:t>Trg</a:t>
            </a:r>
            <a:r>
              <a:rPr lang="en-US" sz="2800" b="1" dirty="0">
                <a:latin typeface="Arial" charset="0"/>
              </a:rPr>
              <a:t>.  </a:t>
            </a:r>
            <a:r>
              <a:rPr lang="en-US" sz="2800" b="1" dirty="0" err="1">
                <a:latin typeface="Arial" charset="0"/>
              </a:rPr>
              <a:t>Trg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pgme</a:t>
            </a:r>
            <a:r>
              <a:rPr lang="en-US" sz="2800" b="1" dirty="0">
                <a:latin typeface="Arial" charset="0"/>
              </a:rPr>
              <a:t>/ Notice Board, Posters. 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800" b="1" u="sng" dirty="0">
                <a:latin typeface="Arial" charset="0"/>
              </a:rPr>
              <a:t>During </a:t>
            </a:r>
            <a:r>
              <a:rPr lang="en-US" sz="2800" b="1" u="sng" dirty="0" err="1">
                <a:latin typeface="Arial" charset="0"/>
              </a:rPr>
              <a:t>trg</a:t>
            </a:r>
            <a:r>
              <a:rPr lang="en-US" sz="2800" b="1" dirty="0">
                <a:latin typeface="Arial" charset="0"/>
              </a:rPr>
              <a:t>.   </a:t>
            </a:r>
          </a:p>
          <a:p>
            <a:pPr marL="628650" indent="-1588" algn="just" eaLnBrk="1" hangingPunct="1">
              <a:lnSpc>
                <a:spcPct val="80000"/>
              </a:lnSpc>
              <a:defRPr/>
            </a:pPr>
            <a:r>
              <a:rPr lang="en-US" sz="2800" b="1" dirty="0">
                <a:latin typeface="Arial" charset="0"/>
              </a:rPr>
              <a:t>   Reality</a:t>
            </a:r>
          </a:p>
          <a:p>
            <a:pPr marL="628650" indent="-1588" algn="just" eaLnBrk="1" hangingPunct="1">
              <a:lnSpc>
                <a:spcPct val="80000"/>
              </a:lnSpc>
              <a:defRPr/>
            </a:pPr>
            <a:r>
              <a:rPr lang="en-US" sz="2800" b="1" dirty="0">
                <a:latin typeface="Arial" charset="0"/>
              </a:rPr>
              <a:t>   </a:t>
            </a:r>
            <a:r>
              <a:rPr lang="en-US" sz="2800" b="1" dirty="0" err="1">
                <a:latin typeface="Arial" charset="0"/>
              </a:rPr>
              <a:t>Bhinn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bhinn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sadhanon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paryog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28650" indent="-1588" algn="just" eaLnBrk="1" hangingPunct="1">
              <a:lnSpc>
                <a:spcPct val="80000"/>
              </a:lnSpc>
              <a:defRPr/>
            </a:pPr>
            <a:r>
              <a:rPr lang="en-US" sz="2800" b="1" dirty="0">
                <a:latin typeface="Arial" charset="0"/>
              </a:rPr>
              <a:t>   </a:t>
            </a:r>
            <a:r>
              <a:rPr lang="en-US" sz="2800" b="1" dirty="0" err="1">
                <a:latin typeface="Arial" charset="0"/>
              </a:rPr>
              <a:t>Lalach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28650" indent="-1588" algn="just" eaLnBrk="1" hangingPunct="1">
              <a:lnSpc>
                <a:spcPct val="80000"/>
              </a:lnSpc>
              <a:defRPr/>
            </a:pPr>
            <a:r>
              <a:rPr lang="en-US" sz="2800" b="1" dirty="0">
                <a:latin typeface="Arial" charset="0"/>
              </a:rPr>
              <a:t>   </a:t>
            </a:r>
            <a:r>
              <a:rPr lang="en-US" sz="2800" b="1" dirty="0" err="1">
                <a:latin typeface="Arial" charset="0"/>
              </a:rPr>
              <a:t>Phal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prapti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bhavna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28650" indent="-1588" algn="just" eaLnBrk="1" hangingPunct="1">
              <a:lnSpc>
                <a:spcPct val="80000"/>
              </a:lnSpc>
              <a:defRPr/>
            </a:pPr>
            <a:r>
              <a:rPr lang="en-US" sz="2800" b="1" dirty="0">
                <a:latin typeface="Arial" charset="0"/>
              </a:rPr>
              <a:t>   </a:t>
            </a:r>
            <a:r>
              <a:rPr lang="en-US" sz="2800" b="1" dirty="0" err="1">
                <a:latin typeface="Arial" charset="0"/>
              </a:rPr>
              <a:t>Hansi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mazak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800" b="1" u="sng" dirty="0">
                <a:latin typeface="Arial" charset="0"/>
              </a:rPr>
              <a:t>End of </a:t>
            </a:r>
            <a:r>
              <a:rPr lang="en-US" sz="2800" b="1" u="sng" dirty="0" err="1">
                <a:latin typeface="Arial" charset="0"/>
              </a:rPr>
              <a:t>trg</a:t>
            </a:r>
            <a:r>
              <a:rPr lang="en-US" sz="2800" b="1" dirty="0">
                <a:latin typeface="Arial" charset="0"/>
              </a:rPr>
              <a:t>.   </a:t>
            </a:r>
            <a:r>
              <a:rPr lang="en-US" sz="2800" b="1" dirty="0" err="1">
                <a:latin typeface="Arial" charset="0"/>
              </a:rPr>
              <a:t>Likhit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prasan</a:t>
            </a:r>
            <a:r>
              <a:rPr lang="en-US" sz="2800" b="1" dirty="0">
                <a:latin typeface="Arial" charset="0"/>
              </a:rPr>
              <a:t>, </a:t>
            </a:r>
            <a:r>
              <a:rPr lang="en-US" sz="2800" b="1" dirty="0" err="1">
                <a:latin typeface="Arial" charset="0"/>
              </a:rPr>
              <a:t>abhyas</a:t>
            </a:r>
            <a:r>
              <a:rPr lang="en-US" sz="2800" b="1" dirty="0">
                <a:latin typeface="Arial" charset="0"/>
              </a:rPr>
              <a:t>, ex. 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Arial" charset="0"/>
              </a:rPr>
              <a:t> </a:t>
            </a:r>
            <a:endParaRPr lang="en-US" sz="2800" b="1" u="sng" dirty="0"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" y="3048000"/>
            <a:ext cx="89916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USE OF SENSE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91600" cy="5638800"/>
          </a:xfrm>
        </p:spPr>
        <p:txBody>
          <a:bodyPr/>
          <a:lstStyle/>
          <a:p>
            <a:pPr marL="609600" indent="-609600" algn="just" eaLnBrk="1" hangingPunct="1"/>
            <a:r>
              <a:rPr lang="en-US" b="1" u="sng" dirty="0" err="1">
                <a:latin typeface="Arial" charset="0"/>
              </a:rPr>
              <a:t>Sunai</a:t>
            </a:r>
            <a:r>
              <a:rPr lang="en-US" b="1" u="sng" dirty="0">
                <a:latin typeface="Arial" charset="0"/>
              </a:rPr>
              <a:t> </a:t>
            </a:r>
            <a:r>
              <a:rPr lang="en-US" b="1" u="sng" dirty="0" err="1">
                <a:latin typeface="Arial" charset="0"/>
              </a:rPr>
              <a:t>Dene</a:t>
            </a:r>
            <a:r>
              <a:rPr lang="en-US" b="1" u="sng" dirty="0">
                <a:latin typeface="Arial" charset="0"/>
              </a:rPr>
              <a:t> Wale </a:t>
            </a:r>
            <a:r>
              <a:rPr lang="en-US" b="1" u="sng" dirty="0" err="1">
                <a:latin typeface="Arial" charset="0"/>
              </a:rPr>
              <a:t>Sadhan</a:t>
            </a:r>
            <a:r>
              <a:rPr lang="en-US" b="1" dirty="0">
                <a:latin typeface="Arial" charset="0"/>
              </a:rPr>
              <a:t>.</a:t>
            </a:r>
          </a:p>
          <a:p>
            <a:pPr marL="627063" indent="0" algn="just" eaLnBrk="1" hangingPunct="1">
              <a:buFont typeface="Wingdings" pitchFamily="2" charset="2"/>
              <a:buChar char="ü"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Dhawani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pradarshan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yantar</a:t>
            </a:r>
            <a:r>
              <a:rPr lang="en-US" b="1" dirty="0">
                <a:latin typeface="Arial" charset="0"/>
              </a:rPr>
              <a:t>.</a:t>
            </a:r>
          </a:p>
          <a:p>
            <a:pPr marL="627063" indent="0" algn="just" eaLnBrk="1" hangingPunct="1">
              <a:buFont typeface="Wingdings" pitchFamily="2" charset="2"/>
              <a:buChar char="ü"/>
            </a:pPr>
            <a:r>
              <a:rPr lang="en-US" b="1" dirty="0">
                <a:latin typeface="Arial" charset="0"/>
              </a:rPr>
              <a:t>	Gramophone and tap record.</a:t>
            </a:r>
          </a:p>
          <a:p>
            <a:pPr marL="627063" indent="0" algn="just" eaLnBrk="1" hangingPunct="1">
              <a:buFont typeface="Wingdings" pitchFamily="2" charset="2"/>
              <a:buChar char="ü"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Wastvik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dhwani</a:t>
            </a:r>
            <a:r>
              <a:rPr lang="en-US" b="1" dirty="0">
                <a:latin typeface="Arial" charset="0"/>
              </a:rPr>
              <a:t>.</a:t>
            </a:r>
          </a:p>
          <a:p>
            <a:pPr marL="609600" indent="-609600" algn="just" eaLnBrk="1" hangingPunct="1">
              <a:buFont typeface="Arial" pitchFamily="34" charset="0"/>
              <a:buChar char="•"/>
            </a:pPr>
            <a:r>
              <a:rPr lang="en-US" b="1" dirty="0" err="1">
                <a:latin typeface="Arial" charset="0"/>
              </a:rPr>
              <a:t>Dikhai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dene</a:t>
            </a:r>
            <a:r>
              <a:rPr lang="en-US" b="1" dirty="0">
                <a:latin typeface="Arial" charset="0"/>
              </a:rPr>
              <a:t> wale </a:t>
            </a:r>
            <a:r>
              <a:rPr lang="en-US" b="1" dirty="0" err="1">
                <a:latin typeface="Arial" charset="0"/>
              </a:rPr>
              <a:t>sadhan</a:t>
            </a:r>
            <a:r>
              <a:rPr lang="en-US" b="1" dirty="0">
                <a:latin typeface="Arial" charset="0"/>
              </a:rPr>
              <a:t>.</a:t>
            </a:r>
          </a:p>
          <a:p>
            <a:pPr marL="609600" indent="-609600" algn="just" eaLnBrk="1" hangingPunct="1">
              <a:buFont typeface="Arial" pitchFamily="34" charset="0"/>
              <a:buChar char="•"/>
            </a:pPr>
            <a:r>
              <a:rPr lang="en-US" b="1" dirty="0" err="1">
                <a:latin typeface="Arial" charset="0"/>
              </a:rPr>
              <a:t>Sparsh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sambandhit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sadhan</a:t>
            </a:r>
            <a:r>
              <a:rPr lang="en-US" b="1" dirty="0">
                <a:latin typeface="Arial" charset="0"/>
              </a:rPr>
              <a:t>.</a:t>
            </a:r>
          </a:p>
          <a:p>
            <a:pPr marL="609600" indent="-609600" algn="just" eaLnBrk="1" hangingPunct="1">
              <a:buFont typeface="Arial" pitchFamily="34" charset="0"/>
              <a:buChar char="•"/>
            </a:pPr>
            <a:r>
              <a:rPr lang="en-US" b="1" dirty="0" err="1">
                <a:latin typeface="Arial" charset="0"/>
              </a:rPr>
              <a:t>Chakhne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aur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sunghe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jaane</a:t>
            </a:r>
            <a:r>
              <a:rPr lang="en-US" b="1" dirty="0">
                <a:latin typeface="Arial" charset="0"/>
              </a:rPr>
              <a:t> wale </a:t>
            </a:r>
            <a:r>
              <a:rPr lang="en-US" b="1" dirty="0" err="1">
                <a:latin typeface="Arial" charset="0"/>
              </a:rPr>
              <a:t>yantra</a:t>
            </a:r>
            <a:r>
              <a:rPr lang="en-US" b="1" dirty="0">
                <a:latin typeface="Arial" charset="0"/>
              </a:rPr>
              <a:t>.</a:t>
            </a:r>
          </a:p>
          <a:p>
            <a:pPr marL="609600" indent="-609600" algn="just" eaLnBrk="1" hangingPunct="1">
              <a:buFont typeface="Arial" pitchFamily="34" charset="0"/>
              <a:buChar char="•"/>
            </a:pPr>
            <a:r>
              <a:rPr lang="en-US" b="1" dirty="0">
                <a:latin typeface="Arial" charset="0"/>
              </a:rPr>
              <a:t>Chart.</a:t>
            </a:r>
          </a:p>
          <a:p>
            <a:pPr marL="609600" indent="-609600" algn="just" eaLnBrk="1" hangingPunct="1">
              <a:buFont typeface="Arial" pitchFamily="34" charset="0"/>
              <a:buChar char="•"/>
            </a:pPr>
            <a:r>
              <a:rPr lang="en-US" b="1" dirty="0">
                <a:latin typeface="Arial" charset="0"/>
              </a:rPr>
              <a:t>Board.</a:t>
            </a:r>
          </a:p>
        </p:txBody>
      </p:sp>
    </p:spTree>
  </p:cSld>
  <p:clrMapOvr>
    <a:masterClrMapping/>
  </p:clrMapOvr>
  <p:transition spd="slow">
    <p:cover dir="l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ACTIVITY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91600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Sikhlai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Question.</a:t>
            </a:r>
          </a:p>
          <a:p>
            <a:pPr marL="609600" indent="-609600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Jaanch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Question.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u="sng" dirty="0">
                <a:latin typeface="Arial" charset="0"/>
              </a:rPr>
              <a:t>Instructor </a:t>
            </a:r>
            <a:r>
              <a:rPr lang="en-US" sz="2800" b="1" u="sng" dirty="0" err="1">
                <a:latin typeface="Arial" charset="0"/>
              </a:rPr>
              <a:t>ki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Taraf</a:t>
            </a:r>
            <a:r>
              <a:rPr lang="en-US" sz="2800" b="1" u="sng" dirty="0">
                <a:latin typeface="Arial" charset="0"/>
              </a:rPr>
              <a:t> se </a:t>
            </a:r>
            <a:r>
              <a:rPr lang="en-US" sz="2800" b="1" u="sng" dirty="0" err="1">
                <a:latin typeface="Arial" charset="0"/>
              </a:rPr>
              <a:t>Prashan</a:t>
            </a:r>
            <a:r>
              <a:rPr lang="en-US" sz="2800" dirty="0">
                <a:latin typeface="Arial" charset="0"/>
              </a:rPr>
              <a:t>.</a:t>
            </a:r>
            <a:r>
              <a:rPr lang="en-US" sz="2800" b="1" dirty="0">
                <a:latin typeface="Arial" charset="0"/>
              </a:rPr>
              <a:t>  </a:t>
            </a:r>
          </a:p>
          <a:p>
            <a:pPr marL="609600" indent="17463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	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saaf</a:t>
            </a:r>
            <a:r>
              <a:rPr lang="en-US" sz="2800" b="1" dirty="0">
                <a:latin typeface="Arial" charset="0"/>
              </a:rPr>
              <a:t> ho.</a:t>
            </a:r>
          </a:p>
          <a:p>
            <a:pPr marL="609600" indent="17463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	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do </a:t>
            </a:r>
            <a:r>
              <a:rPr lang="en-US" sz="2800" b="1" dirty="0" err="1">
                <a:latin typeface="Arial" charset="0"/>
              </a:rPr>
              <a:t>matlab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nikalen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	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 </a:t>
            </a:r>
            <a:r>
              <a:rPr lang="en-US" sz="2800" b="1" dirty="0" err="1">
                <a:latin typeface="Arial" charset="0"/>
              </a:rPr>
              <a:t>unchi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awaaj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bolo.</a:t>
            </a:r>
          </a:p>
          <a:p>
            <a:pPr marL="609600" indent="17463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	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poori</a:t>
            </a:r>
            <a:r>
              <a:rPr lang="en-US" sz="2800" b="1" dirty="0">
                <a:latin typeface="Arial" charset="0"/>
              </a:rPr>
              <a:t> class se </a:t>
            </a:r>
            <a:r>
              <a:rPr lang="en-US" sz="2800" b="1" dirty="0" err="1">
                <a:latin typeface="Arial" charset="0"/>
              </a:rPr>
              <a:t>kiya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jaye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aur</a:t>
            </a:r>
            <a:r>
              <a:rPr lang="en-US" sz="2800" b="1" dirty="0">
                <a:latin typeface="Arial" charset="0"/>
              </a:rPr>
              <a:t>  </a:t>
            </a:r>
            <a:r>
              <a:rPr lang="en-US" sz="2800" b="1" dirty="0" err="1">
                <a:latin typeface="Arial" charset="0"/>
              </a:rPr>
              <a:t>jawab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ek</a:t>
            </a:r>
            <a:r>
              <a:rPr lang="en-US" sz="2800" b="1" dirty="0">
                <a:latin typeface="Arial" charset="0"/>
              </a:rPr>
              <a:t> se </a:t>
            </a:r>
            <a:r>
              <a:rPr lang="en-US" sz="2800" b="1" dirty="0" err="1">
                <a:latin typeface="Arial" charset="0"/>
              </a:rPr>
              <a:t>puchhana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chahiye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	</a:t>
            </a:r>
            <a:r>
              <a:rPr lang="en-US" sz="2800" b="1" dirty="0" err="1">
                <a:latin typeface="Arial" charset="0"/>
              </a:rPr>
              <a:t>Jawab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lete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samay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bhasha</a:t>
            </a:r>
            <a:r>
              <a:rPr lang="en-US" sz="2800" b="1" dirty="0">
                <a:latin typeface="Arial" charset="0"/>
              </a:rPr>
              <a:t> ka </a:t>
            </a:r>
            <a:r>
              <a:rPr lang="en-US" sz="2800" b="1" dirty="0" err="1">
                <a:latin typeface="Arial" charset="0"/>
              </a:rPr>
              <a:t>dhiyan</a:t>
            </a:r>
            <a:r>
              <a:rPr lang="en-US" sz="2800" b="1" dirty="0">
                <a:latin typeface="Arial" charset="0"/>
              </a:rPr>
              <a:t> mat </a:t>
            </a:r>
            <a:r>
              <a:rPr lang="en-US" sz="2800" b="1" dirty="0" err="1">
                <a:latin typeface="Arial" charset="0"/>
              </a:rPr>
              <a:t>karo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	</a:t>
            </a:r>
            <a:r>
              <a:rPr lang="en-US" sz="2800" b="1" dirty="0" err="1">
                <a:latin typeface="Arial" charset="0"/>
              </a:rPr>
              <a:t>Adhe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adhe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mat </a:t>
            </a:r>
            <a:r>
              <a:rPr lang="en-US" sz="2800" b="1" dirty="0" err="1">
                <a:latin typeface="Arial" charset="0"/>
              </a:rPr>
              <a:t>puchho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		Question </a:t>
            </a:r>
            <a:r>
              <a:rPr lang="en-US" sz="2800" b="1" dirty="0" err="1">
                <a:latin typeface="Arial" charset="0"/>
              </a:rPr>
              <a:t>kisi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vishes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tarteeb</a:t>
            </a:r>
            <a:r>
              <a:rPr lang="en-US" sz="2800" b="1" dirty="0">
                <a:latin typeface="Arial" charset="0"/>
              </a:rPr>
              <a:t> se mat </a:t>
            </a:r>
            <a:r>
              <a:rPr lang="en-US" sz="2800" b="1" dirty="0" err="1">
                <a:latin typeface="Arial" charset="0"/>
              </a:rPr>
              <a:t>puchho</a:t>
            </a:r>
            <a:r>
              <a:rPr lang="en-US" sz="2800" b="1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slow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pPr eaLnBrk="1" hangingPunct="1"/>
            <a:r>
              <a:rPr lang="en-US" sz="4000" b="1" u="sng">
                <a:solidFill>
                  <a:srgbClr val="FF6600"/>
                </a:solidFill>
                <a:latin typeface="Arial" charset="0"/>
              </a:rPr>
              <a:t>ACTIVITY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143000"/>
            <a:ext cx="8529637" cy="5715000"/>
          </a:xfrm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b="1" u="sng" dirty="0">
                <a:latin typeface="Arial" charset="0"/>
              </a:rPr>
              <a:t>Class </a:t>
            </a:r>
            <a:r>
              <a:rPr lang="en-US" sz="2800" b="1" u="sng" dirty="0" err="1">
                <a:latin typeface="Arial" charset="0"/>
              </a:rPr>
              <a:t>ki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Taraf</a:t>
            </a:r>
            <a:r>
              <a:rPr lang="en-US" sz="2800" b="1" u="sng" dirty="0">
                <a:latin typeface="Arial" charset="0"/>
              </a:rPr>
              <a:t> se </a:t>
            </a:r>
            <a:r>
              <a:rPr lang="en-US" sz="2800" b="1" u="sng" dirty="0" err="1">
                <a:latin typeface="Arial" charset="0"/>
              </a:rPr>
              <a:t>Sawaal</a:t>
            </a:r>
            <a:r>
              <a:rPr lang="en-US" sz="2800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latin typeface="Arial" charset="0"/>
              </a:rPr>
              <a:t>		Class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puchhane</a:t>
            </a:r>
            <a:r>
              <a:rPr lang="en-US" sz="2800" b="1" dirty="0">
                <a:latin typeface="Arial" charset="0"/>
              </a:rPr>
              <a:t> ka </a:t>
            </a:r>
            <a:r>
              <a:rPr lang="en-US" sz="2800" b="1" dirty="0" err="1">
                <a:latin typeface="Arial" charset="0"/>
              </a:rPr>
              <a:t>mauqa</a:t>
            </a:r>
            <a:r>
              <a:rPr lang="en-US" sz="2800" b="1" dirty="0">
                <a:latin typeface="Arial" charset="0"/>
              </a:rPr>
              <a:t> do.</a:t>
            </a:r>
          </a:p>
          <a:p>
            <a:pPr marL="609600" indent="17463" algn="just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latin typeface="Arial" charset="0"/>
              </a:rPr>
              <a:t>		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karne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wala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khara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hokar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unchi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awaaj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karega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latin typeface="Arial" charset="0"/>
              </a:rPr>
              <a:t>		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agar </a:t>
            </a:r>
            <a:r>
              <a:rPr lang="en-US" sz="2800" b="1" dirty="0" err="1">
                <a:latin typeface="Arial" charset="0"/>
              </a:rPr>
              <a:t>thik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na</a:t>
            </a:r>
            <a:r>
              <a:rPr lang="en-US" sz="2800" b="1" dirty="0">
                <a:latin typeface="Arial" charset="0"/>
              </a:rPr>
              <a:t> ho </a:t>
            </a:r>
            <a:r>
              <a:rPr lang="en-US" sz="2800" b="1" dirty="0" err="1">
                <a:latin typeface="Arial" charset="0"/>
              </a:rPr>
              <a:t>toh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dobara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sabdon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thik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karwao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latin typeface="Arial" charset="0"/>
              </a:rPr>
              <a:t>		</a:t>
            </a:r>
            <a:r>
              <a:rPr lang="en-US" sz="2800" b="1" dirty="0" err="1">
                <a:latin typeface="Arial" charset="0"/>
              </a:rPr>
              <a:t>Puchhe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gae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class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dohrao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aur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yakin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karo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kih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thik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samaj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liya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2800" b="1" u="sng" dirty="0"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u="sng" kern="0" dirty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ACTIVITY</a:t>
            </a:r>
          </a:p>
        </p:txBody>
      </p:sp>
    </p:spTree>
  </p:cSld>
  <p:clrMapOvr>
    <a:masterClrMapping/>
  </p:clrMapOvr>
  <p:transition spd="slow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SIMPLICITY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828800"/>
            <a:ext cx="8529637" cy="46482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Achchha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Instr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woh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jo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saral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bhasha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mein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kathin</a:t>
            </a:r>
            <a:r>
              <a:rPr lang="en-US" b="1" dirty="0">
                <a:latin typeface="Arial" charset="0"/>
              </a:rPr>
              <a:t> subject </a:t>
            </a:r>
            <a:r>
              <a:rPr lang="en-US" b="1" dirty="0" err="1">
                <a:latin typeface="Arial" charset="0"/>
              </a:rPr>
              <a:t>rakhta</a:t>
            </a:r>
            <a:r>
              <a:rPr lang="en-US" b="1" dirty="0">
                <a:latin typeface="Arial" charset="0"/>
              </a:rPr>
              <a:t> ho. Class ka standard </a:t>
            </a:r>
            <a:r>
              <a:rPr lang="en-US" b="1" dirty="0" err="1">
                <a:latin typeface="Arial" charset="0"/>
              </a:rPr>
              <a:t>ke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anusaar</a:t>
            </a:r>
            <a:r>
              <a:rPr lang="en-US" b="1" dirty="0">
                <a:latin typeface="Arial" charset="0"/>
              </a:rPr>
              <a:t> hi </a:t>
            </a:r>
            <a:r>
              <a:rPr lang="en-US" b="1" dirty="0" err="1">
                <a:latin typeface="Arial" charset="0"/>
              </a:rPr>
              <a:t>bhasa</a:t>
            </a:r>
            <a:r>
              <a:rPr lang="en-US" b="1" dirty="0">
                <a:latin typeface="Arial" charset="0"/>
              </a:rPr>
              <a:t>, </a:t>
            </a:r>
            <a:r>
              <a:rPr lang="en-US" b="1" dirty="0" err="1">
                <a:latin typeface="Arial" charset="0"/>
              </a:rPr>
              <a:t>sadhanon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pradarshan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karte</a:t>
            </a:r>
            <a:r>
              <a:rPr lang="en-US" b="1" dirty="0">
                <a:latin typeface="Arial" charset="0"/>
              </a:rPr>
              <a:t> hue student </a:t>
            </a:r>
            <a:r>
              <a:rPr lang="en-US" b="1" dirty="0" err="1">
                <a:latin typeface="Arial" charset="0"/>
              </a:rPr>
              <a:t>ko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dikhata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aur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samajhata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</a:t>
            </a:r>
            <a:r>
              <a:rPr lang="en-US" b="1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slow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HUMAN FACTOR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063038" cy="5876925"/>
          </a:xfrm>
        </p:spPr>
        <p:txBody>
          <a:bodyPr/>
          <a:lstStyle/>
          <a:p>
            <a:pPr marL="609600" indent="-609600" algn="just" eaLnBrk="1" hangingPunct="1">
              <a:lnSpc>
                <a:spcPct val="7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u="sng" dirty="0">
                <a:latin typeface="Arial" charset="0"/>
              </a:rPr>
              <a:t>Instructor </a:t>
            </a:r>
            <a:r>
              <a:rPr lang="en-US" sz="2800" b="1" u="sng" dirty="0" err="1">
                <a:latin typeface="Arial" charset="0"/>
              </a:rPr>
              <a:t>ke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gunn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1163638" lvl="1" indent="-533400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 	</a:t>
            </a:r>
            <a:r>
              <a:rPr lang="en-US" sz="2400" b="1" dirty="0" err="1">
                <a:latin typeface="Arial" charset="0"/>
              </a:rPr>
              <a:t>Chal</a:t>
            </a:r>
            <a:r>
              <a:rPr lang="en-US" sz="2400" b="1" dirty="0">
                <a:latin typeface="Arial" charset="0"/>
              </a:rPr>
              <a:t> Dhal.</a:t>
            </a:r>
          </a:p>
          <a:p>
            <a:pPr marL="1163638" lvl="1" indent="-533400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 	Josh.</a:t>
            </a:r>
          </a:p>
          <a:p>
            <a:pPr marL="1163638" lvl="1" indent="-533400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 	</a:t>
            </a:r>
            <a:r>
              <a:rPr lang="en-US" sz="2400" b="1" dirty="0" err="1">
                <a:latin typeface="Arial" charset="0"/>
              </a:rPr>
              <a:t>Awaaj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1163638" lvl="1" indent="-533400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 	</a:t>
            </a:r>
            <a:r>
              <a:rPr lang="en-US" sz="2400" b="1" dirty="0" err="1">
                <a:latin typeface="Arial" charset="0"/>
              </a:rPr>
              <a:t>Bolne</a:t>
            </a:r>
            <a:r>
              <a:rPr lang="en-US" sz="2400" b="1" dirty="0">
                <a:latin typeface="Arial" charset="0"/>
              </a:rPr>
              <a:t> ka </a:t>
            </a:r>
            <a:r>
              <a:rPr lang="en-US" sz="2400" b="1" dirty="0" err="1">
                <a:latin typeface="Arial" charset="0"/>
              </a:rPr>
              <a:t>Dhang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1163638" lvl="1" indent="-533400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 	</a:t>
            </a:r>
            <a:r>
              <a:rPr lang="en-US" sz="2400" b="1" dirty="0" err="1">
                <a:latin typeface="Arial" charset="0"/>
              </a:rPr>
              <a:t>Shahan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Silta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1163638" lvl="1" indent="-533400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 	</a:t>
            </a:r>
            <a:r>
              <a:rPr lang="en-US" sz="2400" b="1" dirty="0" err="1">
                <a:latin typeface="Arial" charset="0"/>
              </a:rPr>
              <a:t>Hansi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Mazak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1163638" lvl="1" indent="-533400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 	</a:t>
            </a:r>
            <a:r>
              <a:rPr lang="en-US" sz="2400" b="1" dirty="0" err="1">
                <a:latin typeface="Arial" charset="0"/>
              </a:rPr>
              <a:t>Hawbhav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609600" indent="-609600" algn="just" eaLnBrk="1" hangingPunct="1">
              <a:lnSpc>
                <a:spcPct val="70000"/>
              </a:lnSpc>
              <a:buNone/>
            </a:pPr>
            <a:r>
              <a:rPr lang="en-US" sz="2800" b="1" dirty="0">
                <a:latin typeface="Arial" charset="0"/>
                <a:sym typeface="Wingdings"/>
              </a:rPr>
              <a:t>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u="sng" dirty="0">
                <a:latin typeface="Arial" charset="0"/>
              </a:rPr>
              <a:t>Class </a:t>
            </a:r>
            <a:r>
              <a:rPr lang="en-US" sz="2800" b="1" u="sng" dirty="0" err="1">
                <a:latin typeface="Arial" charset="0"/>
              </a:rPr>
              <a:t>ke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Saath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Bartav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Class </a:t>
            </a:r>
            <a:r>
              <a:rPr lang="en-US" sz="2400" b="1" dirty="0" err="1">
                <a:latin typeface="Arial" charset="0"/>
              </a:rPr>
              <a:t>ko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Jaanana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		</a:t>
            </a:r>
            <a:r>
              <a:rPr lang="en-US" sz="2400" b="1" dirty="0" err="1">
                <a:latin typeface="Arial" charset="0"/>
              </a:rPr>
              <a:t>Dusre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Ustad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ke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Parati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Nishtha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		Friendship.</a:t>
            </a:r>
          </a:p>
          <a:p>
            <a:pPr marL="609600" indent="17463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		</a:t>
            </a:r>
            <a:r>
              <a:rPr lang="en-US" sz="2400" b="1" dirty="0" err="1">
                <a:latin typeface="Arial" charset="0"/>
              </a:rPr>
              <a:t>Drasthata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		</a:t>
            </a:r>
            <a:r>
              <a:rPr lang="en-US" sz="2400" b="1" dirty="0" err="1">
                <a:latin typeface="Arial" charset="0"/>
              </a:rPr>
              <a:t>Pakshpat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		</a:t>
            </a:r>
            <a:r>
              <a:rPr lang="en-US" sz="2400" b="1" dirty="0" err="1">
                <a:latin typeface="Arial" charset="0"/>
              </a:rPr>
              <a:t>Ghanishtata</a:t>
            </a:r>
            <a:r>
              <a:rPr lang="en-US" sz="2400" b="1" dirty="0">
                <a:latin typeface="Arial" charset="0"/>
              </a:rPr>
              <a:t>.</a:t>
            </a:r>
          </a:p>
          <a:p>
            <a:pPr marL="609600" indent="17463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		</a:t>
            </a:r>
            <a:r>
              <a:rPr lang="en-US" sz="2400" b="1" dirty="0" err="1">
                <a:latin typeface="Arial" charset="0"/>
              </a:rPr>
              <a:t>Tarkana</a:t>
            </a:r>
            <a:endParaRPr lang="en-US" sz="2400" b="1" dirty="0">
              <a:latin typeface="Arial" charset="0"/>
            </a:endParaRPr>
          </a:p>
          <a:p>
            <a:pPr marL="609600" indent="17463" algn="just" eaLnBrk="1" hangingPunct="1">
              <a:lnSpc>
                <a:spcPct val="70000"/>
              </a:lnSpc>
              <a:buFont typeface="Wingdings" pitchFamily="2" charset="2"/>
              <a:buChar char="v"/>
            </a:pPr>
            <a:r>
              <a:rPr lang="en-US" sz="2400" b="1" dirty="0">
                <a:latin typeface="Arial" charset="0"/>
              </a:rPr>
              <a:t>		Ding </a:t>
            </a:r>
            <a:r>
              <a:rPr lang="en-US" sz="2400" b="1" dirty="0" err="1">
                <a:latin typeface="Arial" charset="0"/>
              </a:rPr>
              <a:t>Marna</a:t>
            </a:r>
            <a:r>
              <a:rPr lang="en-US" sz="2400" b="1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slow">
    <p:cover dir="l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CONFIRMATION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447800"/>
            <a:ext cx="8529637" cy="52959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Courier New" pitchFamily="49" charset="0"/>
              <a:buChar char="o"/>
              <a:defRPr/>
            </a:pPr>
            <a:r>
              <a:rPr lang="en-US" b="1" dirty="0">
                <a:latin typeface="Arial" charset="0"/>
              </a:rPr>
              <a:t>	Class </a:t>
            </a:r>
            <a:r>
              <a:rPr lang="en-US" b="1" dirty="0" err="1">
                <a:latin typeface="Arial" charset="0"/>
              </a:rPr>
              <a:t>sadha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chust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rahti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</a:t>
            </a:r>
            <a:r>
              <a:rPr lang="en-US" b="1" dirty="0">
                <a:latin typeface="Arial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 typeface="Courier New" pitchFamily="49" charset="0"/>
              <a:buChar char="o"/>
              <a:defRPr/>
            </a:pPr>
            <a:r>
              <a:rPr lang="en-US" b="1" dirty="0">
                <a:latin typeface="Arial" charset="0"/>
              </a:rPr>
              <a:t>	Yah </a:t>
            </a:r>
            <a:r>
              <a:rPr lang="en-US" b="1" dirty="0" err="1">
                <a:latin typeface="Arial" charset="0"/>
              </a:rPr>
              <a:t>pata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chalta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sabaq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kitna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yaad</a:t>
            </a:r>
            <a:r>
              <a:rPr lang="en-US" b="1" dirty="0">
                <a:latin typeface="Arial" charset="0"/>
              </a:rPr>
              <a:t> ho </a:t>
            </a:r>
            <a:r>
              <a:rPr lang="en-US" b="1" dirty="0" err="1">
                <a:latin typeface="Arial" charset="0"/>
              </a:rPr>
              <a:t>gaya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</a:t>
            </a:r>
            <a:r>
              <a:rPr lang="en-US" b="1" dirty="0">
                <a:latin typeface="Arial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 typeface="Courier New" pitchFamily="49" charset="0"/>
              <a:buChar char="o"/>
              <a:defRPr/>
            </a:pPr>
            <a:r>
              <a:rPr lang="en-US" b="1" dirty="0">
                <a:latin typeface="Arial" charset="0"/>
              </a:rPr>
              <a:t>	Class </a:t>
            </a:r>
            <a:r>
              <a:rPr lang="en-US" b="1" dirty="0" err="1">
                <a:latin typeface="Arial" charset="0"/>
              </a:rPr>
              <a:t>ko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apni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safalta</a:t>
            </a:r>
            <a:r>
              <a:rPr lang="en-US" b="1" dirty="0">
                <a:latin typeface="Arial" charset="0"/>
              </a:rPr>
              <a:t> ka </a:t>
            </a:r>
            <a:r>
              <a:rPr lang="en-US" b="1" dirty="0" err="1">
                <a:latin typeface="Arial" charset="0"/>
              </a:rPr>
              <a:t>pata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chalta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hai</a:t>
            </a:r>
            <a:r>
              <a:rPr lang="en-US" b="1" dirty="0">
                <a:latin typeface="Arial" charset="0"/>
              </a:rPr>
              <a:t>.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u="sng" dirty="0">
                <a:latin typeface="Arial" charset="0"/>
              </a:rPr>
              <a:t>Note</a:t>
            </a:r>
            <a:r>
              <a:rPr lang="en-US" dirty="0">
                <a:latin typeface="Arial" charset="0"/>
              </a:rPr>
              <a:t>:-</a:t>
            </a:r>
          </a:p>
          <a:p>
            <a:pPr marL="896938" indent="0"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Maukhik</a:t>
            </a:r>
            <a:r>
              <a:rPr lang="en-US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Likhit</a:t>
            </a:r>
            <a:r>
              <a:rPr lang="en-US" b="1" dirty="0">
                <a:latin typeface="Arial" charset="0"/>
              </a:rPr>
              <a:t>. </a:t>
            </a:r>
          </a:p>
        </p:txBody>
      </p:sp>
    </p:spTree>
  </p:cSld>
  <p:clrMapOvr>
    <a:masterClrMapping/>
  </p:clrMapOvr>
  <p:transition spd="slow">
    <p:comb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CONFIRMATION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524000"/>
            <a:ext cx="8529637" cy="50673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Char char="v"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u="sng" dirty="0" err="1">
                <a:latin typeface="Arial" charset="0"/>
              </a:rPr>
              <a:t>Pariksha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banate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samay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dhyan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mein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rakhane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wali</a:t>
            </a:r>
            <a:r>
              <a:rPr lang="en-US" sz="2800" b="1" u="sng" dirty="0">
                <a:latin typeface="Arial" charset="0"/>
              </a:rPr>
              <a:t> </a:t>
            </a:r>
            <a:r>
              <a:rPr lang="en-US" sz="2800" b="1" u="sng" dirty="0" err="1">
                <a:latin typeface="Arial" charset="0"/>
              </a:rPr>
              <a:t>baaten</a:t>
            </a:r>
            <a:r>
              <a:rPr lang="en-US" sz="2800" b="1" u="sng" dirty="0">
                <a:latin typeface="Arial" charset="0"/>
              </a:rPr>
              <a:t>.</a:t>
            </a:r>
          </a:p>
          <a:p>
            <a:pPr marL="896938" indent="0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dirty="0" err="1">
                <a:latin typeface="Arial" charset="0"/>
              </a:rPr>
              <a:t>Sawaal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poore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parhae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gaye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sabaq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se ho.</a:t>
            </a:r>
          </a:p>
          <a:p>
            <a:pPr marL="896938" indent="0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	Na hi </a:t>
            </a:r>
            <a:r>
              <a:rPr lang="en-US" sz="2800" b="1" dirty="0" err="1">
                <a:latin typeface="Arial" charset="0"/>
              </a:rPr>
              <a:t>kathin</a:t>
            </a:r>
            <a:r>
              <a:rPr lang="en-US" sz="2800" b="1" dirty="0">
                <a:latin typeface="Arial" charset="0"/>
              </a:rPr>
              <a:t> ho </a:t>
            </a:r>
            <a:r>
              <a:rPr lang="en-US" sz="2800" b="1" dirty="0" err="1">
                <a:latin typeface="Arial" charset="0"/>
              </a:rPr>
              <a:t>aur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na</a:t>
            </a:r>
            <a:r>
              <a:rPr lang="en-US" sz="2800" b="1" dirty="0">
                <a:latin typeface="Arial" charset="0"/>
              </a:rPr>
              <a:t> hi </a:t>
            </a:r>
            <a:r>
              <a:rPr lang="en-US" sz="2800" b="1" dirty="0" err="1">
                <a:latin typeface="Arial" charset="0"/>
              </a:rPr>
              <a:t>aasaan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	Jo </a:t>
            </a:r>
            <a:r>
              <a:rPr lang="en-US" sz="2800" b="1" dirty="0" err="1">
                <a:latin typeface="Arial" charset="0"/>
              </a:rPr>
              <a:t>parhaya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gaya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usi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se </a:t>
            </a:r>
            <a:r>
              <a:rPr lang="en-US" sz="2800" b="1" dirty="0" err="1">
                <a:latin typeface="Arial" charset="0"/>
              </a:rPr>
              <a:t>hona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chahie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	Numbering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liye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aasaan</a:t>
            </a:r>
            <a:r>
              <a:rPr lang="en-US" sz="2800" b="1" dirty="0">
                <a:latin typeface="Arial" charset="0"/>
              </a:rPr>
              <a:t> ho.</a:t>
            </a:r>
          </a:p>
        </p:txBody>
      </p:sp>
    </p:spTree>
  </p:cSld>
  <p:clrMapOvr>
    <a:masterClrMapping/>
  </p:clrMapOvr>
  <p:transition spd="slow">
    <p:cover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pPr eaLnBrk="1" hangingPunct="1"/>
            <a:r>
              <a:rPr lang="en-US" sz="4000" b="1" u="sng">
                <a:solidFill>
                  <a:schemeClr val="accent2"/>
                </a:solidFill>
                <a:latin typeface="Arial" charset="0"/>
              </a:rPr>
              <a:t>CONFIRMATION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896938" indent="0" algn="just" eaLnBrk="1" hangingPunct="1"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dirty="0" err="1">
                <a:latin typeface="Arial" charset="0"/>
              </a:rPr>
              <a:t>Pariksha</a:t>
            </a:r>
            <a:r>
              <a:rPr lang="en-US" sz="2800" b="1" dirty="0">
                <a:latin typeface="Arial" charset="0"/>
              </a:rPr>
              <a:t> ka aim </a:t>
            </a:r>
            <a:r>
              <a:rPr lang="en-US" sz="2800" b="1" dirty="0" err="1">
                <a:latin typeface="Arial" charset="0"/>
              </a:rPr>
              <a:t>aur</a:t>
            </a:r>
            <a:r>
              <a:rPr lang="en-US" sz="2800" b="1" dirty="0">
                <a:latin typeface="Arial" charset="0"/>
              </a:rPr>
              <a:t> subject student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pahle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batana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 	Yah </a:t>
            </a:r>
            <a:r>
              <a:rPr lang="en-US" sz="2800" b="1" dirty="0" err="1">
                <a:latin typeface="Arial" charset="0"/>
              </a:rPr>
              <a:t>koshish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ki</a:t>
            </a:r>
            <a:r>
              <a:rPr lang="en-US" sz="2800" b="1" dirty="0">
                <a:latin typeface="Arial" charset="0"/>
              </a:rPr>
              <a:t> student </a:t>
            </a:r>
            <a:r>
              <a:rPr lang="en-US" sz="2800" b="1" dirty="0" err="1">
                <a:latin typeface="Arial" charset="0"/>
              </a:rPr>
              <a:t>pariksha</a:t>
            </a:r>
            <a:r>
              <a:rPr lang="en-US" sz="2800" b="1" dirty="0">
                <a:latin typeface="Arial" charset="0"/>
              </a:rPr>
              <a:t> se  </a:t>
            </a:r>
            <a:r>
              <a:rPr lang="en-US" sz="2800" b="1" dirty="0" err="1">
                <a:latin typeface="Arial" charset="0"/>
              </a:rPr>
              <a:t>dharen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nahi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 	Question paper </a:t>
            </a:r>
            <a:r>
              <a:rPr lang="en-US" sz="2800" b="1" dirty="0" err="1">
                <a:latin typeface="Arial" charset="0"/>
              </a:rPr>
              <a:t>kisi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maalum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hona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chahie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 	Paper </a:t>
            </a:r>
            <a:r>
              <a:rPr lang="en-US" sz="2800" b="1" dirty="0" err="1">
                <a:latin typeface="Arial" charset="0"/>
              </a:rPr>
              <a:t>dekhkar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jaldi</a:t>
            </a:r>
            <a:r>
              <a:rPr lang="en-US" sz="2800" b="1" dirty="0">
                <a:latin typeface="Arial" charset="0"/>
              </a:rPr>
              <a:t> number </a:t>
            </a:r>
            <a:r>
              <a:rPr lang="en-US" sz="2800" b="1" dirty="0" err="1">
                <a:latin typeface="Arial" charset="0"/>
              </a:rPr>
              <a:t>bata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dene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chahie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buFont typeface="Wingdings" pitchFamily="2" charset="2"/>
              <a:buChar char="ü"/>
            </a:pPr>
            <a:r>
              <a:rPr lang="en-US" sz="2800" b="1" dirty="0">
                <a:latin typeface="Arial" charset="0"/>
              </a:rPr>
              <a:t>	Numbering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baad</a:t>
            </a:r>
            <a:r>
              <a:rPr lang="en-US" sz="2800" b="1" dirty="0">
                <a:latin typeface="Arial" charset="0"/>
              </a:rPr>
              <a:t> paper par bad </a:t>
            </a:r>
            <a:r>
              <a:rPr lang="en-US" sz="2800" b="1" dirty="0" err="1">
                <a:latin typeface="Arial" charset="0"/>
              </a:rPr>
              <a:t>vibad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hona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chahie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896938" indent="0" algn="just" eaLnBrk="1" hangingPunct="1">
              <a:buNone/>
            </a:pPr>
            <a:r>
              <a:rPr lang="en-US" sz="2800" b="1" dirty="0">
                <a:latin typeface="Arial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u="sng" kern="0" dirty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CONFIRMATION</a:t>
            </a:r>
          </a:p>
        </p:txBody>
      </p:sp>
    </p:spTree>
  </p:cSld>
  <p:clrMapOvr>
    <a:masterClrMapping/>
  </p:clrMapOvr>
  <p:transition spd="slow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26Nov12\kkj\crest_sil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1600200" y="5410200"/>
            <a:ext cx="6172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rgbClr val="FF0000"/>
                </a:solidFill>
                <a:latin typeface="Lucida Handwriting" pitchFamily="66" charset="0"/>
              </a:rPr>
              <a:t>JAI HIND!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066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AIM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28925"/>
            <a:ext cx="8991600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Iss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sabaq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ka aim method  of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inasturtion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bare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mein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class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ko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jankari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karana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b="1" kern="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GB" sz="3200" b="1" kern="0" dirty="0">
                <a:latin typeface="Arial" pitchFamily="34" charset="0"/>
                <a:cs typeface="Arial" pitchFamily="34" charset="0"/>
              </a:rPr>
              <a:t>.</a:t>
            </a:r>
            <a:endParaRPr lang="en-IN" sz="3200" dirty="0"/>
          </a:p>
          <a:p>
            <a:pPr algn="ctr">
              <a:defRPr/>
            </a:pPr>
            <a:endParaRPr lang="en-US" sz="3200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 </a:t>
            </a:r>
            <a:r>
              <a:rPr lang="en-US" b="1" dirty="0">
                <a:latin typeface="Arial" charset="0"/>
              </a:rPr>
              <a:t>  NIYAM</a:t>
            </a:r>
          </a:p>
          <a:p>
            <a:pPr eaLnBrk="1" hangingPunct="1">
              <a:buNone/>
            </a:pPr>
            <a:r>
              <a:rPr lang="en-US" b="1" dirty="0">
                <a:latin typeface="Arial" charset="0"/>
              </a:rPr>
              <a:t> </a:t>
            </a: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 SIDHANT</a:t>
            </a:r>
          </a:p>
          <a:p>
            <a:pPr lvl="1" eaLnBrk="1" hangingPunct="1">
              <a:buNone/>
            </a:pPr>
            <a:r>
              <a:rPr lang="en-US" b="1" dirty="0">
                <a:latin typeface="Arial" charset="0"/>
              </a:rPr>
              <a:t> </a:t>
            </a: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   AIM</a:t>
            </a:r>
          </a:p>
          <a:p>
            <a:pPr lvl="1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    PLANNING</a:t>
            </a:r>
          </a:p>
          <a:p>
            <a:pPr lvl="1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    </a:t>
            </a:r>
            <a:r>
              <a:rPr lang="en-US" b="1" dirty="0">
                <a:latin typeface="Arial" charset="0"/>
              </a:rPr>
              <a:t> INTEREST</a:t>
            </a:r>
          </a:p>
          <a:p>
            <a:pPr lvl="1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    USE OF SENSE</a:t>
            </a:r>
          </a:p>
          <a:p>
            <a:pPr lvl="1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    ACTIVITY</a:t>
            </a:r>
          </a:p>
          <a:p>
            <a:pPr lvl="1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    SIMPLICITY</a:t>
            </a:r>
          </a:p>
          <a:p>
            <a:pPr lvl="1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    HUMAN FACTOR</a:t>
            </a:r>
          </a:p>
          <a:p>
            <a:pPr lvl="1" eaLnBrk="1" hangingPunct="1"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    CONFIRMATION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12464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bIns="365760" anchor="ctr">
            <a:spAutoFit/>
          </a:bodyPr>
          <a:lstStyle/>
          <a:p>
            <a:r>
              <a:rPr lang="en-US" sz="1800" b="1" dirty="0"/>
              <a:t>                                                  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                                            		</a:t>
            </a:r>
            <a:r>
              <a:rPr lang="en-US" sz="3600" b="1" u="sng" dirty="0">
                <a:solidFill>
                  <a:schemeClr val="bg1"/>
                </a:solidFill>
                <a:latin typeface="Arial" charset="0"/>
                <a:cs typeface="Arial" charset="0"/>
              </a:rPr>
              <a:t>SCOPE</a:t>
            </a:r>
            <a:endParaRPr lang="en-US" sz="3600" b="1" u="sng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NIYAM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b="1" u="sng" dirty="0" err="1">
                <a:latin typeface="Arial" charset="0"/>
              </a:rPr>
              <a:t>Achchi</a:t>
            </a:r>
            <a:r>
              <a:rPr lang="en-US" b="1" u="sng" dirty="0">
                <a:latin typeface="Arial" charset="0"/>
              </a:rPr>
              <a:t>  </a:t>
            </a:r>
            <a:r>
              <a:rPr lang="en-US" b="1" u="sng" dirty="0" err="1">
                <a:latin typeface="Arial" charset="0"/>
              </a:rPr>
              <a:t>Sikhlai</a:t>
            </a:r>
            <a:r>
              <a:rPr lang="en-US" b="1" u="sng" dirty="0">
                <a:latin typeface="Arial" charset="0"/>
              </a:rPr>
              <a:t> </a:t>
            </a:r>
            <a:r>
              <a:rPr lang="en-US" b="1" u="sng" dirty="0" err="1">
                <a:latin typeface="Arial" charset="0"/>
              </a:rPr>
              <a:t>ke</a:t>
            </a:r>
            <a:r>
              <a:rPr lang="en-US" b="1" u="sng" dirty="0">
                <a:latin typeface="Arial" charset="0"/>
              </a:rPr>
              <a:t> Do Bare </a:t>
            </a:r>
            <a:r>
              <a:rPr lang="en-US" b="1" u="sng" dirty="0" err="1">
                <a:latin typeface="Arial" charset="0"/>
              </a:rPr>
              <a:t>Niyam</a:t>
            </a:r>
            <a:r>
              <a:rPr lang="en-US" dirty="0">
                <a:latin typeface="Arial" charset="0"/>
              </a:rPr>
              <a:t>.</a:t>
            </a:r>
          </a:p>
          <a:p>
            <a:pPr algn="just" eaLnBrk="1" hangingPunct="1">
              <a:buFontTx/>
              <a:buNone/>
            </a:pPr>
            <a:endParaRPr lang="en-US" b="1" u="sng" dirty="0">
              <a:latin typeface="Arial" charset="0"/>
            </a:endParaRPr>
          </a:p>
          <a:p>
            <a:pPr algn="just" eaLnBrk="1" hangingPunct="1"/>
            <a:r>
              <a:rPr lang="en-US" sz="2800" b="1" dirty="0" err="1">
                <a:latin typeface="Arial" charset="0"/>
              </a:rPr>
              <a:t>Instr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lesson ka knowledge.</a:t>
            </a:r>
          </a:p>
          <a:p>
            <a:pPr algn="just" eaLnBrk="1" hangingPunct="1"/>
            <a:r>
              <a:rPr lang="en-US" sz="2800" b="1" dirty="0">
                <a:latin typeface="Arial" charset="0"/>
              </a:rPr>
              <a:t>Class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sikhane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chahat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algn="just" eaLnBrk="1" hangingPunct="1">
              <a:buFontTx/>
              <a:buNone/>
            </a:pPr>
            <a:endParaRPr lang="en-US" sz="2800" b="1" dirty="0">
              <a:latin typeface="Arial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SIDHANT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b="1" dirty="0">
                <a:latin typeface="Arial" charset="0"/>
                <a:sym typeface="Wingdings"/>
              </a:rPr>
              <a:t></a:t>
            </a:r>
            <a:r>
              <a:rPr lang="en-US" b="1" dirty="0">
                <a:latin typeface="Arial" charset="0"/>
              </a:rPr>
              <a:t> </a:t>
            </a:r>
            <a:r>
              <a:rPr lang="en-US" b="1" u="sng" dirty="0">
                <a:latin typeface="Arial" charset="0"/>
              </a:rPr>
              <a:t>Aim</a:t>
            </a:r>
          </a:p>
          <a:p>
            <a:pPr marL="0" indent="0" algn="just" eaLnBrk="1" hangingPunct="1"/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Iss</a:t>
            </a:r>
            <a:r>
              <a:rPr lang="en-US" b="1" dirty="0">
                <a:latin typeface="Arial" charset="0"/>
              </a:rPr>
              <a:t> period </a:t>
            </a:r>
            <a:r>
              <a:rPr lang="en-US" b="1" dirty="0" err="1">
                <a:latin typeface="Arial" charset="0"/>
              </a:rPr>
              <a:t>mein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mai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kya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haasil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karna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chahta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hun</a:t>
            </a:r>
            <a:r>
              <a:rPr lang="en-US" b="1" dirty="0">
                <a:latin typeface="Arial" charset="0"/>
              </a:rPr>
              <a:t>.</a:t>
            </a:r>
          </a:p>
          <a:p>
            <a:pPr algn="just" eaLnBrk="1" hangingPunct="1"/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Kis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parha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raha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hun</a:t>
            </a:r>
            <a:r>
              <a:rPr lang="en-US" b="1" dirty="0">
                <a:latin typeface="Arial" charset="0"/>
              </a:rPr>
              <a:t>.</a:t>
            </a:r>
          </a:p>
          <a:p>
            <a:pPr algn="just" eaLnBrk="1" hangingPunct="1"/>
            <a:r>
              <a:rPr lang="en-US" b="1" dirty="0">
                <a:latin typeface="Arial" charset="0"/>
              </a:rPr>
              <a:t>	Subject </a:t>
            </a:r>
            <a:r>
              <a:rPr lang="en-US" b="1" dirty="0" err="1">
                <a:latin typeface="Arial" charset="0"/>
              </a:rPr>
              <a:t>ko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parane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jarurat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kyon</a:t>
            </a:r>
            <a:r>
              <a:rPr lang="en-US" b="1" dirty="0">
                <a:latin typeface="Arial" charset="0"/>
              </a:rPr>
              <a:t>.</a:t>
            </a:r>
          </a:p>
          <a:p>
            <a:pPr marL="0" indent="0" algn="just" eaLnBrk="1" hangingPunct="1"/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latin typeface="Arial" charset="0"/>
              </a:rPr>
              <a:t>Diye</a:t>
            </a:r>
            <a:r>
              <a:rPr lang="en-US" b="1" dirty="0">
                <a:latin typeface="Arial" charset="0"/>
              </a:rPr>
              <a:t> hue </a:t>
            </a:r>
            <a:r>
              <a:rPr lang="en-US" b="1" dirty="0" err="1">
                <a:latin typeface="Arial" charset="0"/>
              </a:rPr>
              <a:t>samay</a:t>
            </a:r>
            <a:r>
              <a:rPr lang="en-US" b="1" dirty="0">
                <a:latin typeface="Arial" charset="0"/>
              </a:rPr>
              <a:t> par </a:t>
            </a:r>
            <a:r>
              <a:rPr lang="en-US" b="1" dirty="0" err="1">
                <a:latin typeface="Arial" charset="0"/>
              </a:rPr>
              <a:t>parah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sakta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hun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ya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nahin</a:t>
            </a:r>
            <a:r>
              <a:rPr lang="en-US" b="1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AIM KI QISMEN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9530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u="sng" dirty="0">
                <a:latin typeface="Arial" charset="0"/>
              </a:rPr>
              <a:t>Immediate Aim</a:t>
            </a:r>
            <a:r>
              <a:rPr lang="en-US" sz="2800" b="1" dirty="0">
                <a:latin typeface="Arial" charset="0"/>
              </a:rPr>
              <a:t>.	Kisi </a:t>
            </a:r>
            <a:r>
              <a:rPr lang="en-US" sz="2800" b="1" dirty="0" err="1">
                <a:latin typeface="Arial" charset="0"/>
              </a:rPr>
              <a:t>bhi</a:t>
            </a:r>
            <a:r>
              <a:rPr lang="en-US" sz="2800" b="1" dirty="0">
                <a:latin typeface="Arial" charset="0"/>
              </a:rPr>
              <a:t> cadre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uske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lakshy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tak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pahunchana</a:t>
            </a:r>
            <a:r>
              <a:rPr lang="en-US" sz="2800" b="1" dirty="0">
                <a:latin typeface="Arial" charset="0"/>
              </a:rPr>
              <a:t>. </a:t>
            </a:r>
            <a:r>
              <a:rPr lang="en-US" sz="2800" b="1" dirty="0" err="1">
                <a:latin typeface="Arial" charset="0"/>
              </a:rPr>
              <a:t>Saaf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aur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chhota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hona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chahiye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0" indent="0"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u="sng" dirty="0">
                <a:latin typeface="Arial" charset="0"/>
              </a:rPr>
              <a:t>Ultimate Aim</a:t>
            </a:r>
            <a:r>
              <a:rPr lang="en-US" sz="2800" b="1" dirty="0">
                <a:latin typeface="Arial" charset="0"/>
              </a:rPr>
              <a:t>.	</a:t>
            </a:r>
            <a:r>
              <a:rPr lang="en-US" sz="2800" b="1" dirty="0" err="1">
                <a:latin typeface="Arial" charset="0"/>
              </a:rPr>
              <a:t>Yeh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sena</a:t>
            </a:r>
            <a:r>
              <a:rPr lang="en-US" sz="2800" b="1" dirty="0">
                <a:latin typeface="Arial" charset="0"/>
              </a:rPr>
              <a:t>  </a:t>
            </a:r>
            <a:r>
              <a:rPr lang="en-US" sz="2800" b="1" dirty="0" err="1">
                <a:latin typeface="Arial" charset="0"/>
              </a:rPr>
              <a:t>ki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sikhlai</a:t>
            </a:r>
            <a:r>
              <a:rPr lang="en-US" sz="2800" b="1" dirty="0">
                <a:latin typeface="Arial" charset="0"/>
              </a:rPr>
              <a:t> se </a:t>
            </a:r>
            <a:r>
              <a:rPr lang="en-US" sz="2800" b="1" dirty="0" err="1">
                <a:latin typeface="Arial" charset="0"/>
              </a:rPr>
              <a:t>sambandhit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</a:t>
            </a:r>
            <a:r>
              <a:rPr lang="en-US" sz="2800" b="1" dirty="0">
                <a:latin typeface="Arial" charset="0"/>
              </a:rPr>
              <a:t>. </a:t>
            </a:r>
            <a:r>
              <a:rPr lang="en-US" sz="2800" b="1" dirty="0" err="1">
                <a:latin typeface="Arial" charset="0"/>
              </a:rPr>
              <a:t>Iska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uddesh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sainik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acharan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yudh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aur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shanti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kaal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apni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safalta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yogya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banaya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hai</a:t>
            </a:r>
            <a:r>
              <a:rPr lang="en-US" sz="2800" b="1" dirty="0">
                <a:latin typeface="Arial" charset="0"/>
              </a:rPr>
              <a:t>.</a:t>
            </a:r>
          </a:p>
          <a:p>
            <a:pPr marL="0" indent="0"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u="sng" dirty="0">
                <a:latin typeface="Arial" charset="0"/>
              </a:rPr>
              <a:t>Aim Plus</a:t>
            </a:r>
            <a:r>
              <a:rPr lang="en-US" sz="2800" b="1" dirty="0">
                <a:latin typeface="Arial" charset="0"/>
              </a:rPr>
              <a:t>.	</a:t>
            </a:r>
            <a:r>
              <a:rPr lang="en-US" sz="2800" b="1" dirty="0" err="1">
                <a:latin typeface="Arial" charset="0"/>
              </a:rPr>
              <a:t>Iss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uddesh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mein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sainik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sikhlai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saath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sainikon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sainik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acharan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barhane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ki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koshish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karna</a:t>
            </a:r>
            <a:r>
              <a:rPr lang="en-US" sz="2800" b="1" dirty="0">
                <a:latin typeface="Arial" charset="0"/>
              </a:rPr>
              <a:t>.</a:t>
            </a:r>
            <a:endParaRPr lang="en-US" sz="2800" b="1" u="sng" dirty="0">
              <a:latin typeface="Arial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PLANNING AND PREPRATION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pPr marL="660400" indent="-660400" eaLnBrk="1" hangingPunct="1"/>
            <a:r>
              <a:rPr lang="en-US" b="1" dirty="0" err="1">
                <a:latin typeface="Arial" charset="0"/>
              </a:rPr>
              <a:t>Zaruri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saamaan</a:t>
            </a:r>
            <a:r>
              <a:rPr lang="en-US" b="1" dirty="0">
                <a:latin typeface="Arial" charset="0"/>
              </a:rPr>
              <a:t>.</a:t>
            </a:r>
          </a:p>
          <a:p>
            <a:pPr marL="660400" indent="-660400" eaLnBrk="1" hangingPunct="1"/>
            <a:r>
              <a:rPr lang="en-US" b="1" dirty="0">
                <a:latin typeface="Arial" charset="0"/>
              </a:rPr>
              <a:t>Place.</a:t>
            </a:r>
          </a:p>
          <a:p>
            <a:pPr marL="660400" indent="-660400" eaLnBrk="1" hangingPunct="1"/>
            <a:r>
              <a:rPr lang="en-US" b="1" dirty="0" err="1">
                <a:latin typeface="Arial" charset="0"/>
              </a:rPr>
              <a:t>Prabandh</a:t>
            </a:r>
            <a:r>
              <a:rPr lang="en-US" b="1" dirty="0">
                <a:latin typeface="Arial" charset="0"/>
              </a:rPr>
              <a:t>(arrangement).</a:t>
            </a:r>
          </a:p>
          <a:p>
            <a:pPr marL="660400" indent="-660400" eaLnBrk="1" hangingPunct="1"/>
            <a:r>
              <a:rPr lang="en-US" b="1" dirty="0">
                <a:latin typeface="Arial" charset="0"/>
              </a:rPr>
              <a:t>Students.</a:t>
            </a:r>
          </a:p>
          <a:p>
            <a:pPr marL="660400" indent="-660400" eaLnBrk="1" hangingPunct="1"/>
            <a:endParaRPr lang="en-US" b="1" dirty="0">
              <a:latin typeface="Arial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chemeClr val="bg1"/>
                </a:solidFill>
                <a:latin typeface="Arial" charset="0"/>
              </a:rPr>
              <a:t>ZARURI SAAMAAN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0" y="2514600"/>
            <a:ext cx="2667000" cy="341632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ctr"/>
            <a:r>
              <a:rPr lang="en-US" b="1" u="sng" dirty="0">
                <a:latin typeface="Arial" charset="0"/>
              </a:rPr>
              <a:t>Syllabus</a:t>
            </a:r>
          </a:p>
          <a:p>
            <a:pPr marL="914400" lvl="1" indent="-457200">
              <a:buFontTx/>
              <a:buChar char="•"/>
            </a:pPr>
            <a:r>
              <a:rPr lang="en-US" b="1" dirty="0">
                <a:latin typeface="Arial" charset="0"/>
              </a:rPr>
              <a:t>Block </a:t>
            </a:r>
            <a:r>
              <a:rPr lang="en-US" b="1" dirty="0" err="1">
                <a:latin typeface="Arial" charset="0"/>
              </a:rPr>
              <a:t>Syl</a:t>
            </a:r>
            <a:endParaRPr lang="en-US" b="1" dirty="0">
              <a:latin typeface="Arial" charset="0"/>
            </a:endParaRPr>
          </a:p>
          <a:p>
            <a:pPr marL="914400" lvl="1" indent="-457200">
              <a:buFontTx/>
              <a:buChar char="•"/>
            </a:pPr>
            <a:r>
              <a:rPr lang="en-US" b="1" dirty="0">
                <a:latin typeface="Arial" charset="0"/>
              </a:rPr>
              <a:t>Details </a:t>
            </a:r>
            <a:r>
              <a:rPr lang="en-US" b="1" dirty="0" err="1">
                <a:latin typeface="Arial" charset="0"/>
              </a:rPr>
              <a:t>Syl</a:t>
            </a:r>
            <a:endParaRPr lang="en-US" b="1" dirty="0">
              <a:latin typeface="Arial" charset="0"/>
            </a:endParaRPr>
          </a:p>
          <a:p>
            <a:pPr lvl="1" indent="-9525">
              <a:buFontTx/>
              <a:buChar char="•"/>
            </a:pPr>
            <a:r>
              <a:rPr lang="en-US" b="1" dirty="0">
                <a:latin typeface="Arial" charset="0"/>
              </a:rPr>
              <a:t>	Work Chart</a:t>
            </a:r>
          </a:p>
          <a:p>
            <a:pPr lvl="1" indent="-9525">
              <a:buFontTx/>
              <a:buChar char="•"/>
            </a:pPr>
            <a:r>
              <a:rPr lang="en-US" b="1" dirty="0">
                <a:latin typeface="Arial" charset="0"/>
              </a:rPr>
              <a:t>	Check Sheet</a:t>
            </a:r>
          </a:p>
          <a:p>
            <a:pPr marL="914400" lvl="1" indent="-457200">
              <a:buFontTx/>
              <a:buChar char="•"/>
            </a:pPr>
            <a:r>
              <a:rPr lang="en-US" b="1" dirty="0" err="1">
                <a:latin typeface="Arial" charset="0"/>
              </a:rPr>
              <a:t>Trg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pgm</a:t>
            </a:r>
            <a:endParaRPr lang="en-US" b="1" dirty="0">
              <a:latin typeface="Arial" charset="0"/>
            </a:endParaRPr>
          </a:p>
          <a:p>
            <a:pPr marL="914400" lvl="1" indent="-457200">
              <a:buFontTx/>
              <a:buChar char="•"/>
            </a:pPr>
            <a:r>
              <a:rPr lang="en-US" b="1" dirty="0">
                <a:latin typeface="Arial" charset="0"/>
              </a:rPr>
              <a:t>Planer </a:t>
            </a:r>
            <a:endParaRPr lang="en-US" dirty="0">
              <a:latin typeface="Arial" charset="0"/>
            </a:endParaRP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2743200" y="2489200"/>
            <a:ext cx="2209800" cy="2246313"/>
          </a:xfrm>
          <a:prstGeom prst="rect">
            <a:avLst/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/>
            <a:r>
              <a:rPr lang="en-US" b="1" u="sng" dirty="0">
                <a:latin typeface="Arial" charset="0"/>
              </a:rPr>
              <a:t>Library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b="1" dirty="0" err="1">
                <a:latin typeface="Arial" charset="0"/>
              </a:rPr>
              <a:t>Achchi</a:t>
            </a:r>
            <a:r>
              <a:rPr lang="en-US" b="1" dirty="0">
                <a:latin typeface="Arial" charset="0"/>
              </a:rPr>
              <a:t>       </a:t>
            </a:r>
          </a:p>
          <a:p>
            <a:pPr marL="914400" lvl="1" indent="-457200"/>
            <a:r>
              <a:rPr lang="en-US" b="1" dirty="0">
                <a:latin typeface="Arial" charset="0"/>
              </a:rPr>
              <a:t>Pamphlets</a:t>
            </a:r>
          </a:p>
          <a:p>
            <a:pPr marL="447675" lvl="1" indent="9525">
              <a:buFont typeface="Arial" charset="0"/>
              <a:buChar char="•"/>
            </a:pPr>
            <a:r>
              <a:rPr lang="en-US" b="1" dirty="0">
                <a:latin typeface="Arial" charset="0"/>
              </a:rPr>
              <a:t>	Lesson Plan</a:t>
            </a:r>
          </a:p>
          <a:p>
            <a:pPr marL="914400" lvl="1" indent="-457200"/>
            <a:endParaRPr lang="en-US" sz="2000" dirty="0">
              <a:latin typeface="Arial" charset="0"/>
            </a:endParaRP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5029200" y="2425700"/>
            <a:ext cx="2209800" cy="3354388"/>
          </a:xfrm>
          <a:prstGeom prst="rect">
            <a:avLst/>
          </a:prstGeom>
          <a:noFill/>
          <a:ln w="19050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/>
            <a:r>
              <a:rPr lang="en-US" b="1" u="sng">
                <a:solidFill>
                  <a:schemeClr val="tx2"/>
                </a:solidFill>
                <a:latin typeface="Arial" charset="0"/>
              </a:rPr>
              <a:t>Trg store</a:t>
            </a:r>
            <a:endParaRPr lang="en-US" b="1">
              <a:solidFill>
                <a:schemeClr val="tx2"/>
              </a:solidFill>
              <a:latin typeface="Arial" charset="0"/>
            </a:endParaRPr>
          </a:p>
          <a:p>
            <a:pPr marL="914400" lvl="1" indent="-457200">
              <a:buFontTx/>
              <a:buChar char="•"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Eqpt</a:t>
            </a:r>
          </a:p>
          <a:p>
            <a:pPr marL="914400" lvl="1" indent="-457200">
              <a:buFontTx/>
              <a:buChar char="•"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Trg aids      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Charts</a:t>
            </a:r>
          </a:p>
          <a:p>
            <a:pPr marL="914400" lvl="1" indent="-457200">
              <a:buFontTx/>
              <a:buChar char="•"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Model</a:t>
            </a:r>
          </a:p>
          <a:p>
            <a:pPr marL="914400" lvl="1" indent="-457200">
              <a:buFontTx/>
              <a:buChar char="•"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Poster</a:t>
            </a:r>
          </a:p>
          <a:p>
            <a:pPr marL="914400" lvl="1" indent="-457200">
              <a:buFontTx/>
              <a:buChar char="•"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Board</a:t>
            </a:r>
          </a:p>
          <a:p>
            <a:pPr marL="914400" lvl="1" indent="-457200"/>
            <a:endParaRPr lang="en-US" sz="2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7372350" y="2362200"/>
            <a:ext cx="1619250" cy="1569660"/>
          </a:xfrm>
          <a:prstGeom prst="rect">
            <a:avLst/>
          </a:prstGeom>
          <a:noFill/>
          <a:ln w="1905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lvl="1" indent="-73025"/>
            <a:r>
              <a:rPr lang="en-US" b="1" u="sng" dirty="0">
                <a:latin typeface="Arial" charset="0"/>
              </a:rPr>
              <a:t>Study     </a:t>
            </a:r>
          </a:p>
          <a:p>
            <a:pPr marL="234950" lvl="1" indent="-73025"/>
            <a:r>
              <a:rPr lang="en-US" b="1" u="sng" dirty="0">
                <a:latin typeface="Arial" charset="0"/>
              </a:rPr>
              <a:t>Room</a:t>
            </a:r>
          </a:p>
          <a:p>
            <a:pPr marL="234950" lvl="1" indent="-73025">
              <a:buFontTx/>
              <a:buChar char="•"/>
            </a:pP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Alag</a:t>
            </a:r>
            <a:r>
              <a:rPr lang="en-US" b="1" dirty="0">
                <a:latin typeface="Arial" charset="0"/>
              </a:rPr>
              <a:t> se</a:t>
            </a:r>
          </a:p>
          <a:p>
            <a:pPr marL="234950" lvl="1" indent="-73025"/>
            <a:r>
              <a:rPr lang="en-US" b="1" dirty="0">
                <a:latin typeface="Arial" charset="0"/>
              </a:rPr>
              <a:t>Room       </a:t>
            </a:r>
          </a:p>
        </p:txBody>
      </p:sp>
      <p:sp>
        <p:nvSpPr>
          <p:cNvPr id="9223" name="Line 10"/>
          <p:cNvSpPr>
            <a:spLocks noChangeShapeType="1"/>
          </p:cNvSpPr>
          <p:nvPr/>
        </p:nvSpPr>
        <p:spPr bwMode="auto">
          <a:xfrm>
            <a:off x="762000" y="1981200"/>
            <a:ext cx="74676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62000" y="1981200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25" name="Line 12"/>
          <p:cNvSpPr>
            <a:spLocks noChangeShapeType="1"/>
          </p:cNvSpPr>
          <p:nvPr/>
        </p:nvSpPr>
        <p:spPr bwMode="auto">
          <a:xfrm>
            <a:off x="3733800" y="1981200"/>
            <a:ext cx="0" cy="4572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>
            <a:off x="6019800" y="1981200"/>
            <a:ext cx="0" cy="4572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27" name="Line 14"/>
          <p:cNvSpPr>
            <a:spLocks noChangeShapeType="1"/>
          </p:cNvSpPr>
          <p:nvPr/>
        </p:nvSpPr>
        <p:spPr bwMode="auto">
          <a:xfrm flipH="1">
            <a:off x="8205788" y="1981200"/>
            <a:ext cx="23812" cy="3571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28" name="Line 15"/>
          <p:cNvSpPr>
            <a:spLocks noChangeShapeType="1"/>
          </p:cNvSpPr>
          <p:nvPr/>
        </p:nvSpPr>
        <p:spPr bwMode="auto">
          <a:xfrm>
            <a:off x="4419600" y="1143000"/>
            <a:ext cx="0" cy="8382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comb dir="vert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1291</Words>
  <Application>Microsoft Office PowerPoint</Application>
  <PresentationFormat>On-screen Show (4:3)</PresentationFormat>
  <Paragraphs>220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Lucida Handwriting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NIYAM</vt:lpstr>
      <vt:lpstr>SIDHANT</vt:lpstr>
      <vt:lpstr>AIM KI QISMEN</vt:lpstr>
      <vt:lpstr>PLANNING AND PREPRATION</vt:lpstr>
      <vt:lpstr>ZARURI SAAMAAN</vt:lpstr>
      <vt:lpstr>PLACE</vt:lpstr>
      <vt:lpstr>ARRANGEMENT</vt:lpstr>
      <vt:lpstr>STUDENTS</vt:lpstr>
      <vt:lpstr>PREPARATION</vt:lpstr>
      <vt:lpstr>LESSON KE MISAL KO DHUNDNA</vt:lpstr>
      <vt:lpstr>PARHNA</vt:lpstr>
      <vt:lpstr>KANT CHHANT</vt:lpstr>
      <vt:lpstr>TARTEEB MEIN LAGANA</vt:lpstr>
      <vt:lpstr>TARTEEB MEIN LAGANA</vt:lpstr>
      <vt:lpstr>INTEREST</vt:lpstr>
      <vt:lpstr>USE OF SENSE</vt:lpstr>
      <vt:lpstr>ACTIVITY</vt:lpstr>
      <vt:lpstr>ACTIVITY</vt:lpstr>
      <vt:lpstr>SIMPLICITY</vt:lpstr>
      <vt:lpstr>HUMAN FACTOR</vt:lpstr>
      <vt:lpstr>CONFIRMATION</vt:lpstr>
      <vt:lpstr>CONFIRMATION</vt:lpstr>
      <vt:lpstr>CONFIRMATION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</dc:creator>
  <cp:lastModifiedBy>Devander Singh</cp:lastModifiedBy>
  <cp:revision>131</cp:revision>
  <dcterms:created xsi:type="dcterms:W3CDTF">1601-01-01T00:00:00Z</dcterms:created>
  <dcterms:modified xsi:type="dcterms:W3CDTF">2021-02-09T15:54:00Z</dcterms:modified>
</cp:coreProperties>
</file>