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1" r:id="rId6"/>
    <p:sldId id="284" r:id="rId7"/>
    <p:sldId id="272" r:id="rId8"/>
    <p:sldId id="273" r:id="rId9"/>
    <p:sldId id="274" r:id="rId10"/>
    <p:sldId id="275" r:id="rId11"/>
    <p:sldId id="276" r:id="rId12"/>
    <p:sldId id="287" r:id="rId13"/>
    <p:sldId id="277" r:id="rId14"/>
    <p:sldId id="278" r:id="rId15"/>
    <p:sldId id="283" r:id="rId16"/>
    <p:sldId id="279" r:id="rId17"/>
    <p:sldId id="280" r:id="rId18"/>
    <p:sldId id="281" r:id="rId19"/>
    <p:sldId id="282" r:id="rId20"/>
    <p:sldId id="285" r:id="rId21"/>
    <p:sldId id="260" r:id="rId22"/>
    <p:sldId id="26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309C31-C9E8-4709-814A-69ACC8CBCAA1}"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1AF7001-BF51-42DA-AAA6-E0CAA051BC46}" type="slidenum">
              <a:rPr lang="en-IN" smtClean="0"/>
              <a:t>‹#›</a:t>
            </a:fld>
            <a:endParaRPr lang="en-IN"/>
          </a:p>
        </p:txBody>
      </p:sp>
    </p:spTree>
    <p:extLst>
      <p:ext uri="{BB962C8B-B14F-4D97-AF65-F5344CB8AC3E}">
        <p14:creationId xmlns:p14="http://schemas.microsoft.com/office/powerpoint/2010/main" val="1522742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309C31-C9E8-4709-814A-69ACC8CBCAA1}"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AF7001-BF51-42DA-AAA6-E0CAA051BC46}" type="slidenum">
              <a:rPr lang="en-IN" smtClean="0"/>
              <a:t>‹#›</a:t>
            </a:fld>
            <a:endParaRPr lang="en-IN"/>
          </a:p>
        </p:txBody>
      </p:sp>
    </p:spTree>
    <p:extLst>
      <p:ext uri="{BB962C8B-B14F-4D97-AF65-F5344CB8AC3E}">
        <p14:creationId xmlns:p14="http://schemas.microsoft.com/office/powerpoint/2010/main" val="4117965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309C31-C9E8-4709-814A-69ACC8CBCAA1}"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AF7001-BF51-42DA-AAA6-E0CAA051BC4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4963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309C31-C9E8-4709-814A-69ACC8CBCAA1}"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AF7001-BF51-42DA-AAA6-E0CAA051BC46}" type="slidenum">
              <a:rPr lang="en-IN" smtClean="0"/>
              <a:t>‹#›</a:t>
            </a:fld>
            <a:endParaRPr lang="en-IN"/>
          </a:p>
        </p:txBody>
      </p:sp>
    </p:spTree>
    <p:extLst>
      <p:ext uri="{BB962C8B-B14F-4D97-AF65-F5344CB8AC3E}">
        <p14:creationId xmlns:p14="http://schemas.microsoft.com/office/powerpoint/2010/main" val="430681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309C31-C9E8-4709-814A-69ACC8CBCAA1}"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AF7001-BF51-42DA-AAA6-E0CAA051BC4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4827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309C31-C9E8-4709-814A-69ACC8CBCAA1}"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AF7001-BF51-42DA-AAA6-E0CAA051BC46}" type="slidenum">
              <a:rPr lang="en-IN" smtClean="0"/>
              <a:t>‹#›</a:t>
            </a:fld>
            <a:endParaRPr lang="en-IN"/>
          </a:p>
        </p:txBody>
      </p:sp>
    </p:spTree>
    <p:extLst>
      <p:ext uri="{BB962C8B-B14F-4D97-AF65-F5344CB8AC3E}">
        <p14:creationId xmlns:p14="http://schemas.microsoft.com/office/powerpoint/2010/main" val="75940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09C31-C9E8-4709-814A-69ACC8CBCAA1}"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AF7001-BF51-42DA-AAA6-E0CAA051BC46}" type="slidenum">
              <a:rPr lang="en-IN" smtClean="0"/>
              <a:t>‹#›</a:t>
            </a:fld>
            <a:endParaRPr lang="en-IN"/>
          </a:p>
        </p:txBody>
      </p:sp>
    </p:spTree>
    <p:extLst>
      <p:ext uri="{BB962C8B-B14F-4D97-AF65-F5344CB8AC3E}">
        <p14:creationId xmlns:p14="http://schemas.microsoft.com/office/powerpoint/2010/main" val="48081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09C31-C9E8-4709-814A-69ACC8CBCAA1}"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AF7001-BF51-42DA-AAA6-E0CAA051BC46}" type="slidenum">
              <a:rPr lang="en-IN" smtClean="0"/>
              <a:t>‹#›</a:t>
            </a:fld>
            <a:endParaRPr lang="en-IN"/>
          </a:p>
        </p:txBody>
      </p:sp>
    </p:spTree>
    <p:extLst>
      <p:ext uri="{BB962C8B-B14F-4D97-AF65-F5344CB8AC3E}">
        <p14:creationId xmlns:p14="http://schemas.microsoft.com/office/powerpoint/2010/main" val="57643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09C31-C9E8-4709-814A-69ACC8CBCAA1}"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AF7001-BF51-42DA-AAA6-E0CAA051BC46}" type="slidenum">
              <a:rPr lang="en-IN" smtClean="0"/>
              <a:t>‹#›</a:t>
            </a:fld>
            <a:endParaRPr lang="en-IN"/>
          </a:p>
        </p:txBody>
      </p:sp>
    </p:spTree>
    <p:extLst>
      <p:ext uri="{BB962C8B-B14F-4D97-AF65-F5344CB8AC3E}">
        <p14:creationId xmlns:p14="http://schemas.microsoft.com/office/powerpoint/2010/main" val="333039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309C31-C9E8-4709-814A-69ACC8CBCAA1}"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AF7001-BF51-42DA-AAA6-E0CAA051BC46}" type="slidenum">
              <a:rPr lang="en-IN" smtClean="0"/>
              <a:t>‹#›</a:t>
            </a:fld>
            <a:endParaRPr lang="en-IN"/>
          </a:p>
        </p:txBody>
      </p:sp>
    </p:spTree>
    <p:extLst>
      <p:ext uri="{BB962C8B-B14F-4D97-AF65-F5344CB8AC3E}">
        <p14:creationId xmlns:p14="http://schemas.microsoft.com/office/powerpoint/2010/main" val="223266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09C31-C9E8-4709-814A-69ACC8CBCAA1}"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1AF7001-BF51-42DA-AAA6-E0CAA051BC46}" type="slidenum">
              <a:rPr lang="en-IN" smtClean="0"/>
              <a:t>‹#›</a:t>
            </a:fld>
            <a:endParaRPr lang="en-IN"/>
          </a:p>
        </p:txBody>
      </p:sp>
    </p:spTree>
    <p:extLst>
      <p:ext uri="{BB962C8B-B14F-4D97-AF65-F5344CB8AC3E}">
        <p14:creationId xmlns:p14="http://schemas.microsoft.com/office/powerpoint/2010/main" val="352171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309C31-C9E8-4709-814A-69ACC8CBCAA1}" type="datetimeFigureOut">
              <a:rPr lang="en-IN" smtClean="0"/>
              <a:t>29-04-2023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1AF7001-BF51-42DA-AAA6-E0CAA051BC46}" type="slidenum">
              <a:rPr lang="en-IN" smtClean="0"/>
              <a:t>‹#›</a:t>
            </a:fld>
            <a:endParaRPr lang="en-IN"/>
          </a:p>
        </p:txBody>
      </p:sp>
    </p:spTree>
    <p:extLst>
      <p:ext uri="{BB962C8B-B14F-4D97-AF65-F5344CB8AC3E}">
        <p14:creationId xmlns:p14="http://schemas.microsoft.com/office/powerpoint/2010/main" val="256426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309C31-C9E8-4709-814A-69ACC8CBCAA1}" type="datetimeFigureOut">
              <a:rPr lang="en-IN" smtClean="0"/>
              <a:t>29-04-2023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AF7001-BF51-42DA-AAA6-E0CAA051BC46}" type="slidenum">
              <a:rPr lang="en-IN" smtClean="0"/>
              <a:t>‹#›</a:t>
            </a:fld>
            <a:endParaRPr lang="en-IN"/>
          </a:p>
        </p:txBody>
      </p:sp>
    </p:spTree>
    <p:extLst>
      <p:ext uri="{BB962C8B-B14F-4D97-AF65-F5344CB8AC3E}">
        <p14:creationId xmlns:p14="http://schemas.microsoft.com/office/powerpoint/2010/main" val="161132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309C31-C9E8-4709-814A-69ACC8CBCAA1}" type="datetimeFigureOut">
              <a:rPr lang="en-IN" smtClean="0"/>
              <a:t>29-04-2023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AF7001-BF51-42DA-AAA6-E0CAA051BC46}" type="slidenum">
              <a:rPr lang="en-IN" smtClean="0"/>
              <a:t>‹#›</a:t>
            </a:fld>
            <a:endParaRPr lang="en-IN"/>
          </a:p>
        </p:txBody>
      </p:sp>
    </p:spTree>
    <p:extLst>
      <p:ext uri="{BB962C8B-B14F-4D97-AF65-F5344CB8AC3E}">
        <p14:creationId xmlns:p14="http://schemas.microsoft.com/office/powerpoint/2010/main" val="196661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09C31-C9E8-4709-814A-69ACC8CBCAA1}"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AF7001-BF51-42DA-AAA6-E0CAA051BC46}" type="slidenum">
              <a:rPr lang="en-IN" smtClean="0"/>
              <a:t>‹#›</a:t>
            </a:fld>
            <a:endParaRPr lang="en-IN"/>
          </a:p>
        </p:txBody>
      </p:sp>
    </p:spTree>
    <p:extLst>
      <p:ext uri="{BB962C8B-B14F-4D97-AF65-F5344CB8AC3E}">
        <p14:creationId xmlns:p14="http://schemas.microsoft.com/office/powerpoint/2010/main" val="3880546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09C31-C9E8-4709-814A-69ACC8CBCAA1}"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AF7001-BF51-42DA-AAA6-E0CAA051BC46}" type="slidenum">
              <a:rPr lang="en-IN" smtClean="0"/>
              <a:t>‹#›</a:t>
            </a:fld>
            <a:endParaRPr lang="en-IN"/>
          </a:p>
        </p:txBody>
      </p:sp>
    </p:spTree>
    <p:extLst>
      <p:ext uri="{BB962C8B-B14F-4D97-AF65-F5344CB8AC3E}">
        <p14:creationId xmlns:p14="http://schemas.microsoft.com/office/powerpoint/2010/main" val="236496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2309C31-C9E8-4709-814A-69ACC8CBCAA1}" type="datetimeFigureOut">
              <a:rPr lang="en-IN" smtClean="0"/>
              <a:t>29-04-2023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1AF7001-BF51-42DA-AAA6-E0CAA051BC46}" type="slidenum">
              <a:rPr lang="en-IN" smtClean="0"/>
              <a:t>‹#›</a:t>
            </a:fld>
            <a:endParaRPr lang="en-IN"/>
          </a:p>
        </p:txBody>
      </p:sp>
    </p:spTree>
    <p:extLst>
      <p:ext uri="{BB962C8B-B14F-4D97-AF65-F5344CB8AC3E}">
        <p14:creationId xmlns:p14="http://schemas.microsoft.com/office/powerpoint/2010/main" val="3931095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youtu.be/I_FmJGtOePk" TargetMode="External"/><Relationship Id="rId2" Type="http://schemas.openxmlformats.org/officeDocument/2006/relationships/hyperlink" Target="https://www.youtube.com/live/nplH3BzKHPk?feature=share"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jenkins.io/doc/"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yushgupta6/node-todo-cicd.git"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CBCAF2-6279-81C5-4922-EE0838EE602B}"/>
              </a:ext>
            </a:extLst>
          </p:cNvPr>
          <p:cNvSpPr>
            <a:spLocks noGrp="1"/>
          </p:cNvSpPr>
          <p:nvPr>
            <p:ph type="subTitle" idx="1"/>
          </p:nvPr>
        </p:nvSpPr>
        <p:spPr>
          <a:xfrm>
            <a:off x="2589214" y="2162960"/>
            <a:ext cx="8915399" cy="1126283"/>
          </a:xfrm>
        </p:spPr>
        <p:txBody>
          <a:bodyPr>
            <a:normAutofit/>
          </a:bodyPr>
          <a:lstStyle/>
          <a:p>
            <a:pPr algn="ctr"/>
            <a:r>
              <a:rPr lang="en-US" sz="2400" dirty="0"/>
              <a:t>Nodejs CI/CD Pipeline Using Jenkins and Docker with GITHUB Integration </a:t>
            </a:r>
            <a:endParaRPr lang="en-IN" sz="2400" dirty="0"/>
          </a:p>
        </p:txBody>
      </p:sp>
      <p:pic>
        <p:nvPicPr>
          <p:cNvPr id="4" name="Picture 3">
            <a:extLst>
              <a:ext uri="{FF2B5EF4-FFF2-40B4-BE49-F238E27FC236}">
                <a16:creationId xmlns:a16="http://schemas.microsoft.com/office/drawing/2014/main" id="{BF21E036-4A1C-F261-80DA-8518B5A34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072" y="97723"/>
            <a:ext cx="742219" cy="864973"/>
          </a:xfrm>
          <a:prstGeom prst="rect">
            <a:avLst/>
          </a:prstGeom>
        </p:spPr>
      </p:pic>
      <p:sp>
        <p:nvSpPr>
          <p:cNvPr id="6" name="object 8">
            <a:extLst>
              <a:ext uri="{FF2B5EF4-FFF2-40B4-BE49-F238E27FC236}">
                <a16:creationId xmlns:a16="http://schemas.microsoft.com/office/drawing/2014/main" id="{F4FB65C9-938B-39B4-0434-7098002668CD}"/>
              </a:ext>
            </a:extLst>
          </p:cNvPr>
          <p:cNvSpPr txBox="1"/>
          <p:nvPr/>
        </p:nvSpPr>
        <p:spPr>
          <a:xfrm>
            <a:off x="2292651" y="97723"/>
            <a:ext cx="9003665" cy="856615"/>
          </a:xfrm>
          <a:prstGeom prst="rect">
            <a:avLst/>
          </a:prstGeom>
        </p:spPr>
        <p:txBody>
          <a:bodyPr vert="horz" wrap="square" lIns="0" tIns="62865" rIns="0" bIns="0" rtlCol="0">
            <a:spAutoFit/>
          </a:bodyPr>
          <a:lstStyle/>
          <a:p>
            <a:pPr algn="ctr">
              <a:lnSpc>
                <a:spcPct val="100000"/>
              </a:lnSpc>
              <a:spcBef>
                <a:spcPts val="495"/>
              </a:spcBef>
              <a:tabLst>
                <a:tab pos="4622165" algn="l"/>
              </a:tabLst>
            </a:pPr>
            <a:r>
              <a:rPr sz="2100" b="1" spc="-5" dirty="0">
                <a:latin typeface="Times New Roman" panose="02020603050405020304" pitchFamily="18" charset="0"/>
                <a:cs typeface="Times New Roman" panose="02020603050405020304" pitchFamily="18" charset="0"/>
              </a:rPr>
              <a:t>BRACT’S,</a:t>
            </a:r>
            <a:r>
              <a:rPr sz="2100" b="1" spc="15" dirty="0">
                <a:latin typeface="Times New Roman" panose="02020603050405020304" pitchFamily="18" charset="0"/>
                <a:cs typeface="Times New Roman" panose="02020603050405020304" pitchFamily="18" charset="0"/>
              </a:rPr>
              <a:t> </a:t>
            </a:r>
            <a:r>
              <a:rPr sz="2100" b="1" spc="-5" dirty="0">
                <a:latin typeface="Times New Roman" panose="02020603050405020304" pitchFamily="18" charset="0"/>
                <a:cs typeface="Times New Roman" panose="02020603050405020304" pitchFamily="18" charset="0"/>
              </a:rPr>
              <a:t>Vishwakarma</a:t>
            </a:r>
            <a:r>
              <a:rPr sz="2100" b="1" spc="-30" dirty="0">
                <a:latin typeface="Times New Roman" panose="02020603050405020304" pitchFamily="18" charset="0"/>
                <a:cs typeface="Times New Roman" panose="02020603050405020304" pitchFamily="18" charset="0"/>
              </a:rPr>
              <a:t> </a:t>
            </a:r>
            <a:r>
              <a:rPr sz="2100" b="1" dirty="0">
                <a:latin typeface="Times New Roman" panose="02020603050405020304" pitchFamily="18" charset="0"/>
                <a:cs typeface="Times New Roman" panose="02020603050405020304" pitchFamily="18" charset="0"/>
              </a:rPr>
              <a:t>Institute</a:t>
            </a:r>
            <a:r>
              <a:rPr sz="2100" b="1" spc="15" dirty="0">
                <a:latin typeface="Times New Roman" panose="02020603050405020304" pitchFamily="18" charset="0"/>
                <a:cs typeface="Times New Roman" panose="02020603050405020304" pitchFamily="18" charset="0"/>
              </a:rPr>
              <a:t> </a:t>
            </a:r>
            <a:r>
              <a:rPr sz="2100" b="1" dirty="0">
                <a:latin typeface="Times New Roman" panose="02020603050405020304" pitchFamily="18" charset="0"/>
                <a:cs typeface="Times New Roman" panose="02020603050405020304" pitchFamily="18" charset="0"/>
              </a:rPr>
              <a:t>of</a:t>
            </a:r>
            <a:r>
              <a:rPr lang="en-IN" sz="2100" b="1" dirty="0">
                <a:latin typeface="Times New Roman" panose="02020603050405020304" pitchFamily="18" charset="0"/>
                <a:cs typeface="Times New Roman" panose="02020603050405020304" pitchFamily="18" charset="0"/>
              </a:rPr>
              <a:t> </a:t>
            </a:r>
            <a:r>
              <a:rPr sz="2100" b="1" dirty="0">
                <a:latin typeface="Times New Roman" panose="02020603050405020304" pitchFamily="18" charset="0"/>
                <a:cs typeface="Times New Roman" panose="02020603050405020304" pitchFamily="18" charset="0"/>
              </a:rPr>
              <a:t>Information</a:t>
            </a:r>
            <a:r>
              <a:rPr sz="2100" b="1" spc="-5" dirty="0">
                <a:latin typeface="Times New Roman" panose="02020603050405020304" pitchFamily="18" charset="0"/>
                <a:cs typeface="Times New Roman" panose="02020603050405020304" pitchFamily="18" charset="0"/>
              </a:rPr>
              <a:t> Technology,</a:t>
            </a:r>
            <a:r>
              <a:rPr sz="2100" b="1" spc="35" dirty="0">
                <a:latin typeface="Times New Roman" panose="02020603050405020304" pitchFamily="18" charset="0"/>
                <a:cs typeface="Times New Roman" panose="02020603050405020304" pitchFamily="18" charset="0"/>
              </a:rPr>
              <a:t> </a:t>
            </a:r>
            <a:r>
              <a:rPr sz="2100" b="1" dirty="0">
                <a:latin typeface="Times New Roman" panose="02020603050405020304" pitchFamily="18" charset="0"/>
                <a:cs typeface="Times New Roman" panose="02020603050405020304" pitchFamily="18" charset="0"/>
              </a:rPr>
              <a:t>Pune </a:t>
            </a:r>
            <a:r>
              <a:rPr sz="2100" b="1" spc="-10" dirty="0">
                <a:latin typeface="Times New Roman" panose="02020603050405020304" pitchFamily="18" charset="0"/>
                <a:cs typeface="Times New Roman" panose="02020603050405020304" pitchFamily="18" charset="0"/>
              </a:rPr>
              <a:t>-48</a:t>
            </a:r>
            <a:endParaRPr sz="2100" dirty="0">
              <a:latin typeface="Times New Roman" panose="02020603050405020304" pitchFamily="18" charset="0"/>
              <a:cs typeface="Times New Roman" panose="02020603050405020304" pitchFamily="18" charset="0"/>
            </a:endParaRPr>
          </a:p>
          <a:p>
            <a:pPr marL="1685289" marR="1682750" algn="ctr">
              <a:lnSpc>
                <a:spcPct val="100000"/>
              </a:lnSpc>
              <a:spcBef>
                <a:spcPts val="265"/>
              </a:spcBef>
            </a:pPr>
            <a:r>
              <a:rPr sz="1400" dirty="0">
                <a:latin typeface="Times New Roman" panose="02020603050405020304" pitchFamily="18" charset="0"/>
                <a:cs typeface="Times New Roman" panose="02020603050405020304" pitchFamily="18" charset="0"/>
              </a:rPr>
              <a:t>(An</a:t>
            </a:r>
            <a:r>
              <a:rPr sz="1400" spc="38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Autonomous</a:t>
            </a:r>
            <a:r>
              <a:rPr sz="1400" spc="-5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Institute</a:t>
            </a:r>
            <a:r>
              <a:rPr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affiliated</a:t>
            </a:r>
            <a:r>
              <a:rPr sz="1400" spc="-5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to</a:t>
            </a:r>
            <a:r>
              <a:rPr sz="1400" spc="38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Savitribai</a:t>
            </a:r>
            <a:r>
              <a:rPr sz="1400" spc="-3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Phule</a:t>
            </a:r>
            <a:r>
              <a:rPr sz="1400" spc="-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Pune</a:t>
            </a:r>
            <a:r>
              <a:rPr sz="1400" spc="-2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University) </a:t>
            </a:r>
            <a:r>
              <a:rPr sz="1400" spc="-37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(NBA</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and</a:t>
            </a:r>
            <a:r>
              <a:rPr sz="1400" spc="-2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NAAC</a:t>
            </a:r>
            <a:r>
              <a:rPr sz="1400" spc="10" dirty="0">
                <a:latin typeface="Times New Roman" panose="02020603050405020304" pitchFamily="18" charset="0"/>
                <a:cs typeface="Times New Roman" panose="02020603050405020304" pitchFamily="18" charset="0"/>
              </a:rPr>
              <a:t> </a:t>
            </a:r>
            <a:r>
              <a:rPr sz="1400" spc="-55" dirty="0">
                <a:latin typeface="Times New Roman" panose="02020603050405020304" pitchFamily="18" charset="0"/>
                <a:cs typeface="Times New Roman" panose="02020603050405020304" pitchFamily="18" charset="0"/>
              </a:rPr>
              <a:t>accredited</a:t>
            </a:r>
            <a:r>
              <a:rPr sz="1800" spc="-82" baseline="-23148" dirty="0">
                <a:latin typeface="Times New Roman" panose="02020603050405020304" pitchFamily="18" charset="0"/>
                <a:cs typeface="Times New Roman" panose="02020603050405020304" pitchFamily="18" charset="0"/>
              </a:rPr>
              <a:t>1</a:t>
            </a:r>
            <a:r>
              <a:rPr sz="1400" spc="-55" dirty="0">
                <a:latin typeface="Times New Roman" panose="02020603050405020304" pitchFamily="18" charset="0"/>
                <a:cs typeface="Times New Roman" panose="02020603050405020304" pitchFamily="18" charset="0"/>
              </a:rPr>
              <a:t>,</a:t>
            </a:r>
            <a:r>
              <a:rPr sz="1400" spc="-5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ISO</a:t>
            </a:r>
            <a:r>
              <a:rPr sz="1400" spc="-2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9001:2015</a:t>
            </a:r>
            <a:r>
              <a:rPr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certified)</a:t>
            </a:r>
          </a:p>
        </p:txBody>
      </p:sp>
      <p:sp>
        <p:nvSpPr>
          <p:cNvPr id="7" name="TextBox 6">
            <a:extLst>
              <a:ext uri="{FF2B5EF4-FFF2-40B4-BE49-F238E27FC236}">
                <a16:creationId xmlns:a16="http://schemas.microsoft.com/office/drawing/2014/main" id="{57892A89-FD0D-8D3A-FC24-0284F6E11D85}"/>
              </a:ext>
            </a:extLst>
          </p:cNvPr>
          <p:cNvSpPr txBox="1"/>
          <p:nvPr/>
        </p:nvSpPr>
        <p:spPr>
          <a:xfrm>
            <a:off x="3894437" y="1257415"/>
            <a:ext cx="5978612" cy="523220"/>
          </a:xfrm>
          <a:prstGeom prst="rect">
            <a:avLst/>
          </a:prstGeom>
          <a:noFill/>
        </p:spPr>
        <p:txBody>
          <a:bodyPr wrap="square" rtlCol="0">
            <a:spAutoFit/>
          </a:bodyPr>
          <a:lstStyle/>
          <a:p>
            <a:pPr algn="ctr"/>
            <a:r>
              <a:rPr lang="en-IN" sz="2800" dirty="0">
                <a:solidFill>
                  <a:schemeClr val="accent1"/>
                </a:solidFill>
                <a:latin typeface="Times New Roman" panose="02020603050405020304" pitchFamily="18" charset="0"/>
                <a:cs typeface="Times New Roman" panose="02020603050405020304" pitchFamily="18" charset="0"/>
              </a:rPr>
              <a:t>Department of Information Technology</a:t>
            </a:r>
          </a:p>
        </p:txBody>
      </p:sp>
      <p:graphicFrame>
        <p:nvGraphicFramePr>
          <p:cNvPr id="8" name="Table 8">
            <a:extLst>
              <a:ext uri="{FF2B5EF4-FFF2-40B4-BE49-F238E27FC236}">
                <a16:creationId xmlns:a16="http://schemas.microsoft.com/office/drawing/2014/main" id="{9C3F41F7-746B-B302-6A0E-8D4580D91EE1}"/>
              </a:ext>
            </a:extLst>
          </p:cNvPr>
          <p:cNvGraphicFramePr>
            <a:graphicFrameLocks noGrp="1"/>
          </p:cNvGraphicFramePr>
          <p:nvPr>
            <p:extLst>
              <p:ext uri="{D42A27DB-BD31-4B8C-83A1-F6EECF244321}">
                <p14:modId xmlns:p14="http://schemas.microsoft.com/office/powerpoint/2010/main" val="1447371404"/>
              </p:ext>
            </p:extLst>
          </p:nvPr>
        </p:nvGraphicFramePr>
        <p:xfrm>
          <a:off x="2982913" y="3429000"/>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55561490"/>
                    </a:ext>
                  </a:extLst>
                </a:gridCol>
                <a:gridCol w="2709333">
                  <a:extLst>
                    <a:ext uri="{9D8B030D-6E8A-4147-A177-3AD203B41FA5}">
                      <a16:colId xmlns:a16="http://schemas.microsoft.com/office/drawing/2014/main" val="708378573"/>
                    </a:ext>
                  </a:extLst>
                </a:gridCol>
                <a:gridCol w="2709333">
                  <a:extLst>
                    <a:ext uri="{9D8B030D-6E8A-4147-A177-3AD203B41FA5}">
                      <a16:colId xmlns:a16="http://schemas.microsoft.com/office/drawing/2014/main" val="276012407"/>
                    </a:ext>
                  </a:extLst>
                </a:gridCol>
              </a:tblGrid>
              <a:tr h="370840">
                <a:tc>
                  <a:txBody>
                    <a:bodyPr/>
                    <a:lstStyle/>
                    <a:p>
                      <a:r>
                        <a:rPr lang="en-US" dirty="0"/>
                        <a:t>Roll No.</a:t>
                      </a:r>
                      <a:endParaRPr lang="en-IN" dirty="0"/>
                    </a:p>
                  </a:txBody>
                  <a:tcPr/>
                </a:tc>
                <a:tc>
                  <a:txBody>
                    <a:bodyPr/>
                    <a:lstStyle/>
                    <a:p>
                      <a:r>
                        <a:rPr lang="en-US" dirty="0"/>
                        <a:t>Name</a:t>
                      </a:r>
                      <a:endParaRPr lang="en-IN" dirty="0"/>
                    </a:p>
                  </a:txBody>
                  <a:tcPr/>
                </a:tc>
                <a:tc>
                  <a:txBody>
                    <a:bodyPr/>
                    <a:lstStyle/>
                    <a:p>
                      <a:r>
                        <a:rPr lang="en-US" dirty="0"/>
                        <a:t>GR No.</a:t>
                      </a:r>
                      <a:endParaRPr lang="en-IN" dirty="0"/>
                    </a:p>
                  </a:txBody>
                  <a:tcPr/>
                </a:tc>
                <a:extLst>
                  <a:ext uri="{0D108BD9-81ED-4DB2-BD59-A6C34878D82A}">
                    <a16:rowId xmlns:a16="http://schemas.microsoft.com/office/drawing/2014/main" val="2008881867"/>
                  </a:ext>
                </a:extLst>
              </a:tr>
              <a:tr h="370840">
                <a:tc>
                  <a:txBody>
                    <a:bodyPr/>
                    <a:lstStyle/>
                    <a:p>
                      <a:r>
                        <a:rPr lang="en-US" dirty="0"/>
                        <a:t>333003</a:t>
                      </a:r>
                      <a:endParaRPr lang="en-IN" dirty="0"/>
                    </a:p>
                  </a:txBody>
                  <a:tcPr/>
                </a:tc>
                <a:tc>
                  <a:txBody>
                    <a:bodyPr/>
                    <a:lstStyle/>
                    <a:p>
                      <a:r>
                        <a:rPr lang="en-US" dirty="0"/>
                        <a:t>Arshad Attar</a:t>
                      </a:r>
                      <a:endParaRPr lang="en-IN" dirty="0"/>
                    </a:p>
                  </a:txBody>
                  <a:tcPr/>
                </a:tc>
                <a:tc>
                  <a:txBody>
                    <a:bodyPr/>
                    <a:lstStyle/>
                    <a:p>
                      <a:r>
                        <a:rPr lang="en-US" dirty="0"/>
                        <a:t>22010173</a:t>
                      </a:r>
                      <a:endParaRPr lang="en-IN" dirty="0"/>
                    </a:p>
                  </a:txBody>
                  <a:tcPr/>
                </a:tc>
                <a:extLst>
                  <a:ext uri="{0D108BD9-81ED-4DB2-BD59-A6C34878D82A}">
                    <a16:rowId xmlns:a16="http://schemas.microsoft.com/office/drawing/2014/main" val="3262031717"/>
                  </a:ext>
                </a:extLst>
              </a:tr>
              <a:tr h="370840">
                <a:tc>
                  <a:txBody>
                    <a:bodyPr/>
                    <a:lstStyle/>
                    <a:p>
                      <a:r>
                        <a:rPr lang="en-US" dirty="0"/>
                        <a:t>333004</a:t>
                      </a:r>
                      <a:endParaRPr lang="en-IN" dirty="0"/>
                    </a:p>
                  </a:txBody>
                  <a:tcPr/>
                </a:tc>
                <a:tc>
                  <a:txBody>
                    <a:bodyPr/>
                    <a:lstStyle/>
                    <a:p>
                      <a:r>
                        <a:rPr lang="en-US" dirty="0"/>
                        <a:t>Ayush Gupta</a:t>
                      </a:r>
                      <a:endParaRPr lang="en-IN" dirty="0"/>
                    </a:p>
                  </a:txBody>
                  <a:tcPr/>
                </a:tc>
                <a:tc>
                  <a:txBody>
                    <a:bodyPr/>
                    <a:lstStyle/>
                    <a:p>
                      <a:r>
                        <a:rPr lang="en-US" dirty="0"/>
                        <a:t>22011191</a:t>
                      </a:r>
                      <a:endParaRPr lang="en-IN" dirty="0"/>
                    </a:p>
                  </a:txBody>
                  <a:tcPr/>
                </a:tc>
                <a:extLst>
                  <a:ext uri="{0D108BD9-81ED-4DB2-BD59-A6C34878D82A}">
                    <a16:rowId xmlns:a16="http://schemas.microsoft.com/office/drawing/2014/main" val="327267772"/>
                  </a:ext>
                </a:extLst>
              </a:tr>
              <a:tr h="370840">
                <a:tc>
                  <a:txBody>
                    <a:bodyPr/>
                    <a:lstStyle/>
                    <a:p>
                      <a:r>
                        <a:rPr lang="en-US" dirty="0"/>
                        <a:t>333011</a:t>
                      </a:r>
                      <a:endParaRPr lang="en-IN" dirty="0"/>
                    </a:p>
                  </a:txBody>
                  <a:tcPr/>
                </a:tc>
                <a:tc>
                  <a:txBody>
                    <a:bodyPr/>
                    <a:lstStyle/>
                    <a:p>
                      <a:r>
                        <a:rPr lang="en-US" dirty="0" err="1"/>
                        <a:t>Vrushabh</a:t>
                      </a:r>
                      <a:r>
                        <a:rPr lang="en-US" dirty="0"/>
                        <a:t> </a:t>
                      </a:r>
                      <a:r>
                        <a:rPr lang="en-US" dirty="0" err="1"/>
                        <a:t>Chudiwal</a:t>
                      </a:r>
                      <a:endParaRPr lang="en-IN" dirty="0"/>
                    </a:p>
                  </a:txBody>
                  <a:tcPr/>
                </a:tc>
                <a:tc>
                  <a:txBody>
                    <a:bodyPr/>
                    <a:lstStyle/>
                    <a:p>
                      <a:r>
                        <a:rPr lang="en-US" dirty="0"/>
                        <a:t>22011174</a:t>
                      </a:r>
                      <a:endParaRPr lang="en-IN" dirty="0"/>
                    </a:p>
                  </a:txBody>
                  <a:tcPr/>
                </a:tc>
                <a:extLst>
                  <a:ext uri="{0D108BD9-81ED-4DB2-BD59-A6C34878D82A}">
                    <a16:rowId xmlns:a16="http://schemas.microsoft.com/office/drawing/2014/main" val="3526188655"/>
                  </a:ext>
                </a:extLst>
              </a:tr>
              <a:tr h="370840">
                <a:tc>
                  <a:txBody>
                    <a:bodyPr/>
                    <a:lstStyle/>
                    <a:p>
                      <a:r>
                        <a:rPr lang="en-US" dirty="0"/>
                        <a:t>333025</a:t>
                      </a:r>
                      <a:endParaRPr lang="en-IN" dirty="0"/>
                    </a:p>
                  </a:txBody>
                  <a:tcPr/>
                </a:tc>
                <a:tc>
                  <a:txBody>
                    <a:bodyPr/>
                    <a:lstStyle/>
                    <a:p>
                      <a:r>
                        <a:rPr lang="en-US" dirty="0"/>
                        <a:t>Kaustubh Joshi</a:t>
                      </a:r>
                      <a:endParaRPr lang="en-IN" dirty="0"/>
                    </a:p>
                  </a:txBody>
                  <a:tcPr/>
                </a:tc>
                <a:tc>
                  <a:txBody>
                    <a:bodyPr/>
                    <a:lstStyle/>
                    <a:p>
                      <a:r>
                        <a:rPr lang="en-US" dirty="0"/>
                        <a:t>22010030</a:t>
                      </a:r>
                      <a:endParaRPr lang="en-IN" dirty="0"/>
                    </a:p>
                  </a:txBody>
                  <a:tcPr/>
                </a:tc>
                <a:extLst>
                  <a:ext uri="{0D108BD9-81ED-4DB2-BD59-A6C34878D82A}">
                    <a16:rowId xmlns:a16="http://schemas.microsoft.com/office/drawing/2014/main" val="3988269054"/>
                  </a:ext>
                </a:extLst>
              </a:tr>
            </a:tbl>
          </a:graphicData>
        </a:graphic>
      </p:graphicFrame>
    </p:spTree>
    <p:extLst>
      <p:ext uri="{BB962C8B-B14F-4D97-AF65-F5344CB8AC3E}">
        <p14:creationId xmlns:p14="http://schemas.microsoft.com/office/powerpoint/2010/main" val="1435134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217E-251C-7AC0-768F-7E2AC833EE08}"/>
              </a:ext>
            </a:extLst>
          </p:cNvPr>
          <p:cNvSpPr>
            <a:spLocks noGrp="1"/>
          </p:cNvSpPr>
          <p:nvPr>
            <p:ph type="title"/>
          </p:nvPr>
        </p:nvSpPr>
        <p:spPr>
          <a:xfrm>
            <a:off x="1975087" y="703799"/>
            <a:ext cx="8911687" cy="1280890"/>
          </a:xfrm>
        </p:spPr>
        <p:txBody>
          <a:bodyPr/>
          <a:lstStyle/>
          <a:p>
            <a:r>
              <a:rPr lang="en-US" dirty="0"/>
              <a:t>Step4.3: Jenkins Install</a:t>
            </a:r>
            <a:endParaRPr lang="en-IN" dirty="0"/>
          </a:p>
        </p:txBody>
      </p:sp>
      <p:pic>
        <p:nvPicPr>
          <p:cNvPr id="5" name="Content Placeholder 4">
            <a:extLst>
              <a:ext uri="{FF2B5EF4-FFF2-40B4-BE49-F238E27FC236}">
                <a16:creationId xmlns:a16="http://schemas.microsoft.com/office/drawing/2014/main" id="{B5624A70-C015-D9BB-9D17-4B81271702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4730" y="1506238"/>
            <a:ext cx="9293486" cy="5177156"/>
          </a:xfrm>
        </p:spPr>
      </p:pic>
      <p:pic>
        <p:nvPicPr>
          <p:cNvPr id="4" name="Picture 3">
            <a:extLst>
              <a:ext uri="{FF2B5EF4-FFF2-40B4-BE49-F238E27FC236}">
                <a16:creationId xmlns:a16="http://schemas.microsoft.com/office/drawing/2014/main" id="{B086551C-756B-CB2E-F9E5-321EF219C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81" y="0"/>
            <a:ext cx="740376" cy="754822"/>
          </a:xfrm>
          <a:prstGeom prst="rect">
            <a:avLst/>
          </a:prstGeom>
        </p:spPr>
      </p:pic>
    </p:spTree>
    <p:extLst>
      <p:ext uri="{BB962C8B-B14F-4D97-AF65-F5344CB8AC3E}">
        <p14:creationId xmlns:p14="http://schemas.microsoft.com/office/powerpoint/2010/main" val="3245847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217E-251C-7AC0-768F-7E2AC833EE08}"/>
              </a:ext>
            </a:extLst>
          </p:cNvPr>
          <p:cNvSpPr>
            <a:spLocks noGrp="1"/>
          </p:cNvSpPr>
          <p:nvPr>
            <p:ph type="title"/>
          </p:nvPr>
        </p:nvSpPr>
        <p:spPr>
          <a:xfrm>
            <a:off x="1975087" y="703799"/>
            <a:ext cx="8911687" cy="1280890"/>
          </a:xfrm>
        </p:spPr>
        <p:txBody>
          <a:bodyPr/>
          <a:lstStyle/>
          <a:p>
            <a:r>
              <a:rPr lang="en-US" dirty="0"/>
              <a:t>Step4.4: Jenkins Install</a:t>
            </a:r>
            <a:endParaRPr lang="en-IN" dirty="0"/>
          </a:p>
        </p:txBody>
      </p:sp>
      <p:pic>
        <p:nvPicPr>
          <p:cNvPr id="5" name="Content Placeholder 4">
            <a:extLst>
              <a:ext uri="{FF2B5EF4-FFF2-40B4-BE49-F238E27FC236}">
                <a16:creationId xmlns:a16="http://schemas.microsoft.com/office/drawing/2014/main" id="{19DFF6A6-8AD6-A576-FC9A-F941F52100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8199" y="1344244"/>
            <a:ext cx="9037779" cy="5081270"/>
          </a:xfrm>
        </p:spPr>
      </p:pic>
      <p:pic>
        <p:nvPicPr>
          <p:cNvPr id="4" name="Picture 3">
            <a:extLst>
              <a:ext uri="{FF2B5EF4-FFF2-40B4-BE49-F238E27FC236}">
                <a16:creationId xmlns:a16="http://schemas.microsoft.com/office/drawing/2014/main" id="{B086551C-756B-CB2E-F9E5-321EF219C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81" y="0"/>
            <a:ext cx="740376" cy="754822"/>
          </a:xfrm>
          <a:prstGeom prst="rect">
            <a:avLst/>
          </a:prstGeom>
        </p:spPr>
      </p:pic>
    </p:spTree>
    <p:extLst>
      <p:ext uri="{BB962C8B-B14F-4D97-AF65-F5344CB8AC3E}">
        <p14:creationId xmlns:p14="http://schemas.microsoft.com/office/powerpoint/2010/main" val="2033620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217E-251C-7AC0-768F-7E2AC833EE08}"/>
              </a:ext>
            </a:extLst>
          </p:cNvPr>
          <p:cNvSpPr>
            <a:spLocks noGrp="1"/>
          </p:cNvSpPr>
          <p:nvPr>
            <p:ph type="title"/>
          </p:nvPr>
        </p:nvSpPr>
        <p:spPr>
          <a:xfrm>
            <a:off x="1975087" y="703799"/>
            <a:ext cx="8911687" cy="1280890"/>
          </a:xfrm>
        </p:spPr>
        <p:txBody>
          <a:bodyPr/>
          <a:lstStyle/>
          <a:p>
            <a:r>
              <a:rPr lang="en-US" dirty="0"/>
              <a:t>Step5.1: Key Generation and Adding</a:t>
            </a:r>
            <a:endParaRPr lang="en-IN" dirty="0"/>
          </a:p>
        </p:txBody>
      </p:sp>
      <p:pic>
        <p:nvPicPr>
          <p:cNvPr id="5" name="Content Placeholder 4">
            <a:extLst>
              <a:ext uri="{FF2B5EF4-FFF2-40B4-BE49-F238E27FC236}">
                <a16:creationId xmlns:a16="http://schemas.microsoft.com/office/drawing/2014/main" id="{8E8F1485-ED4F-CCDB-F20B-90E4A391BE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3918" y="1349688"/>
            <a:ext cx="9426081" cy="5380671"/>
          </a:xfrm>
        </p:spPr>
      </p:pic>
      <p:pic>
        <p:nvPicPr>
          <p:cNvPr id="4" name="Picture 3">
            <a:extLst>
              <a:ext uri="{FF2B5EF4-FFF2-40B4-BE49-F238E27FC236}">
                <a16:creationId xmlns:a16="http://schemas.microsoft.com/office/drawing/2014/main" id="{B086551C-756B-CB2E-F9E5-321EF219C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81" y="0"/>
            <a:ext cx="740376" cy="754822"/>
          </a:xfrm>
          <a:prstGeom prst="rect">
            <a:avLst/>
          </a:prstGeom>
        </p:spPr>
      </p:pic>
    </p:spTree>
    <p:extLst>
      <p:ext uri="{BB962C8B-B14F-4D97-AF65-F5344CB8AC3E}">
        <p14:creationId xmlns:p14="http://schemas.microsoft.com/office/powerpoint/2010/main" val="3374650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217E-251C-7AC0-768F-7E2AC833EE08}"/>
              </a:ext>
            </a:extLst>
          </p:cNvPr>
          <p:cNvSpPr>
            <a:spLocks noGrp="1"/>
          </p:cNvSpPr>
          <p:nvPr>
            <p:ph type="title"/>
          </p:nvPr>
        </p:nvSpPr>
        <p:spPr>
          <a:xfrm>
            <a:off x="1975087" y="703799"/>
            <a:ext cx="8911687" cy="1280890"/>
          </a:xfrm>
        </p:spPr>
        <p:txBody>
          <a:bodyPr/>
          <a:lstStyle/>
          <a:p>
            <a:r>
              <a:rPr lang="en-US" dirty="0"/>
              <a:t>Step5.2: Key Generation and Adding</a:t>
            </a:r>
            <a:endParaRPr lang="en-IN" dirty="0"/>
          </a:p>
        </p:txBody>
      </p:sp>
      <p:pic>
        <p:nvPicPr>
          <p:cNvPr id="4" name="Picture 3">
            <a:extLst>
              <a:ext uri="{FF2B5EF4-FFF2-40B4-BE49-F238E27FC236}">
                <a16:creationId xmlns:a16="http://schemas.microsoft.com/office/drawing/2014/main" id="{B086551C-756B-CB2E-F9E5-321EF219C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81" y="0"/>
            <a:ext cx="740376" cy="754822"/>
          </a:xfrm>
          <a:prstGeom prst="rect">
            <a:avLst/>
          </a:prstGeom>
        </p:spPr>
      </p:pic>
      <p:sp>
        <p:nvSpPr>
          <p:cNvPr id="9" name="Content Placeholder 8">
            <a:extLst>
              <a:ext uri="{FF2B5EF4-FFF2-40B4-BE49-F238E27FC236}">
                <a16:creationId xmlns:a16="http://schemas.microsoft.com/office/drawing/2014/main" id="{1E76C202-20FF-90A7-5F58-66E73822101F}"/>
              </a:ext>
            </a:extLst>
          </p:cNvPr>
          <p:cNvSpPr>
            <a:spLocks noGrp="1"/>
          </p:cNvSpPr>
          <p:nvPr>
            <p:ph idx="1"/>
          </p:nvPr>
        </p:nvSpPr>
        <p:spPr>
          <a:xfrm>
            <a:off x="2082585" y="1609867"/>
            <a:ext cx="4651847" cy="374822"/>
          </a:xfrm>
        </p:spPr>
        <p:txBody>
          <a:bodyPr/>
          <a:lstStyle/>
          <a:p>
            <a:pPr marL="0" indent="0">
              <a:buNone/>
            </a:pPr>
            <a:r>
              <a:rPr lang="en-US" dirty="0"/>
              <a:t>Adding Public SSH to the </a:t>
            </a:r>
            <a:r>
              <a:rPr lang="en-US" dirty="0" err="1"/>
              <a:t>Github</a:t>
            </a:r>
            <a:endParaRPr lang="en-IN" dirty="0"/>
          </a:p>
        </p:txBody>
      </p:sp>
      <p:pic>
        <p:nvPicPr>
          <p:cNvPr id="11" name="Picture 10">
            <a:extLst>
              <a:ext uri="{FF2B5EF4-FFF2-40B4-BE49-F238E27FC236}">
                <a16:creationId xmlns:a16="http://schemas.microsoft.com/office/drawing/2014/main" id="{6F8548A1-30B9-90B4-BDAE-202BDB0C4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449" y="1984689"/>
            <a:ext cx="8911687" cy="4601463"/>
          </a:xfrm>
          <a:prstGeom prst="rect">
            <a:avLst/>
          </a:prstGeom>
        </p:spPr>
      </p:pic>
    </p:spTree>
    <p:extLst>
      <p:ext uri="{BB962C8B-B14F-4D97-AF65-F5344CB8AC3E}">
        <p14:creationId xmlns:p14="http://schemas.microsoft.com/office/powerpoint/2010/main" val="378806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217E-251C-7AC0-768F-7E2AC833EE08}"/>
              </a:ext>
            </a:extLst>
          </p:cNvPr>
          <p:cNvSpPr>
            <a:spLocks noGrp="1"/>
          </p:cNvSpPr>
          <p:nvPr>
            <p:ph type="title"/>
          </p:nvPr>
        </p:nvSpPr>
        <p:spPr>
          <a:xfrm>
            <a:off x="1975087" y="703799"/>
            <a:ext cx="8911687" cy="1280890"/>
          </a:xfrm>
        </p:spPr>
        <p:txBody>
          <a:bodyPr/>
          <a:lstStyle/>
          <a:p>
            <a:r>
              <a:rPr lang="en-US" dirty="0"/>
              <a:t>Step5.3: Key Generation and Adding</a:t>
            </a:r>
            <a:endParaRPr lang="en-IN" dirty="0"/>
          </a:p>
        </p:txBody>
      </p:sp>
      <p:pic>
        <p:nvPicPr>
          <p:cNvPr id="4" name="Picture 3">
            <a:extLst>
              <a:ext uri="{FF2B5EF4-FFF2-40B4-BE49-F238E27FC236}">
                <a16:creationId xmlns:a16="http://schemas.microsoft.com/office/drawing/2014/main" id="{B086551C-756B-CB2E-F9E5-321EF219C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81" y="0"/>
            <a:ext cx="740376" cy="754822"/>
          </a:xfrm>
          <a:prstGeom prst="rect">
            <a:avLst/>
          </a:prstGeom>
        </p:spPr>
      </p:pic>
      <p:sp>
        <p:nvSpPr>
          <p:cNvPr id="6" name="Content Placeholder 5">
            <a:extLst>
              <a:ext uri="{FF2B5EF4-FFF2-40B4-BE49-F238E27FC236}">
                <a16:creationId xmlns:a16="http://schemas.microsoft.com/office/drawing/2014/main" id="{0E2C717E-E9D8-7971-74EF-32B4E534C49A}"/>
              </a:ext>
            </a:extLst>
          </p:cNvPr>
          <p:cNvSpPr>
            <a:spLocks noGrp="1"/>
          </p:cNvSpPr>
          <p:nvPr>
            <p:ph idx="1"/>
          </p:nvPr>
        </p:nvSpPr>
        <p:spPr>
          <a:xfrm>
            <a:off x="1975087" y="1535727"/>
            <a:ext cx="4132864" cy="448962"/>
          </a:xfrm>
        </p:spPr>
        <p:txBody>
          <a:bodyPr/>
          <a:lstStyle/>
          <a:p>
            <a:pPr marL="0" indent="0">
              <a:buNone/>
            </a:pPr>
            <a:r>
              <a:rPr lang="en-US" dirty="0"/>
              <a:t>Adding private key to the Jenkins</a:t>
            </a:r>
            <a:endParaRPr lang="en-IN" dirty="0"/>
          </a:p>
        </p:txBody>
      </p:sp>
      <p:pic>
        <p:nvPicPr>
          <p:cNvPr id="8" name="Picture 7">
            <a:extLst>
              <a:ext uri="{FF2B5EF4-FFF2-40B4-BE49-F238E27FC236}">
                <a16:creationId xmlns:a16="http://schemas.microsoft.com/office/drawing/2014/main" id="{B7BEDD36-CE70-FC29-BDAB-11D736AC5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1707" y="1984688"/>
            <a:ext cx="8911687" cy="4354327"/>
          </a:xfrm>
          <a:prstGeom prst="rect">
            <a:avLst/>
          </a:prstGeom>
        </p:spPr>
      </p:pic>
    </p:spTree>
    <p:extLst>
      <p:ext uri="{BB962C8B-B14F-4D97-AF65-F5344CB8AC3E}">
        <p14:creationId xmlns:p14="http://schemas.microsoft.com/office/powerpoint/2010/main" val="3678806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F078-1F71-5EB7-B93C-A9D0AE50CBFD}"/>
              </a:ext>
            </a:extLst>
          </p:cNvPr>
          <p:cNvSpPr>
            <a:spLocks noGrp="1"/>
          </p:cNvSpPr>
          <p:nvPr>
            <p:ph type="title"/>
          </p:nvPr>
        </p:nvSpPr>
        <p:spPr>
          <a:xfrm>
            <a:off x="2589212" y="685893"/>
            <a:ext cx="8911687" cy="1280890"/>
          </a:xfrm>
        </p:spPr>
        <p:txBody>
          <a:bodyPr/>
          <a:lstStyle/>
          <a:p>
            <a:r>
              <a:rPr lang="en-US" dirty="0" err="1"/>
              <a:t>DockerFile</a:t>
            </a:r>
            <a:r>
              <a:rPr lang="en-US" dirty="0"/>
              <a:t> Code</a:t>
            </a:r>
            <a:endParaRPr lang="en-IN" dirty="0"/>
          </a:p>
        </p:txBody>
      </p:sp>
      <p:sp>
        <p:nvSpPr>
          <p:cNvPr id="3" name="Content Placeholder 2">
            <a:extLst>
              <a:ext uri="{FF2B5EF4-FFF2-40B4-BE49-F238E27FC236}">
                <a16:creationId xmlns:a16="http://schemas.microsoft.com/office/drawing/2014/main" id="{D40F732B-6F19-36EA-95FB-CEB3508694FB}"/>
              </a:ext>
            </a:extLst>
          </p:cNvPr>
          <p:cNvSpPr>
            <a:spLocks noGrp="1"/>
          </p:cNvSpPr>
          <p:nvPr>
            <p:ph idx="1"/>
          </p:nvPr>
        </p:nvSpPr>
        <p:spPr/>
        <p:txBody>
          <a:bodyPr/>
          <a:lstStyle/>
          <a:p>
            <a:pPr marL="0" indent="0">
              <a:buNone/>
            </a:pPr>
            <a:r>
              <a:rPr lang="en-US" dirty="0"/>
              <a:t>FROM node:12.2.0-alpine</a:t>
            </a:r>
          </a:p>
          <a:p>
            <a:pPr marL="0" indent="0">
              <a:buNone/>
            </a:pPr>
            <a:r>
              <a:rPr lang="en-US" dirty="0"/>
              <a:t>WORKDIR app</a:t>
            </a:r>
          </a:p>
          <a:p>
            <a:pPr marL="0" indent="0">
              <a:buNone/>
            </a:pPr>
            <a:r>
              <a:rPr lang="en-US" dirty="0"/>
              <a:t>COPY . .</a:t>
            </a:r>
          </a:p>
          <a:p>
            <a:pPr marL="0" indent="0">
              <a:buNone/>
            </a:pPr>
            <a:r>
              <a:rPr lang="en-US" dirty="0"/>
              <a:t>RUN </a:t>
            </a:r>
            <a:r>
              <a:rPr lang="en-US" dirty="0" err="1"/>
              <a:t>npm</a:t>
            </a:r>
            <a:r>
              <a:rPr lang="en-US" dirty="0"/>
              <a:t> install</a:t>
            </a:r>
          </a:p>
          <a:p>
            <a:pPr marL="0" indent="0">
              <a:buNone/>
            </a:pPr>
            <a:r>
              <a:rPr lang="en-US" dirty="0"/>
              <a:t>RUN </a:t>
            </a:r>
            <a:r>
              <a:rPr lang="en-US" dirty="0" err="1"/>
              <a:t>npm</a:t>
            </a:r>
            <a:r>
              <a:rPr lang="en-US" dirty="0"/>
              <a:t> run test</a:t>
            </a:r>
          </a:p>
          <a:p>
            <a:pPr marL="0" indent="0">
              <a:buNone/>
            </a:pPr>
            <a:r>
              <a:rPr lang="en-US" dirty="0"/>
              <a:t>EXPOSE 8000</a:t>
            </a:r>
          </a:p>
          <a:p>
            <a:pPr marL="0" indent="0">
              <a:buNone/>
            </a:pPr>
            <a:r>
              <a:rPr lang="en-US" dirty="0"/>
              <a:t>CMD ["</a:t>
            </a:r>
            <a:r>
              <a:rPr lang="en-US" dirty="0" err="1"/>
              <a:t>node","app.js</a:t>
            </a:r>
            <a:r>
              <a:rPr lang="en-US" dirty="0"/>
              <a:t>"]</a:t>
            </a:r>
            <a:endParaRPr lang="en-IN" dirty="0"/>
          </a:p>
        </p:txBody>
      </p:sp>
      <p:pic>
        <p:nvPicPr>
          <p:cNvPr id="4" name="Picture 3">
            <a:extLst>
              <a:ext uri="{FF2B5EF4-FFF2-40B4-BE49-F238E27FC236}">
                <a16:creationId xmlns:a16="http://schemas.microsoft.com/office/drawing/2014/main" id="{5532C40D-FB6B-64AC-389F-1C5F07E87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81" y="0"/>
            <a:ext cx="740376" cy="754822"/>
          </a:xfrm>
          <a:prstGeom prst="rect">
            <a:avLst/>
          </a:prstGeom>
        </p:spPr>
      </p:pic>
    </p:spTree>
    <p:extLst>
      <p:ext uri="{BB962C8B-B14F-4D97-AF65-F5344CB8AC3E}">
        <p14:creationId xmlns:p14="http://schemas.microsoft.com/office/powerpoint/2010/main" val="2277216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217E-251C-7AC0-768F-7E2AC833EE08}"/>
              </a:ext>
            </a:extLst>
          </p:cNvPr>
          <p:cNvSpPr>
            <a:spLocks noGrp="1"/>
          </p:cNvSpPr>
          <p:nvPr>
            <p:ph type="title"/>
          </p:nvPr>
        </p:nvSpPr>
        <p:spPr>
          <a:xfrm>
            <a:off x="1975087" y="703799"/>
            <a:ext cx="8911687" cy="1280890"/>
          </a:xfrm>
        </p:spPr>
        <p:txBody>
          <a:bodyPr/>
          <a:lstStyle/>
          <a:p>
            <a:r>
              <a:rPr lang="en-US" dirty="0"/>
              <a:t>Step 6: Docker Installing and Running</a:t>
            </a:r>
            <a:endParaRPr lang="en-IN" dirty="0"/>
          </a:p>
        </p:txBody>
      </p:sp>
      <p:pic>
        <p:nvPicPr>
          <p:cNvPr id="4" name="Picture 3">
            <a:extLst>
              <a:ext uri="{FF2B5EF4-FFF2-40B4-BE49-F238E27FC236}">
                <a16:creationId xmlns:a16="http://schemas.microsoft.com/office/drawing/2014/main" id="{B086551C-756B-CB2E-F9E5-321EF219C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81" y="0"/>
            <a:ext cx="740376" cy="754822"/>
          </a:xfrm>
          <a:prstGeom prst="rect">
            <a:avLst/>
          </a:prstGeom>
        </p:spPr>
      </p:pic>
      <p:pic>
        <p:nvPicPr>
          <p:cNvPr id="8" name="Content Placeholder 7">
            <a:extLst>
              <a:ext uri="{FF2B5EF4-FFF2-40B4-BE49-F238E27FC236}">
                <a16:creationId xmlns:a16="http://schemas.microsoft.com/office/drawing/2014/main" id="{7C53D284-5843-ACB8-05B9-33C329DF569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8069"/>
          <a:stretch/>
        </p:blipFill>
        <p:spPr>
          <a:xfrm>
            <a:off x="926757" y="1539875"/>
            <a:ext cx="4781549" cy="4749714"/>
          </a:xfrm>
        </p:spPr>
      </p:pic>
      <p:pic>
        <p:nvPicPr>
          <p:cNvPr id="10" name="Picture 9">
            <a:extLst>
              <a:ext uri="{FF2B5EF4-FFF2-40B4-BE49-F238E27FC236}">
                <a16:creationId xmlns:a16="http://schemas.microsoft.com/office/drawing/2014/main" id="{2F4C03BD-EBA1-C301-11C3-0430323CD6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600" y="1549692"/>
            <a:ext cx="6096000" cy="4749714"/>
          </a:xfrm>
          <a:prstGeom prst="rect">
            <a:avLst/>
          </a:prstGeom>
        </p:spPr>
      </p:pic>
    </p:spTree>
    <p:extLst>
      <p:ext uri="{BB962C8B-B14F-4D97-AF65-F5344CB8AC3E}">
        <p14:creationId xmlns:p14="http://schemas.microsoft.com/office/powerpoint/2010/main" val="808436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217E-251C-7AC0-768F-7E2AC833EE08}"/>
              </a:ext>
            </a:extLst>
          </p:cNvPr>
          <p:cNvSpPr>
            <a:spLocks noGrp="1"/>
          </p:cNvSpPr>
          <p:nvPr>
            <p:ph type="title"/>
          </p:nvPr>
        </p:nvSpPr>
        <p:spPr>
          <a:xfrm>
            <a:off x="1975087" y="703799"/>
            <a:ext cx="8911687" cy="1280890"/>
          </a:xfrm>
        </p:spPr>
        <p:txBody>
          <a:bodyPr/>
          <a:lstStyle/>
          <a:p>
            <a:r>
              <a:rPr lang="en-US" dirty="0"/>
              <a:t>Step7: </a:t>
            </a:r>
            <a:r>
              <a:rPr lang="en-US" dirty="0" err="1"/>
              <a:t>Exectuble</a:t>
            </a:r>
            <a:r>
              <a:rPr lang="en-US" dirty="0"/>
              <a:t> Shell</a:t>
            </a:r>
            <a:endParaRPr lang="en-IN" dirty="0"/>
          </a:p>
        </p:txBody>
      </p:sp>
      <p:pic>
        <p:nvPicPr>
          <p:cNvPr id="4" name="Picture 3">
            <a:extLst>
              <a:ext uri="{FF2B5EF4-FFF2-40B4-BE49-F238E27FC236}">
                <a16:creationId xmlns:a16="http://schemas.microsoft.com/office/drawing/2014/main" id="{B086551C-756B-CB2E-F9E5-321EF219C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81" y="0"/>
            <a:ext cx="740376" cy="754822"/>
          </a:xfrm>
          <a:prstGeom prst="rect">
            <a:avLst/>
          </a:prstGeom>
        </p:spPr>
      </p:pic>
      <p:pic>
        <p:nvPicPr>
          <p:cNvPr id="8" name="Content Placeholder 7">
            <a:extLst>
              <a:ext uri="{FF2B5EF4-FFF2-40B4-BE49-F238E27FC236}">
                <a16:creationId xmlns:a16="http://schemas.microsoft.com/office/drawing/2014/main" id="{08BC885A-92F0-04B4-122A-CA194ECAEA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5087" y="1344244"/>
            <a:ext cx="9108924" cy="5121270"/>
          </a:xfrm>
        </p:spPr>
      </p:pic>
    </p:spTree>
    <p:extLst>
      <p:ext uri="{BB962C8B-B14F-4D97-AF65-F5344CB8AC3E}">
        <p14:creationId xmlns:p14="http://schemas.microsoft.com/office/powerpoint/2010/main" val="2716799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217E-251C-7AC0-768F-7E2AC833EE08}"/>
              </a:ext>
            </a:extLst>
          </p:cNvPr>
          <p:cNvSpPr>
            <a:spLocks noGrp="1"/>
          </p:cNvSpPr>
          <p:nvPr>
            <p:ph type="title"/>
          </p:nvPr>
        </p:nvSpPr>
        <p:spPr>
          <a:xfrm>
            <a:off x="1975087" y="703799"/>
            <a:ext cx="8911687" cy="1280890"/>
          </a:xfrm>
        </p:spPr>
        <p:txBody>
          <a:bodyPr/>
          <a:lstStyle/>
          <a:p>
            <a:r>
              <a:rPr lang="en-US" dirty="0"/>
              <a:t>Step8: Console Output </a:t>
            </a:r>
            <a:br>
              <a:rPr lang="en-US" dirty="0"/>
            </a:br>
            <a:endParaRPr lang="en-IN" dirty="0"/>
          </a:p>
        </p:txBody>
      </p:sp>
      <p:pic>
        <p:nvPicPr>
          <p:cNvPr id="4" name="Picture 3">
            <a:extLst>
              <a:ext uri="{FF2B5EF4-FFF2-40B4-BE49-F238E27FC236}">
                <a16:creationId xmlns:a16="http://schemas.microsoft.com/office/drawing/2014/main" id="{B086551C-756B-CB2E-F9E5-321EF219C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81" y="0"/>
            <a:ext cx="740376" cy="754822"/>
          </a:xfrm>
          <a:prstGeom prst="rect">
            <a:avLst/>
          </a:prstGeom>
        </p:spPr>
      </p:pic>
      <p:pic>
        <p:nvPicPr>
          <p:cNvPr id="8" name="Content Placeholder 7">
            <a:extLst>
              <a:ext uri="{FF2B5EF4-FFF2-40B4-BE49-F238E27FC236}">
                <a16:creationId xmlns:a16="http://schemas.microsoft.com/office/drawing/2014/main" id="{6EDE081E-6206-231A-FAF8-66F2070A1C34}"/>
              </a:ext>
            </a:extLst>
          </p:cNvPr>
          <p:cNvPicPr>
            <a:picLocks noGrp="1" noChangeAspect="1"/>
          </p:cNvPicPr>
          <p:nvPr>
            <p:ph idx="1"/>
          </p:nvPr>
        </p:nvPicPr>
        <p:blipFill rotWithShape="1">
          <a:blip r:embed="rId3"/>
          <a:srcRect l="26876" r="2516"/>
          <a:stretch/>
        </p:blipFill>
        <p:spPr>
          <a:xfrm>
            <a:off x="840259" y="1344243"/>
            <a:ext cx="5255741" cy="5143053"/>
          </a:xfrm>
        </p:spPr>
      </p:pic>
      <p:pic>
        <p:nvPicPr>
          <p:cNvPr id="10" name="Picture 9">
            <a:extLst>
              <a:ext uri="{FF2B5EF4-FFF2-40B4-BE49-F238E27FC236}">
                <a16:creationId xmlns:a16="http://schemas.microsoft.com/office/drawing/2014/main" id="{BE05E24D-3AB2-3EAF-081B-EEA3E80C0BF4}"/>
              </a:ext>
            </a:extLst>
          </p:cNvPr>
          <p:cNvPicPr>
            <a:picLocks noChangeAspect="1"/>
          </p:cNvPicPr>
          <p:nvPr/>
        </p:nvPicPr>
        <p:blipFill rotWithShape="1">
          <a:blip r:embed="rId4"/>
          <a:srcRect r="41940"/>
          <a:stretch/>
        </p:blipFill>
        <p:spPr>
          <a:xfrm>
            <a:off x="6340566" y="1344243"/>
            <a:ext cx="5011175" cy="5221640"/>
          </a:xfrm>
          <a:prstGeom prst="rect">
            <a:avLst/>
          </a:prstGeom>
        </p:spPr>
      </p:pic>
    </p:spTree>
    <p:extLst>
      <p:ext uri="{BB962C8B-B14F-4D97-AF65-F5344CB8AC3E}">
        <p14:creationId xmlns:p14="http://schemas.microsoft.com/office/powerpoint/2010/main" val="3555399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217E-251C-7AC0-768F-7E2AC833EE08}"/>
              </a:ext>
            </a:extLst>
          </p:cNvPr>
          <p:cNvSpPr>
            <a:spLocks noGrp="1"/>
          </p:cNvSpPr>
          <p:nvPr>
            <p:ph type="title"/>
          </p:nvPr>
        </p:nvSpPr>
        <p:spPr>
          <a:xfrm>
            <a:off x="1975087" y="703799"/>
            <a:ext cx="8911687" cy="1280890"/>
          </a:xfrm>
        </p:spPr>
        <p:txBody>
          <a:bodyPr/>
          <a:lstStyle/>
          <a:p>
            <a:r>
              <a:rPr lang="en-US" dirty="0"/>
              <a:t>Step9: GitHub integration(</a:t>
            </a:r>
            <a:r>
              <a:rPr lang="en-US" dirty="0" err="1"/>
              <a:t>WebHooks</a:t>
            </a:r>
            <a:r>
              <a:rPr lang="en-US" dirty="0"/>
              <a:t>)</a:t>
            </a:r>
            <a:endParaRPr lang="en-IN" dirty="0"/>
          </a:p>
        </p:txBody>
      </p:sp>
      <p:pic>
        <p:nvPicPr>
          <p:cNvPr id="4" name="Picture 3">
            <a:extLst>
              <a:ext uri="{FF2B5EF4-FFF2-40B4-BE49-F238E27FC236}">
                <a16:creationId xmlns:a16="http://schemas.microsoft.com/office/drawing/2014/main" id="{B086551C-756B-CB2E-F9E5-321EF219C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81" y="0"/>
            <a:ext cx="740376" cy="754822"/>
          </a:xfrm>
          <a:prstGeom prst="rect">
            <a:avLst/>
          </a:prstGeom>
        </p:spPr>
      </p:pic>
      <p:pic>
        <p:nvPicPr>
          <p:cNvPr id="10" name="Content Placeholder 9">
            <a:extLst>
              <a:ext uri="{FF2B5EF4-FFF2-40B4-BE49-F238E27FC236}">
                <a16:creationId xmlns:a16="http://schemas.microsoft.com/office/drawing/2014/main" id="{34DC23CB-D5FB-C3A8-859A-FCC811326D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5086" y="1344244"/>
            <a:ext cx="9479627" cy="5329688"/>
          </a:xfrm>
        </p:spPr>
      </p:pic>
    </p:spTree>
    <p:extLst>
      <p:ext uri="{BB962C8B-B14F-4D97-AF65-F5344CB8AC3E}">
        <p14:creationId xmlns:p14="http://schemas.microsoft.com/office/powerpoint/2010/main" val="3869113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217E-251C-7AC0-768F-7E2AC833EE08}"/>
              </a:ext>
            </a:extLst>
          </p:cNvPr>
          <p:cNvSpPr>
            <a:spLocks noGrp="1"/>
          </p:cNvSpPr>
          <p:nvPr>
            <p:ph type="title"/>
          </p:nvPr>
        </p:nvSpPr>
        <p:spPr>
          <a:xfrm>
            <a:off x="2487891" y="1526153"/>
            <a:ext cx="8911687" cy="1280890"/>
          </a:xfrm>
        </p:spPr>
        <p:txBody>
          <a:bodyPr/>
          <a:lstStyle/>
          <a:p>
            <a:pPr algn="ctr"/>
            <a:r>
              <a:rPr lang="en-US" dirty="0"/>
              <a:t>INDEX</a:t>
            </a:r>
            <a:endParaRPr lang="en-IN" dirty="0"/>
          </a:p>
        </p:txBody>
      </p:sp>
      <p:sp>
        <p:nvSpPr>
          <p:cNvPr id="3" name="Content Placeholder 2">
            <a:extLst>
              <a:ext uri="{FF2B5EF4-FFF2-40B4-BE49-F238E27FC236}">
                <a16:creationId xmlns:a16="http://schemas.microsoft.com/office/drawing/2014/main" id="{32D998F0-8E11-B576-2B16-7DBE65FF0FDD}"/>
              </a:ext>
            </a:extLst>
          </p:cNvPr>
          <p:cNvSpPr>
            <a:spLocks noGrp="1"/>
          </p:cNvSpPr>
          <p:nvPr>
            <p:ph idx="1"/>
          </p:nvPr>
        </p:nvSpPr>
        <p:spPr>
          <a:xfrm>
            <a:off x="3274540" y="3008488"/>
            <a:ext cx="7338391" cy="2822033"/>
          </a:xfrm>
        </p:spPr>
        <p:txBody>
          <a:bodyPr/>
          <a:lstStyle/>
          <a:p>
            <a:pPr algn="ctr">
              <a:buFont typeface="+mj-lt"/>
              <a:buAutoNum type="arabicPeriod"/>
            </a:pPr>
            <a:r>
              <a:rPr lang="en-US" dirty="0"/>
              <a:t>Technologies used</a:t>
            </a:r>
          </a:p>
          <a:p>
            <a:pPr algn="ctr">
              <a:buFont typeface="+mj-lt"/>
              <a:buAutoNum type="arabicPeriod"/>
            </a:pPr>
            <a:r>
              <a:rPr lang="en-US" dirty="0"/>
              <a:t>Steps</a:t>
            </a:r>
          </a:p>
          <a:p>
            <a:pPr algn="ctr">
              <a:buFont typeface="+mj-lt"/>
              <a:buAutoNum type="arabicPeriod"/>
            </a:pPr>
            <a:r>
              <a:rPr lang="en-US" dirty="0"/>
              <a:t>References</a:t>
            </a:r>
            <a:endParaRPr lang="en-IN" dirty="0"/>
          </a:p>
        </p:txBody>
      </p:sp>
      <p:pic>
        <p:nvPicPr>
          <p:cNvPr id="4" name="Picture 3">
            <a:extLst>
              <a:ext uri="{FF2B5EF4-FFF2-40B4-BE49-F238E27FC236}">
                <a16:creationId xmlns:a16="http://schemas.microsoft.com/office/drawing/2014/main" id="{B086551C-756B-CB2E-F9E5-321EF219C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81" y="0"/>
            <a:ext cx="740376" cy="754822"/>
          </a:xfrm>
          <a:prstGeom prst="rect">
            <a:avLst/>
          </a:prstGeom>
        </p:spPr>
      </p:pic>
    </p:spTree>
    <p:extLst>
      <p:ext uri="{BB962C8B-B14F-4D97-AF65-F5344CB8AC3E}">
        <p14:creationId xmlns:p14="http://schemas.microsoft.com/office/powerpoint/2010/main" val="1237567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217E-251C-7AC0-768F-7E2AC833EE08}"/>
              </a:ext>
            </a:extLst>
          </p:cNvPr>
          <p:cNvSpPr>
            <a:spLocks noGrp="1"/>
          </p:cNvSpPr>
          <p:nvPr>
            <p:ph type="title"/>
          </p:nvPr>
        </p:nvSpPr>
        <p:spPr>
          <a:xfrm>
            <a:off x="1975087" y="703799"/>
            <a:ext cx="8911687" cy="1280890"/>
          </a:xfrm>
        </p:spPr>
        <p:txBody>
          <a:bodyPr/>
          <a:lstStyle/>
          <a:p>
            <a:r>
              <a:rPr lang="en-US" dirty="0"/>
              <a:t>Step10: </a:t>
            </a:r>
            <a:r>
              <a:rPr lang="en-US" dirty="0" err="1"/>
              <a:t>WebSite</a:t>
            </a:r>
            <a:endParaRPr lang="en-IN" dirty="0"/>
          </a:p>
        </p:txBody>
      </p:sp>
      <p:pic>
        <p:nvPicPr>
          <p:cNvPr id="4" name="Picture 3">
            <a:extLst>
              <a:ext uri="{FF2B5EF4-FFF2-40B4-BE49-F238E27FC236}">
                <a16:creationId xmlns:a16="http://schemas.microsoft.com/office/drawing/2014/main" id="{B086551C-756B-CB2E-F9E5-321EF219C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81" y="0"/>
            <a:ext cx="740376" cy="754822"/>
          </a:xfrm>
          <a:prstGeom prst="rect">
            <a:avLst/>
          </a:prstGeom>
        </p:spPr>
      </p:pic>
      <p:pic>
        <p:nvPicPr>
          <p:cNvPr id="8" name="Content Placeholder 7">
            <a:extLst>
              <a:ext uri="{FF2B5EF4-FFF2-40B4-BE49-F238E27FC236}">
                <a16:creationId xmlns:a16="http://schemas.microsoft.com/office/drawing/2014/main" id="{65729414-D63F-628C-F231-E9D2B227A095}"/>
              </a:ext>
            </a:extLst>
          </p:cNvPr>
          <p:cNvPicPr>
            <a:picLocks noGrp="1" noChangeAspect="1"/>
          </p:cNvPicPr>
          <p:nvPr>
            <p:ph idx="1"/>
          </p:nvPr>
        </p:nvPicPr>
        <p:blipFill>
          <a:blip r:embed="rId3"/>
          <a:stretch>
            <a:fillRect/>
          </a:stretch>
        </p:blipFill>
        <p:spPr>
          <a:xfrm>
            <a:off x="1975086" y="1539875"/>
            <a:ext cx="9677335" cy="4823856"/>
          </a:xfrm>
        </p:spPr>
      </p:pic>
    </p:spTree>
    <p:extLst>
      <p:ext uri="{BB962C8B-B14F-4D97-AF65-F5344CB8AC3E}">
        <p14:creationId xmlns:p14="http://schemas.microsoft.com/office/powerpoint/2010/main" val="215625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217E-251C-7AC0-768F-7E2AC833EE08}"/>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32D998F0-8E11-B576-2B16-7DBE65FF0FDD}"/>
              </a:ext>
            </a:extLst>
          </p:cNvPr>
          <p:cNvSpPr>
            <a:spLocks noGrp="1"/>
          </p:cNvSpPr>
          <p:nvPr>
            <p:ph idx="1"/>
          </p:nvPr>
        </p:nvSpPr>
        <p:spPr/>
        <p:txBody>
          <a:bodyPr/>
          <a:lstStyle/>
          <a:p>
            <a:r>
              <a:rPr lang="en-IN" dirty="0">
                <a:hlinkClick r:id="rId2"/>
              </a:rPr>
              <a:t>https://www.youtube.com/live/nplH3BzKHPk?feature=share</a:t>
            </a:r>
            <a:endParaRPr lang="en-IN" dirty="0"/>
          </a:p>
          <a:p>
            <a:r>
              <a:rPr lang="en-IN" dirty="0">
                <a:hlinkClick r:id="rId3"/>
              </a:rPr>
              <a:t>https://youtu.be/I_FmJGtOePk</a:t>
            </a:r>
            <a:endParaRPr lang="en-IN" dirty="0"/>
          </a:p>
          <a:p>
            <a:r>
              <a:rPr lang="en-IN" dirty="0">
                <a:hlinkClick r:id="rId4"/>
              </a:rPr>
              <a:t>https://www.jenkins.io/doc/</a:t>
            </a:r>
            <a:endParaRPr lang="en-IN" dirty="0"/>
          </a:p>
          <a:p>
            <a:endParaRPr lang="en-IN" dirty="0"/>
          </a:p>
        </p:txBody>
      </p:sp>
      <p:pic>
        <p:nvPicPr>
          <p:cNvPr id="4" name="Picture 3">
            <a:extLst>
              <a:ext uri="{FF2B5EF4-FFF2-40B4-BE49-F238E27FC236}">
                <a16:creationId xmlns:a16="http://schemas.microsoft.com/office/drawing/2014/main" id="{B086551C-756B-CB2E-F9E5-321EF219C7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381" y="0"/>
            <a:ext cx="740376" cy="754822"/>
          </a:xfrm>
          <a:prstGeom prst="rect">
            <a:avLst/>
          </a:prstGeom>
        </p:spPr>
      </p:pic>
    </p:spTree>
    <p:extLst>
      <p:ext uri="{BB962C8B-B14F-4D97-AF65-F5344CB8AC3E}">
        <p14:creationId xmlns:p14="http://schemas.microsoft.com/office/powerpoint/2010/main" val="2925318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735725-512B-5E5F-585C-389AFD46E72F}"/>
              </a:ext>
            </a:extLst>
          </p:cNvPr>
          <p:cNvSpPr>
            <a:spLocks noGrp="1"/>
          </p:cNvSpPr>
          <p:nvPr>
            <p:ph type="ctrTitle"/>
          </p:nvPr>
        </p:nvSpPr>
        <p:spPr>
          <a:xfrm>
            <a:off x="2156725" y="748644"/>
            <a:ext cx="8915399" cy="2262781"/>
          </a:xfrm>
        </p:spPr>
        <p:txBody>
          <a:bodyPr>
            <a:normAutofit/>
          </a:bodyPr>
          <a:lstStyle/>
          <a:p>
            <a:pPr algn="ctr"/>
            <a:r>
              <a:rPr lang="en-US" sz="4400" b="1" dirty="0"/>
              <a:t>THANK YOU</a:t>
            </a:r>
            <a:endParaRPr lang="en-IN" sz="4400" b="1" dirty="0"/>
          </a:p>
        </p:txBody>
      </p:sp>
      <p:pic>
        <p:nvPicPr>
          <p:cNvPr id="4" name="Picture 3">
            <a:extLst>
              <a:ext uri="{FF2B5EF4-FFF2-40B4-BE49-F238E27FC236}">
                <a16:creationId xmlns:a16="http://schemas.microsoft.com/office/drawing/2014/main" id="{B086551C-756B-CB2E-F9E5-321EF219C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81" y="0"/>
            <a:ext cx="740376" cy="754822"/>
          </a:xfrm>
          <a:prstGeom prst="rect">
            <a:avLst/>
          </a:prstGeom>
        </p:spPr>
      </p:pic>
      <p:sp>
        <p:nvSpPr>
          <p:cNvPr id="8" name="Subtitle 7">
            <a:extLst>
              <a:ext uri="{FF2B5EF4-FFF2-40B4-BE49-F238E27FC236}">
                <a16:creationId xmlns:a16="http://schemas.microsoft.com/office/drawing/2014/main" id="{02BC0314-CB43-8F9E-B6EB-78F753CCB0A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8881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4832C-2FED-B5AB-46DA-0A8C91DA670C}"/>
              </a:ext>
            </a:extLst>
          </p:cNvPr>
          <p:cNvSpPr>
            <a:spLocks noGrp="1"/>
          </p:cNvSpPr>
          <p:nvPr>
            <p:ph type="title"/>
          </p:nvPr>
        </p:nvSpPr>
        <p:spPr/>
        <p:txBody>
          <a:bodyPr/>
          <a:lstStyle/>
          <a:p>
            <a:r>
              <a:rPr lang="en-US" dirty="0"/>
              <a:t>Technologies Used</a:t>
            </a:r>
            <a:endParaRPr lang="en-IN" dirty="0"/>
          </a:p>
        </p:txBody>
      </p:sp>
      <p:sp>
        <p:nvSpPr>
          <p:cNvPr id="6" name="Text Placeholder 5">
            <a:extLst>
              <a:ext uri="{FF2B5EF4-FFF2-40B4-BE49-F238E27FC236}">
                <a16:creationId xmlns:a16="http://schemas.microsoft.com/office/drawing/2014/main" id="{E2F2EE6B-F556-1600-46C8-0F39E3E78320}"/>
              </a:ext>
            </a:extLst>
          </p:cNvPr>
          <p:cNvSpPr>
            <a:spLocks noGrp="1"/>
          </p:cNvSpPr>
          <p:nvPr>
            <p:ph type="body" idx="1"/>
          </p:nvPr>
        </p:nvSpPr>
        <p:spPr>
          <a:xfrm>
            <a:off x="1510911" y="1524632"/>
            <a:ext cx="3992732" cy="576262"/>
          </a:xfrm>
        </p:spPr>
        <p:txBody>
          <a:bodyPr/>
          <a:lstStyle/>
          <a:p>
            <a:pPr algn="ctr"/>
            <a:r>
              <a:rPr lang="en-US" dirty="0"/>
              <a:t>Jenkins</a:t>
            </a:r>
            <a:endParaRPr lang="en-IN" dirty="0"/>
          </a:p>
        </p:txBody>
      </p:sp>
      <p:sp>
        <p:nvSpPr>
          <p:cNvPr id="7" name="Content Placeholder 6">
            <a:extLst>
              <a:ext uri="{FF2B5EF4-FFF2-40B4-BE49-F238E27FC236}">
                <a16:creationId xmlns:a16="http://schemas.microsoft.com/office/drawing/2014/main" id="{85BDB624-9FAA-5D2E-C32F-2662F071D856}"/>
              </a:ext>
            </a:extLst>
          </p:cNvPr>
          <p:cNvSpPr>
            <a:spLocks noGrp="1"/>
          </p:cNvSpPr>
          <p:nvPr>
            <p:ph sz="half" idx="2"/>
          </p:nvPr>
        </p:nvSpPr>
        <p:spPr>
          <a:xfrm>
            <a:off x="918554" y="2347784"/>
            <a:ext cx="5177446" cy="4176583"/>
          </a:xfrm>
        </p:spPr>
        <p:txBody>
          <a:bodyPr>
            <a:noAutofit/>
          </a:bodyPr>
          <a:lstStyle/>
          <a:p>
            <a:pPr algn="just"/>
            <a:r>
              <a:rPr lang="en-US" sz="1400" dirty="0"/>
              <a:t>Jenkins is a widely used open-source automation server that is used to build, test, and deploy software applications. Jenkins can be used to automate almost any task related to software development, including building and testing software, deploying applications, and managing infrastructure.</a:t>
            </a:r>
          </a:p>
          <a:p>
            <a:pPr algn="just"/>
            <a:r>
              <a:rPr lang="en-US" sz="1400" dirty="0"/>
              <a:t>Jenkins is highly extensible and customizable, with a vast library of over 1,500 plugins that allow developers to add new functionality and integrate with a wide range of tools and services. Jenkins plugins are available for popular tools and services such as Git, GitHub, Docker, AWS, and many others.</a:t>
            </a:r>
          </a:p>
          <a:p>
            <a:pPr algn="just"/>
            <a:r>
              <a:rPr lang="en-US" sz="1400" dirty="0"/>
              <a:t>Jenkins is designed to support continuous integration (CI) and continuous delivery (CD) workflows, allowing teams to automate the process of building, testing, and deploying software applications</a:t>
            </a:r>
            <a:endParaRPr lang="en-IN" sz="1400" dirty="0"/>
          </a:p>
        </p:txBody>
      </p:sp>
      <p:sp>
        <p:nvSpPr>
          <p:cNvPr id="8" name="Text Placeholder 7">
            <a:extLst>
              <a:ext uri="{FF2B5EF4-FFF2-40B4-BE49-F238E27FC236}">
                <a16:creationId xmlns:a16="http://schemas.microsoft.com/office/drawing/2014/main" id="{8F7A933B-E765-A0FD-C738-7A74B28A6B4D}"/>
              </a:ext>
            </a:extLst>
          </p:cNvPr>
          <p:cNvSpPr>
            <a:spLocks noGrp="1"/>
          </p:cNvSpPr>
          <p:nvPr>
            <p:ph type="body" sz="quarter" idx="3"/>
          </p:nvPr>
        </p:nvSpPr>
        <p:spPr>
          <a:xfrm>
            <a:off x="6917407" y="1524632"/>
            <a:ext cx="3999001" cy="576262"/>
          </a:xfrm>
        </p:spPr>
        <p:txBody>
          <a:bodyPr/>
          <a:lstStyle/>
          <a:p>
            <a:pPr algn="ctr"/>
            <a:r>
              <a:rPr lang="en-US" dirty="0"/>
              <a:t>Docker</a:t>
            </a:r>
            <a:endParaRPr lang="en-IN" dirty="0"/>
          </a:p>
        </p:txBody>
      </p:sp>
      <p:sp>
        <p:nvSpPr>
          <p:cNvPr id="9" name="Content Placeholder 8">
            <a:extLst>
              <a:ext uri="{FF2B5EF4-FFF2-40B4-BE49-F238E27FC236}">
                <a16:creationId xmlns:a16="http://schemas.microsoft.com/office/drawing/2014/main" id="{B9A78DE4-F298-5630-DBB5-8F9C77727A5D}"/>
              </a:ext>
            </a:extLst>
          </p:cNvPr>
          <p:cNvSpPr>
            <a:spLocks noGrp="1"/>
          </p:cNvSpPr>
          <p:nvPr>
            <p:ph sz="quarter" idx="4"/>
          </p:nvPr>
        </p:nvSpPr>
        <p:spPr>
          <a:xfrm>
            <a:off x="6328185" y="2347784"/>
            <a:ext cx="5177446" cy="4287794"/>
          </a:xfrm>
        </p:spPr>
        <p:txBody>
          <a:bodyPr>
            <a:normAutofit fontScale="62500" lnSpcReduction="20000"/>
          </a:bodyPr>
          <a:lstStyle/>
          <a:p>
            <a:pPr algn="just"/>
            <a:r>
              <a:rPr lang="en-US" sz="2200" dirty="0"/>
              <a:t>Docker is a popular platform that allows developers to package and deploy applications as lightweight, portable containers that can run virtually anywhere. With Docker, you can create containers that include everything your application needs to run, such as the code, runtime, system tools, libraries, and settings.</a:t>
            </a:r>
          </a:p>
          <a:p>
            <a:pPr algn="just"/>
            <a:r>
              <a:rPr lang="en-US" sz="2200" dirty="0"/>
              <a:t>Docker provides a flexible and efficient way to manage your application infrastructure, allowing you to easily scale up or down, roll out updates and changes, and manage dependencies across different environments. Docker's containerization technology also helps to reduce the risk of conflicts between applications, as each container is isolated from the host system and other containers.</a:t>
            </a:r>
          </a:p>
          <a:p>
            <a:pPr algn="just"/>
            <a:r>
              <a:rPr lang="en-US" sz="2200" dirty="0"/>
              <a:t>Docker has a large and active community of developers and users, who have contributed a wide range of tools, plugins, and integrations to extend its functionality. Some popular Docker-related tools and technologies include Docker Compose, Docker Swarm, Kubernetes, and Docker Hub, which is a repository for storing and sharing Docker images</a:t>
            </a:r>
            <a:r>
              <a:rPr lang="en-US" dirty="0"/>
              <a:t>.</a:t>
            </a:r>
            <a:endParaRPr lang="en-IN" dirty="0"/>
          </a:p>
        </p:txBody>
      </p:sp>
      <p:pic>
        <p:nvPicPr>
          <p:cNvPr id="4" name="Picture 3">
            <a:extLst>
              <a:ext uri="{FF2B5EF4-FFF2-40B4-BE49-F238E27FC236}">
                <a16:creationId xmlns:a16="http://schemas.microsoft.com/office/drawing/2014/main" id="{B086551C-756B-CB2E-F9E5-321EF219C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81" y="0"/>
            <a:ext cx="740376" cy="754822"/>
          </a:xfrm>
          <a:prstGeom prst="rect">
            <a:avLst/>
          </a:prstGeom>
        </p:spPr>
      </p:pic>
    </p:spTree>
    <p:extLst>
      <p:ext uri="{BB962C8B-B14F-4D97-AF65-F5344CB8AC3E}">
        <p14:creationId xmlns:p14="http://schemas.microsoft.com/office/powerpoint/2010/main" val="3142312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217E-251C-7AC0-768F-7E2AC833EE08}"/>
              </a:ext>
            </a:extLst>
          </p:cNvPr>
          <p:cNvSpPr>
            <a:spLocks noGrp="1"/>
          </p:cNvSpPr>
          <p:nvPr>
            <p:ph type="title"/>
          </p:nvPr>
        </p:nvSpPr>
        <p:spPr>
          <a:xfrm>
            <a:off x="1975087" y="703799"/>
            <a:ext cx="8911687" cy="1280890"/>
          </a:xfrm>
        </p:spPr>
        <p:txBody>
          <a:bodyPr/>
          <a:lstStyle/>
          <a:p>
            <a:r>
              <a:rPr lang="en-US" dirty="0"/>
              <a:t>Step1: Forks the GIT Repo</a:t>
            </a:r>
            <a:endParaRPr lang="en-IN" dirty="0"/>
          </a:p>
        </p:txBody>
      </p:sp>
      <p:sp>
        <p:nvSpPr>
          <p:cNvPr id="6" name="Content Placeholder 5">
            <a:extLst>
              <a:ext uri="{FF2B5EF4-FFF2-40B4-BE49-F238E27FC236}">
                <a16:creationId xmlns:a16="http://schemas.microsoft.com/office/drawing/2014/main" id="{F491BE79-AB4C-C00D-FD72-B1FF843B20A0}"/>
              </a:ext>
            </a:extLst>
          </p:cNvPr>
          <p:cNvSpPr>
            <a:spLocks noGrp="1"/>
          </p:cNvSpPr>
          <p:nvPr>
            <p:ph idx="1"/>
          </p:nvPr>
        </p:nvSpPr>
        <p:spPr>
          <a:xfrm>
            <a:off x="1971374" y="1667389"/>
            <a:ext cx="8915400" cy="634600"/>
          </a:xfrm>
        </p:spPr>
        <p:txBody>
          <a:bodyPr/>
          <a:lstStyle/>
          <a:p>
            <a:pPr marL="0" indent="0">
              <a:buNone/>
            </a:pPr>
            <a:r>
              <a:rPr lang="en-US" dirty="0"/>
              <a:t>Link: </a:t>
            </a:r>
            <a:r>
              <a:rPr lang="en-US" dirty="0">
                <a:hlinkClick r:id="rId2"/>
              </a:rPr>
              <a:t>https://github.com/ayushgupta6/node-todo-cicd.git</a:t>
            </a:r>
            <a:endParaRPr lang="en-US" dirty="0"/>
          </a:p>
          <a:p>
            <a:pPr marL="0" indent="0">
              <a:buNone/>
            </a:pPr>
            <a:endParaRPr lang="en-IN" dirty="0"/>
          </a:p>
        </p:txBody>
      </p:sp>
      <p:pic>
        <p:nvPicPr>
          <p:cNvPr id="4" name="Picture 3">
            <a:extLst>
              <a:ext uri="{FF2B5EF4-FFF2-40B4-BE49-F238E27FC236}">
                <a16:creationId xmlns:a16="http://schemas.microsoft.com/office/drawing/2014/main" id="{B086551C-756B-CB2E-F9E5-321EF219C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81" y="0"/>
            <a:ext cx="740376" cy="754822"/>
          </a:xfrm>
          <a:prstGeom prst="rect">
            <a:avLst/>
          </a:prstGeom>
        </p:spPr>
      </p:pic>
      <p:pic>
        <p:nvPicPr>
          <p:cNvPr id="8" name="Picture 7">
            <a:extLst>
              <a:ext uri="{FF2B5EF4-FFF2-40B4-BE49-F238E27FC236}">
                <a16:creationId xmlns:a16="http://schemas.microsoft.com/office/drawing/2014/main" id="{FD7965C0-6515-C546-AC8E-4F0225FAFEAE}"/>
              </a:ext>
            </a:extLst>
          </p:cNvPr>
          <p:cNvPicPr>
            <a:picLocks noChangeAspect="1"/>
          </p:cNvPicPr>
          <p:nvPr/>
        </p:nvPicPr>
        <p:blipFill>
          <a:blip r:embed="rId4"/>
          <a:stretch>
            <a:fillRect/>
          </a:stretch>
        </p:blipFill>
        <p:spPr>
          <a:xfrm>
            <a:off x="1971374" y="2180634"/>
            <a:ext cx="9693404" cy="4368447"/>
          </a:xfrm>
          <a:prstGeom prst="rect">
            <a:avLst/>
          </a:prstGeom>
        </p:spPr>
      </p:pic>
    </p:spTree>
    <p:extLst>
      <p:ext uri="{BB962C8B-B14F-4D97-AF65-F5344CB8AC3E}">
        <p14:creationId xmlns:p14="http://schemas.microsoft.com/office/powerpoint/2010/main" val="290339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217E-251C-7AC0-768F-7E2AC833EE08}"/>
              </a:ext>
            </a:extLst>
          </p:cNvPr>
          <p:cNvSpPr>
            <a:spLocks noGrp="1"/>
          </p:cNvSpPr>
          <p:nvPr>
            <p:ph type="title"/>
          </p:nvPr>
        </p:nvSpPr>
        <p:spPr>
          <a:xfrm>
            <a:off x="1975087" y="703799"/>
            <a:ext cx="8911687" cy="1280890"/>
          </a:xfrm>
        </p:spPr>
        <p:txBody>
          <a:bodyPr/>
          <a:lstStyle/>
          <a:p>
            <a:r>
              <a:rPr lang="en-US" dirty="0"/>
              <a:t>Step2: Create the EC-2 server on AWS</a:t>
            </a:r>
            <a:endParaRPr lang="en-IN" dirty="0"/>
          </a:p>
        </p:txBody>
      </p:sp>
      <p:sp>
        <p:nvSpPr>
          <p:cNvPr id="6" name="Content Placeholder 5">
            <a:extLst>
              <a:ext uri="{FF2B5EF4-FFF2-40B4-BE49-F238E27FC236}">
                <a16:creationId xmlns:a16="http://schemas.microsoft.com/office/drawing/2014/main" id="{F491BE79-AB4C-C00D-FD72-B1FF843B20A0}"/>
              </a:ext>
            </a:extLst>
          </p:cNvPr>
          <p:cNvSpPr>
            <a:spLocks noGrp="1"/>
          </p:cNvSpPr>
          <p:nvPr>
            <p:ph idx="1"/>
          </p:nvPr>
        </p:nvSpPr>
        <p:spPr>
          <a:xfrm>
            <a:off x="1971374" y="1667389"/>
            <a:ext cx="8915400" cy="634600"/>
          </a:xfrm>
        </p:spPr>
        <p:txBody>
          <a:bodyPr/>
          <a:lstStyle/>
          <a:p>
            <a:pPr marL="0" indent="0">
              <a:buNone/>
            </a:pPr>
            <a:endParaRPr lang="en-IN" dirty="0"/>
          </a:p>
        </p:txBody>
      </p:sp>
      <p:pic>
        <p:nvPicPr>
          <p:cNvPr id="4" name="Picture 3">
            <a:extLst>
              <a:ext uri="{FF2B5EF4-FFF2-40B4-BE49-F238E27FC236}">
                <a16:creationId xmlns:a16="http://schemas.microsoft.com/office/drawing/2014/main" id="{B086551C-756B-CB2E-F9E5-321EF219C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81" y="0"/>
            <a:ext cx="740376" cy="754822"/>
          </a:xfrm>
          <a:prstGeom prst="rect">
            <a:avLst/>
          </a:prstGeom>
        </p:spPr>
      </p:pic>
      <p:pic>
        <p:nvPicPr>
          <p:cNvPr id="5" name="Picture 4">
            <a:extLst>
              <a:ext uri="{FF2B5EF4-FFF2-40B4-BE49-F238E27FC236}">
                <a16:creationId xmlns:a16="http://schemas.microsoft.com/office/drawing/2014/main" id="{E6504EE2-3A4C-02E7-AB8C-26C03A02D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373" y="2182932"/>
            <a:ext cx="9409199" cy="4452645"/>
          </a:xfrm>
          <a:prstGeom prst="rect">
            <a:avLst/>
          </a:prstGeom>
        </p:spPr>
      </p:pic>
    </p:spTree>
    <p:extLst>
      <p:ext uri="{BB962C8B-B14F-4D97-AF65-F5344CB8AC3E}">
        <p14:creationId xmlns:p14="http://schemas.microsoft.com/office/powerpoint/2010/main" val="4049000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A2EC-205F-89DB-E21B-AAE327751164}"/>
              </a:ext>
            </a:extLst>
          </p:cNvPr>
          <p:cNvSpPr>
            <a:spLocks noGrp="1"/>
          </p:cNvSpPr>
          <p:nvPr>
            <p:ph type="title"/>
          </p:nvPr>
        </p:nvSpPr>
        <p:spPr>
          <a:xfrm>
            <a:off x="1950374" y="636467"/>
            <a:ext cx="8911687" cy="1280890"/>
          </a:xfrm>
        </p:spPr>
        <p:txBody>
          <a:bodyPr/>
          <a:lstStyle/>
          <a:p>
            <a:r>
              <a:rPr lang="en-US" dirty="0"/>
              <a:t>Security group Photo</a:t>
            </a:r>
            <a:endParaRPr lang="en-IN" dirty="0"/>
          </a:p>
        </p:txBody>
      </p:sp>
      <p:pic>
        <p:nvPicPr>
          <p:cNvPr id="5" name="Content Placeholder 4">
            <a:extLst>
              <a:ext uri="{FF2B5EF4-FFF2-40B4-BE49-F238E27FC236}">
                <a16:creationId xmlns:a16="http://schemas.microsoft.com/office/drawing/2014/main" id="{DEEFE6BD-F5E0-5D04-74E1-E288F4550A94}"/>
              </a:ext>
            </a:extLst>
          </p:cNvPr>
          <p:cNvPicPr>
            <a:picLocks noGrp="1" noChangeAspect="1"/>
          </p:cNvPicPr>
          <p:nvPr>
            <p:ph idx="1"/>
          </p:nvPr>
        </p:nvPicPr>
        <p:blipFill>
          <a:blip r:embed="rId2"/>
          <a:stretch>
            <a:fillRect/>
          </a:stretch>
        </p:blipFill>
        <p:spPr>
          <a:xfrm>
            <a:off x="1814449" y="1705232"/>
            <a:ext cx="9541410" cy="4805591"/>
          </a:xfrm>
        </p:spPr>
      </p:pic>
    </p:spTree>
    <p:extLst>
      <p:ext uri="{BB962C8B-B14F-4D97-AF65-F5344CB8AC3E}">
        <p14:creationId xmlns:p14="http://schemas.microsoft.com/office/powerpoint/2010/main" val="190287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217E-251C-7AC0-768F-7E2AC833EE08}"/>
              </a:ext>
            </a:extLst>
          </p:cNvPr>
          <p:cNvSpPr>
            <a:spLocks noGrp="1"/>
          </p:cNvSpPr>
          <p:nvPr>
            <p:ph type="title"/>
          </p:nvPr>
        </p:nvSpPr>
        <p:spPr>
          <a:xfrm>
            <a:off x="1975087" y="703799"/>
            <a:ext cx="8911687" cy="1280890"/>
          </a:xfrm>
        </p:spPr>
        <p:txBody>
          <a:bodyPr/>
          <a:lstStyle/>
          <a:p>
            <a:r>
              <a:rPr lang="en-US" dirty="0"/>
              <a:t>Step3: Connect to our EC-2 server</a:t>
            </a:r>
            <a:endParaRPr lang="en-IN" dirty="0"/>
          </a:p>
        </p:txBody>
      </p:sp>
      <p:sp>
        <p:nvSpPr>
          <p:cNvPr id="6" name="Content Placeholder 5">
            <a:extLst>
              <a:ext uri="{FF2B5EF4-FFF2-40B4-BE49-F238E27FC236}">
                <a16:creationId xmlns:a16="http://schemas.microsoft.com/office/drawing/2014/main" id="{F491BE79-AB4C-C00D-FD72-B1FF843B20A0}"/>
              </a:ext>
            </a:extLst>
          </p:cNvPr>
          <p:cNvSpPr>
            <a:spLocks noGrp="1"/>
          </p:cNvSpPr>
          <p:nvPr>
            <p:ph idx="1"/>
          </p:nvPr>
        </p:nvSpPr>
        <p:spPr>
          <a:xfrm>
            <a:off x="1971374" y="1667389"/>
            <a:ext cx="8915400" cy="634600"/>
          </a:xfrm>
        </p:spPr>
        <p:txBody>
          <a:bodyPr/>
          <a:lstStyle/>
          <a:p>
            <a:pPr marL="0" indent="0">
              <a:buNone/>
            </a:pPr>
            <a:r>
              <a:rPr lang="en-US" dirty="0"/>
              <a:t>We connected through SSH</a:t>
            </a:r>
            <a:endParaRPr lang="en-IN" dirty="0"/>
          </a:p>
        </p:txBody>
      </p:sp>
      <p:pic>
        <p:nvPicPr>
          <p:cNvPr id="4" name="Picture 3">
            <a:extLst>
              <a:ext uri="{FF2B5EF4-FFF2-40B4-BE49-F238E27FC236}">
                <a16:creationId xmlns:a16="http://schemas.microsoft.com/office/drawing/2014/main" id="{B086551C-756B-CB2E-F9E5-321EF219C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81" y="0"/>
            <a:ext cx="740376" cy="754822"/>
          </a:xfrm>
          <a:prstGeom prst="rect">
            <a:avLst/>
          </a:prstGeom>
        </p:spPr>
      </p:pic>
      <p:pic>
        <p:nvPicPr>
          <p:cNvPr id="5" name="Picture 4">
            <a:extLst>
              <a:ext uri="{FF2B5EF4-FFF2-40B4-BE49-F238E27FC236}">
                <a16:creationId xmlns:a16="http://schemas.microsoft.com/office/drawing/2014/main" id="{8B629C82-10DD-698C-BDDD-4E414DF24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374" y="2163327"/>
            <a:ext cx="9335058" cy="4385754"/>
          </a:xfrm>
          <a:prstGeom prst="rect">
            <a:avLst/>
          </a:prstGeom>
        </p:spPr>
      </p:pic>
    </p:spTree>
    <p:extLst>
      <p:ext uri="{BB962C8B-B14F-4D97-AF65-F5344CB8AC3E}">
        <p14:creationId xmlns:p14="http://schemas.microsoft.com/office/powerpoint/2010/main" val="3731591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217E-251C-7AC0-768F-7E2AC833EE08}"/>
              </a:ext>
            </a:extLst>
          </p:cNvPr>
          <p:cNvSpPr>
            <a:spLocks noGrp="1"/>
          </p:cNvSpPr>
          <p:nvPr>
            <p:ph type="title"/>
          </p:nvPr>
        </p:nvSpPr>
        <p:spPr>
          <a:xfrm>
            <a:off x="1975087" y="703799"/>
            <a:ext cx="8911687" cy="1280890"/>
          </a:xfrm>
        </p:spPr>
        <p:txBody>
          <a:bodyPr/>
          <a:lstStyle/>
          <a:p>
            <a:r>
              <a:rPr lang="en-US" dirty="0"/>
              <a:t>Step4.1: Jenkins Install</a:t>
            </a:r>
            <a:endParaRPr lang="en-IN" dirty="0"/>
          </a:p>
        </p:txBody>
      </p:sp>
      <p:pic>
        <p:nvPicPr>
          <p:cNvPr id="5" name="Content Placeholder 4">
            <a:extLst>
              <a:ext uri="{FF2B5EF4-FFF2-40B4-BE49-F238E27FC236}">
                <a16:creationId xmlns:a16="http://schemas.microsoft.com/office/drawing/2014/main" id="{E7C36041-7557-FF2F-2BF0-2C23376A4C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3703" y="1555665"/>
            <a:ext cx="9296870" cy="5228938"/>
          </a:xfrm>
        </p:spPr>
      </p:pic>
      <p:pic>
        <p:nvPicPr>
          <p:cNvPr id="4" name="Picture 3">
            <a:extLst>
              <a:ext uri="{FF2B5EF4-FFF2-40B4-BE49-F238E27FC236}">
                <a16:creationId xmlns:a16="http://schemas.microsoft.com/office/drawing/2014/main" id="{B086551C-756B-CB2E-F9E5-321EF219C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81" y="0"/>
            <a:ext cx="740376" cy="754822"/>
          </a:xfrm>
          <a:prstGeom prst="rect">
            <a:avLst/>
          </a:prstGeom>
        </p:spPr>
      </p:pic>
    </p:spTree>
    <p:extLst>
      <p:ext uri="{BB962C8B-B14F-4D97-AF65-F5344CB8AC3E}">
        <p14:creationId xmlns:p14="http://schemas.microsoft.com/office/powerpoint/2010/main" val="3277409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217E-251C-7AC0-768F-7E2AC833EE08}"/>
              </a:ext>
            </a:extLst>
          </p:cNvPr>
          <p:cNvSpPr>
            <a:spLocks noGrp="1"/>
          </p:cNvSpPr>
          <p:nvPr>
            <p:ph type="title"/>
          </p:nvPr>
        </p:nvSpPr>
        <p:spPr>
          <a:xfrm>
            <a:off x="1975087" y="703799"/>
            <a:ext cx="8911687" cy="1280890"/>
          </a:xfrm>
        </p:spPr>
        <p:txBody>
          <a:bodyPr/>
          <a:lstStyle/>
          <a:p>
            <a:r>
              <a:rPr lang="en-US" dirty="0"/>
              <a:t>Step4.2: Jenkins Install</a:t>
            </a:r>
            <a:endParaRPr lang="en-IN" dirty="0"/>
          </a:p>
        </p:txBody>
      </p:sp>
      <p:pic>
        <p:nvPicPr>
          <p:cNvPr id="5" name="Content Placeholder 4">
            <a:extLst>
              <a:ext uri="{FF2B5EF4-FFF2-40B4-BE49-F238E27FC236}">
                <a16:creationId xmlns:a16="http://schemas.microsoft.com/office/drawing/2014/main" id="{9214FEF4-C27F-69E7-1DEE-EFE79D8B24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7086" y="1357297"/>
            <a:ext cx="8911687" cy="5351360"/>
          </a:xfrm>
        </p:spPr>
      </p:pic>
      <p:pic>
        <p:nvPicPr>
          <p:cNvPr id="4" name="Picture 3">
            <a:extLst>
              <a:ext uri="{FF2B5EF4-FFF2-40B4-BE49-F238E27FC236}">
                <a16:creationId xmlns:a16="http://schemas.microsoft.com/office/drawing/2014/main" id="{B086551C-756B-CB2E-F9E5-321EF219C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81" y="0"/>
            <a:ext cx="740376" cy="754822"/>
          </a:xfrm>
          <a:prstGeom prst="rect">
            <a:avLst/>
          </a:prstGeom>
        </p:spPr>
      </p:pic>
    </p:spTree>
    <p:extLst>
      <p:ext uri="{BB962C8B-B14F-4D97-AF65-F5344CB8AC3E}">
        <p14:creationId xmlns:p14="http://schemas.microsoft.com/office/powerpoint/2010/main" val="7253608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149</TotalTime>
  <Words>572</Words>
  <Application>Microsoft Office PowerPoint</Application>
  <PresentationFormat>Widescreen</PresentationFormat>
  <Paragraphs>65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Times New Roman</vt:lpstr>
      <vt:lpstr>Wingdings 3</vt:lpstr>
      <vt:lpstr>Wisp</vt:lpstr>
      <vt:lpstr>PowerPoint Presentation</vt:lpstr>
      <vt:lpstr>INDEX</vt:lpstr>
      <vt:lpstr>Technologies Used</vt:lpstr>
      <vt:lpstr>Step1: Forks the GIT Repo</vt:lpstr>
      <vt:lpstr>Step2: Create the EC-2 server on AWS</vt:lpstr>
      <vt:lpstr>Security group Photo</vt:lpstr>
      <vt:lpstr>Step3: Connect to our EC-2 server</vt:lpstr>
      <vt:lpstr>Step4.1: Jenkins Install</vt:lpstr>
      <vt:lpstr>Step4.2: Jenkins Install</vt:lpstr>
      <vt:lpstr>Step4.3: Jenkins Install</vt:lpstr>
      <vt:lpstr>Step4.4: Jenkins Install</vt:lpstr>
      <vt:lpstr>Step5.1: Key Generation and Adding</vt:lpstr>
      <vt:lpstr>Step5.2: Key Generation and Adding</vt:lpstr>
      <vt:lpstr>Step5.3: Key Generation and Adding</vt:lpstr>
      <vt:lpstr>DockerFile Code</vt:lpstr>
      <vt:lpstr>Step 6: Docker Installing and Running</vt:lpstr>
      <vt:lpstr>Step7: Exectuble Shell</vt:lpstr>
      <vt:lpstr>Step8: Console Output  </vt:lpstr>
      <vt:lpstr>Step9: GitHub integration(WebHooks)</vt:lpstr>
      <vt:lpstr>Step10: WebSite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Santosh Kumar</dc:creator>
  <cp:lastModifiedBy>Santosh Kumar</cp:lastModifiedBy>
  <cp:revision>5</cp:revision>
  <dcterms:created xsi:type="dcterms:W3CDTF">2023-04-27T14:37:44Z</dcterms:created>
  <dcterms:modified xsi:type="dcterms:W3CDTF">2023-04-29T17:05:16Z</dcterms:modified>
</cp:coreProperties>
</file>