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15"/>
  </p:notesMasterIdLst>
  <p:handoutMasterIdLst>
    <p:handoutMasterId r:id="rId16"/>
  </p:handoutMasterIdLst>
  <p:sldIdLst>
    <p:sldId id="256" r:id="rId2"/>
    <p:sldId id="259" r:id="rId3"/>
    <p:sldId id="262" r:id="rId4"/>
    <p:sldId id="263" r:id="rId5"/>
    <p:sldId id="264" r:id="rId6"/>
    <p:sldId id="274" r:id="rId7"/>
    <p:sldId id="275" r:id="rId8"/>
    <p:sldId id="265" r:id="rId9"/>
    <p:sldId id="266" r:id="rId10"/>
    <p:sldId id="267" r:id="rId11"/>
    <p:sldId id="268" r:id="rId12"/>
    <p:sldId id="269" r:id="rId13"/>
    <p:sldId id="26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tosh Kumar" initials="SK" lastIdx="1" clrIdx="0">
    <p:extLst>
      <p:ext uri="{19B8F6BF-5375-455C-9EA6-DF929625EA0E}">
        <p15:presenceInfo xmlns:p15="http://schemas.microsoft.com/office/powerpoint/2012/main" userId="99c580881c4cc7e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42" d="100"/>
          <a:sy n="42" d="100"/>
        </p:scale>
        <p:origin x="72" y="6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A92D918-2C19-D31C-0E7A-3DD9CE17A79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78B0388B-4970-06D1-6BD3-FD00F7335AD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582449-64E2-4B2F-A00D-DC93B56C2FA5}" type="datetimeFigureOut">
              <a:rPr lang="en-IN" smtClean="0"/>
              <a:t>02-12-2022</a:t>
            </a:fld>
            <a:endParaRPr lang="en-IN"/>
          </a:p>
        </p:txBody>
      </p:sp>
      <p:sp>
        <p:nvSpPr>
          <p:cNvPr id="4" name="Footer Placeholder 3">
            <a:extLst>
              <a:ext uri="{FF2B5EF4-FFF2-40B4-BE49-F238E27FC236}">
                <a16:creationId xmlns:a16="http://schemas.microsoft.com/office/drawing/2014/main" id="{72282E40-C6CD-B9C8-A24D-16AB81377FB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D145E955-18C1-B62A-3298-9611CC01894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E9062E-558E-4F8E-8564-B0D77D1018D4}" type="slidenum">
              <a:rPr lang="en-IN" smtClean="0"/>
              <a:t>‹#›</a:t>
            </a:fld>
            <a:endParaRPr lang="en-IN"/>
          </a:p>
        </p:txBody>
      </p:sp>
    </p:spTree>
    <p:extLst>
      <p:ext uri="{BB962C8B-B14F-4D97-AF65-F5344CB8AC3E}">
        <p14:creationId xmlns:p14="http://schemas.microsoft.com/office/powerpoint/2010/main" val="417340386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F098A3-A989-4998-B7A3-E805445974DD}" type="datetimeFigureOut">
              <a:rPr lang="en-IN" smtClean="0"/>
              <a:t>02-12-2022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91AEAA-BB10-42FE-9F5A-45DEDD7F52F0}" type="slidenum">
              <a:rPr lang="en-IN" smtClean="0"/>
              <a:t>‹#›</a:t>
            </a:fld>
            <a:endParaRPr lang="en-IN"/>
          </a:p>
        </p:txBody>
      </p:sp>
    </p:spTree>
    <p:extLst>
      <p:ext uri="{BB962C8B-B14F-4D97-AF65-F5344CB8AC3E}">
        <p14:creationId xmlns:p14="http://schemas.microsoft.com/office/powerpoint/2010/main" val="1830768198"/>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D3BBFD-9B4E-43DC-94C1-2BB695C265AF}" type="datetime1">
              <a:rPr lang="en-IN" smtClean="0"/>
              <a:t>02-12-2022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F2D821-694E-474F-828B-B691F16F9D44}" type="slidenum">
              <a:rPr lang="en-IN" smtClean="0"/>
              <a:t>‹#›</a:t>
            </a:fld>
            <a:endParaRPr lang="en-IN"/>
          </a:p>
        </p:txBody>
      </p:sp>
    </p:spTree>
    <p:extLst>
      <p:ext uri="{BB962C8B-B14F-4D97-AF65-F5344CB8AC3E}">
        <p14:creationId xmlns:p14="http://schemas.microsoft.com/office/powerpoint/2010/main" val="789072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86F7BC-363B-42A4-A825-76364FEB8039}" type="datetime1">
              <a:rPr lang="en-IN" smtClean="0"/>
              <a:t>02-12-2022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F2D821-694E-474F-828B-B691F16F9D44}" type="slidenum">
              <a:rPr lang="en-IN" smtClean="0"/>
              <a:t>‹#›</a:t>
            </a:fld>
            <a:endParaRPr lang="en-IN"/>
          </a:p>
        </p:txBody>
      </p:sp>
    </p:spTree>
    <p:extLst>
      <p:ext uri="{BB962C8B-B14F-4D97-AF65-F5344CB8AC3E}">
        <p14:creationId xmlns:p14="http://schemas.microsoft.com/office/powerpoint/2010/main" val="1954372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80E0A8B-BA1B-4C25-9B1D-51986CA01F9A}" type="datetime1">
              <a:rPr lang="en-IN" smtClean="0"/>
              <a:t>02-12-2022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F2D821-694E-474F-828B-B691F16F9D44}" type="slidenum">
              <a:rPr lang="en-IN" smtClean="0"/>
              <a:t>‹#›</a:t>
            </a:fld>
            <a:endParaRPr lang="en-IN"/>
          </a:p>
        </p:txBody>
      </p:sp>
    </p:spTree>
    <p:extLst>
      <p:ext uri="{BB962C8B-B14F-4D97-AF65-F5344CB8AC3E}">
        <p14:creationId xmlns:p14="http://schemas.microsoft.com/office/powerpoint/2010/main" val="2714220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595AA0C-F760-403C-9C8D-18109E4D27C7}" type="datetime1">
              <a:rPr lang="en-IN" smtClean="0"/>
              <a:t>02-12-2022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F2D821-694E-474F-828B-B691F16F9D44}"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085445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114AF9-3373-4FCF-B3F1-12E1194D60F6}" type="datetime1">
              <a:rPr lang="en-IN" smtClean="0"/>
              <a:t>02-12-2022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F2D821-694E-474F-828B-B691F16F9D44}" type="slidenum">
              <a:rPr lang="en-IN" smtClean="0"/>
              <a:t>‹#›</a:t>
            </a:fld>
            <a:endParaRPr lang="en-IN"/>
          </a:p>
        </p:txBody>
      </p:sp>
    </p:spTree>
    <p:extLst>
      <p:ext uri="{BB962C8B-B14F-4D97-AF65-F5344CB8AC3E}">
        <p14:creationId xmlns:p14="http://schemas.microsoft.com/office/powerpoint/2010/main" val="29541428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67747B3-A5E4-4572-93DD-78AFEA4222BB}" type="datetime1">
              <a:rPr lang="en-IN" smtClean="0"/>
              <a:t>02-12-2022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F2D821-694E-474F-828B-B691F16F9D44}" type="slidenum">
              <a:rPr lang="en-IN" smtClean="0"/>
              <a:t>‹#›</a:t>
            </a:fld>
            <a:endParaRPr lang="en-IN"/>
          </a:p>
        </p:txBody>
      </p:sp>
    </p:spTree>
    <p:extLst>
      <p:ext uri="{BB962C8B-B14F-4D97-AF65-F5344CB8AC3E}">
        <p14:creationId xmlns:p14="http://schemas.microsoft.com/office/powerpoint/2010/main" val="21749063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60464E5-3728-4466-8944-99CCAFCAC133}" type="datetime1">
              <a:rPr lang="en-IN" smtClean="0"/>
              <a:t>02-12-2022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F2D821-694E-474F-828B-B691F16F9D44}" type="slidenum">
              <a:rPr lang="en-IN" smtClean="0"/>
              <a:t>‹#›</a:t>
            </a:fld>
            <a:endParaRPr lang="en-IN"/>
          </a:p>
        </p:txBody>
      </p:sp>
    </p:spTree>
    <p:extLst>
      <p:ext uri="{BB962C8B-B14F-4D97-AF65-F5344CB8AC3E}">
        <p14:creationId xmlns:p14="http://schemas.microsoft.com/office/powerpoint/2010/main" val="32844822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3C5A31-A999-49FC-BEF8-6BF32E7C5143}" type="datetime1">
              <a:rPr lang="en-IN" smtClean="0"/>
              <a:t>02-12-2022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F2D821-694E-474F-828B-B691F16F9D44}" type="slidenum">
              <a:rPr lang="en-IN" smtClean="0"/>
              <a:t>‹#›</a:t>
            </a:fld>
            <a:endParaRPr lang="en-IN"/>
          </a:p>
        </p:txBody>
      </p:sp>
    </p:spTree>
    <p:extLst>
      <p:ext uri="{BB962C8B-B14F-4D97-AF65-F5344CB8AC3E}">
        <p14:creationId xmlns:p14="http://schemas.microsoft.com/office/powerpoint/2010/main" val="41903074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C62D4C-39AE-44A9-80D6-BDA807FDA1FB}" type="datetime1">
              <a:rPr lang="en-IN" smtClean="0"/>
              <a:t>02-12-2022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F2D821-694E-474F-828B-B691F16F9D44}" type="slidenum">
              <a:rPr lang="en-IN" smtClean="0"/>
              <a:t>‹#›</a:t>
            </a:fld>
            <a:endParaRPr lang="en-IN"/>
          </a:p>
        </p:txBody>
      </p:sp>
    </p:spTree>
    <p:extLst>
      <p:ext uri="{BB962C8B-B14F-4D97-AF65-F5344CB8AC3E}">
        <p14:creationId xmlns:p14="http://schemas.microsoft.com/office/powerpoint/2010/main" val="825844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31FF39E-C688-4A54-88C7-B9F88CB34CC8}" type="datetime1">
              <a:rPr lang="en-IN" smtClean="0"/>
              <a:t>02-12-2022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F2D821-694E-474F-828B-B691F16F9D44}" type="slidenum">
              <a:rPr lang="en-IN" smtClean="0"/>
              <a:t>‹#›</a:t>
            </a:fld>
            <a:endParaRPr lang="en-IN"/>
          </a:p>
        </p:txBody>
      </p:sp>
    </p:spTree>
    <p:extLst>
      <p:ext uri="{BB962C8B-B14F-4D97-AF65-F5344CB8AC3E}">
        <p14:creationId xmlns:p14="http://schemas.microsoft.com/office/powerpoint/2010/main" val="2590856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1AE99B-6261-4FDD-8214-F44A2C55E34F}" type="datetime1">
              <a:rPr lang="en-IN" smtClean="0"/>
              <a:t>02-12-2022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F2D821-694E-474F-828B-B691F16F9D44}" type="slidenum">
              <a:rPr lang="en-IN" smtClean="0"/>
              <a:t>‹#›</a:t>
            </a:fld>
            <a:endParaRPr lang="en-IN"/>
          </a:p>
        </p:txBody>
      </p:sp>
    </p:spTree>
    <p:extLst>
      <p:ext uri="{BB962C8B-B14F-4D97-AF65-F5344CB8AC3E}">
        <p14:creationId xmlns:p14="http://schemas.microsoft.com/office/powerpoint/2010/main" val="319133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CB9B03-040E-4B44-965A-575D6D870C3B}" type="datetime1">
              <a:rPr lang="en-IN" smtClean="0"/>
              <a:t>02-12-2022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F2D821-694E-474F-828B-B691F16F9D44}" type="slidenum">
              <a:rPr lang="en-IN" smtClean="0"/>
              <a:t>‹#›</a:t>
            </a:fld>
            <a:endParaRPr lang="en-IN"/>
          </a:p>
        </p:txBody>
      </p:sp>
    </p:spTree>
    <p:extLst>
      <p:ext uri="{BB962C8B-B14F-4D97-AF65-F5344CB8AC3E}">
        <p14:creationId xmlns:p14="http://schemas.microsoft.com/office/powerpoint/2010/main" val="2024782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C73C13-ED67-45B6-BE3A-F1787D7767F4}" type="datetime1">
              <a:rPr lang="en-IN" smtClean="0"/>
              <a:t>02-12-2022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FF2D821-694E-474F-828B-B691F16F9D44}" type="slidenum">
              <a:rPr lang="en-IN" smtClean="0"/>
              <a:t>‹#›</a:t>
            </a:fld>
            <a:endParaRPr lang="en-IN"/>
          </a:p>
        </p:txBody>
      </p:sp>
    </p:spTree>
    <p:extLst>
      <p:ext uri="{BB962C8B-B14F-4D97-AF65-F5344CB8AC3E}">
        <p14:creationId xmlns:p14="http://schemas.microsoft.com/office/powerpoint/2010/main" val="3955436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B3EF9B4-7C99-42CB-9627-0FDC1F81608F}" type="datetime1">
              <a:rPr lang="en-IN" smtClean="0"/>
              <a:t>02-12-2022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3FF2D821-694E-474F-828B-B691F16F9D44}" type="slidenum">
              <a:rPr lang="en-IN" smtClean="0"/>
              <a:t>‹#›</a:t>
            </a:fld>
            <a:endParaRPr lang="en-IN"/>
          </a:p>
        </p:txBody>
      </p:sp>
    </p:spTree>
    <p:extLst>
      <p:ext uri="{BB962C8B-B14F-4D97-AF65-F5344CB8AC3E}">
        <p14:creationId xmlns:p14="http://schemas.microsoft.com/office/powerpoint/2010/main" val="1883890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427DF73-7216-404F-849F-DEEFD3192E59}" type="datetime1">
              <a:rPr lang="en-IN" smtClean="0"/>
              <a:t>02-12-2022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3FF2D821-694E-474F-828B-B691F16F9D44}" type="slidenum">
              <a:rPr lang="en-IN" smtClean="0"/>
              <a:t>‹#›</a:t>
            </a:fld>
            <a:endParaRPr lang="en-IN"/>
          </a:p>
        </p:txBody>
      </p:sp>
    </p:spTree>
    <p:extLst>
      <p:ext uri="{BB962C8B-B14F-4D97-AF65-F5344CB8AC3E}">
        <p14:creationId xmlns:p14="http://schemas.microsoft.com/office/powerpoint/2010/main" val="891393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56D353D-B68A-4C96-A92F-BD8378DAFB4D}" type="datetime1">
              <a:rPr lang="en-IN" smtClean="0"/>
              <a:t>02-12-2022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3FF2D821-694E-474F-828B-B691F16F9D44}" type="slidenum">
              <a:rPr lang="en-IN" smtClean="0"/>
              <a:t>‹#›</a:t>
            </a:fld>
            <a:endParaRPr lang="en-IN"/>
          </a:p>
        </p:txBody>
      </p:sp>
    </p:spTree>
    <p:extLst>
      <p:ext uri="{BB962C8B-B14F-4D97-AF65-F5344CB8AC3E}">
        <p14:creationId xmlns:p14="http://schemas.microsoft.com/office/powerpoint/2010/main" val="1516498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0C66A5-C104-4C91-B9F4-9BC0E96BCC86}" type="datetime1">
              <a:rPr lang="en-IN" smtClean="0"/>
              <a:t>02-12-2022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F2D821-694E-474F-828B-B691F16F9D44}" type="slidenum">
              <a:rPr lang="en-IN" smtClean="0"/>
              <a:t>‹#›</a:t>
            </a:fld>
            <a:endParaRPr lang="en-IN"/>
          </a:p>
        </p:txBody>
      </p:sp>
    </p:spTree>
    <p:extLst>
      <p:ext uri="{BB962C8B-B14F-4D97-AF65-F5344CB8AC3E}">
        <p14:creationId xmlns:p14="http://schemas.microsoft.com/office/powerpoint/2010/main" val="1966776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8030A4A-44D8-45EF-9221-FBC9D27C7BA8}" type="datetime1">
              <a:rPr lang="en-IN" smtClean="0"/>
              <a:t>02-12-2022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FF2D821-694E-474F-828B-B691F16F9D44}" type="slidenum">
              <a:rPr lang="en-IN" smtClean="0"/>
              <a:t>‹#›</a:t>
            </a:fld>
            <a:endParaRPr lang="en-IN"/>
          </a:p>
        </p:txBody>
      </p:sp>
    </p:spTree>
    <p:extLst>
      <p:ext uri="{BB962C8B-B14F-4D97-AF65-F5344CB8AC3E}">
        <p14:creationId xmlns:p14="http://schemas.microsoft.com/office/powerpoint/2010/main" val="2078293837"/>
      </p:ext>
    </p:extLst>
  </p:cSld>
  <p:clrMap bg1="dk1" tx1="lt1" bg2="dk2"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designrush.com/best-designs/apps/israel-railways-app-design" TargetMode="External"/><Relationship Id="rId2" Type="http://schemas.openxmlformats.org/officeDocument/2006/relationships/hyperlink" Target="https://uxplanet.org/designing-a-better-ui-for-irctc-ios-app-c05444929da3"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s://uxdesign.cc/ux-ui-case-study-uts-app-indian-railways-6f89216ac699"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C360B-B3BE-D8E4-6121-A09A59E79B63}"/>
              </a:ext>
            </a:extLst>
          </p:cNvPr>
          <p:cNvSpPr>
            <a:spLocks noGrp="1"/>
          </p:cNvSpPr>
          <p:nvPr>
            <p:ph type="ctrTitle"/>
          </p:nvPr>
        </p:nvSpPr>
        <p:spPr>
          <a:xfrm>
            <a:off x="1154955" y="2286000"/>
            <a:ext cx="10035784" cy="2491379"/>
          </a:xfrm>
        </p:spPr>
        <p:txBody>
          <a:bodyPr/>
          <a:lstStyle/>
          <a:p>
            <a:pPr algn="ctr"/>
            <a:br>
              <a:rPr lang="en-US" dirty="0"/>
            </a:br>
            <a:r>
              <a:rPr lang="en-US" u="sng" dirty="0"/>
              <a:t>Railway Reservation System</a:t>
            </a:r>
            <a:endParaRPr lang="en-IN" u="sng" dirty="0"/>
          </a:p>
        </p:txBody>
      </p:sp>
      <p:sp>
        <p:nvSpPr>
          <p:cNvPr id="3" name="Subtitle 2">
            <a:extLst>
              <a:ext uri="{FF2B5EF4-FFF2-40B4-BE49-F238E27FC236}">
                <a16:creationId xmlns:a16="http://schemas.microsoft.com/office/drawing/2014/main" id="{BBE9CBE2-6EC1-9722-0FB1-B664EA414C3F}"/>
              </a:ext>
            </a:extLst>
          </p:cNvPr>
          <p:cNvSpPr>
            <a:spLocks noGrp="1"/>
          </p:cNvSpPr>
          <p:nvPr>
            <p:ph type="subTitle" idx="1"/>
          </p:nvPr>
        </p:nvSpPr>
        <p:spPr>
          <a:xfrm>
            <a:off x="1154955" y="5057993"/>
            <a:ext cx="8825658" cy="1339215"/>
          </a:xfrm>
        </p:spPr>
        <p:txBody>
          <a:bodyPr>
            <a:normAutofit/>
          </a:bodyPr>
          <a:lstStyle/>
          <a:p>
            <a:r>
              <a:rPr lang="en-US" dirty="0"/>
              <a:t>Name: </a:t>
            </a:r>
            <a:r>
              <a:rPr lang="en-US" dirty="0" err="1"/>
              <a:t>Ayush</a:t>
            </a:r>
            <a:r>
              <a:rPr lang="en-US" dirty="0"/>
              <a:t> </a:t>
            </a:r>
            <a:r>
              <a:rPr lang="en-US" dirty="0" err="1"/>
              <a:t>gupta</a:t>
            </a:r>
            <a:endParaRPr lang="en-US" dirty="0"/>
          </a:p>
          <a:p>
            <a:r>
              <a:rPr lang="en-US" dirty="0"/>
              <a:t>Roll no.: 333004</a:t>
            </a:r>
          </a:p>
          <a:p>
            <a:r>
              <a:rPr lang="en-US" dirty="0"/>
              <a:t>GR no.: 22011191</a:t>
            </a:r>
            <a:endParaRPr lang="en-IN" dirty="0"/>
          </a:p>
        </p:txBody>
      </p:sp>
      <p:sp>
        <p:nvSpPr>
          <p:cNvPr id="4" name="Slide Number Placeholder 3">
            <a:extLst>
              <a:ext uri="{FF2B5EF4-FFF2-40B4-BE49-F238E27FC236}">
                <a16:creationId xmlns:a16="http://schemas.microsoft.com/office/drawing/2014/main" id="{EF68F669-0D01-1F46-A05C-9306001A9194}"/>
              </a:ext>
            </a:extLst>
          </p:cNvPr>
          <p:cNvSpPr>
            <a:spLocks noGrp="1"/>
          </p:cNvSpPr>
          <p:nvPr>
            <p:ph type="sldNum" sz="quarter" idx="12"/>
          </p:nvPr>
        </p:nvSpPr>
        <p:spPr/>
        <p:txBody>
          <a:bodyPr/>
          <a:lstStyle/>
          <a:p>
            <a:fld id="{3FF2D821-694E-474F-828B-B691F16F9D44}" type="slidenum">
              <a:rPr lang="en-IN" smtClean="0"/>
              <a:t>1</a:t>
            </a:fld>
            <a:endParaRPr lang="en-IN"/>
          </a:p>
        </p:txBody>
      </p:sp>
      <p:sp>
        <p:nvSpPr>
          <p:cNvPr id="5" name="TextBox 4">
            <a:extLst>
              <a:ext uri="{FF2B5EF4-FFF2-40B4-BE49-F238E27FC236}">
                <a16:creationId xmlns:a16="http://schemas.microsoft.com/office/drawing/2014/main" id="{1B002A75-EE28-C7D2-3FC8-A0EFE1B06630}"/>
              </a:ext>
            </a:extLst>
          </p:cNvPr>
          <p:cNvSpPr txBox="1"/>
          <p:nvPr/>
        </p:nvSpPr>
        <p:spPr>
          <a:xfrm>
            <a:off x="1925594" y="108583"/>
            <a:ext cx="8340811" cy="1227195"/>
          </a:xfrm>
          <a:prstGeom prst="rect">
            <a:avLst/>
          </a:prstGeom>
          <a:noFill/>
        </p:spPr>
        <p:txBody>
          <a:bodyPr wrap="square" rtlCol="0">
            <a:spAutoFit/>
          </a:bodyPr>
          <a:lstStyle/>
          <a:p>
            <a:pPr algn="ctr">
              <a:lnSpc>
                <a:spcPct val="115000"/>
              </a:lnSpc>
            </a:pPr>
            <a:r>
              <a:rPr lang="en-IN" sz="2200" b="1" dirty="0">
                <a:effectLst/>
                <a:latin typeface="Cambria" panose="02040503050406030204" pitchFamily="18" charset="0"/>
                <a:ea typeface="Cambria" panose="02040503050406030204" pitchFamily="18" charset="0"/>
                <a:cs typeface="Cambria" panose="02040503050406030204" pitchFamily="18" charset="0"/>
              </a:rPr>
              <a:t>BRACT’s</a:t>
            </a:r>
            <a:endParaRPr lang="en-IN" sz="2200" dirty="0">
              <a:effectLst/>
              <a:latin typeface="Arial" panose="020B0604020202020204" pitchFamily="34" charset="0"/>
              <a:ea typeface="Arial" panose="020B0604020202020204" pitchFamily="34" charset="0"/>
            </a:endParaRPr>
          </a:p>
          <a:p>
            <a:pPr algn="ctr">
              <a:lnSpc>
                <a:spcPct val="115000"/>
              </a:lnSpc>
            </a:pPr>
            <a:r>
              <a:rPr lang="en-IN" sz="2200" b="1" dirty="0">
                <a:effectLst/>
                <a:latin typeface="Cambria" panose="02040503050406030204" pitchFamily="18" charset="0"/>
                <a:ea typeface="Cambria" panose="02040503050406030204" pitchFamily="18" charset="0"/>
                <a:cs typeface="Cambria" panose="02040503050406030204" pitchFamily="18" charset="0"/>
              </a:rPr>
              <a:t>Vishwakarma Institute of Information Technology</a:t>
            </a:r>
            <a:endParaRPr lang="en-IN" sz="2200" dirty="0">
              <a:effectLst/>
              <a:latin typeface="Arial" panose="020B0604020202020204" pitchFamily="34" charset="0"/>
              <a:ea typeface="Arial" panose="020B0604020202020204" pitchFamily="34" charset="0"/>
            </a:endParaRPr>
          </a:p>
          <a:p>
            <a:pPr algn="ctr">
              <a:lnSpc>
                <a:spcPct val="115000"/>
              </a:lnSpc>
            </a:pPr>
            <a:r>
              <a:rPr lang="en-IN" sz="2200" b="1" dirty="0">
                <a:effectLst/>
                <a:latin typeface="Cambria" panose="02040503050406030204" pitchFamily="18" charset="0"/>
                <a:ea typeface="Cambria" panose="02040503050406030204" pitchFamily="18" charset="0"/>
                <a:cs typeface="Cambria" panose="02040503050406030204" pitchFamily="18" charset="0"/>
              </a:rPr>
              <a:t>Department of Information Technology</a:t>
            </a:r>
            <a:endParaRPr lang="en-IN" sz="2200" dirty="0">
              <a:effectLst/>
              <a:latin typeface="Arial" panose="020B0604020202020204" pitchFamily="34" charset="0"/>
              <a:ea typeface="Arial" panose="020B0604020202020204" pitchFamily="34" charset="0"/>
            </a:endParaRPr>
          </a:p>
        </p:txBody>
      </p:sp>
      <p:pic>
        <p:nvPicPr>
          <p:cNvPr id="6" name="image48.png">
            <a:extLst>
              <a:ext uri="{FF2B5EF4-FFF2-40B4-BE49-F238E27FC236}">
                <a16:creationId xmlns:a16="http://schemas.microsoft.com/office/drawing/2014/main" id="{E471A7F8-8D8F-7F3C-A004-51B42670DE95}"/>
              </a:ext>
            </a:extLst>
          </p:cNvPr>
          <p:cNvPicPr/>
          <p:nvPr/>
        </p:nvPicPr>
        <p:blipFill>
          <a:blip r:embed="rId2">
            <a:extLst>
              <a:ext uri="{28A0092B-C50C-407E-A947-70E740481C1C}">
                <a14:useLocalDpi xmlns:a14="http://schemas.microsoft.com/office/drawing/2010/main" val="0"/>
              </a:ext>
            </a:extLst>
          </a:blip>
          <a:srcRect/>
          <a:stretch>
            <a:fillRect/>
          </a:stretch>
        </p:blipFill>
        <p:spPr>
          <a:xfrm>
            <a:off x="1839459" y="460792"/>
            <a:ext cx="1095375" cy="1085850"/>
          </a:xfrm>
          <a:prstGeom prst="rect">
            <a:avLst/>
          </a:prstGeom>
          <a:ln/>
        </p:spPr>
      </p:pic>
      <p:sp>
        <p:nvSpPr>
          <p:cNvPr id="7" name="TextBox 6">
            <a:extLst>
              <a:ext uri="{FF2B5EF4-FFF2-40B4-BE49-F238E27FC236}">
                <a16:creationId xmlns:a16="http://schemas.microsoft.com/office/drawing/2014/main" id="{8A253426-EA57-4F06-E5DA-91F3B1D536CC}"/>
              </a:ext>
            </a:extLst>
          </p:cNvPr>
          <p:cNvSpPr txBox="1"/>
          <p:nvPr/>
        </p:nvSpPr>
        <p:spPr>
          <a:xfrm>
            <a:off x="6692186" y="5057993"/>
            <a:ext cx="3840480" cy="127214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1000"/>
              </a:spcBef>
              <a:spcAft>
                <a:spcPts val="0"/>
              </a:spcAft>
              <a:buClr>
                <a:srgbClr val="455F51">
                  <a:lumMod val="40000"/>
                  <a:lumOff val="60000"/>
                </a:srgbClr>
              </a:buClr>
              <a:buSzPct val="80000"/>
              <a:buFont typeface="Wingdings 3" charset="2"/>
              <a:buNone/>
              <a:tabLst/>
              <a:defRPr/>
            </a:pPr>
            <a:r>
              <a:rPr kumimoji="0" lang="en-US" sz="2000" b="0" i="0" u="none" strike="noStrike" kern="1200" cap="all" spc="0" normalizeH="0" baseline="0" noProof="0" dirty="0">
                <a:ln>
                  <a:noFill/>
                </a:ln>
                <a:solidFill>
                  <a:srgbClr val="455F51">
                    <a:lumMod val="40000"/>
                    <a:lumOff val="60000"/>
                  </a:srgbClr>
                </a:solidFill>
                <a:effectLst/>
                <a:uLnTx/>
                <a:uFillTx/>
                <a:latin typeface="Century Gothic" panose="020B0502020202020204"/>
                <a:ea typeface="+mj-ea"/>
                <a:cs typeface="+mj-cs"/>
              </a:rPr>
              <a:t>Name: VRUSHABH CHUDIWAL</a:t>
            </a:r>
          </a:p>
          <a:p>
            <a:pPr marL="0" marR="0" lvl="0" indent="0" algn="l" defTabSz="457200" rtl="0" eaLnBrk="1" fontAlgn="auto" latinLnBrk="0" hangingPunct="1">
              <a:lnSpc>
                <a:spcPct val="100000"/>
              </a:lnSpc>
              <a:spcBef>
                <a:spcPts val="1000"/>
              </a:spcBef>
              <a:spcAft>
                <a:spcPts val="0"/>
              </a:spcAft>
              <a:buClr>
                <a:srgbClr val="455F51">
                  <a:lumMod val="40000"/>
                  <a:lumOff val="60000"/>
                </a:srgbClr>
              </a:buClr>
              <a:buSzPct val="80000"/>
              <a:buFont typeface="Wingdings 3" charset="2"/>
              <a:buNone/>
              <a:tabLst/>
              <a:defRPr/>
            </a:pPr>
            <a:r>
              <a:rPr kumimoji="0" lang="en-US" sz="2000" b="0" i="0" u="none" strike="noStrike" kern="1200" cap="all" spc="0" normalizeH="0" baseline="0" noProof="0" dirty="0">
                <a:ln>
                  <a:noFill/>
                </a:ln>
                <a:solidFill>
                  <a:srgbClr val="455F51">
                    <a:lumMod val="40000"/>
                    <a:lumOff val="60000"/>
                  </a:srgbClr>
                </a:solidFill>
                <a:effectLst/>
                <a:uLnTx/>
                <a:uFillTx/>
                <a:latin typeface="Century Gothic" panose="020B0502020202020204"/>
                <a:ea typeface="+mj-ea"/>
                <a:cs typeface="+mj-cs"/>
              </a:rPr>
              <a:t>Roll no.: 333011</a:t>
            </a:r>
          </a:p>
          <a:p>
            <a:pPr marL="0" marR="0" lvl="0" indent="0" algn="l" defTabSz="457200" rtl="0" eaLnBrk="1" fontAlgn="auto" latinLnBrk="0" hangingPunct="1">
              <a:lnSpc>
                <a:spcPct val="100000"/>
              </a:lnSpc>
              <a:spcBef>
                <a:spcPts val="1000"/>
              </a:spcBef>
              <a:spcAft>
                <a:spcPts val="0"/>
              </a:spcAft>
              <a:buClr>
                <a:srgbClr val="455F51">
                  <a:lumMod val="40000"/>
                  <a:lumOff val="60000"/>
                </a:srgbClr>
              </a:buClr>
              <a:buSzPct val="80000"/>
              <a:buFont typeface="Wingdings 3" charset="2"/>
              <a:buNone/>
              <a:tabLst/>
              <a:defRPr/>
            </a:pPr>
            <a:r>
              <a:rPr kumimoji="0" lang="en-US" sz="2000" b="0" i="0" u="none" strike="noStrike" kern="1200" cap="all" spc="0" normalizeH="0" baseline="0" noProof="0" dirty="0">
                <a:ln>
                  <a:noFill/>
                </a:ln>
                <a:solidFill>
                  <a:srgbClr val="455F51">
                    <a:lumMod val="40000"/>
                    <a:lumOff val="60000"/>
                  </a:srgbClr>
                </a:solidFill>
                <a:effectLst/>
                <a:uLnTx/>
                <a:uFillTx/>
                <a:latin typeface="Century Gothic" panose="020B0502020202020204"/>
                <a:ea typeface="+mj-ea"/>
                <a:cs typeface="+mj-cs"/>
              </a:rPr>
              <a:t>GR no.: 22011174</a:t>
            </a:r>
            <a:endParaRPr kumimoji="0" lang="en-IN" sz="2000" b="0" i="0" u="none" strike="noStrike" kern="1200" cap="all" spc="0" normalizeH="0" baseline="0" noProof="0" dirty="0">
              <a:ln>
                <a:noFill/>
              </a:ln>
              <a:solidFill>
                <a:srgbClr val="455F51">
                  <a:lumMod val="40000"/>
                  <a:lumOff val="60000"/>
                </a:srgbClr>
              </a:solidFill>
              <a:effectLst/>
              <a:uLnTx/>
              <a:uFillTx/>
              <a:latin typeface="Century Gothic" panose="020B0502020202020204"/>
              <a:ea typeface="+mj-ea"/>
              <a:cs typeface="+mj-cs"/>
            </a:endParaRPr>
          </a:p>
        </p:txBody>
      </p:sp>
    </p:spTree>
    <p:extLst>
      <p:ext uri="{BB962C8B-B14F-4D97-AF65-F5344CB8AC3E}">
        <p14:creationId xmlns:p14="http://schemas.microsoft.com/office/powerpoint/2010/main" val="3622078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9C045B-521F-6228-9E7C-FAE7A36BE45D}"/>
              </a:ext>
            </a:extLst>
          </p:cNvPr>
          <p:cNvSpPr>
            <a:spLocks noGrp="1"/>
          </p:cNvSpPr>
          <p:nvPr>
            <p:ph type="title"/>
          </p:nvPr>
        </p:nvSpPr>
        <p:spPr>
          <a:xfrm>
            <a:off x="1334530" y="452718"/>
            <a:ext cx="8716304" cy="1085850"/>
          </a:xfrm>
        </p:spPr>
        <p:txBody>
          <a:bodyPr/>
          <a:lstStyle/>
          <a:p>
            <a:r>
              <a:rPr lang="en-US" b="1" dirty="0">
                <a:solidFill>
                  <a:schemeClr val="tx1"/>
                </a:solidFill>
                <a:latin typeface="Times New Roman" panose="02020603050405020304" pitchFamily="18" charset="0"/>
              </a:rPr>
              <a:t>After Flow Chart</a:t>
            </a:r>
            <a:endParaRPr lang="en-IN" dirty="0">
              <a:solidFill>
                <a:schemeClr val="tx1"/>
              </a:solidFill>
            </a:endParaRPr>
          </a:p>
        </p:txBody>
      </p:sp>
      <p:pic>
        <p:nvPicPr>
          <p:cNvPr id="6" name="Content Placeholder 5">
            <a:extLst>
              <a:ext uri="{FF2B5EF4-FFF2-40B4-BE49-F238E27FC236}">
                <a16:creationId xmlns:a16="http://schemas.microsoft.com/office/drawing/2014/main" id="{83A6981D-4BBC-2674-D868-7C115F8777C5}"/>
              </a:ext>
            </a:extLst>
          </p:cNvPr>
          <p:cNvPicPr>
            <a:picLocks noGrp="1" noChangeAspect="1"/>
          </p:cNvPicPr>
          <p:nvPr>
            <p:ph idx="1"/>
          </p:nvPr>
        </p:nvPicPr>
        <p:blipFill>
          <a:blip r:embed="rId2"/>
          <a:stretch>
            <a:fillRect/>
          </a:stretch>
        </p:blipFill>
        <p:spPr>
          <a:xfrm>
            <a:off x="1198605" y="1878227"/>
            <a:ext cx="9992133" cy="3558746"/>
          </a:xfrm>
        </p:spPr>
      </p:pic>
      <p:sp>
        <p:nvSpPr>
          <p:cNvPr id="9" name="Slide Number Placeholder 8">
            <a:extLst>
              <a:ext uri="{FF2B5EF4-FFF2-40B4-BE49-F238E27FC236}">
                <a16:creationId xmlns:a16="http://schemas.microsoft.com/office/drawing/2014/main" id="{C794028B-7DE1-7733-832B-A2B35FAE8211}"/>
              </a:ext>
            </a:extLst>
          </p:cNvPr>
          <p:cNvSpPr>
            <a:spLocks noGrp="1"/>
          </p:cNvSpPr>
          <p:nvPr>
            <p:ph type="sldNum" sz="quarter" idx="12"/>
          </p:nvPr>
        </p:nvSpPr>
        <p:spPr/>
        <p:txBody>
          <a:bodyPr/>
          <a:lstStyle/>
          <a:p>
            <a:fld id="{3FF2D821-694E-474F-828B-B691F16F9D44}" type="slidenum">
              <a:rPr lang="en-IN" smtClean="0"/>
              <a:t>10</a:t>
            </a:fld>
            <a:endParaRPr lang="en-IN"/>
          </a:p>
        </p:txBody>
      </p:sp>
      <p:pic>
        <p:nvPicPr>
          <p:cNvPr id="2" name="image48.png">
            <a:extLst>
              <a:ext uri="{FF2B5EF4-FFF2-40B4-BE49-F238E27FC236}">
                <a16:creationId xmlns:a16="http://schemas.microsoft.com/office/drawing/2014/main" id="{AE7A9CD1-90DC-84DC-51CF-F01A03703DCD}"/>
              </a:ext>
            </a:extLst>
          </p:cNvPr>
          <p:cNvPicPr/>
          <p:nvPr/>
        </p:nvPicPr>
        <p:blipFill>
          <a:blip r:embed="rId3">
            <a:extLst>
              <a:ext uri="{28A0092B-C50C-407E-A947-70E740481C1C}">
                <a14:useLocalDpi xmlns:a14="http://schemas.microsoft.com/office/drawing/2010/main" val="0"/>
              </a:ext>
            </a:extLst>
          </a:blip>
          <a:srcRect/>
          <a:stretch>
            <a:fillRect/>
          </a:stretch>
        </p:blipFill>
        <p:spPr>
          <a:xfrm>
            <a:off x="0" y="0"/>
            <a:ext cx="1095375" cy="1085850"/>
          </a:xfrm>
          <a:prstGeom prst="rect">
            <a:avLst/>
          </a:prstGeom>
          <a:ln/>
        </p:spPr>
      </p:pic>
    </p:spTree>
    <p:extLst>
      <p:ext uri="{BB962C8B-B14F-4D97-AF65-F5344CB8AC3E}">
        <p14:creationId xmlns:p14="http://schemas.microsoft.com/office/powerpoint/2010/main" val="2917312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9C045B-521F-6228-9E7C-FAE7A36BE45D}"/>
              </a:ext>
            </a:extLst>
          </p:cNvPr>
          <p:cNvSpPr>
            <a:spLocks noGrp="1"/>
          </p:cNvSpPr>
          <p:nvPr>
            <p:ph type="title"/>
          </p:nvPr>
        </p:nvSpPr>
        <p:spPr>
          <a:xfrm>
            <a:off x="1334530" y="452718"/>
            <a:ext cx="8716304" cy="1085850"/>
          </a:xfrm>
        </p:spPr>
        <p:txBody>
          <a:bodyPr/>
          <a:lstStyle/>
          <a:p>
            <a:r>
              <a:rPr lang="en-US" b="1" dirty="0">
                <a:solidFill>
                  <a:schemeClr val="tx1"/>
                </a:solidFill>
                <a:latin typeface="Times New Roman" panose="02020603050405020304" pitchFamily="18" charset="0"/>
              </a:rPr>
              <a:t>Conclusion</a:t>
            </a:r>
            <a:endParaRPr lang="en-IN" dirty="0">
              <a:solidFill>
                <a:schemeClr val="tx1"/>
              </a:solidFill>
            </a:endParaRPr>
          </a:p>
        </p:txBody>
      </p:sp>
      <p:sp>
        <p:nvSpPr>
          <p:cNvPr id="5" name="Text Placeholder 4">
            <a:extLst>
              <a:ext uri="{FF2B5EF4-FFF2-40B4-BE49-F238E27FC236}">
                <a16:creationId xmlns:a16="http://schemas.microsoft.com/office/drawing/2014/main" id="{E3C4D759-C9F4-D42A-0A89-1DA4602D233F}"/>
              </a:ext>
            </a:extLst>
          </p:cNvPr>
          <p:cNvSpPr>
            <a:spLocks noGrp="1"/>
          </p:cNvSpPr>
          <p:nvPr>
            <p:ph idx="1"/>
          </p:nvPr>
        </p:nvSpPr>
        <p:spPr>
          <a:xfrm>
            <a:off x="1333549" y="1731642"/>
            <a:ext cx="8946541" cy="4195481"/>
          </a:xfrm>
        </p:spPr>
        <p:txBody>
          <a:bodyPr/>
          <a:lstStyle/>
          <a:p>
            <a:pPr algn="l"/>
            <a:r>
              <a:rPr lang="en-US" sz="2400" b="0" i="0" dirty="0">
                <a:solidFill>
                  <a:schemeClr val="tx1">
                    <a:lumMod val="85000"/>
                  </a:schemeClr>
                </a:solidFill>
                <a:effectLst/>
                <a:latin typeface="source-serif-pro"/>
              </a:rPr>
              <a:t>This project has provided a great learning experience like none other. </a:t>
            </a:r>
          </a:p>
          <a:p>
            <a:pPr algn="l"/>
            <a:r>
              <a:rPr lang="en-US" sz="2400" b="0" i="0" dirty="0">
                <a:solidFill>
                  <a:schemeClr val="tx1">
                    <a:lumMod val="85000"/>
                  </a:schemeClr>
                </a:solidFill>
                <a:effectLst/>
                <a:latin typeface="source-serif-pro"/>
              </a:rPr>
              <a:t>Our designing skills are major players when defining the way a product solves a problem or create a better user experience. </a:t>
            </a:r>
          </a:p>
          <a:p>
            <a:pPr algn="l"/>
            <a:r>
              <a:rPr lang="en-US" sz="2400" dirty="0">
                <a:solidFill>
                  <a:schemeClr val="tx1">
                    <a:lumMod val="85000"/>
                  </a:schemeClr>
                </a:solidFill>
                <a:latin typeface="source-serif-pro"/>
              </a:rPr>
              <a:t>D</a:t>
            </a:r>
            <a:r>
              <a:rPr lang="en-US" sz="2400" b="0" i="0" dirty="0">
                <a:solidFill>
                  <a:schemeClr val="tx1">
                    <a:lumMod val="85000"/>
                  </a:schemeClr>
                </a:solidFill>
                <a:effectLst/>
                <a:latin typeface="source-serif-pro"/>
              </a:rPr>
              <a:t>esigning UI, is a never ending process. It is constantly evolving and getting better as we understand our users better.</a:t>
            </a:r>
            <a:endParaRPr lang="en-IN" sz="1800" dirty="0">
              <a:solidFill>
                <a:schemeClr val="accent2">
                  <a:lumMod val="60000"/>
                  <a:lumOff val="40000"/>
                </a:schemeClr>
              </a:solidFill>
            </a:endParaRPr>
          </a:p>
        </p:txBody>
      </p:sp>
      <p:sp>
        <p:nvSpPr>
          <p:cNvPr id="9" name="Slide Number Placeholder 8">
            <a:extLst>
              <a:ext uri="{FF2B5EF4-FFF2-40B4-BE49-F238E27FC236}">
                <a16:creationId xmlns:a16="http://schemas.microsoft.com/office/drawing/2014/main" id="{C794028B-7DE1-7733-832B-A2B35FAE8211}"/>
              </a:ext>
            </a:extLst>
          </p:cNvPr>
          <p:cNvSpPr>
            <a:spLocks noGrp="1"/>
          </p:cNvSpPr>
          <p:nvPr>
            <p:ph type="sldNum" sz="quarter" idx="12"/>
          </p:nvPr>
        </p:nvSpPr>
        <p:spPr/>
        <p:txBody>
          <a:bodyPr/>
          <a:lstStyle/>
          <a:p>
            <a:fld id="{3FF2D821-694E-474F-828B-B691F16F9D44}" type="slidenum">
              <a:rPr lang="en-IN" smtClean="0"/>
              <a:t>11</a:t>
            </a:fld>
            <a:endParaRPr lang="en-IN"/>
          </a:p>
        </p:txBody>
      </p:sp>
      <p:pic>
        <p:nvPicPr>
          <p:cNvPr id="2" name="image48.png">
            <a:extLst>
              <a:ext uri="{FF2B5EF4-FFF2-40B4-BE49-F238E27FC236}">
                <a16:creationId xmlns:a16="http://schemas.microsoft.com/office/drawing/2014/main" id="{AE7A9CD1-90DC-84DC-51CF-F01A03703DCD}"/>
              </a:ext>
            </a:extLst>
          </p:cNvPr>
          <p:cNvPicPr/>
          <p:nvPr/>
        </p:nvPicPr>
        <p:blipFill>
          <a:blip r:embed="rId2">
            <a:extLst>
              <a:ext uri="{28A0092B-C50C-407E-A947-70E740481C1C}">
                <a14:useLocalDpi xmlns:a14="http://schemas.microsoft.com/office/drawing/2010/main" val="0"/>
              </a:ext>
            </a:extLst>
          </a:blip>
          <a:srcRect/>
          <a:stretch>
            <a:fillRect/>
          </a:stretch>
        </p:blipFill>
        <p:spPr>
          <a:xfrm>
            <a:off x="0" y="0"/>
            <a:ext cx="1095375" cy="1085850"/>
          </a:xfrm>
          <a:prstGeom prst="rect">
            <a:avLst/>
          </a:prstGeom>
          <a:ln/>
        </p:spPr>
      </p:pic>
    </p:spTree>
    <p:extLst>
      <p:ext uri="{BB962C8B-B14F-4D97-AF65-F5344CB8AC3E}">
        <p14:creationId xmlns:p14="http://schemas.microsoft.com/office/powerpoint/2010/main" val="1031106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9C045B-521F-6228-9E7C-FAE7A36BE45D}"/>
              </a:ext>
            </a:extLst>
          </p:cNvPr>
          <p:cNvSpPr>
            <a:spLocks noGrp="1"/>
          </p:cNvSpPr>
          <p:nvPr>
            <p:ph type="title"/>
          </p:nvPr>
        </p:nvSpPr>
        <p:spPr>
          <a:xfrm>
            <a:off x="1334530" y="452718"/>
            <a:ext cx="8716304" cy="1085850"/>
          </a:xfrm>
        </p:spPr>
        <p:txBody>
          <a:bodyPr/>
          <a:lstStyle/>
          <a:p>
            <a:r>
              <a:rPr lang="en-US" b="1" dirty="0">
                <a:solidFill>
                  <a:schemeClr val="tx1"/>
                </a:solidFill>
                <a:latin typeface="Times New Roman" panose="02020603050405020304" pitchFamily="18" charset="0"/>
              </a:rPr>
              <a:t>Reference</a:t>
            </a:r>
            <a:endParaRPr lang="en-IN" dirty="0">
              <a:solidFill>
                <a:schemeClr val="tx1"/>
              </a:solidFill>
            </a:endParaRPr>
          </a:p>
        </p:txBody>
      </p:sp>
      <p:sp>
        <p:nvSpPr>
          <p:cNvPr id="5" name="Text Placeholder 4">
            <a:extLst>
              <a:ext uri="{FF2B5EF4-FFF2-40B4-BE49-F238E27FC236}">
                <a16:creationId xmlns:a16="http://schemas.microsoft.com/office/drawing/2014/main" id="{E3C4D759-C9F4-D42A-0A89-1DA4602D233F}"/>
              </a:ext>
            </a:extLst>
          </p:cNvPr>
          <p:cNvSpPr>
            <a:spLocks noGrp="1"/>
          </p:cNvSpPr>
          <p:nvPr>
            <p:ph idx="1"/>
          </p:nvPr>
        </p:nvSpPr>
        <p:spPr>
          <a:xfrm>
            <a:off x="1405999" y="1632788"/>
            <a:ext cx="8946541" cy="3482909"/>
          </a:xfrm>
        </p:spPr>
        <p:txBody>
          <a:bodyPr>
            <a:normAutofit lnSpcReduction="10000"/>
          </a:bodyPr>
          <a:lstStyle/>
          <a:p>
            <a:pPr marL="0" indent="0">
              <a:buNone/>
            </a:pPr>
            <a:r>
              <a:rPr lang="en-IN" sz="2400" dirty="0">
                <a:solidFill>
                  <a:schemeClr val="accent1">
                    <a:lumMod val="60000"/>
                    <a:lumOff val="40000"/>
                  </a:schemeClr>
                </a:solidFill>
                <a:hlinkClick r:id="rId2">
                  <a:extLst>
                    <a:ext uri="{A12FA001-AC4F-418D-AE19-62706E023703}">
                      <ahyp:hlinkClr xmlns:ahyp="http://schemas.microsoft.com/office/drawing/2018/hyperlinkcolor" val="tx"/>
                    </a:ext>
                  </a:extLst>
                </a:hlinkClick>
              </a:rPr>
              <a:t>https://uxplanet.org/designing-a-better-ui-for-irctc-ios-app-c05444929da3</a:t>
            </a:r>
            <a:r>
              <a:rPr lang="en-IN" sz="2400" dirty="0">
                <a:solidFill>
                  <a:schemeClr val="accent1">
                    <a:lumMod val="60000"/>
                    <a:lumOff val="40000"/>
                  </a:schemeClr>
                </a:solidFill>
              </a:rPr>
              <a:t>.</a:t>
            </a:r>
          </a:p>
          <a:p>
            <a:pPr marL="0" indent="0">
              <a:buNone/>
            </a:pPr>
            <a:endParaRPr lang="en-IN" sz="2400" dirty="0">
              <a:solidFill>
                <a:schemeClr val="accent1">
                  <a:lumMod val="60000"/>
                  <a:lumOff val="40000"/>
                </a:schemeClr>
              </a:solidFill>
            </a:endParaRPr>
          </a:p>
          <a:p>
            <a:pPr marL="0" indent="0">
              <a:buNone/>
            </a:pPr>
            <a:r>
              <a:rPr lang="en-IN" sz="2400" dirty="0">
                <a:solidFill>
                  <a:schemeClr val="accent1">
                    <a:lumMod val="60000"/>
                    <a:lumOff val="40000"/>
                  </a:schemeClr>
                </a:solidFill>
                <a:hlinkClick r:id="rId3">
                  <a:extLst>
                    <a:ext uri="{A12FA001-AC4F-418D-AE19-62706E023703}">
                      <ahyp:hlinkClr xmlns:ahyp="http://schemas.microsoft.com/office/drawing/2018/hyperlinkcolor" val="tx"/>
                    </a:ext>
                  </a:extLst>
                </a:hlinkClick>
              </a:rPr>
              <a:t>https://www.designrush.com/best-designs/apps/israel-railways-app-design</a:t>
            </a:r>
            <a:endParaRPr lang="en-IN" sz="2400" dirty="0">
              <a:solidFill>
                <a:schemeClr val="accent1">
                  <a:lumMod val="60000"/>
                  <a:lumOff val="40000"/>
                </a:schemeClr>
              </a:solidFill>
            </a:endParaRPr>
          </a:p>
          <a:p>
            <a:pPr marL="0" indent="0">
              <a:buNone/>
            </a:pPr>
            <a:endParaRPr lang="en-IN" sz="2400" dirty="0">
              <a:solidFill>
                <a:schemeClr val="accent1">
                  <a:lumMod val="60000"/>
                  <a:lumOff val="40000"/>
                </a:schemeClr>
              </a:solidFill>
            </a:endParaRPr>
          </a:p>
          <a:p>
            <a:pPr marL="0" indent="0">
              <a:buNone/>
            </a:pPr>
            <a:r>
              <a:rPr lang="en-IN" sz="2400" dirty="0">
                <a:solidFill>
                  <a:schemeClr val="accent1">
                    <a:lumMod val="60000"/>
                    <a:lumOff val="40000"/>
                  </a:schemeClr>
                </a:solidFill>
                <a:hlinkClick r:id="rId4">
                  <a:extLst>
                    <a:ext uri="{A12FA001-AC4F-418D-AE19-62706E023703}">
                      <ahyp:hlinkClr xmlns:ahyp="http://schemas.microsoft.com/office/drawing/2018/hyperlinkcolor" val="tx"/>
                    </a:ext>
                  </a:extLst>
                </a:hlinkClick>
              </a:rPr>
              <a:t>https://uxdesign.cc/ux-ui-case-study-uts-app-indian-railways-6f89216ac699</a:t>
            </a:r>
            <a:endParaRPr lang="en-IN" sz="2400" dirty="0">
              <a:solidFill>
                <a:schemeClr val="accent1">
                  <a:lumMod val="60000"/>
                  <a:lumOff val="40000"/>
                </a:schemeClr>
              </a:solidFill>
            </a:endParaRPr>
          </a:p>
          <a:p>
            <a:pPr marL="0" indent="0">
              <a:buNone/>
            </a:pPr>
            <a:endParaRPr lang="en-IN" sz="2400" dirty="0">
              <a:solidFill>
                <a:schemeClr val="accent1">
                  <a:lumMod val="60000"/>
                  <a:lumOff val="40000"/>
                </a:schemeClr>
              </a:solidFill>
            </a:endParaRPr>
          </a:p>
        </p:txBody>
      </p:sp>
      <p:sp>
        <p:nvSpPr>
          <p:cNvPr id="9" name="Slide Number Placeholder 8">
            <a:extLst>
              <a:ext uri="{FF2B5EF4-FFF2-40B4-BE49-F238E27FC236}">
                <a16:creationId xmlns:a16="http://schemas.microsoft.com/office/drawing/2014/main" id="{C794028B-7DE1-7733-832B-A2B35FAE8211}"/>
              </a:ext>
            </a:extLst>
          </p:cNvPr>
          <p:cNvSpPr>
            <a:spLocks noGrp="1"/>
          </p:cNvSpPr>
          <p:nvPr>
            <p:ph type="sldNum" sz="quarter" idx="12"/>
          </p:nvPr>
        </p:nvSpPr>
        <p:spPr/>
        <p:txBody>
          <a:bodyPr/>
          <a:lstStyle/>
          <a:p>
            <a:fld id="{3FF2D821-694E-474F-828B-B691F16F9D44}" type="slidenum">
              <a:rPr lang="en-IN" smtClean="0"/>
              <a:t>12</a:t>
            </a:fld>
            <a:endParaRPr lang="en-IN"/>
          </a:p>
        </p:txBody>
      </p:sp>
      <p:pic>
        <p:nvPicPr>
          <p:cNvPr id="2" name="image48.png">
            <a:extLst>
              <a:ext uri="{FF2B5EF4-FFF2-40B4-BE49-F238E27FC236}">
                <a16:creationId xmlns:a16="http://schemas.microsoft.com/office/drawing/2014/main" id="{AE7A9CD1-90DC-84DC-51CF-F01A03703DCD}"/>
              </a:ext>
            </a:extLst>
          </p:cNvPr>
          <p:cNvPicPr/>
          <p:nvPr/>
        </p:nvPicPr>
        <p:blipFill>
          <a:blip r:embed="rId5">
            <a:extLst>
              <a:ext uri="{28A0092B-C50C-407E-A947-70E740481C1C}">
                <a14:useLocalDpi xmlns:a14="http://schemas.microsoft.com/office/drawing/2010/main" val="0"/>
              </a:ext>
            </a:extLst>
          </a:blip>
          <a:srcRect/>
          <a:stretch>
            <a:fillRect/>
          </a:stretch>
        </p:blipFill>
        <p:spPr>
          <a:xfrm>
            <a:off x="0" y="0"/>
            <a:ext cx="1095375" cy="1085850"/>
          </a:xfrm>
          <a:prstGeom prst="rect">
            <a:avLst/>
          </a:prstGeom>
          <a:ln/>
        </p:spPr>
      </p:pic>
    </p:spTree>
    <p:extLst>
      <p:ext uri="{BB962C8B-B14F-4D97-AF65-F5344CB8AC3E}">
        <p14:creationId xmlns:p14="http://schemas.microsoft.com/office/powerpoint/2010/main" val="3303952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9287C-EB35-288E-FEF3-63F7C2101FED}"/>
              </a:ext>
            </a:extLst>
          </p:cNvPr>
          <p:cNvSpPr>
            <a:spLocks noGrp="1"/>
          </p:cNvSpPr>
          <p:nvPr>
            <p:ph type="title"/>
          </p:nvPr>
        </p:nvSpPr>
        <p:spPr>
          <a:xfrm>
            <a:off x="1683170" y="2419866"/>
            <a:ext cx="8825660" cy="1653180"/>
          </a:xfrm>
        </p:spPr>
        <p:txBody>
          <a:bodyPr/>
          <a:lstStyle/>
          <a:p>
            <a:pPr algn="ctr"/>
            <a:r>
              <a:rPr lang="en-US" sz="5400" b="1" u="sng" dirty="0">
                <a:solidFill>
                  <a:schemeClr val="accent2">
                    <a:lumMod val="60000"/>
                    <a:lumOff val="40000"/>
                  </a:schemeClr>
                </a:solidFill>
                <a:effectLst>
                  <a:outerShdw blurRad="38100" dist="38100" dir="2700000" algn="tl">
                    <a:srgbClr val="000000">
                      <a:alpha val="43137"/>
                    </a:srgbClr>
                  </a:outerShdw>
                </a:effectLst>
              </a:rPr>
              <a:t>THANK YOU</a:t>
            </a:r>
            <a:endParaRPr lang="en-IN" sz="5400" b="1" u="sng" dirty="0">
              <a:solidFill>
                <a:schemeClr val="accent2">
                  <a:lumMod val="60000"/>
                  <a:lumOff val="40000"/>
                </a:schemeClr>
              </a:solidFill>
              <a:effectLst>
                <a:outerShdw blurRad="38100" dist="38100" dir="2700000" algn="tl">
                  <a:srgbClr val="000000">
                    <a:alpha val="43137"/>
                  </a:srgbClr>
                </a:outerShdw>
              </a:effectLst>
            </a:endParaRPr>
          </a:p>
        </p:txBody>
      </p:sp>
      <p:sp>
        <p:nvSpPr>
          <p:cNvPr id="4" name="Slide Number Placeholder 3">
            <a:extLst>
              <a:ext uri="{FF2B5EF4-FFF2-40B4-BE49-F238E27FC236}">
                <a16:creationId xmlns:a16="http://schemas.microsoft.com/office/drawing/2014/main" id="{0EA4A8BA-D509-E7B6-EFD9-E550E8B68115}"/>
              </a:ext>
            </a:extLst>
          </p:cNvPr>
          <p:cNvSpPr>
            <a:spLocks noGrp="1"/>
          </p:cNvSpPr>
          <p:nvPr>
            <p:ph type="sldNum" sz="quarter" idx="12"/>
          </p:nvPr>
        </p:nvSpPr>
        <p:spPr/>
        <p:txBody>
          <a:bodyPr/>
          <a:lstStyle/>
          <a:p>
            <a:fld id="{3FF2D821-694E-474F-828B-B691F16F9D44}" type="slidenum">
              <a:rPr lang="en-IN" smtClean="0"/>
              <a:t>13</a:t>
            </a:fld>
            <a:endParaRPr lang="en-IN"/>
          </a:p>
        </p:txBody>
      </p:sp>
      <p:pic>
        <p:nvPicPr>
          <p:cNvPr id="3" name="image48.png">
            <a:extLst>
              <a:ext uri="{FF2B5EF4-FFF2-40B4-BE49-F238E27FC236}">
                <a16:creationId xmlns:a16="http://schemas.microsoft.com/office/drawing/2014/main" id="{7EEA37D4-95E1-A60A-1480-440B3D0111AC}"/>
              </a:ext>
            </a:extLst>
          </p:cNvPr>
          <p:cNvPicPr/>
          <p:nvPr/>
        </p:nvPicPr>
        <p:blipFill>
          <a:blip r:embed="rId2">
            <a:extLst>
              <a:ext uri="{28A0092B-C50C-407E-A947-70E740481C1C}">
                <a14:useLocalDpi xmlns:a14="http://schemas.microsoft.com/office/drawing/2010/main" val="0"/>
              </a:ext>
            </a:extLst>
          </a:blip>
          <a:srcRect/>
          <a:stretch>
            <a:fillRect/>
          </a:stretch>
        </p:blipFill>
        <p:spPr>
          <a:xfrm>
            <a:off x="0" y="0"/>
            <a:ext cx="1095375" cy="1085850"/>
          </a:xfrm>
          <a:prstGeom prst="rect">
            <a:avLst/>
          </a:prstGeom>
          <a:ln/>
        </p:spPr>
      </p:pic>
    </p:spTree>
    <p:extLst>
      <p:ext uri="{BB962C8B-B14F-4D97-AF65-F5344CB8AC3E}">
        <p14:creationId xmlns:p14="http://schemas.microsoft.com/office/powerpoint/2010/main" val="657897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9C045B-521F-6228-9E7C-FAE7A36BE45D}"/>
              </a:ext>
            </a:extLst>
          </p:cNvPr>
          <p:cNvSpPr>
            <a:spLocks noGrp="1"/>
          </p:cNvSpPr>
          <p:nvPr>
            <p:ph type="title"/>
          </p:nvPr>
        </p:nvSpPr>
        <p:spPr>
          <a:xfrm>
            <a:off x="1334530" y="452718"/>
            <a:ext cx="8716304" cy="1085850"/>
          </a:xfrm>
        </p:spPr>
        <p:txBody>
          <a:bodyPr/>
          <a:lstStyle/>
          <a:p>
            <a:r>
              <a:rPr lang="en-US" b="1" dirty="0">
                <a:solidFill>
                  <a:schemeClr val="tx1"/>
                </a:solidFill>
                <a:latin typeface="Times New Roman" panose="02020603050405020304" pitchFamily="18" charset="0"/>
              </a:rPr>
              <a:t>Introduction</a:t>
            </a:r>
            <a:endParaRPr lang="en-IN" dirty="0">
              <a:solidFill>
                <a:schemeClr val="tx1"/>
              </a:solidFill>
            </a:endParaRPr>
          </a:p>
        </p:txBody>
      </p:sp>
      <p:sp>
        <p:nvSpPr>
          <p:cNvPr id="5" name="Text Placeholder 4">
            <a:extLst>
              <a:ext uri="{FF2B5EF4-FFF2-40B4-BE49-F238E27FC236}">
                <a16:creationId xmlns:a16="http://schemas.microsoft.com/office/drawing/2014/main" id="{E3C4D759-C9F4-D42A-0A89-1DA4602D233F}"/>
              </a:ext>
            </a:extLst>
          </p:cNvPr>
          <p:cNvSpPr>
            <a:spLocks noGrp="1"/>
          </p:cNvSpPr>
          <p:nvPr>
            <p:ph idx="1"/>
          </p:nvPr>
        </p:nvSpPr>
        <p:spPr>
          <a:xfrm>
            <a:off x="1333549" y="1731642"/>
            <a:ext cx="8946541" cy="4195481"/>
          </a:xfrm>
        </p:spPr>
        <p:txBody>
          <a:bodyPr/>
          <a:lstStyle/>
          <a:p>
            <a:pPr marL="0" indent="0" algn="l">
              <a:buNone/>
            </a:pPr>
            <a:r>
              <a:rPr lang="en-US" sz="2400" b="0" i="0" dirty="0">
                <a:solidFill>
                  <a:schemeClr val="tx1">
                    <a:lumMod val="85000"/>
                  </a:schemeClr>
                </a:solidFill>
                <a:effectLst/>
                <a:latin typeface="source-serif-pro"/>
              </a:rPr>
              <a:t>The idea and introduction of the App is very good, but the execution is extremely flawed in almost every step.</a:t>
            </a:r>
          </a:p>
          <a:p>
            <a:pPr marL="0" indent="0" algn="l">
              <a:buNone/>
            </a:pPr>
            <a:r>
              <a:rPr lang="en-US" sz="2400" b="0" i="0" dirty="0">
                <a:solidFill>
                  <a:schemeClr val="tx1">
                    <a:lumMod val="85000"/>
                  </a:schemeClr>
                </a:solidFill>
                <a:effectLst/>
                <a:latin typeface="source-serif-pro"/>
              </a:rPr>
              <a:t>With such a fast-paced life, people don’t have the time to stand in queues for tickets, neither do they have time to spend more than a minute to book a ticket on an App.</a:t>
            </a:r>
          </a:p>
          <a:p>
            <a:pPr marL="0" indent="0" algn="l">
              <a:buNone/>
            </a:pPr>
            <a:r>
              <a:rPr lang="en-US" sz="2400" b="1" i="0" dirty="0">
                <a:solidFill>
                  <a:schemeClr val="tx1">
                    <a:lumMod val="85000"/>
                  </a:schemeClr>
                </a:solidFill>
                <a:effectLst/>
                <a:latin typeface="sohne"/>
              </a:rPr>
              <a:t>The problem:</a:t>
            </a:r>
          </a:p>
          <a:p>
            <a:r>
              <a:rPr lang="en-US" sz="2400" b="0" i="0" dirty="0">
                <a:solidFill>
                  <a:schemeClr val="tx1">
                    <a:lumMod val="85000"/>
                  </a:schemeClr>
                </a:solidFill>
                <a:effectLst/>
                <a:latin typeface="source-serif-pro"/>
              </a:rPr>
              <a:t>Slow and difficult usability.</a:t>
            </a:r>
          </a:p>
          <a:p>
            <a:r>
              <a:rPr lang="en-US" sz="2400" dirty="0">
                <a:solidFill>
                  <a:schemeClr val="tx1">
                    <a:lumMod val="85000"/>
                  </a:schemeClr>
                </a:solidFill>
                <a:latin typeface="source-serif-pro"/>
              </a:rPr>
              <a:t>T</a:t>
            </a:r>
            <a:r>
              <a:rPr lang="en-US" sz="2400" b="0" i="0" dirty="0">
                <a:solidFill>
                  <a:schemeClr val="tx1">
                    <a:lumMod val="85000"/>
                  </a:schemeClr>
                </a:solidFill>
                <a:effectLst/>
                <a:latin typeface="source-serif-pro"/>
              </a:rPr>
              <a:t>he features are inadequate and a few are missing.</a:t>
            </a:r>
          </a:p>
          <a:p>
            <a:r>
              <a:rPr lang="en-US" sz="2400" b="0" i="0" dirty="0">
                <a:solidFill>
                  <a:schemeClr val="tx1">
                    <a:lumMod val="85000"/>
                  </a:schemeClr>
                </a:solidFill>
                <a:effectLst/>
                <a:latin typeface="source-serif-pro"/>
              </a:rPr>
              <a:t>Old and outdated visual design.</a:t>
            </a:r>
          </a:p>
          <a:p>
            <a:pPr marL="0" indent="0">
              <a:buNone/>
            </a:pPr>
            <a:endParaRPr lang="en-IN" sz="1800" dirty="0">
              <a:solidFill>
                <a:schemeClr val="accent2">
                  <a:lumMod val="60000"/>
                  <a:lumOff val="40000"/>
                </a:schemeClr>
              </a:solidFill>
            </a:endParaRPr>
          </a:p>
        </p:txBody>
      </p:sp>
      <p:sp>
        <p:nvSpPr>
          <p:cNvPr id="9" name="Slide Number Placeholder 8">
            <a:extLst>
              <a:ext uri="{FF2B5EF4-FFF2-40B4-BE49-F238E27FC236}">
                <a16:creationId xmlns:a16="http://schemas.microsoft.com/office/drawing/2014/main" id="{C794028B-7DE1-7733-832B-A2B35FAE8211}"/>
              </a:ext>
            </a:extLst>
          </p:cNvPr>
          <p:cNvSpPr>
            <a:spLocks noGrp="1"/>
          </p:cNvSpPr>
          <p:nvPr>
            <p:ph type="sldNum" sz="quarter" idx="12"/>
          </p:nvPr>
        </p:nvSpPr>
        <p:spPr/>
        <p:txBody>
          <a:bodyPr/>
          <a:lstStyle/>
          <a:p>
            <a:fld id="{3FF2D821-694E-474F-828B-B691F16F9D44}" type="slidenum">
              <a:rPr lang="en-IN" smtClean="0"/>
              <a:t>2</a:t>
            </a:fld>
            <a:endParaRPr lang="en-IN"/>
          </a:p>
        </p:txBody>
      </p:sp>
      <p:pic>
        <p:nvPicPr>
          <p:cNvPr id="2" name="image48.png">
            <a:extLst>
              <a:ext uri="{FF2B5EF4-FFF2-40B4-BE49-F238E27FC236}">
                <a16:creationId xmlns:a16="http://schemas.microsoft.com/office/drawing/2014/main" id="{AE7A9CD1-90DC-84DC-51CF-F01A03703DCD}"/>
              </a:ext>
            </a:extLst>
          </p:cNvPr>
          <p:cNvPicPr/>
          <p:nvPr/>
        </p:nvPicPr>
        <p:blipFill>
          <a:blip r:embed="rId2">
            <a:extLst>
              <a:ext uri="{28A0092B-C50C-407E-A947-70E740481C1C}">
                <a14:useLocalDpi xmlns:a14="http://schemas.microsoft.com/office/drawing/2010/main" val="0"/>
              </a:ext>
            </a:extLst>
          </a:blip>
          <a:srcRect/>
          <a:stretch>
            <a:fillRect/>
          </a:stretch>
        </p:blipFill>
        <p:spPr>
          <a:xfrm>
            <a:off x="0" y="0"/>
            <a:ext cx="1095375" cy="1085850"/>
          </a:xfrm>
          <a:prstGeom prst="rect">
            <a:avLst/>
          </a:prstGeom>
          <a:ln/>
        </p:spPr>
      </p:pic>
    </p:spTree>
    <p:extLst>
      <p:ext uri="{BB962C8B-B14F-4D97-AF65-F5344CB8AC3E}">
        <p14:creationId xmlns:p14="http://schemas.microsoft.com/office/powerpoint/2010/main" val="762035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9C045B-521F-6228-9E7C-FAE7A36BE45D}"/>
              </a:ext>
            </a:extLst>
          </p:cNvPr>
          <p:cNvSpPr>
            <a:spLocks noGrp="1"/>
          </p:cNvSpPr>
          <p:nvPr>
            <p:ph type="title"/>
          </p:nvPr>
        </p:nvSpPr>
        <p:spPr>
          <a:xfrm>
            <a:off x="1334530" y="452718"/>
            <a:ext cx="8716304" cy="1085850"/>
          </a:xfrm>
        </p:spPr>
        <p:txBody>
          <a:bodyPr/>
          <a:lstStyle/>
          <a:p>
            <a:r>
              <a:rPr lang="en-US" b="1" dirty="0">
                <a:solidFill>
                  <a:schemeClr val="tx1"/>
                </a:solidFill>
                <a:latin typeface="Times New Roman" panose="02020603050405020304" pitchFamily="18" charset="0"/>
              </a:rPr>
              <a:t>The Solution</a:t>
            </a:r>
            <a:endParaRPr lang="en-IN" dirty="0">
              <a:solidFill>
                <a:schemeClr val="tx1"/>
              </a:solidFill>
            </a:endParaRPr>
          </a:p>
        </p:txBody>
      </p:sp>
      <p:sp>
        <p:nvSpPr>
          <p:cNvPr id="5" name="Text Placeholder 4">
            <a:extLst>
              <a:ext uri="{FF2B5EF4-FFF2-40B4-BE49-F238E27FC236}">
                <a16:creationId xmlns:a16="http://schemas.microsoft.com/office/drawing/2014/main" id="{E3C4D759-C9F4-D42A-0A89-1DA4602D233F}"/>
              </a:ext>
            </a:extLst>
          </p:cNvPr>
          <p:cNvSpPr>
            <a:spLocks noGrp="1"/>
          </p:cNvSpPr>
          <p:nvPr>
            <p:ph idx="1"/>
          </p:nvPr>
        </p:nvSpPr>
        <p:spPr>
          <a:xfrm>
            <a:off x="1334530" y="1645145"/>
            <a:ext cx="8946541" cy="4195481"/>
          </a:xfrm>
        </p:spPr>
        <p:txBody>
          <a:bodyPr>
            <a:normAutofit lnSpcReduction="10000"/>
          </a:bodyPr>
          <a:lstStyle/>
          <a:p>
            <a:pPr marL="0" indent="0" algn="l">
              <a:buNone/>
            </a:pPr>
            <a:r>
              <a:rPr lang="en-US" sz="2400" b="0" i="0" dirty="0">
                <a:solidFill>
                  <a:schemeClr val="tx1">
                    <a:lumMod val="85000"/>
                  </a:schemeClr>
                </a:solidFill>
                <a:effectLst/>
                <a:latin typeface="source-serif-pro"/>
              </a:rPr>
              <a:t>Shedding light on the issues mentioned in previous slide, a redesign of the entire in-app experience was required. Three main goals were defined:</a:t>
            </a:r>
          </a:p>
          <a:p>
            <a:r>
              <a:rPr lang="en-US" sz="2400" b="0" i="0" dirty="0">
                <a:solidFill>
                  <a:schemeClr val="tx1">
                    <a:lumMod val="85000"/>
                  </a:schemeClr>
                </a:solidFill>
                <a:effectLst/>
                <a:latin typeface="source-serif-pro"/>
              </a:rPr>
              <a:t>Improve the UX design, creating a smoother user flow between the core functions of the application like ticket booking and payment interface.</a:t>
            </a:r>
          </a:p>
          <a:p>
            <a:r>
              <a:rPr lang="en-US" sz="2400" b="0" i="0" dirty="0">
                <a:solidFill>
                  <a:schemeClr val="tx1">
                    <a:lumMod val="85000"/>
                  </a:schemeClr>
                </a:solidFill>
                <a:effectLst/>
                <a:latin typeface="source-serif-pro"/>
              </a:rPr>
              <a:t>Implement additional features that allow innovation, ease the user experience and boost the sales of tickets.</a:t>
            </a:r>
          </a:p>
          <a:p>
            <a:r>
              <a:rPr lang="en-US" sz="2400" b="0" i="0" dirty="0">
                <a:solidFill>
                  <a:schemeClr val="tx1">
                    <a:lumMod val="85000"/>
                  </a:schemeClr>
                </a:solidFill>
                <a:effectLst/>
                <a:latin typeface="source-serif-pro"/>
              </a:rPr>
              <a:t>Completely redesign and define a new visual appearance of the interface to keep it at par with the modern day smartphone application.</a:t>
            </a:r>
          </a:p>
          <a:p>
            <a:endParaRPr lang="en-IN" sz="1800" dirty="0">
              <a:solidFill>
                <a:schemeClr val="accent2">
                  <a:lumMod val="60000"/>
                  <a:lumOff val="40000"/>
                </a:schemeClr>
              </a:solidFill>
            </a:endParaRPr>
          </a:p>
        </p:txBody>
      </p:sp>
      <p:sp>
        <p:nvSpPr>
          <p:cNvPr id="9" name="Slide Number Placeholder 8">
            <a:extLst>
              <a:ext uri="{FF2B5EF4-FFF2-40B4-BE49-F238E27FC236}">
                <a16:creationId xmlns:a16="http://schemas.microsoft.com/office/drawing/2014/main" id="{C794028B-7DE1-7733-832B-A2B35FAE8211}"/>
              </a:ext>
            </a:extLst>
          </p:cNvPr>
          <p:cNvSpPr>
            <a:spLocks noGrp="1"/>
          </p:cNvSpPr>
          <p:nvPr>
            <p:ph type="sldNum" sz="quarter" idx="12"/>
          </p:nvPr>
        </p:nvSpPr>
        <p:spPr/>
        <p:txBody>
          <a:bodyPr/>
          <a:lstStyle/>
          <a:p>
            <a:fld id="{3FF2D821-694E-474F-828B-B691F16F9D44}" type="slidenum">
              <a:rPr lang="en-IN" smtClean="0"/>
              <a:t>3</a:t>
            </a:fld>
            <a:endParaRPr lang="en-IN"/>
          </a:p>
        </p:txBody>
      </p:sp>
      <p:pic>
        <p:nvPicPr>
          <p:cNvPr id="2" name="image48.png">
            <a:extLst>
              <a:ext uri="{FF2B5EF4-FFF2-40B4-BE49-F238E27FC236}">
                <a16:creationId xmlns:a16="http://schemas.microsoft.com/office/drawing/2014/main" id="{AE7A9CD1-90DC-84DC-51CF-F01A03703DCD}"/>
              </a:ext>
            </a:extLst>
          </p:cNvPr>
          <p:cNvPicPr/>
          <p:nvPr/>
        </p:nvPicPr>
        <p:blipFill>
          <a:blip r:embed="rId2">
            <a:extLst>
              <a:ext uri="{28A0092B-C50C-407E-A947-70E740481C1C}">
                <a14:useLocalDpi xmlns:a14="http://schemas.microsoft.com/office/drawing/2010/main" val="0"/>
              </a:ext>
            </a:extLst>
          </a:blip>
          <a:srcRect/>
          <a:stretch>
            <a:fillRect/>
          </a:stretch>
        </p:blipFill>
        <p:spPr>
          <a:xfrm>
            <a:off x="0" y="0"/>
            <a:ext cx="1095375" cy="1085850"/>
          </a:xfrm>
          <a:prstGeom prst="rect">
            <a:avLst/>
          </a:prstGeom>
          <a:ln/>
        </p:spPr>
      </p:pic>
    </p:spTree>
    <p:extLst>
      <p:ext uri="{BB962C8B-B14F-4D97-AF65-F5344CB8AC3E}">
        <p14:creationId xmlns:p14="http://schemas.microsoft.com/office/powerpoint/2010/main" val="358106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9C045B-521F-6228-9E7C-FAE7A36BE45D}"/>
              </a:ext>
            </a:extLst>
          </p:cNvPr>
          <p:cNvSpPr>
            <a:spLocks noGrp="1"/>
          </p:cNvSpPr>
          <p:nvPr>
            <p:ph type="title"/>
          </p:nvPr>
        </p:nvSpPr>
        <p:spPr>
          <a:xfrm>
            <a:off x="1095375" y="295729"/>
            <a:ext cx="8716304" cy="1085850"/>
          </a:xfrm>
        </p:spPr>
        <p:txBody>
          <a:bodyPr/>
          <a:lstStyle/>
          <a:p>
            <a:r>
              <a:rPr lang="en-US" b="1" dirty="0">
                <a:solidFill>
                  <a:schemeClr val="tx1"/>
                </a:solidFill>
                <a:latin typeface="Times New Roman" panose="02020603050405020304" pitchFamily="18" charset="0"/>
              </a:rPr>
              <a:t>Persona 1</a:t>
            </a:r>
            <a:endParaRPr lang="en-IN" dirty="0">
              <a:solidFill>
                <a:schemeClr val="tx1"/>
              </a:solidFill>
            </a:endParaRPr>
          </a:p>
        </p:txBody>
      </p:sp>
      <p:pic>
        <p:nvPicPr>
          <p:cNvPr id="6" name="Content Placeholder 5">
            <a:extLst>
              <a:ext uri="{FF2B5EF4-FFF2-40B4-BE49-F238E27FC236}">
                <a16:creationId xmlns:a16="http://schemas.microsoft.com/office/drawing/2014/main" id="{C7DD5D83-1D8F-6F53-B454-46D3624924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8318" y="1381579"/>
            <a:ext cx="10095364" cy="5180692"/>
          </a:xfrm>
        </p:spPr>
      </p:pic>
      <p:sp>
        <p:nvSpPr>
          <p:cNvPr id="9" name="Slide Number Placeholder 8">
            <a:extLst>
              <a:ext uri="{FF2B5EF4-FFF2-40B4-BE49-F238E27FC236}">
                <a16:creationId xmlns:a16="http://schemas.microsoft.com/office/drawing/2014/main" id="{C794028B-7DE1-7733-832B-A2B35FAE8211}"/>
              </a:ext>
            </a:extLst>
          </p:cNvPr>
          <p:cNvSpPr>
            <a:spLocks noGrp="1"/>
          </p:cNvSpPr>
          <p:nvPr>
            <p:ph type="sldNum" sz="quarter" idx="12"/>
          </p:nvPr>
        </p:nvSpPr>
        <p:spPr/>
        <p:txBody>
          <a:bodyPr/>
          <a:lstStyle/>
          <a:p>
            <a:fld id="{3FF2D821-694E-474F-828B-B691F16F9D44}" type="slidenum">
              <a:rPr lang="en-IN" smtClean="0"/>
              <a:t>4</a:t>
            </a:fld>
            <a:endParaRPr lang="en-IN"/>
          </a:p>
        </p:txBody>
      </p:sp>
      <p:pic>
        <p:nvPicPr>
          <p:cNvPr id="2" name="image48.png">
            <a:extLst>
              <a:ext uri="{FF2B5EF4-FFF2-40B4-BE49-F238E27FC236}">
                <a16:creationId xmlns:a16="http://schemas.microsoft.com/office/drawing/2014/main" id="{AE7A9CD1-90DC-84DC-51CF-F01A03703DCD}"/>
              </a:ext>
            </a:extLst>
          </p:cNvPr>
          <p:cNvPicPr/>
          <p:nvPr/>
        </p:nvPicPr>
        <p:blipFill>
          <a:blip r:embed="rId3">
            <a:extLst>
              <a:ext uri="{28A0092B-C50C-407E-A947-70E740481C1C}">
                <a14:useLocalDpi xmlns:a14="http://schemas.microsoft.com/office/drawing/2010/main" val="0"/>
              </a:ext>
            </a:extLst>
          </a:blip>
          <a:srcRect/>
          <a:stretch>
            <a:fillRect/>
          </a:stretch>
        </p:blipFill>
        <p:spPr>
          <a:xfrm>
            <a:off x="0" y="0"/>
            <a:ext cx="1095375" cy="1085850"/>
          </a:xfrm>
          <a:prstGeom prst="rect">
            <a:avLst/>
          </a:prstGeom>
          <a:ln/>
        </p:spPr>
      </p:pic>
    </p:spTree>
    <p:extLst>
      <p:ext uri="{BB962C8B-B14F-4D97-AF65-F5344CB8AC3E}">
        <p14:creationId xmlns:p14="http://schemas.microsoft.com/office/powerpoint/2010/main" val="2017759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9C045B-521F-6228-9E7C-FAE7A36BE45D}"/>
              </a:ext>
            </a:extLst>
          </p:cNvPr>
          <p:cNvSpPr>
            <a:spLocks noGrp="1"/>
          </p:cNvSpPr>
          <p:nvPr>
            <p:ph type="title"/>
          </p:nvPr>
        </p:nvSpPr>
        <p:spPr>
          <a:xfrm>
            <a:off x="1334530" y="452718"/>
            <a:ext cx="8716304" cy="1085850"/>
          </a:xfrm>
        </p:spPr>
        <p:txBody>
          <a:bodyPr/>
          <a:lstStyle/>
          <a:p>
            <a:r>
              <a:rPr lang="en-US" b="1" dirty="0">
                <a:solidFill>
                  <a:schemeClr val="tx1"/>
                </a:solidFill>
                <a:latin typeface="Times New Roman" panose="02020603050405020304" pitchFamily="18" charset="0"/>
              </a:rPr>
              <a:t>Persona 2</a:t>
            </a:r>
            <a:endParaRPr lang="en-IN" dirty="0">
              <a:solidFill>
                <a:schemeClr val="tx1"/>
              </a:solidFill>
            </a:endParaRPr>
          </a:p>
        </p:txBody>
      </p:sp>
      <p:pic>
        <p:nvPicPr>
          <p:cNvPr id="6" name="Content Placeholder 5">
            <a:extLst>
              <a:ext uri="{FF2B5EF4-FFF2-40B4-BE49-F238E27FC236}">
                <a16:creationId xmlns:a16="http://schemas.microsoft.com/office/drawing/2014/main" id="{B2A24C25-4BDA-26D6-EC6D-ED71C3A067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5375" y="1396314"/>
            <a:ext cx="10095363" cy="5165957"/>
          </a:xfrm>
        </p:spPr>
      </p:pic>
      <p:sp>
        <p:nvSpPr>
          <p:cNvPr id="9" name="Slide Number Placeholder 8">
            <a:extLst>
              <a:ext uri="{FF2B5EF4-FFF2-40B4-BE49-F238E27FC236}">
                <a16:creationId xmlns:a16="http://schemas.microsoft.com/office/drawing/2014/main" id="{C794028B-7DE1-7733-832B-A2B35FAE8211}"/>
              </a:ext>
            </a:extLst>
          </p:cNvPr>
          <p:cNvSpPr>
            <a:spLocks noGrp="1"/>
          </p:cNvSpPr>
          <p:nvPr>
            <p:ph type="sldNum" sz="quarter" idx="12"/>
          </p:nvPr>
        </p:nvSpPr>
        <p:spPr/>
        <p:txBody>
          <a:bodyPr/>
          <a:lstStyle/>
          <a:p>
            <a:fld id="{3FF2D821-694E-474F-828B-B691F16F9D44}" type="slidenum">
              <a:rPr lang="en-IN" smtClean="0"/>
              <a:t>5</a:t>
            </a:fld>
            <a:endParaRPr lang="en-IN"/>
          </a:p>
        </p:txBody>
      </p:sp>
      <p:pic>
        <p:nvPicPr>
          <p:cNvPr id="2" name="image48.png">
            <a:extLst>
              <a:ext uri="{FF2B5EF4-FFF2-40B4-BE49-F238E27FC236}">
                <a16:creationId xmlns:a16="http://schemas.microsoft.com/office/drawing/2014/main" id="{AE7A9CD1-90DC-84DC-51CF-F01A03703DCD}"/>
              </a:ext>
            </a:extLst>
          </p:cNvPr>
          <p:cNvPicPr/>
          <p:nvPr/>
        </p:nvPicPr>
        <p:blipFill>
          <a:blip r:embed="rId3">
            <a:extLst>
              <a:ext uri="{28A0092B-C50C-407E-A947-70E740481C1C}">
                <a14:useLocalDpi xmlns:a14="http://schemas.microsoft.com/office/drawing/2010/main" val="0"/>
              </a:ext>
            </a:extLst>
          </a:blip>
          <a:srcRect/>
          <a:stretch>
            <a:fillRect/>
          </a:stretch>
        </p:blipFill>
        <p:spPr>
          <a:xfrm>
            <a:off x="0" y="0"/>
            <a:ext cx="1095375" cy="1085850"/>
          </a:xfrm>
          <a:prstGeom prst="rect">
            <a:avLst/>
          </a:prstGeom>
          <a:ln/>
        </p:spPr>
      </p:pic>
    </p:spTree>
    <p:extLst>
      <p:ext uri="{BB962C8B-B14F-4D97-AF65-F5344CB8AC3E}">
        <p14:creationId xmlns:p14="http://schemas.microsoft.com/office/powerpoint/2010/main" val="3992118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9C045B-521F-6228-9E7C-FAE7A36BE45D}"/>
              </a:ext>
            </a:extLst>
          </p:cNvPr>
          <p:cNvSpPr>
            <a:spLocks noGrp="1"/>
          </p:cNvSpPr>
          <p:nvPr>
            <p:ph type="title"/>
          </p:nvPr>
        </p:nvSpPr>
        <p:spPr>
          <a:xfrm>
            <a:off x="1334530" y="452718"/>
            <a:ext cx="8716304" cy="1085850"/>
          </a:xfrm>
        </p:spPr>
        <p:txBody>
          <a:bodyPr/>
          <a:lstStyle/>
          <a:p>
            <a:r>
              <a:rPr lang="en-US" b="1" dirty="0">
                <a:solidFill>
                  <a:schemeClr val="tx1"/>
                </a:solidFill>
                <a:latin typeface="Times New Roman" panose="02020603050405020304" pitchFamily="18" charset="0"/>
              </a:rPr>
              <a:t>Scenario 1</a:t>
            </a:r>
            <a:endParaRPr lang="en-IN" dirty="0">
              <a:solidFill>
                <a:schemeClr val="tx1"/>
              </a:solidFill>
            </a:endParaRPr>
          </a:p>
        </p:txBody>
      </p:sp>
      <p:sp>
        <p:nvSpPr>
          <p:cNvPr id="5" name="Text Placeholder 4">
            <a:extLst>
              <a:ext uri="{FF2B5EF4-FFF2-40B4-BE49-F238E27FC236}">
                <a16:creationId xmlns:a16="http://schemas.microsoft.com/office/drawing/2014/main" id="{E3C4D759-C9F4-D42A-0A89-1DA4602D233F}"/>
              </a:ext>
            </a:extLst>
          </p:cNvPr>
          <p:cNvSpPr>
            <a:spLocks noGrp="1"/>
          </p:cNvSpPr>
          <p:nvPr>
            <p:ph idx="1"/>
          </p:nvPr>
        </p:nvSpPr>
        <p:spPr>
          <a:xfrm>
            <a:off x="1333549" y="1731642"/>
            <a:ext cx="8946541" cy="4195481"/>
          </a:xfrm>
        </p:spPr>
        <p:txBody>
          <a:bodyPr>
            <a:normAutofit lnSpcReduction="10000"/>
          </a:bodyPr>
          <a:lstStyle/>
          <a:p>
            <a:pPr marL="0" indent="0">
              <a:buNone/>
            </a:pPr>
            <a:r>
              <a:rPr lang="en-US" sz="1800" dirty="0">
                <a:solidFill>
                  <a:schemeClr val="tx1">
                    <a:lumMod val="85000"/>
                  </a:schemeClr>
                </a:solidFill>
              </a:rPr>
              <a:t>Satyam is busy getting ready for college, when he gets a notification that his monthly (seasonal) pass is about to expire today. He quickly renews his pass and continues getting ready.</a:t>
            </a:r>
          </a:p>
          <a:p>
            <a:pPr marL="0" indent="0">
              <a:buNone/>
            </a:pPr>
            <a:r>
              <a:rPr lang="en-US" sz="1800" dirty="0">
                <a:solidFill>
                  <a:schemeClr val="tx1">
                    <a:lumMod val="85000"/>
                  </a:schemeClr>
                </a:solidFill>
              </a:rPr>
              <a:t>He attends college and his friends plan on heading back to his place for a group project. Since they were running late, they as Karan to book all their tickets from the our app. He books a ticket for all of his friends and shares with them.</a:t>
            </a:r>
          </a:p>
          <a:p>
            <a:pPr marL="0" indent="0">
              <a:buNone/>
            </a:pPr>
            <a:r>
              <a:rPr lang="en-US" sz="1800" dirty="0">
                <a:solidFill>
                  <a:schemeClr val="tx1">
                    <a:lumMod val="85000"/>
                  </a:schemeClr>
                </a:solidFill>
              </a:rPr>
              <a:t>TASKS</a:t>
            </a:r>
          </a:p>
          <a:p>
            <a:r>
              <a:rPr lang="en-US" sz="1800" dirty="0">
                <a:solidFill>
                  <a:schemeClr val="tx1">
                    <a:lumMod val="85000"/>
                  </a:schemeClr>
                </a:solidFill>
              </a:rPr>
              <a:t>Being notified when tickets expiring</a:t>
            </a:r>
          </a:p>
          <a:p>
            <a:r>
              <a:rPr lang="en-US" sz="1800" dirty="0">
                <a:solidFill>
                  <a:schemeClr val="tx1">
                    <a:lumMod val="85000"/>
                  </a:schemeClr>
                </a:solidFill>
              </a:rPr>
              <a:t>Renew pass </a:t>
            </a:r>
          </a:p>
          <a:p>
            <a:r>
              <a:rPr lang="en-US" sz="1800" dirty="0">
                <a:solidFill>
                  <a:schemeClr val="tx1">
                    <a:lumMod val="85000"/>
                  </a:schemeClr>
                </a:solidFill>
              </a:rPr>
              <a:t>Successfully book tickets </a:t>
            </a:r>
          </a:p>
          <a:p>
            <a:r>
              <a:rPr lang="en-US" sz="1800" dirty="0">
                <a:solidFill>
                  <a:schemeClr val="tx1">
                    <a:lumMod val="85000"/>
                  </a:schemeClr>
                </a:solidFill>
              </a:rPr>
              <a:t>Book multiple tickets</a:t>
            </a:r>
          </a:p>
          <a:p>
            <a:r>
              <a:rPr lang="en-US" sz="1800" dirty="0">
                <a:solidFill>
                  <a:schemeClr val="tx1">
                    <a:lumMod val="85000"/>
                  </a:schemeClr>
                </a:solidFill>
              </a:rPr>
              <a:t>Share Tickets</a:t>
            </a:r>
            <a:endParaRPr lang="en-IN" sz="1800" dirty="0">
              <a:solidFill>
                <a:schemeClr val="tx1">
                  <a:lumMod val="85000"/>
                </a:schemeClr>
              </a:solidFill>
            </a:endParaRPr>
          </a:p>
        </p:txBody>
      </p:sp>
      <p:sp>
        <p:nvSpPr>
          <p:cNvPr id="9" name="Slide Number Placeholder 8">
            <a:extLst>
              <a:ext uri="{FF2B5EF4-FFF2-40B4-BE49-F238E27FC236}">
                <a16:creationId xmlns:a16="http://schemas.microsoft.com/office/drawing/2014/main" id="{C794028B-7DE1-7733-832B-A2B35FAE8211}"/>
              </a:ext>
            </a:extLst>
          </p:cNvPr>
          <p:cNvSpPr>
            <a:spLocks noGrp="1"/>
          </p:cNvSpPr>
          <p:nvPr>
            <p:ph type="sldNum" sz="quarter" idx="12"/>
          </p:nvPr>
        </p:nvSpPr>
        <p:spPr/>
        <p:txBody>
          <a:bodyPr/>
          <a:lstStyle/>
          <a:p>
            <a:fld id="{3FF2D821-694E-474F-828B-B691F16F9D44}" type="slidenum">
              <a:rPr lang="en-IN" smtClean="0"/>
              <a:t>6</a:t>
            </a:fld>
            <a:endParaRPr lang="en-IN"/>
          </a:p>
        </p:txBody>
      </p:sp>
      <p:pic>
        <p:nvPicPr>
          <p:cNvPr id="2" name="image48.png">
            <a:extLst>
              <a:ext uri="{FF2B5EF4-FFF2-40B4-BE49-F238E27FC236}">
                <a16:creationId xmlns:a16="http://schemas.microsoft.com/office/drawing/2014/main" id="{AE7A9CD1-90DC-84DC-51CF-F01A03703DCD}"/>
              </a:ext>
            </a:extLst>
          </p:cNvPr>
          <p:cNvPicPr/>
          <p:nvPr/>
        </p:nvPicPr>
        <p:blipFill>
          <a:blip r:embed="rId2">
            <a:extLst>
              <a:ext uri="{28A0092B-C50C-407E-A947-70E740481C1C}">
                <a14:useLocalDpi xmlns:a14="http://schemas.microsoft.com/office/drawing/2010/main" val="0"/>
              </a:ext>
            </a:extLst>
          </a:blip>
          <a:srcRect/>
          <a:stretch>
            <a:fillRect/>
          </a:stretch>
        </p:blipFill>
        <p:spPr>
          <a:xfrm>
            <a:off x="0" y="0"/>
            <a:ext cx="1095375" cy="1085850"/>
          </a:xfrm>
          <a:prstGeom prst="rect">
            <a:avLst/>
          </a:prstGeom>
          <a:ln/>
        </p:spPr>
      </p:pic>
    </p:spTree>
    <p:extLst>
      <p:ext uri="{BB962C8B-B14F-4D97-AF65-F5344CB8AC3E}">
        <p14:creationId xmlns:p14="http://schemas.microsoft.com/office/powerpoint/2010/main" val="3474004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9C045B-521F-6228-9E7C-FAE7A36BE45D}"/>
              </a:ext>
            </a:extLst>
          </p:cNvPr>
          <p:cNvSpPr>
            <a:spLocks noGrp="1"/>
          </p:cNvSpPr>
          <p:nvPr>
            <p:ph type="title"/>
          </p:nvPr>
        </p:nvSpPr>
        <p:spPr>
          <a:xfrm>
            <a:off x="1334530" y="452718"/>
            <a:ext cx="8716304" cy="1085850"/>
          </a:xfrm>
        </p:spPr>
        <p:txBody>
          <a:bodyPr/>
          <a:lstStyle/>
          <a:p>
            <a:r>
              <a:rPr lang="en-US" b="1" dirty="0">
                <a:solidFill>
                  <a:schemeClr val="tx1"/>
                </a:solidFill>
                <a:latin typeface="Times New Roman" panose="02020603050405020304" pitchFamily="18" charset="0"/>
              </a:rPr>
              <a:t>Scenario 2</a:t>
            </a:r>
            <a:endParaRPr lang="en-IN" dirty="0">
              <a:solidFill>
                <a:schemeClr val="tx1"/>
              </a:solidFill>
            </a:endParaRPr>
          </a:p>
        </p:txBody>
      </p:sp>
      <p:sp>
        <p:nvSpPr>
          <p:cNvPr id="5" name="Text Placeholder 4">
            <a:extLst>
              <a:ext uri="{FF2B5EF4-FFF2-40B4-BE49-F238E27FC236}">
                <a16:creationId xmlns:a16="http://schemas.microsoft.com/office/drawing/2014/main" id="{E3C4D759-C9F4-D42A-0A89-1DA4602D233F}"/>
              </a:ext>
            </a:extLst>
          </p:cNvPr>
          <p:cNvSpPr>
            <a:spLocks noGrp="1"/>
          </p:cNvSpPr>
          <p:nvPr>
            <p:ph idx="1"/>
          </p:nvPr>
        </p:nvSpPr>
        <p:spPr>
          <a:xfrm>
            <a:off x="1333549" y="1731642"/>
            <a:ext cx="8946541" cy="4195481"/>
          </a:xfrm>
        </p:spPr>
        <p:txBody>
          <a:bodyPr>
            <a:normAutofit lnSpcReduction="10000"/>
          </a:bodyPr>
          <a:lstStyle/>
          <a:p>
            <a:pPr marL="0" indent="0">
              <a:buNone/>
            </a:pPr>
            <a:r>
              <a:rPr lang="en-US" sz="1800" dirty="0">
                <a:solidFill>
                  <a:schemeClr val="tx1">
                    <a:lumMod val="85000"/>
                  </a:schemeClr>
                </a:solidFill>
              </a:rPr>
              <a:t>Abhishek lives in Hadapsar. Hir client is  in Shivaji Nagar, Pune. he has to book a train ticket for her journey from Hadapsar to Shivaji Nagar. He has time to spare so she decides to book a ticket from her house. He enters the source and drop platform details. He chooses the route that is most convenient for him. He continues the booking and is asked to make a payment. He selects a card from the list of cards that were added by him previously. He successfully books her ticket</a:t>
            </a:r>
          </a:p>
          <a:p>
            <a:pPr marL="0" indent="0">
              <a:buNone/>
            </a:pPr>
            <a:r>
              <a:rPr lang="en-US" sz="1800" dirty="0">
                <a:solidFill>
                  <a:schemeClr val="tx1">
                    <a:lumMod val="85000"/>
                  </a:schemeClr>
                </a:solidFill>
              </a:rPr>
              <a:t>TASKS</a:t>
            </a:r>
          </a:p>
          <a:p>
            <a:r>
              <a:rPr lang="en-US" sz="1800" dirty="0">
                <a:solidFill>
                  <a:schemeClr val="tx1">
                    <a:lumMod val="85000"/>
                  </a:schemeClr>
                </a:solidFill>
              </a:rPr>
              <a:t>Book Tickets away from station</a:t>
            </a:r>
          </a:p>
          <a:p>
            <a:r>
              <a:rPr lang="en-US" sz="1800" dirty="0">
                <a:solidFill>
                  <a:schemeClr val="tx1">
                    <a:lumMod val="85000"/>
                  </a:schemeClr>
                </a:solidFill>
              </a:rPr>
              <a:t>Manually enter source/drop platform </a:t>
            </a:r>
          </a:p>
          <a:p>
            <a:r>
              <a:rPr lang="en-US" sz="1800" dirty="0">
                <a:solidFill>
                  <a:schemeClr val="tx1">
                    <a:lumMod val="85000"/>
                  </a:schemeClr>
                </a:solidFill>
              </a:rPr>
              <a:t>Choose Convenient route</a:t>
            </a:r>
          </a:p>
          <a:p>
            <a:r>
              <a:rPr lang="en-US" sz="1800" dirty="0">
                <a:solidFill>
                  <a:schemeClr val="tx1">
                    <a:lumMod val="85000"/>
                  </a:schemeClr>
                </a:solidFill>
              </a:rPr>
              <a:t>Make payment using added Card</a:t>
            </a:r>
          </a:p>
          <a:p>
            <a:r>
              <a:rPr lang="en-US" sz="1800" dirty="0">
                <a:solidFill>
                  <a:schemeClr val="tx1">
                    <a:lumMod val="85000"/>
                  </a:schemeClr>
                </a:solidFill>
              </a:rPr>
              <a:t>Successfully book boke</a:t>
            </a:r>
            <a:endParaRPr lang="en-IN" sz="1800" dirty="0">
              <a:solidFill>
                <a:schemeClr val="tx1">
                  <a:lumMod val="85000"/>
                </a:schemeClr>
              </a:solidFill>
            </a:endParaRPr>
          </a:p>
        </p:txBody>
      </p:sp>
      <p:sp>
        <p:nvSpPr>
          <p:cNvPr id="9" name="Slide Number Placeholder 8">
            <a:extLst>
              <a:ext uri="{FF2B5EF4-FFF2-40B4-BE49-F238E27FC236}">
                <a16:creationId xmlns:a16="http://schemas.microsoft.com/office/drawing/2014/main" id="{C794028B-7DE1-7733-832B-A2B35FAE8211}"/>
              </a:ext>
            </a:extLst>
          </p:cNvPr>
          <p:cNvSpPr>
            <a:spLocks noGrp="1"/>
          </p:cNvSpPr>
          <p:nvPr>
            <p:ph type="sldNum" sz="quarter" idx="12"/>
          </p:nvPr>
        </p:nvSpPr>
        <p:spPr/>
        <p:txBody>
          <a:bodyPr/>
          <a:lstStyle/>
          <a:p>
            <a:fld id="{3FF2D821-694E-474F-828B-B691F16F9D44}" type="slidenum">
              <a:rPr lang="en-IN" smtClean="0"/>
              <a:t>7</a:t>
            </a:fld>
            <a:endParaRPr lang="en-IN"/>
          </a:p>
        </p:txBody>
      </p:sp>
      <p:pic>
        <p:nvPicPr>
          <p:cNvPr id="2" name="image48.png">
            <a:extLst>
              <a:ext uri="{FF2B5EF4-FFF2-40B4-BE49-F238E27FC236}">
                <a16:creationId xmlns:a16="http://schemas.microsoft.com/office/drawing/2014/main" id="{AE7A9CD1-90DC-84DC-51CF-F01A03703DCD}"/>
              </a:ext>
            </a:extLst>
          </p:cNvPr>
          <p:cNvPicPr/>
          <p:nvPr/>
        </p:nvPicPr>
        <p:blipFill>
          <a:blip r:embed="rId2">
            <a:extLst>
              <a:ext uri="{28A0092B-C50C-407E-A947-70E740481C1C}">
                <a14:useLocalDpi xmlns:a14="http://schemas.microsoft.com/office/drawing/2010/main" val="0"/>
              </a:ext>
            </a:extLst>
          </a:blip>
          <a:srcRect/>
          <a:stretch>
            <a:fillRect/>
          </a:stretch>
        </p:blipFill>
        <p:spPr>
          <a:xfrm>
            <a:off x="0" y="0"/>
            <a:ext cx="1095375" cy="1085850"/>
          </a:xfrm>
          <a:prstGeom prst="rect">
            <a:avLst/>
          </a:prstGeom>
          <a:ln/>
        </p:spPr>
      </p:pic>
    </p:spTree>
    <p:extLst>
      <p:ext uri="{BB962C8B-B14F-4D97-AF65-F5344CB8AC3E}">
        <p14:creationId xmlns:p14="http://schemas.microsoft.com/office/powerpoint/2010/main" val="2552688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9C045B-521F-6228-9E7C-FAE7A36BE45D}"/>
              </a:ext>
            </a:extLst>
          </p:cNvPr>
          <p:cNvSpPr>
            <a:spLocks noGrp="1"/>
          </p:cNvSpPr>
          <p:nvPr>
            <p:ph type="title"/>
          </p:nvPr>
        </p:nvSpPr>
        <p:spPr>
          <a:xfrm>
            <a:off x="1334530" y="452718"/>
            <a:ext cx="8716304" cy="1085850"/>
          </a:xfrm>
        </p:spPr>
        <p:txBody>
          <a:bodyPr/>
          <a:lstStyle/>
          <a:p>
            <a:r>
              <a:rPr lang="en-US" b="1" dirty="0">
                <a:solidFill>
                  <a:schemeClr val="tx1"/>
                </a:solidFill>
                <a:latin typeface="Times New Roman" panose="02020603050405020304" pitchFamily="18" charset="0"/>
              </a:rPr>
              <a:t>Journey Map</a:t>
            </a:r>
            <a:endParaRPr lang="en-IN" dirty="0">
              <a:solidFill>
                <a:schemeClr val="tx1"/>
              </a:solidFill>
            </a:endParaRPr>
          </a:p>
        </p:txBody>
      </p:sp>
      <p:pic>
        <p:nvPicPr>
          <p:cNvPr id="6" name="Content Placeholder 5">
            <a:extLst>
              <a:ext uri="{FF2B5EF4-FFF2-40B4-BE49-F238E27FC236}">
                <a16:creationId xmlns:a16="http://schemas.microsoft.com/office/drawing/2014/main" id="{EE9A13DC-5E27-721F-203C-EE4AAF7C750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1847"/>
          <a:stretch/>
        </p:blipFill>
        <p:spPr>
          <a:xfrm>
            <a:off x="872235" y="1538568"/>
            <a:ext cx="10447529" cy="4866714"/>
          </a:xfrm>
        </p:spPr>
      </p:pic>
      <p:sp>
        <p:nvSpPr>
          <p:cNvPr id="9" name="Slide Number Placeholder 8">
            <a:extLst>
              <a:ext uri="{FF2B5EF4-FFF2-40B4-BE49-F238E27FC236}">
                <a16:creationId xmlns:a16="http://schemas.microsoft.com/office/drawing/2014/main" id="{C794028B-7DE1-7733-832B-A2B35FAE8211}"/>
              </a:ext>
            </a:extLst>
          </p:cNvPr>
          <p:cNvSpPr>
            <a:spLocks noGrp="1"/>
          </p:cNvSpPr>
          <p:nvPr>
            <p:ph type="sldNum" sz="quarter" idx="12"/>
          </p:nvPr>
        </p:nvSpPr>
        <p:spPr/>
        <p:txBody>
          <a:bodyPr/>
          <a:lstStyle/>
          <a:p>
            <a:fld id="{3FF2D821-694E-474F-828B-B691F16F9D44}" type="slidenum">
              <a:rPr lang="en-IN" smtClean="0"/>
              <a:t>8</a:t>
            </a:fld>
            <a:endParaRPr lang="en-IN"/>
          </a:p>
        </p:txBody>
      </p:sp>
      <p:pic>
        <p:nvPicPr>
          <p:cNvPr id="2" name="image48.png">
            <a:extLst>
              <a:ext uri="{FF2B5EF4-FFF2-40B4-BE49-F238E27FC236}">
                <a16:creationId xmlns:a16="http://schemas.microsoft.com/office/drawing/2014/main" id="{AE7A9CD1-90DC-84DC-51CF-F01A03703DCD}"/>
              </a:ext>
            </a:extLst>
          </p:cNvPr>
          <p:cNvPicPr/>
          <p:nvPr/>
        </p:nvPicPr>
        <p:blipFill>
          <a:blip r:embed="rId3">
            <a:extLst>
              <a:ext uri="{28A0092B-C50C-407E-A947-70E740481C1C}">
                <a14:useLocalDpi xmlns:a14="http://schemas.microsoft.com/office/drawing/2010/main" val="0"/>
              </a:ext>
            </a:extLst>
          </a:blip>
          <a:srcRect/>
          <a:stretch>
            <a:fillRect/>
          </a:stretch>
        </p:blipFill>
        <p:spPr>
          <a:xfrm>
            <a:off x="0" y="0"/>
            <a:ext cx="1095375" cy="1085850"/>
          </a:xfrm>
          <a:prstGeom prst="rect">
            <a:avLst/>
          </a:prstGeom>
          <a:ln/>
        </p:spPr>
      </p:pic>
    </p:spTree>
    <p:extLst>
      <p:ext uri="{BB962C8B-B14F-4D97-AF65-F5344CB8AC3E}">
        <p14:creationId xmlns:p14="http://schemas.microsoft.com/office/powerpoint/2010/main" val="3732621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9C045B-521F-6228-9E7C-FAE7A36BE45D}"/>
              </a:ext>
            </a:extLst>
          </p:cNvPr>
          <p:cNvSpPr>
            <a:spLocks noGrp="1"/>
          </p:cNvSpPr>
          <p:nvPr>
            <p:ph type="title"/>
          </p:nvPr>
        </p:nvSpPr>
        <p:spPr>
          <a:xfrm>
            <a:off x="1334530" y="452718"/>
            <a:ext cx="8716304" cy="1085850"/>
          </a:xfrm>
        </p:spPr>
        <p:txBody>
          <a:bodyPr/>
          <a:lstStyle/>
          <a:p>
            <a:r>
              <a:rPr lang="en-US" b="1" dirty="0">
                <a:solidFill>
                  <a:schemeClr val="tx1"/>
                </a:solidFill>
                <a:latin typeface="Times New Roman" panose="02020603050405020304" pitchFamily="18" charset="0"/>
              </a:rPr>
              <a:t>Before Flow Chart</a:t>
            </a:r>
            <a:endParaRPr lang="en-IN" dirty="0">
              <a:solidFill>
                <a:schemeClr val="tx1"/>
              </a:solidFill>
            </a:endParaRPr>
          </a:p>
        </p:txBody>
      </p:sp>
      <p:pic>
        <p:nvPicPr>
          <p:cNvPr id="6" name="Content Placeholder 5">
            <a:extLst>
              <a:ext uri="{FF2B5EF4-FFF2-40B4-BE49-F238E27FC236}">
                <a16:creationId xmlns:a16="http://schemas.microsoft.com/office/drawing/2014/main" id="{C2429951-E527-7401-25CC-76F3BF85697C}"/>
              </a:ext>
            </a:extLst>
          </p:cNvPr>
          <p:cNvPicPr>
            <a:picLocks noGrp="1" noChangeAspect="1"/>
          </p:cNvPicPr>
          <p:nvPr>
            <p:ph idx="1"/>
          </p:nvPr>
        </p:nvPicPr>
        <p:blipFill>
          <a:blip r:embed="rId2"/>
          <a:stretch>
            <a:fillRect/>
          </a:stretch>
        </p:blipFill>
        <p:spPr>
          <a:xfrm>
            <a:off x="884411" y="1334530"/>
            <a:ext cx="10306327" cy="5070752"/>
          </a:xfrm>
        </p:spPr>
      </p:pic>
      <p:sp>
        <p:nvSpPr>
          <p:cNvPr id="9" name="Slide Number Placeholder 8">
            <a:extLst>
              <a:ext uri="{FF2B5EF4-FFF2-40B4-BE49-F238E27FC236}">
                <a16:creationId xmlns:a16="http://schemas.microsoft.com/office/drawing/2014/main" id="{C794028B-7DE1-7733-832B-A2B35FAE8211}"/>
              </a:ext>
            </a:extLst>
          </p:cNvPr>
          <p:cNvSpPr>
            <a:spLocks noGrp="1"/>
          </p:cNvSpPr>
          <p:nvPr>
            <p:ph type="sldNum" sz="quarter" idx="12"/>
          </p:nvPr>
        </p:nvSpPr>
        <p:spPr/>
        <p:txBody>
          <a:bodyPr/>
          <a:lstStyle/>
          <a:p>
            <a:fld id="{3FF2D821-694E-474F-828B-B691F16F9D44}" type="slidenum">
              <a:rPr lang="en-IN" smtClean="0"/>
              <a:t>9</a:t>
            </a:fld>
            <a:endParaRPr lang="en-IN"/>
          </a:p>
        </p:txBody>
      </p:sp>
      <p:pic>
        <p:nvPicPr>
          <p:cNvPr id="2" name="image48.png">
            <a:extLst>
              <a:ext uri="{FF2B5EF4-FFF2-40B4-BE49-F238E27FC236}">
                <a16:creationId xmlns:a16="http://schemas.microsoft.com/office/drawing/2014/main" id="{AE7A9CD1-90DC-84DC-51CF-F01A03703DCD}"/>
              </a:ext>
            </a:extLst>
          </p:cNvPr>
          <p:cNvPicPr/>
          <p:nvPr/>
        </p:nvPicPr>
        <p:blipFill>
          <a:blip r:embed="rId3">
            <a:extLst>
              <a:ext uri="{28A0092B-C50C-407E-A947-70E740481C1C}">
                <a14:useLocalDpi xmlns:a14="http://schemas.microsoft.com/office/drawing/2010/main" val="0"/>
              </a:ext>
            </a:extLst>
          </a:blip>
          <a:srcRect/>
          <a:stretch>
            <a:fillRect/>
          </a:stretch>
        </p:blipFill>
        <p:spPr>
          <a:xfrm>
            <a:off x="0" y="0"/>
            <a:ext cx="1095375" cy="1085850"/>
          </a:xfrm>
          <a:prstGeom prst="rect">
            <a:avLst/>
          </a:prstGeom>
          <a:ln/>
        </p:spPr>
      </p:pic>
    </p:spTree>
    <p:extLst>
      <p:ext uri="{BB962C8B-B14F-4D97-AF65-F5344CB8AC3E}">
        <p14:creationId xmlns:p14="http://schemas.microsoft.com/office/powerpoint/2010/main" val="188823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100</TotalTime>
  <Words>558</Words>
  <Application>Microsoft Office PowerPoint</Application>
  <PresentationFormat>Widescreen</PresentationFormat>
  <Paragraphs>68</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Cambria</vt:lpstr>
      <vt:lpstr>Century Gothic</vt:lpstr>
      <vt:lpstr>sohne</vt:lpstr>
      <vt:lpstr>source-serif-pro</vt:lpstr>
      <vt:lpstr>Times New Roman</vt:lpstr>
      <vt:lpstr>Wingdings 3</vt:lpstr>
      <vt:lpstr>Ion</vt:lpstr>
      <vt:lpstr> Railway Reservation System</vt:lpstr>
      <vt:lpstr>Introduction</vt:lpstr>
      <vt:lpstr>The Solution</vt:lpstr>
      <vt:lpstr>Persona 1</vt:lpstr>
      <vt:lpstr>Persona 2</vt:lpstr>
      <vt:lpstr>Scenario 1</vt:lpstr>
      <vt:lpstr>Scenario 2</vt:lpstr>
      <vt:lpstr>Journey Map</vt:lpstr>
      <vt:lpstr>Before Flow Chart</vt:lpstr>
      <vt:lpstr>After Flow Chart</vt:lpstr>
      <vt:lpstr>Conclusion</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Santosh Kumar</dc:creator>
  <cp:lastModifiedBy>Santosh Kumar</cp:lastModifiedBy>
  <cp:revision>5</cp:revision>
  <dcterms:created xsi:type="dcterms:W3CDTF">2022-08-21T07:35:53Z</dcterms:created>
  <dcterms:modified xsi:type="dcterms:W3CDTF">2022-12-02T01:11:10Z</dcterms:modified>
</cp:coreProperties>
</file>