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gradFill>
          <a:gsLst>
            <a:gs pos="0">
              <a:schemeClr val="lt1"/>
            </a:gs>
            <a:gs pos="100000">
              <a:srgbClr val="9E9E9E"/>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2"/>
          <p:cNvSpPr/>
          <p:nvPr/>
        </p:nvSpPr>
        <p:spPr>
          <a:xfrm flipH="1">
            <a:off x="2667000" y="0"/>
            <a:ext cx="6477000" cy="6858000"/>
          </a:xfrm>
          <a:prstGeom prst="rect">
            <a:avLst/>
          </a:prstGeom>
          <a:blipFill rotWithShape="1">
            <a:blip r:embed="rId2">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14" name="Google Shape;14;p2"/>
          <p:cNvCxnSpPr/>
          <p:nvPr/>
        </p:nvCxnSpPr>
        <p:spPr>
          <a:xfrm rot="-5400000">
            <a:off x="-762000" y="3429000"/>
            <a:ext cx="6858000" cy="0"/>
          </a:xfrm>
          <a:prstGeom prst="straightConnector1">
            <a:avLst/>
          </a:prstGeom>
          <a:noFill/>
          <a:ln cap="flat" cmpd="sng" w="11425">
            <a:solidFill>
              <a:srgbClr val="F9F9F9"/>
            </a:solidFill>
            <a:prstDash val="solid"/>
            <a:miter lim="800000"/>
            <a:headEnd len="sm" w="sm" type="none"/>
            <a:tailEnd len="sm" w="sm" type="none"/>
          </a:ln>
        </p:spPr>
      </p:cxnSp>
      <p:sp>
        <p:nvSpPr>
          <p:cNvPr id="15" name="Google Shape;15;p2"/>
          <p:cNvSpPr txBox="1"/>
          <p:nvPr>
            <p:ph type="ctrTitle"/>
          </p:nvPr>
        </p:nvSpPr>
        <p:spPr>
          <a:xfrm>
            <a:off x="3366868" y="533400"/>
            <a:ext cx="5105400" cy="2868168"/>
          </a:xfrm>
          <a:prstGeom prst="rect">
            <a:avLst/>
          </a:prstGeom>
          <a:noFill/>
          <a:ln>
            <a:noFill/>
          </a:ln>
        </p:spPr>
        <p:txBody>
          <a:bodyPr anchorCtr="0" anchor="b" bIns="0" lIns="45700" spcFirstLastPara="1" rIns="45700" wrap="square" tIns="0"/>
          <a:lstStyle>
            <a:lvl1pPr lvl="0" algn="r">
              <a:spcBef>
                <a:spcPts val="0"/>
              </a:spcBef>
              <a:spcAft>
                <a:spcPts val="0"/>
              </a:spcAft>
              <a:buClr>
                <a:srgbClr val="FEF7F0"/>
              </a:buClr>
              <a:buSzPts val="4200"/>
              <a:buFont typeface="Trebuchet MS"/>
              <a:buNone/>
              <a:defRPr b="1"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3354442" y="3539864"/>
            <a:ext cx="5114778" cy="1101248"/>
          </a:xfrm>
          <a:prstGeom prst="rect">
            <a:avLst/>
          </a:prstGeom>
          <a:noFill/>
          <a:ln>
            <a:noFill/>
          </a:ln>
        </p:spPr>
        <p:txBody>
          <a:bodyPr anchorCtr="0" anchor="t" bIns="0" lIns="45700" spcFirstLastPara="1" rIns="45700" wrap="square" tIns="0"/>
          <a:lstStyle>
            <a:lvl1pPr lvl="0" algn="r">
              <a:spcBef>
                <a:spcPts val="600"/>
              </a:spcBef>
              <a:spcAft>
                <a:spcPts val="0"/>
              </a:spcAft>
              <a:buSzPts val="1606"/>
              <a:buNone/>
              <a:defRPr sz="2200">
                <a:solidFill>
                  <a:srgbClr val="FFFFFF"/>
                </a:solidFill>
              </a:defRPr>
            </a:lvl1pPr>
            <a:lvl2pPr lvl="1" algn="ctr">
              <a:spcBef>
                <a:spcPts val="500"/>
              </a:spcBef>
              <a:spcAft>
                <a:spcPts val="0"/>
              </a:spcAft>
              <a:buSzPts val="1440"/>
              <a:buNone/>
              <a:defRPr/>
            </a:lvl2pPr>
            <a:lvl3pPr lvl="2" algn="ctr">
              <a:spcBef>
                <a:spcPts val="400"/>
              </a:spcBef>
              <a:spcAft>
                <a:spcPts val="0"/>
              </a:spcAft>
              <a:buSzPts val="1080"/>
              <a:buNone/>
              <a:defRPr/>
            </a:lvl3pPr>
            <a:lvl4pPr lvl="3" algn="ctr">
              <a:spcBef>
                <a:spcPts val="360"/>
              </a:spcBef>
              <a:spcAft>
                <a:spcPts val="0"/>
              </a:spcAft>
              <a:buSzPts val="1440"/>
              <a:buNone/>
              <a:defRPr/>
            </a:lvl4pPr>
            <a:lvl5pPr lvl="4" algn="ctr">
              <a:spcBef>
                <a:spcPts val="400"/>
              </a:spcBef>
              <a:spcAft>
                <a:spcPts val="0"/>
              </a:spcAft>
              <a:buSzPts val="1260"/>
              <a:buNone/>
              <a:defRPr/>
            </a:lvl5pPr>
            <a:lvl6pPr lvl="5" algn="ctr">
              <a:spcBef>
                <a:spcPts val="400"/>
              </a:spcBef>
              <a:spcAft>
                <a:spcPts val="0"/>
              </a:spcAft>
              <a:buSzPts val="1440"/>
              <a:buNone/>
              <a:defRPr/>
            </a:lvl6pPr>
            <a:lvl7pPr lvl="6" algn="ctr">
              <a:spcBef>
                <a:spcPts val="360"/>
              </a:spcBef>
              <a:spcAft>
                <a:spcPts val="0"/>
              </a:spcAft>
              <a:buSzPts val="1440"/>
              <a:buNone/>
              <a:defRPr/>
            </a:lvl7pPr>
            <a:lvl8pPr lvl="7" algn="ctr">
              <a:spcBef>
                <a:spcPts val="300"/>
              </a:spcBef>
              <a:spcAft>
                <a:spcPts val="0"/>
              </a:spcAft>
              <a:buSzPts val="1800"/>
              <a:buNone/>
              <a:defRPr/>
            </a:lvl8pPr>
            <a:lvl9pPr lvl="8" algn="ctr">
              <a:spcBef>
                <a:spcPts val="360"/>
              </a:spcBef>
              <a:spcAft>
                <a:spcPts val="0"/>
              </a:spcAft>
              <a:buSzPts val="1800"/>
              <a:buNone/>
              <a:defRPr/>
            </a:lvl9pPr>
          </a:lstStyle>
          <a:p/>
        </p:txBody>
      </p:sp>
      <p:sp>
        <p:nvSpPr>
          <p:cNvPr id="17" name="Google Shape;17;p2"/>
          <p:cNvSpPr txBox="1"/>
          <p:nvPr>
            <p:ph idx="10" type="dt"/>
          </p:nvPr>
        </p:nvSpPr>
        <p:spPr>
          <a:xfrm>
            <a:off x="5871224" y="6557946"/>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819400" y="6557946"/>
            <a:ext cx="2927722"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7880884"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b="0" i="0" sz="1100" u="none" cap="none" strike="noStrike">
                <a:solidFill>
                  <a:srgbClr val="FFFFFF"/>
                </a:solidFill>
                <a:latin typeface="Trebuchet MS"/>
                <a:ea typeface="Trebuchet MS"/>
                <a:cs typeface="Trebuchet MS"/>
                <a:sym typeface="Trebuchet MS"/>
              </a:defRPr>
            </a:lvl1pPr>
            <a:lvl2pPr indent="0" lvl="1" marL="0" algn="r">
              <a:spcBef>
                <a:spcPts val="0"/>
              </a:spcBef>
              <a:buNone/>
              <a:defRPr b="0" i="0" sz="1100" u="none" cap="none" strike="noStrike">
                <a:solidFill>
                  <a:srgbClr val="FFFFFF"/>
                </a:solidFill>
                <a:latin typeface="Trebuchet MS"/>
                <a:ea typeface="Trebuchet MS"/>
                <a:cs typeface="Trebuchet MS"/>
                <a:sym typeface="Trebuchet MS"/>
              </a:defRPr>
            </a:lvl2pPr>
            <a:lvl3pPr indent="0" lvl="2" marL="0" algn="r">
              <a:spcBef>
                <a:spcPts val="0"/>
              </a:spcBef>
              <a:buNone/>
              <a:defRPr b="0" i="0" sz="1100" u="none" cap="none" strike="noStrike">
                <a:solidFill>
                  <a:srgbClr val="FFFFFF"/>
                </a:solidFill>
                <a:latin typeface="Trebuchet MS"/>
                <a:ea typeface="Trebuchet MS"/>
                <a:cs typeface="Trebuchet MS"/>
                <a:sym typeface="Trebuchet MS"/>
              </a:defRPr>
            </a:lvl3pPr>
            <a:lvl4pPr indent="0" lvl="3" marL="0" algn="r">
              <a:spcBef>
                <a:spcPts val="0"/>
              </a:spcBef>
              <a:buNone/>
              <a:defRPr b="0" i="0" sz="1100" u="none" cap="none" strike="noStrike">
                <a:solidFill>
                  <a:srgbClr val="FFFFFF"/>
                </a:solidFill>
                <a:latin typeface="Trebuchet MS"/>
                <a:ea typeface="Trebuchet MS"/>
                <a:cs typeface="Trebuchet MS"/>
                <a:sym typeface="Trebuchet MS"/>
              </a:defRPr>
            </a:lvl4pPr>
            <a:lvl5pPr indent="0" lvl="4" marL="0" algn="r">
              <a:spcBef>
                <a:spcPts val="0"/>
              </a:spcBef>
              <a:buNone/>
              <a:defRPr b="0" i="0" sz="1100" u="none" cap="none" strike="noStrike">
                <a:solidFill>
                  <a:srgbClr val="FFFFFF"/>
                </a:solidFill>
                <a:latin typeface="Trebuchet MS"/>
                <a:ea typeface="Trebuchet MS"/>
                <a:cs typeface="Trebuchet MS"/>
                <a:sym typeface="Trebuchet MS"/>
              </a:defRPr>
            </a:lvl5pPr>
            <a:lvl6pPr indent="0" lvl="5" marL="0" algn="r">
              <a:spcBef>
                <a:spcPts val="0"/>
              </a:spcBef>
              <a:buNone/>
              <a:defRPr b="0" i="0" sz="1100" u="none" cap="none" strike="noStrike">
                <a:solidFill>
                  <a:srgbClr val="FFFFFF"/>
                </a:solidFill>
                <a:latin typeface="Trebuchet MS"/>
                <a:ea typeface="Trebuchet MS"/>
                <a:cs typeface="Trebuchet MS"/>
                <a:sym typeface="Trebuchet MS"/>
              </a:defRPr>
            </a:lvl6pPr>
            <a:lvl7pPr indent="0" lvl="6" marL="0" algn="r">
              <a:spcBef>
                <a:spcPts val="0"/>
              </a:spcBef>
              <a:buNone/>
              <a:defRPr b="0" i="0" sz="1100" u="none" cap="none" strike="noStrike">
                <a:solidFill>
                  <a:srgbClr val="FFFFFF"/>
                </a:solidFill>
                <a:latin typeface="Trebuchet MS"/>
                <a:ea typeface="Trebuchet MS"/>
                <a:cs typeface="Trebuchet MS"/>
                <a:sym typeface="Trebuchet MS"/>
              </a:defRPr>
            </a:lvl7pPr>
            <a:lvl8pPr indent="0" lvl="7" marL="0" algn="r">
              <a:spcBef>
                <a:spcPts val="0"/>
              </a:spcBef>
              <a:buNone/>
              <a:defRPr b="0" i="0" sz="1100" u="none" cap="none" strike="noStrike">
                <a:solidFill>
                  <a:srgbClr val="FFFFFF"/>
                </a:solidFill>
                <a:latin typeface="Trebuchet MS"/>
                <a:ea typeface="Trebuchet MS"/>
                <a:cs typeface="Trebuchet MS"/>
                <a:sym typeface="Trebuchet MS"/>
              </a:defRPr>
            </a:lvl8pPr>
            <a:lvl9pPr indent="0" lvl="8" marL="0" algn="r">
              <a:spcBef>
                <a:spcPts val="0"/>
              </a:spcBef>
              <a:buNone/>
              <a:defRPr b="0" i="0" sz="1100" u="none" cap="none" strike="noStrike">
                <a:solidFill>
                  <a:srgbClr val="FFFFFF"/>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320040"/>
            <a:ext cx="7239000" cy="1143000"/>
          </a:xfrm>
          <a:prstGeom prst="rect">
            <a:avLst/>
          </a:prstGeom>
          <a:noFill/>
          <a:ln>
            <a:noFill/>
          </a:ln>
        </p:spPr>
        <p:txBody>
          <a:bodyPr anchorCtr="0" anchor="b" bIns="0" lIns="45700" spcFirstLastPara="1" rIns="45700" wrap="square" tIns="0"/>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rot="5400000">
            <a:off x="1653540" y="413076"/>
            <a:ext cx="4846320" cy="7239000"/>
          </a:xfrm>
          <a:prstGeom prst="rect">
            <a:avLst/>
          </a:prstGeom>
          <a:noFill/>
          <a:ln>
            <a:noFill/>
          </a:ln>
        </p:spPr>
        <p:txBody>
          <a:bodyPr anchorCtr="0" anchor="t" bIns="45700" lIns="91425" spcFirstLastPara="1" rIns="91425" wrap="square" tIns="45700"/>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11"/>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389437" y="2438718"/>
            <a:ext cx="5851525" cy="1524000"/>
          </a:xfrm>
          <a:prstGeom prst="rect">
            <a:avLst/>
          </a:prstGeom>
          <a:noFill/>
          <a:ln>
            <a:noFill/>
          </a:ln>
        </p:spPr>
        <p:txBody>
          <a:bodyPr anchorCtr="0" anchor="t" bIns="0" lIns="45700" spcFirstLastPara="1" rIns="45700" wrap="square" tIns="0"/>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541338" y="190505"/>
            <a:ext cx="5851525" cy="6019800"/>
          </a:xfrm>
          <a:prstGeom prst="rect">
            <a:avLst/>
          </a:prstGeom>
          <a:noFill/>
          <a:ln>
            <a:noFill/>
          </a:ln>
        </p:spPr>
        <p:txBody>
          <a:bodyPr anchorCtr="0" anchor="t" bIns="45700" lIns="91425" spcFirstLastPara="1" rIns="91425" wrap="square" tIns="45700"/>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12"/>
          <p:cNvSpPr txBox="1"/>
          <p:nvPr>
            <p:ph idx="10" type="dt"/>
          </p:nvPr>
        </p:nvSpPr>
        <p:spPr>
          <a:xfrm>
            <a:off x="4242816" y="6557946"/>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57200" y="6556248"/>
            <a:ext cx="3657600"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254496" y="6553200"/>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sz="1100">
                <a:solidFill>
                  <a:schemeClr val="dk2"/>
                </a:solidFill>
                <a:latin typeface="Trebuchet MS"/>
                <a:ea typeface="Trebuchet MS"/>
                <a:cs typeface="Trebuchet MS"/>
                <a:sym typeface="Trebuchet MS"/>
              </a:defRPr>
            </a:lvl1pPr>
            <a:lvl2pPr indent="0" lvl="1" marL="0" algn="r">
              <a:spcBef>
                <a:spcPts val="0"/>
              </a:spcBef>
              <a:buNone/>
              <a:defRPr sz="1100">
                <a:solidFill>
                  <a:schemeClr val="dk2"/>
                </a:solidFill>
                <a:latin typeface="Trebuchet MS"/>
                <a:ea typeface="Trebuchet MS"/>
                <a:cs typeface="Trebuchet MS"/>
                <a:sym typeface="Trebuchet MS"/>
              </a:defRPr>
            </a:lvl2pPr>
            <a:lvl3pPr indent="0" lvl="2" marL="0" algn="r">
              <a:spcBef>
                <a:spcPts val="0"/>
              </a:spcBef>
              <a:buNone/>
              <a:defRPr sz="1100">
                <a:solidFill>
                  <a:schemeClr val="dk2"/>
                </a:solidFill>
                <a:latin typeface="Trebuchet MS"/>
                <a:ea typeface="Trebuchet MS"/>
                <a:cs typeface="Trebuchet MS"/>
                <a:sym typeface="Trebuchet MS"/>
              </a:defRPr>
            </a:lvl3pPr>
            <a:lvl4pPr indent="0" lvl="3" marL="0" algn="r">
              <a:spcBef>
                <a:spcPts val="0"/>
              </a:spcBef>
              <a:buNone/>
              <a:defRPr sz="1100">
                <a:solidFill>
                  <a:schemeClr val="dk2"/>
                </a:solidFill>
                <a:latin typeface="Trebuchet MS"/>
                <a:ea typeface="Trebuchet MS"/>
                <a:cs typeface="Trebuchet MS"/>
                <a:sym typeface="Trebuchet MS"/>
              </a:defRPr>
            </a:lvl4pPr>
            <a:lvl5pPr indent="0" lvl="4" marL="0" algn="r">
              <a:spcBef>
                <a:spcPts val="0"/>
              </a:spcBef>
              <a:buNone/>
              <a:defRPr sz="1100">
                <a:solidFill>
                  <a:schemeClr val="dk2"/>
                </a:solidFill>
                <a:latin typeface="Trebuchet MS"/>
                <a:ea typeface="Trebuchet MS"/>
                <a:cs typeface="Trebuchet MS"/>
                <a:sym typeface="Trebuchet MS"/>
              </a:defRPr>
            </a:lvl5pPr>
            <a:lvl6pPr indent="0" lvl="5" marL="0" algn="r">
              <a:spcBef>
                <a:spcPts val="0"/>
              </a:spcBef>
              <a:buNone/>
              <a:defRPr sz="1100">
                <a:solidFill>
                  <a:schemeClr val="dk2"/>
                </a:solidFill>
                <a:latin typeface="Trebuchet MS"/>
                <a:ea typeface="Trebuchet MS"/>
                <a:cs typeface="Trebuchet MS"/>
                <a:sym typeface="Trebuchet MS"/>
              </a:defRPr>
            </a:lvl6pPr>
            <a:lvl7pPr indent="0" lvl="6" marL="0" algn="r">
              <a:spcBef>
                <a:spcPts val="0"/>
              </a:spcBef>
              <a:buNone/>
              <a:defRPr sz="1100">
                <a:solidFill>
                  <a:schemeClr val="dk2"/>
                </a:solidFill>
                <a:latin typeface="Trebuchet MS"/>
                <a:ea typeface="Trebuchet MS"/>
                <a:cs typeface="Trebuchet MS"/>
                <a:sym typeface="Trebuchet MS"/>
              </a:defRPr>
            </a:lvl7pPr>
            <a:lvl8pPr indent="0" lvl="7" marL="0" algn="r">
              <a:spcBef>
                <a:spcPts val="0"/>
              </a:spcBef>
              <a:buNone/>
              <a:defRPr sz="1100">
                <a:solidFill>
                  <a:schemeClr val="dk2"/>
                </a:solidFill>
                <a:latin typeface="Trebuchet MS"/>
                <a:ea typeface="Trebuchet MS"/>
                <a:cs typeface="Trebuchet MS"/>
                <a:sym typeface="Trebuchet MS"/>
              </a:defRPr>
            </a:lvl8pPr>
            <a:lvl9pPr indent="0" lvl="8" marL="0" algn="r">
              <a:spcBef>
                <a:spcPts val="0"/>
              </a:spcBef>
              <a:buNone/>
              <a:defRPr sz="1100">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0" name="Shape 20"/>
        <p:cNvGrpSpPr/>
        <p:nvPr/>
      </p:nvGrpSpPr>
      <p:grpSpPr>
        <a:xfrm>
          <a:off x="0" y="0"/>
          <a:ext cx="0" cy="0"/>
          <a:chOff x="0" y="0"/>
          <a:chExt cx="0" cy="0"/>
        </a:xfrm>
      </p:grpSpPr>
      <p:sp>
        <p:nvSpPr>
          <p:cNvPr id="21" name="Google Shape;21;p3"/>
          <p:cNvSpPr txBox="1"/>
          <p:nvPr>
            <p:ph type="title"/>
          </p:nvPr>
        </p:nvSpPr>
        <p:spPr>
          <a:xfrm>
            <a:off x="457200" y="320040"/>
            <a:ext cx="7242048" cy="1143000"/>
          </a:xfrm>
          <a:prstGeom prst="rect">
            <a:avLst/>
          </a:prstGeom>
          <a:noFill/>
          <a:ln>
            <a:noFill/>
          </a:ln>
        </p:spPr>
        <p:txBody>
          <a:bodyPr anchorCtr="0" anchor="b" bIns="0" lIns="45700" spcFirstLastPara="1" rIns="45700" wrap="square" tIns="0"/>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457200" y="1600200"/>
            <a:ext cx="3520440" cy="4525963"/>
          </a:xfrm>
          <a:prstGeom prst="rect">
            <a:avLst/>
          </a:prstGeom>
          <a:noFill/>
          <a:ln>
            <a:noFill/>
          </a:ln>
        </p:spPr>
        <p:txBody>
          <a:bodyPr anchorCtr="0" anchor="t" bIns="45700" lIns="91425" spcFirstLastPara="1" rIns="91425" wrap="square" tIns="45700"/>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3"/>
          <p:cNvSpPr txBox="1"/>
          <p:nvPr>
            <p:ph idx="2" type="body"/>
          </p:nvPr>
        </p:nvSpPr>
        <p:spPr>
          <a:xfrm>
            <a:off x="4178808" y="1600200"/>
            <a:ext cx="3520440" cy="4525963"/>
          </a:xfrm>
          <a:prstGeom prst="rect">
            <a:avLst/>
          </a:prstGeom>
          <a:noFill/>
          <a:ln>
            <a:noFill/>
          </a:ln>
        </p:spPr>
        <p:txBody>
          <a:bodyPr anchorCtr="0" anchor="t" bIns="45700" lIns="91425" spcFirstLastPara="1" rIns="91425" wrap="square" tIns="45700"/>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3"/>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457200" y="320040"/>
            <a:ext cx="7239000" cy="1143000"/>
          </a:xfrm>
          <a:prstGeom prst="rect">
            <a:avLst/>
          </a:prstGeom>
          <a:noFill/>
          <a:ln>
            <a:noFill/>
          </a:ln>
        </p:spPr>
        <p:txBody>
          <a:bodyPr anchorCtr="0" anchor="b" bIns="0" lIns="45700" spcFirstLastPara="1" rIns="45700" wrap="square" tIns="0"/>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4"/>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5"/>
          <p:cNvSpPr txBox="1"/>
          <p:nvPr>
            <p:ph type="title"/>
          </p:nvPr>
        </p:nvSpPr>
        <p:spPr>
          <a:xfrm>
            <a:off x="1066800" y="2821837"/>
            <a:ext cx="6255488" cy="1362075"/>
          </a:xfrm>
          <a:prstGeom prst="rect">
            <a:avLst/>
          </a:prstGeom>
          <a:noFill/>
          <a:ln>
            <a:noFill/>
          </a:ln>
        </p:spPr>
        <p:txBody>
          <a:bodyPr anchorCtr="0" anchor="t" bIns="0" lIns="45700" spcFirstLastPara="1" rIns="45700" wrap="square" tIns="0"/>
          <a:lstStyle>
            <a:lvl1pPr lvl="0" algn="r">
              <a:spcBef>
                <a:spcPts val="0"/>
              </a:spcBef>
              <a:spcAft>
                <a:spcPts val="0"/>
              </a:spcAft>
              <a:buClr>
                <a:srgbClr val="FEF7F0"/>
              </a:buClr>
              <a:buSzPts val="4200"/>
              <a:buFont typeface="Trebuchet MS"/>
              <a:buNone/>
              <a:defRPr b="1"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1066800" y="1905000"/>
            <a:ext cx="6255488" cy="743507"/>
          </a:xfrm>
          <a:prstGeom prst="rect">
            <a:avLst/>
          </a:prstGeom>
          <a:noFill/>
          <a:ln>
            <a:noFill/>
          </a:ln>
        </p:spPr>
        <p:txBody>
          <a:bodyPr anchorCtr="0" anchor="b" bIns="45700" lIns="91425" spcFirstLastPara="1" rIns="91425" wrap="square" tIns="45700"/>
          <a:lstStyle>
            <a:lvl1pPr indent="-228600" lvl="0" marL="457200" algn="r">
              <a:spcBef>
                <a:spcPts val="600"/>
              </a:spcBef>
              <a:spcAft>
                <a:spcPts val="0"/>
              </a:spcAft>
              <a:buSzPts val="1460"/>
              <a:buNone/>
              <a:defRPr sz="2000">
                <a:solidFill>
                  <a:schemeClr val="dk1"/>
                </a:solidFill>
              </a:defRPr>
            </a:lvl1pPr>
            <a:lvl2pPr indent="-228600" lvl="1" marL="914400" algn="l">
              <a:spcBef>
                <a:spcPts val="500"/>
              </a:spcBef>
              <a:spcAft>
                <a:spcPts val="0"/>
              </a:spcAft>
              <a:buSzPts val="1440"/>
              <a:buNone/>
              <a:defRPr sz="1800">
                <a:solidFill>
                  <a:srgbClr val="888888"/>
                </a:solidFill>
              </a:defRPr>
            </a:lvl2pPr>
            <a:lvl3pPr indent="-228600" lvl="2" marL="1371600" algn="l">
              <a:spcBef>
                <a:spcPts val="400"/>
              </a:spcBef>
              <a:spcAft>
                <a:spcPts val="0"/>
              </a:spcAft>
              <a:buSzPts val="960"/>
              <a:buNone/>
              <a:defRPr sz="1600">
                <a:solidFill>
                  <a:srgbClr val="888888"/>
                </a:solidFill>
              </a:defRPr>
            </a:lvl3pPr>
            <a:lvl4pPr indent="-228600" lvl="3" marL="1828800" algn="l">
              <a:spcBef>
                <a:spcPts val="280"/>
              </a:spcBef>
              <a:spcAft>
                <a:spcPts val="0"/>
              </a:spcAft>
              <a:buSzPts val="1120"/>
              <a:buNone/>
              <a:defRPr sz="1400">
                <a:solidFill>
                  <a:srgbClr val="888888"/>
                </a:solidFill>
              </a:defRPr>
            </a:lvl4pPr>
            <a:lvl5pPr indent="-228600" lvl="4" marL="2286000" algn="l">
              <a:spcBef>
                <a:spcPts val="400"/>
              </a:spcBef>
              <a:spcAft>
                <a:spcPts val="0"/>
              </a:spcAft>
              <a:buSzPts val="980"/>
              <a:buNone/>
              <a:defRPr sz="1400">
                <a:solidFill>
                  <a:srgbClr val="888888"/>
                </a:solidFill>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5"/>
          <p:cNvSpPr txBox="1"/>
          <p:nvPr>
            <p:ph idx="10" type="dt"/>
          </p:nvPr>
        </p:nvSpPr>
        <p:spPr>
          <a:xfrm>
            <a:off x="4724238" y="6556810"/>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1735358" y="6556810"/>
            <a:ext cx="2895600"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733952" y="6555112"/>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457200" y="320040"/>
            <a:ext cx="7242048" cy="1143000"/>
          </a:xfrm>
          <a:prstGeom prst="rect">
            <a:avLst/>
          </a:prstGeom>
          <a:noFill/>
          <a:ln>
            <a:noFill/>
          </a:ln>
        </p:spPr>
        <p:txBody>
          <a:bodyPr anchorCtr="0" anchor="b" bIns="0" lIns="45700" spcFirstLastPara="1" rIns="45700" wrap="square" tIns="0"/>
          <a:lstStyle>
            <a:lvl1pPr lvl="0" algn="l">
              <a:spcBef>
                <a:spcPts val="0"/>
              </a:spcBef>
              <a:spcAft>
                <a:spcPts val="0"/>
              </a:spcAft>
              <a:buClr>
                <a:srgbClr val="FEF7F0"/>
              </a:buClr>
              <a:buSzPts val="3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457200"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6"/>
          <p:cNvSpPr txBox="1"/>
          <p:nvPr>
            <p:ph idx="2" type="body"/>
          </p:nvPr>
        </p:nvSpPr>
        <p:spPr>
          <a:xfrm>
            <a:off x="4178808"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6"/>
          <p:cNvSpPr txBox="1"/>
          <p:nvPr>
            <p:ph idx="3" type="body"/>
          </p:nvPr>
        </p:nvSpPr>
        <p:spPr>
          <a:xfrm>
            <a:off x="457200" y="1711840"/>
            <a:ext cx="3520440" cy="4114800"/>
          </a:xfrm>
          <a:prstGeom prst="rect">
            <a:avLst/>
          </a:prstGeom>
          <a:noFill/>
          <a:ln>
            <a:noFill/>
          </a:ln>
        </p:spPr>
        <p:txBody>
          <a:bodyPr anchorCtr="0" anchor="t" bIns="45700" lIns="91425" spcFirstLastPara="1" rIns="91425" wrap="square" tIns="45700"/>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6"/>
          <p:cNvSpPr txBox="1"/>
          <p:nvPr>
            <p:ph idx="4" type="body"/>
          </p:nvPr>
        </p:nvSpPr>
        <p:spPr>
          <a:xfrm>
            <a:off x="4178808" y="1711840"/>
            <a:ext cx="3520440" cy="4114800"/>
          </a:xfrm>
          <a:prstGeom prst="rect">
            <a:avLst/>
          </a:prstGeom>
          <a:noFill/>
          <a:ln>
            <a:noFill/>
          </a:ln>
        </p:spPr>
        <p:txBody>
          <a:bodyPr anchorCtr="0" anchor="t" bIns="45700" lIns="91425" spcFirstLastPara="1" rIns="91425" wrap="square" tIns="45700"/>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6"/>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457200" y="320040"/>
            <a:ext cx="7242048" cy="1143000"/>
          </a:xfrm>
          <a:prstGeom prst="rect">
            <a:avLst/>
          </a:prstGeom>
          <a:noFill/>
          <a:ln>
            <a:noFill/>
          </a:ln>
        </p:spPr>
        <p:txBody>
          <a:bodyPr anchorCtr="0" anchor="b" bIns="0" lIns="45700" spcFirstLastPara="1" rIns="45700" wrap="square" tIns="0"/>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28600"/>
            <a:ext cx="5897880" cy="1173480"/>
          </a:xfrm>
          <a:prstGeom prst="rect">
            <a:avLst/>
          </a:prstGeom>
          <a:noFill/>
          <a:ln>
            <a:noFill/>
          </a:ln>
        </p:spPr>
        <p:txBody>
          <a:bodyPr anchorCtr="0" anchor="b" bIns="0" lIns="45700" spcFirstLastPara="1" rIns="45700" wrap="square" tIns="0"/>
          <a:lstStyle>
            <a:lvl1pPr lvl="0" algn="l">
              <a:spcBef>
                <a:spcPts val="0"/>
              </a:spcBef>
              <a:spcAft>
                <a:spcPts val="0"/>
              </a:spcAft>
              <a:buClr>
                <a:srgbClr val="FEF7F0"/>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457200" y="1497416"/>
            <a:ext cx="5897880" cy="602512"/>
          </a:xfrm>
          <a:prstGeom prst="rect">
            <a:avLst/>
          </a:prstGeom>
          <a:noFill/>
          <a:ln>
            <a:noFill/>
          </a:ln>
        </p:spPr>
        <p:txBody>
          <a:bodyPr anchorCtr="0" anchor="t" bIns="0" lIns="45700" spcFirstLastPara="1" rIns="0" wrap="square" tIns="0"/>
          <a:lstStyle>
            <a:lvl1pPr indent="-228600" lvl="0" marL="457200" algn="l">
              <a:spcBef>
                <a:spcPts val="0"/>
              </a:spcBef>
              <a:spcAft>
                <a:spcPts val="0"/>
              </a:spcAft>
              <a:buSzPts val="1022"/>
              <a:buNone/>
              <a:defRPr sz="1400"/>
            </a:lvl1pPr>
            <a:lvl2pPr indent="-228600" lvl="1" marL="914400" algn="l">
              <a:spcBef>
                <a:spcPts val="500"/>
              </a:spcBef>
              <a:spcAft>
                <a:spcPts val="0"/>
              </a:spcAft>
              <a:buSzPts val="960"/>
              <a:buNone/>
              <a:defRPr sz="1200"/>
            </a:lvl2pPr>
            <a:lvl3pPr indent="-228600" lvl="2" marL="1371600" algn="l">
              <a:spcBef>
                <a:spcPts val="400"/>
              </a:spcBef>
              <a:spcAft>
                <a:spcPts val="0"/>
              </a:spcAft>
              <a:buSzPts val="600"/>
              <a:buNone/>
              <a:defRPr sz="1000"/>
            </a:lvl3pPr>
            <a:lvl4pPr indent="-228600" lvl="3" marL="1828800" algn="l">
              <a:spcBef>
                <a:spcPts val="180"/>
              </a:spcBef>
              <a:spcAft>
                <a:spcPts val="0"/>
              </a:spcAft>
              <a:buSzPts val="720"/>
              <a:buNone/>
              <a:defRPr sz="900"/>
            </a:lvl4pPr>
            <a:lvl5pPr indent="-228600" lvl="4" marL="2286000" algn="l">
              <a:spcBef>
                <a:spcPts val="400"/>
              </a:spcBef>
              <a:spcAft>
                <a:spcPts val="0"/>
              </a:spcAft>
              <a:buSzPts val="630"/>
              <a:buNone/>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9"/>
          <p:cNvSpPr txBox="1"/>
          <p:nvPr>
            <p:ph idx="2" type="body"/>
          </p:nvPr>
        </p:nvSpPr>
        <p:spPr>
          <a:xfrm>
            <a:off x="457200" y="2133600"/>
            <a:ext cx="7239000" cy="4371752"/>
          </a:xfrm>
          <a:prstGeom prst="rect">
            <a:avLst/>
          </a:prstGeom>
          <a:noFill/>
          <a:ln>
            <a:noFill/>
          </a:ln>
        </p:spPr>
        <p:txBody>
          <a:bodyPr anchorCtr="0" anchor="t" bIns="45700" lIns="91425" spcFirstLastPara="1" rIns="91425" wrap="square" tIns="45700"/>
          <a:lstStyle>
            <a:lvl1pPr indent="-376936" lvl="0" marL="457200" algn="l">
              <a:spcBef>
                <a:spcPts val="600"/>
              </a:spcBef>
              <a:spcAft>
                <a:spcPts val="0"/>
              </a:spcAft>
              <a:buSzPts val="2336"/>
              <a:buChar char="⦿"/>
              <a:defRPr sz="3200"/>
            </a:lvl1pPr>
            <a:lvl2pPr indent="-370840" lvl="1" marL="914400" algn="l">
              <a:spcBef>
                <a:spcPts val="500"/>
              </a:spcBef>
              <a:spcAft>
                <a:spcPts val="0"/>
              </a:spcAft>
              <a:buSzPts val="2240"/>
              <a:buChar char="◼"/>
              <a:defRPr sz="2800"/>
            </a:lvl2pPr>
            <a:lvl3pPr indent="-320039" lvl="2" marL="1371600" algn="l">
              <a:spcBef>
                <a:spcPts val="400"/>
              </a:spcBef>
              <a:spcAft>
                <a:spcPts val="0"/>
              </a:spcAft>
              <a:buSzPts val="1440"/>
              <a:buChar char="•"/>
              <a:defRPr sz="2400"/>
            </a:lvl3pPr>
            <a:lvl4pPr indent="-330200" lvl="3" marL="1828800" algn="l">
              <a:spcBef>
                <a:spcPts val="400"/>
              </a:spcBef>
              <a:spcAft>
                <a:spcPts val="0"/>
              </a:spcAft>
              <a:buSzPts val="1600"/>
              <a:buChar char="●"/>
              <a:defRPr sz="2000"/>
            </a:lvl4pPr>
            <a:lvl5pPr indent="-317500" lvl="4" marL="2286000" algn="l">
              <a:spcBef>
                <a:spcPts val="400"/>
              </a:spcBef>
              <a:spcAft>
                <a:spcPts val="0"/>
              </a:spcAft>
              <a:buSzPts val="1400"/>
              <a:buChar char="◉"/>
              <a:defRPr sz="20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9"/>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gradFill>
          <a:gsLst>
            <a:gs pos="0">
              <a:srgbClr val="E965C8"/>
            </a:gs>
            <a:gs pos="100000">
              <a:srgbClr val="80136A"/>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p:nvPr/>
        </p:nvSpPr>
        <p:spPr>
          <a:xfrm rot="-360000">
            <a:off x="597968" y="1004668"/>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5000" rotWithShape="0" algn="t"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6" name="Google Shape;66;p10"/>
          <p:cNvSpPr/>
          <p:nvPr/>
        </p:nvSpPr>
        <p:spPr>
          <a:xfrm rot="-180000">
            <a:off x="596706" y="998816"/>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8000" rotWithShape="0" algn="tl"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7" name="Google Shape;67;p10"/>
          <p:cNvSpPr txBox="1"/>
          <p:nvPr>
            <p:ph type="title"/>
          </p:nvPr>
        </p:nvSpPr>
        <p:spPr>
          <a:xfrm>
            <a:off x="5389098" y="1143000"/>
            <a:ext cx="3429000" cy="2057400"/>
          </a:xfrm>
          <a:prstGeom prst="rect">
            <a:avLst/>
          </a:prstGeom>
          <a:noFill/>
          <a:ln>
            <a:noFill/>
          </a:ln>
        </p:spPr>
        <p:txBody>
          <a:bodyPr anchorCtr="0" anchor="b" bIns="0" lIns="45700" spcFirstLastPara="1" rIns="45700" wrap="square" tIns="0"/>
          <a:lstStyle>
            <a:lvl1pPr lvl="0" algn="l">
              <a:spcBef>
                <a:spcPts val="0"/>
              </a:spcBef>
              <a:spcAft>
                <a:spcPts val="0"/>
              </a:spcAft>
              <a:buClr>
                <a:srgbClr val="FEF7F0"/>
              </a:buClr>
              <a:buSzPts val="3000"/>
              <a:buFont typeface="Trebuchet MS"/>
              <a:buNone/>
              <a:defRPr b="1" sz="3000">
                <a:solidFill>
                  <a:srgbClr val="FEF7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txBox="1"/>
          <p:nvPr>
            <p:ph idx="1" type="body"/>
          </p:nvPr>
        </p:nvSpPr>
        <p:spPr>
          <a:xfrm>
            <a:off x="5389098" y="3283634"/>
            <a:ext cx="3429000" cy="1920240"/>
          </a:xfrm>
          <a:prstGeom prst="rect">
            <a:avLst/>
          </a:prstGeom>
          <a:noFill/>
          <a:ln>
            <a:noFill/>
          </a:ln>
        </p:spPr>
        <p:txBody>
          <a:bodyPr anchorCtr="0" anchor="t" bIns="0" lIns="82275" spcFirstLastPara="1" rIns="0" wrap="square" tIns="0"/>
          <a:lstStyle>
            <a:lvl1pPr indent="-228600" lvl="0" marL="457200" algn="l">
              <a:lnSpc>
                <a:spcPct val="100000"/>
              </a:lnSpc>
              <a:spcBef>
                <a:spcPts val="0"/>
              </a:spcBef>
              <a:spcAft>
                <a:spcPts val="0"/>
              </a:spcAft>
              <a:buSzPts val="1022"/>
              <a:buFont typeface="Trebuchet MS"/>
              <a:buNone/>
              <a:defRPr sz="1400">
                <a:solidFill>
                  <a:schemeClr val="lt1"/>
                </a:solidFill>
              </a:defRPr>
            </a:lvl1pPr>
            <a:lvl2pPr indent="-289560" lvl="1" marL="914400" algn="l">
              <a:spcBef>
                <a:spcPts val="500"/>
              </a:spcBef>
              <a:spcAft>
                <a:spcPts val="0"/>
              </a:spcAft>
              <a:buSzPts val="960"/>
              <a:buChar char="◼"/>
              <a:defRPr sz="1200"/>
            </a:lvl2pPr>
            <a:lvl3pPr indent="-266700" lvl="2" marL="1371600" algn="l">
              <a:spcBef>
                <a:spcPts val="400"/>
              </a:spcBef>
              <a:spcAft>
                <a:spcPts val="0"/>
              </a:spcAft>
              <a:buSzPts val="600"/>
              <a:buChar char="•"/>
              <a:defRPr sz="1000"/>
            </a:lvl3pPr>
            <a:lvl4pPr indent="-274319" lvl="3" marL="1828800" algn="l">
              <a:spcBef>
                <a:spcPts val="180"/>
              </a:spcBef>
              <a:spcAft>
                <a:spcPts val="0"/>
              </a:spcAft>
              <a:buSzPts val="720"/>
              <a:buChar char="●"/>
              <a:defRPr sz="900"/>
            </a:lvl4pPr>
            <a:lvl5pPr indent="-268604" lvl="4" marL="2286000" algn="l">
              <a:spcBef>
                <a:spcPts val="400"/>
              </a:spcBef>
              <a:spcAft>
                <a:spcPts val="0"/>
              </a:spcAft>
              <a:buSzPts val="630"/>
              <a:buChar char="◉"/>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10"/>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2" name="Google Shape;72;p10"/>
          <p:cNvSpPr/>
          <p:nvPr>
            <p:ph idx="2" type="pic"/>
          </p:nvPr>
        </p:nvSpPr>
        <p:spPr>
          <a:xfrm>
            <a:off x="663682" y="1041002"/>
            <a:ext cx="4206240" cy="4206240"/>
          </a:xfrm>
          <a:prstGeom prst="rect">
            <a:avLst/>
          </a:prstGeom>
          <a:solidFill>
            <a:srgbClr val="812D70"/>
          </a:solidFill>
          <a:ln cap="flat" cmpd="sng" w="107950">
            <a:solidFill>
              <a:srgbClr val="FFFFFF"/>
            </a:solidFill>
            <a:prstDash val="solid"/>
            <a:miter lim="800000"/>
            <a:headEnd len="sm" w="sm" type="none"/>
            <a:tailEnd len="sm" w="sm" type="none"/>
          </a:ln>
          <a:effectLst>
            <a:outerShdw blurRad="44450" rotWithShape="0" algn="tl" dir="5400000" dist="3810">
              <a:srgbClr val="000000">
                <a:alpha val="60000"/>
              </a:srgbClr>
            </a:outerShdw>
          </a:effectLst>
        </p:spPr>
        <p:txBody>
          <a:bodyPr anchorCtr="0" anchor="t" bIns="45700" lIns="91425" spcFirstLastPara="1" rIns="91425" wrap="square" tIns="45700"/>
          <a:lstStyle>
            <a:lvl1pPr lvl="0" marR="0" rtl="0" algn="l">
              <a:spcBef>
                <a:spcPts val="600"/>
              </a:spcBef>
              <a:spcAft>
                <a:spcPts val="0"/>
              </a:spcAft>
              <a:buClr>
                <a:schemeClr val="lt2"/>
              </a:buClr>
              <a:buSzPts val="2336"/>
              <a:buFont typeface="Noto Sans Symbols"/>
              <a:buNone/>
              <a:defRPr b="0" i="0" sz="3200" u="none" cap="none" strike="noStrike">
                <a:solidFill>
                  <a:schemeClr val="lt1"/>
                </a:solidFill>
                <a:latin typeface="Trebuchet MS"/>
                <a:ea typeface="Trebuchet MS"/>
                <a:cs typeface="Trebuchet MS"/>
                <a:sym typeface="Trebuchet MS"/>
              </a:defRPr>
            </a:lvl1pPr>
            <a:lvl2pPr lvl="1" marR="0" rtl="0" algn="l">
              <a:spcBef>
                <a:spcPts val="500"/>
              </a:spcBef>
              <a:spcAft>
                <a:spcPts val="0"/>
              </a:spcAft>
              <a:buClr>
                <a:schemeClr val="accent4"/>
              </a:buClr>
              <a:buSzPts val="1840"/>
              <a:buFont typeface="Noto Sans Symbols"/>
              <a:buChar char="◼"/>
              <a:defRPr b="0" i="0" sz="2300" u="none" cap="none" strike="noStrike">
                <a:solidFill>
                  <a:schemeClr val="lt1"/>
                </a:solidFill>
                <a:latin typeface="Trebuchet MS"/>
                <a:ea typeface="Trebuchet MS"/>
                <a:cs typeface="Trebuchet MS"/>
                <a:sym typeface="Trebuchet MS"/>
              </a:defRPr>
            </a:lvl2pPr>
            <a:lvl3pPr lvl="2" marR="0" rtl="0" algn="l">
              <a:spcBef>
                <a:spcPts val="400"/>
              </a:spcBef>
              <a:spcAft>
                <a:spcPts val="0"/>
              </a:spcAft>
              <a:buClr>
                <a:schemeClr val="accent4"/>
              </a:buClr>
              <a:buSzPts val="1200"/>
              <a:buFont typeface="Noto Sans Symbols"/>
              <a:buChar char="•"/>
              <a:defRPr b="0" i="0" sz="2000" u="none" cap="none" strike="noStrike">
                <a:solidFill>
                  <a:schemeClr val="lt1"/>
                </a:solidFill>
                <a:latin typeface="Trebuchet MS"/>
                <a:ea typeface="Trebuchet MS"/>
                <a:cs typeface="Trebuchet MS"/>
                <a:sym typeface="Trebuchet MS"/>
              </a:defRPr>
            </a:lvl3pPr>
            <a:lvl4pPr lvl="3" marR="0" rtl="0" algn="l">
              <a:spcBef>
                <a:spcPts val="400"/>
              </a:spcBef>
              <a:spcAft>
                <a:spcPts val="0"/>
              </a:spcAft>
              <a:buClr>
                <a:schemeClr val="accent4"/>
              </a:buClr>
              <a:buSzPts val="1600"/>
              <a:buFont typeface="Noto Sans Symbols"/>
              <a:buChar char="●"/>
              <a:defRPr b="0" i="0" sz="2000" u="none" cap="none" strike="noStrike">
                <a:solidFill>
                  <a:schemeClr val="lt1"/>
                </a:solidFill>
                <a:latin typeface="Trebuchet MS"/>
                <a:ea typeface="Trebuchet MS"/>
                <a:cs typeface="Trebuchet MS"/>
                <a:sym typeface="Trebuchet MS"/>
              </a:defRPr>
            </a:lvl4pPr>
            <a:lvl5pPr lvl="4" marR="0" rtl="0" algn="l">
              <a:spcBef>
                <a:spcPts val="400"/>
              </a:spcBef>
              <a:spcAft>
                <a:spcPts val="0"/>
              </a:spcAft>
              <a:buClr>
                <a:schemeClr val="accent4"/>
              </a:buClr>
              <a:buSzPts val="1260"/>
              <a:buFont typeface="Noto Sans Symbols"/>
              <a:buChar char="◉"/>
              <a:defRPr b="0" i="0" sz="1800" u="none" cap="none" strike="noStrike">
                <a:solidFill>
                  <a:schemeClr val="lt1"/>
                </a:solidFill>
                <a:latin typeface="Trebuchet MS"/>
                <a:ea typeface="Trebuchet MS"/>
                <a:cs typeface="Trebuchet MS"/>
                <a:sym typeface="Trebuchet MS"/>
              </a:defRPr>
            </a:lvl5pPr>
            <a:lvl6pPr lvl="5" marR="0" rtl="0" algn="l">
              <a:spcBef>
                <a:spcPts val="400"/>
              </a:spcBef>
              <a:spcAft>
                <a:spcPts val="0"/>
              </a:spcAft>
              <a:buClr>
                <a:schemeClr val="accent4"/>
              </a:buClr>
              <a:buSzPts val="1440"/>
              <a:buFont typeface="Noto Sans Symbols"/>
              <a:buChar char="●"/>
              <a:defRPr b="0" i="0" sz="1800" u="none" cap="none" strike="noStrike">
                <a:solidFill>
                  <a:schemeClr val="lt1"/>
                </a:solidFill>
                <a:latin typeface="Trebuchet MS"/>
                <a:ea typeface="Trebuchet MS"/>
                <a:cs typeface="Trebuchet MS"/>
                <a:sym typeface="Trebuchet MS"/>
              </a:defRPr>
            </a:lvl6pPr>
            <a:lvl7pPr lvl="6" marR="0" rtl="0" algn="l">
              <a:spcBef>
                <a:spcPts val="320"/>
              </a:spcBef>
              <a:spcAft>
                <a:spcPts val="0"/>
              </a:spcAft>
              <a:buClr>
                <a:schemeClr val="accent4"/>
              </a:buClr>
              <a:buSzPts val="1280"/>
              <a:buFont typeface="Noto Sans Symbols"/>
              <a:buChar char="◼"/>
              <a:defRPr b="0" i="0" sz="1600" u="none" cap="none" strike="noStrike">
                <a:solidFill>
                  <a:schemeClr val="lt1"/>
                </a:solidFill>
                <a:latin typeface="Trebuchet MS"/>
                <a:ea typeface="Trebuchet MS"/>
                <a:cs typeface="Trebuchet MS"/>
                <a:sym typeface="Trebuchet MS"/>
              </a:defRPr>
            </a:lvl7pPr>
            <a:lvl8pPr lvl="7" marR="0" rtl="0" algn="l">
              <a:spcBef>
                <a:spcPts val="300"/>
              </a:spcBef>
              <a:spcAft>
                <a:spcPts val="0"/>
              </a:spcAft>
              <a:buClr>
                <a:schemeClr val="accent4"/>
              </a:buClr>
              <a:buSzPts val="1600"/>
              <a:buFont typeface="Trebuchet MS"/>
              <a:buChar char="•"/>
              <a:defRPr b="0" i="0" sz="1600" u="none" cap="none" strike="noStrike">
                <a:solidFill>
                  <a:schemeClr val="lt1"/>
                </a:solidFill>
                <a:latin typeface="Trebuchet MS"/>
                <a:ea typeface="Trebuchet MS"/>
                <a:cs typeface="Trebuchet MS"/>
                <a:sym typeface="Trebuchet MS"/>
              </a:defRPr>
            </a:lvl8pPr>
            <a:lvl9pPr lvl="8" marR="0" rtl="0" algn="l">
              <a:spcBef>
                <a:spcPts val="280"/>
              </a:spcBef>
              <a:spcAft>
                <a:spcPts val="0"/>
              </a:spcAft>
              <a:buClr>
                <a:schemeClr val="accent4"/>
              </a:buClr>
              <a:buSzPts val="1400"/>
              <a:buFont typeface="Noto Sans Symbols"/>
              <a:buChar char="▪"/>
              <a:defRPr b="0" i="0" sz="1400" u="none" cap="none" strike="noStrike">
                <a:solidFill>
                  <a:schemeClr val="lt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flipH="1">
            <a:off x="8153400" y="0"/>
            <a:ext cx="990600" cy="6858000"/>
          </a:xfrm>
          <a:prstGeom prst="rect">
            <a:avLst/>
          </a:prstGeom>
          <a:blipFill rotWithShape="1">
            <a:blip r:embed="rId1">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 name="Google Shape;7;p1"/>
          <p:cNvSpPr txBox="1"/>
          <p:nvPr>
            <p:ph type="title"/>
          </p:nvPr>
        </p:nvSpPr>
        <p:spPr>
          <a:xfrm>
            <a:off x="457200" y="320040"/>
            <a:ext cx="7239000" cy="1143000"/>
          </a:xfrm>
          <a:prstGeom prst="rect">
            <a:avLst/>
          </a:prstGeom>
          <a:noFill/>
          <a:ln>
            <a:noFill/>
          </a:ln>
        </p:spPr>
        <p:txBody>
          <a:bodyPr anchorCtr="0" anchor="b" bIns="0" lIns="45700" spcFirstLastPara="1" rIns="45700" wrap="square" tIns="0"/>
          <a:lstStyle>
            <a:lvl1pPr lvl="0" marR="0" rtl="0" algn="l">
              <a:spcBef>
                <a:spcPts val="0"/>
              </a:spcBef>
              <a:spcAft>
                <a:spcPts val="0"/>
              </a:spcAft>
              <a:buClr>
                <a:srgbClr val="FEF7F0"/>
              </a:buClr>
              <a:buSzPts val="3800"/>
              <a:buFont typeface="Trebuchet MS"/>
              <a:buNone/>
              <a:defRPr b="1" i="0" sz="3800" u="none" cap="none" strike="noStrike">
                <a:solidFill>
                  <a:srgbClr val="FEF7F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lstStyle>
            <a:lvl1pPr indent="-349123" lvl="0" marL="457200" marR="0" rtl="0" algn="l">
              <a:spcBef>
                <a:spcPts val="600"/>
              </a:spcBef>
              <a:spcAft>
                <a:spcPts val="0"/>
              </a:spcAft>
              <a:buClr>
                <a:schemeClr val="dk2"/>
              </a:buClr>
              <a:buSzPts val="1898"/>
              <a:buFont typeface="Noto Sans Symbols"/>
              <a:buChar char="⦿"/>
              <a:defRPr b="0" i="0" sz="2600" u="none" cap="none" strike="noStrike">
                <a:solidFill>
                  <a:schemeClr val="dk1"/>
                </a:solidFill>
                <a:latin typeface="Trebuchet MS"/>
                <a:ea typeface="Trebuchet MS"/>
                <a:cs typeface="Trebuchet MS"/>
                <a:sym typeface="Trebuchet MS"/>
              </a:defRPr>
            </a:lvl1pPr>
            <a:lvl2pPr indent="-345440" lvl="1" marL="914400" marR="0" rtl="0" algn="l">
              <a:spcBef>
                <a:spcPts val="500"/>
              </a:spcBef>
              <a:spcAft>
                <a:spcPts val="0"/>
              </a:spcAft>
              <a:buClr>
                <a:schemeClr val="accent4"/>
              </a:buClr>
              <a:buSzPts val="1840"/>
              <a:buFont typeface="Noto Sans Symbols"/>
              <a:buChar char="◼"/>
              <a:defRPr b="0" i="0" sz="2300" u="none" cap="none" strike="noStrike">
                <a:solidFill>
                  <a:srgbClr val="6C6C6C"/>
                </a:solidFill>
                <a:latin typeface="Trebuchet MS"/>
                <a:ea typeface="Trebuchet MS"/>
                <a:cs typeface="Trebuchet MS"/>
                <a:sym typeface="Trebuchet MS"/>
              </a:defRPr>
            </a:lvl2pPr>
            <a:lvl3pPr indent="-304800" lvl="2" marL="1371600" marR="0" rtl="0" algn="l">
              <a:spcBef>
                <a:spcPts val="400"/>
              </a:spcBef>
              <a:spcAft>
                <a:spcPts val="0"/>
              </a:spcAft>
              <a:buClr>
                <a:schemeClr val="accent4"/>
              </a:buClr>
              <a:buSzPts val="1200"/>
              <a:buFont typeface="Noto Sans Symbols"/>
              <a:buChar char="•"/>
              <a:defRPr b="0" i="0" sz="2000" u="none" cap="none" strike="noStrike">
                <a:solidFill>
                  <a:schemeClr val="dk1"/>
                </a:solidFill>
                <a:latin typeface="Trebuchet MS"/>
                <a:ea typeface="Trebuchet MS"/>
                <a:cs typeface="Trebuchet MS"/>
                <a:sym typeface="Trebuchet MS"/>
              </a:defRPr>
            </a:lvl3pPr>
            <a:lvl4pPr indent="-330200" lvl="3" marL="1828800" marR="0" rtl="0" algn="l">
              <a:spcBef>
                <a:spcPts val="400"/>
              </a:spcBef>
              <a:spcAft>
                <a:spcPts val="0"/>
              </a:spcAft>
              <a:buClr>
                <a:schemeClr val="accent4"/>
              </a:buClr>
              <a:buSzPts val="1600"/>
              <a:buFont typeface="Noto Sans Symbols"/>
              <a:buChar char="●"/>
              <a:defRPr b="0" i="0" sz="2000" u="none" cap="none" strike="noStrike">
                <a:solidFill>
                  <a:srgbClr val="6C6C6C"/>
                </a:solidFill>
                <a:latin typeface="Trebuchet MS"/>
                <a:ea typeface="Trebuchet MS"/>
                <a:cs typeface="Trebuchet MS"/>
                <a:sym typeface="Trebuchet MS"/>
              </a:defRPr>
            </a:lvl4pPr>
            <a:lvl5pPr indent="-308610" lvl="4" marL="2286000" marR="0" rtl="0" algn="l">
              <a:spcBef>
                <a:spcPts val="400"/>
              </a:spcBef>
              <a:spcAft>
                <a:spcPts val="0"/>
              </a:spcAft>
              <a:buClr>
                <a:schemeClr val="accent4"/>
              </a:buClr>
              <a:buSzPts val="1260"/>
              <a:buFont typeface="Noto Sans Symbols"/>
              <a:buChar char="◉"/>
              <a:defRPr b="0" i="0" sz="1800" u="none" cap="none" strike="noStrike">
                <a:solidFill>
                  <a:schemeClr val="dk1"/>
                </a:solidFill>
                <a:latin typeface="Trebuchet MS"/>
                <a:ea typeface="Trebuchet MS"/>
                <a:cs typeface="Trebuchet MS"/>
                <a:sym typeface="Trebuchet MS"/>
              </a:defRPr>
            </a:lvl5pPr>
            <a:lvl6pPr indent="-320039" lvl="5" marL="2743200" marR="0" rtl="0" algn="l">
              <a:spcBef>
                <a:spcPts val="400"/>
              </a:spcBef>
              <a:spcAft>
                <a:spcPts val="0"/>
              </a:spcAft>
              <a:buClr>
                <a:schemeClr val="accent4"/>
              </a:buClr>
              <a:buSzPts val="1440"/>
              <a:buFont typeface="Noto Sans Symbols"/>
              <a:buChar char="●"/>
              <a:defRPr b="0" i="0" sz="1800" u="none" cap="none" strike="noStrike">
                <a:solidFill>
                  <a:srgbClr val="6C6C6C"/>
                </a:solidFill>
                <a:latin typeface="Trebuchet MS"/>
                <a:ea typeface="Trebuchet MS"/>
                <a:cs typeface="Trebuchet MS"/>
                <a:sym typeface="Trebuchet MS"/>
              </a:defRPr>
            </a:lvl6pPr>
            <a:lvl7pPr indent="-309879" lvl="6" marL="3200400" marR="0" rtl="0" algn="l">
              <a:spcBef>
                <a:spcPts val="320"/>
              </a:spcBef>
              <a:spcAft>
                <a:spcPts val="0"/>
              </a:spcAft>
              <a:buClr>
                <a:schemeClr val="accent4"/>
              </a:buClr>
              <a:buSzPts val="1280"/>
              <a:buFont typeface="Noto Sans Symbol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00"/>
              </a:spcBef>
              <a:spcAft>
                <a:spcPts val="0"/>
              </a:spcAft>
              <a:buClr>
                <a:schemeClr val="accent4"/>
              </a:buClr>
              <a:buSzPts val="1600"/>
              <a:buFont typeface="Trebuchet MS"/>
              <a:buChar char="•"/>
              <a:defRPr b="0" i="0" sz="1600" u="none" cap="none" strike="noStrike">
                <a:solidFill>
                  <a:srgbClr val="6C6C6C"/>
                </a:solidFill>
                <a:latin typeface="Trebuchet MS"/>
                <a:ea typeface="Trebuchet MS"/>
                <a:cs typeface="Trebuchet MS"/>
                <a:sym typeface="Trebuchet MS"/>
              </a:defRPr>
            </a:lvl8pPr>
            <a:lvl9pPr indent="-317500" lvl="8" marL="4114800" marR="0" rtl="0" algn="l">
              <a:spcBef>
                <a:spcPts val="280"/>
              </a:spcBef>
              <a:spcAft>
                <a:spcPts val="0"/>
              </a:spcAft>
              <a:buClr>
                <a:schemeClr val="accent4"/>
              </a:buClr>
              <a:buSzPts val="1400"/>
              <a:buFont typeface="Noto Sans Symbols"/>
              <a:buChar char="▪"/>
              <a:defRPr b="0" i="0" sz="1400" u="none" cap="none" strike="noStrike">
                <a:solidFill>
                  <a:schemeClr val="dk1"/>
                </a:solidFill>
                <a:latin typeface="Trebuchet MS"/>
                <a:ea typeface="Trebuchet MS"/>
                <a:cs typeface="Trebuchet MS"/>
                <a:sym typeface="Trebuchet MS"/>
              </a:defRPr>
            </a:lvl9pPr>
          </a:lstStyle>
          <a:p/>
        </p:txBody>
      </p:sp>
      <p:sp>
        <p:nvSpPr>
          <p:cNvPr id="9" name="Google Shape;9;p1"/>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lstStyle>
            <a:lvl1pPr lvl="0" marR="0" rtl="0" algn="l">
              <a:spcBef>
                <a:spcPts val="0"/>
              </a:spcBef>
              <a:spcAft>
                <a:spcPts val="0"/>
              </a:spcAft>
              <a:buSzPts val="1400"/>
              <a:buNone/>
              <a:defRPr b="0" i="0" sz="10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 name="Google Shape;10;p1"/>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lstStyle>
            <a:lvl1pPr lvl="0" marR="0" rtl="0" algn="r">
              <a:spcBef>
                <a:spcPts val="0"/>
              </a:spcBef>
              <a:spcAft>
                <a:spcPts val="0"/>
              </a:spcAft>
              <a:buSzPts val="1400"/>
              <a:buNone/>
              <a:defRPr b="0" i="0" sz="10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 name="Google Shape;11;p1"/>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100" u="none" cap="none" strike="noStrike">
                <a:solidFill>
                  <a:schemeClr val="dk2"/>
                </a:solidFill>
                <a:latin typeface="Trebuchet MS"/>
                <a:ea typeface="Trebuchet MS"/>
                <a:cs typeface="Trebuchet MS"/>
                <a:sym typeface="Trebuchet MS"/>
              </a:defRPr>
            </a:lvl1pPr>
            <a:lvl2pPr indent="0" lvl="1" marL="0" marR="0" rtl="0" algn="r">
              <a:spcBef>
                <a:spcPts val="0"/>
              </a:spcBef>
              <a:buNone/>
              <a:defRPr b="0" i="0" sz="1100" u="none" cap="none" strike="noStrike">
                <a:solidFill>
                  <a:schemeClr val="dk2"/>
                </a:solidFill>
                <a:latin typeface="Trebuchet MS"/>
                <a:ea typeface="Trebuchet MS"/>
                <a:cs typeface="Trebuchet MS"/>
                <a:sym typeface="Trebuchet MS"/>
              </a:defRPr>
            </a:lvl2pPr>
            <a:lvl3pPr indent="0" lvl="2" marL="0" marR="0" rtl="0" algn="r">
              <a:spcBef>
                <a:spcPts val="0"/>
              </a:spcBef>
              <a:buNone/>
              <a:defRPr b="0" i="0" sz="1100" u="none" cap="none" strike="noStrike">
                <a:solidFill>
                  <a:schemeClr val="dk2"/>
                </a:solidFill>
                <a:latin typeface="Trebuchet MS"/>
                <a:ea typeface="Trebuchet MS"/>
                <a:cs typeface="Trebuchet MS"/>
                <a:sym typeface="Trebuchet MS"/>
              </a:defRPr>
            </a:lvl3pPr>
            <a:lvl4pPr indent="0" lvl="3" marL="0" marR="0" rtl="0" algn="r">
              <a:spcBef>
                <a:spcPts val="0"/>
              </a:spcBef>
              <a:buNone/>
              <a:defRPr b="0" i="0" sz="1100" u="none" cap="none" strike="noStrike">
                <a:solidFill>
                  <a:schemeClr val="dk2"/>
                </a:solidFill>
                <a:latin typeface="Trebuchet MS"/>
                <a:ea typeface="Trebuchet MS"/>
                <a:cs typeface="Trebuchet MS"/>
                <a:sym typeface="Trebuchet MS"/>
              </a:defRPr>
            </a:lvl4pPr>
            <a:lvl5pPr indent="0" lvl="4" marL="0" marR="0" rtl="0" algn="r">
              <a:spcBef>
                <a:spcPts val="0"/>
              </a:spcBef>
              <a:buNone/>
              <a:defRPr b="0" i="0" sz="1100" u="none" cap="none" strike="noStrike">
                <a:solidFill>
                  <a:schemeClr val="dk2"/>
                </a:solidFill>
                <a:latin typeface="Trebuchet MS"/>
                <a:ea typeface="Trebuchet MS"/>
                <a:cs typeface="Trebuchet MS"/>
                <a:sym typeface="Trebuchet MS"/>
              </a:defRPr>
            </a:lvl5pPr>
            <a:lvl6pPr indent="0" lvl="5" marL="0" marR="0" rtl="0" algn="r">
              <a:spcBef>
                <a:spcPts val="0"/>
              </a:spcBef>
              <a:buNone/>
              <a:defRPr b="0" i="0" sz="1100" u="none" cap="none" strike="noStrike">
                <a:solidFill>
                  <a:schemeClr val="dk2"/>
                </a:solidFill>
                <a:latin typeface="Trebuchet MS"/>
                <a:ea typeface="Trebuchet MS"/>
                <a:cs typeface="Trebuchet MS"/>
                <a:sym typeface="Trebuchet MS"/>
              </a:defRPr>
            </a:lvl6pPr>
            <a:lvl7pPr indent="0" lvl="6" marL="0" marR="0" rtl="0" algn="r">
              <a:spcBef>
                <a:spcPts val="0"/>
              </a:spcBef>
              <a:buNone/>
              <a:defRPr b="0" i="0" sz="1100" u="none" cap="none" strike="noStrike">
                <a:solidFill>
                  <a:schemeClr val="dk2"/>
                </a:solidFill>
                <a:latin typeface="Trebuchet MS"/>
                <a:ea typeface="Trebuchet MS"/>
                <a:cs typeface="Trebuchet MS"/>
                <a:sym typeface="Trebuchet MS"/>
              </a:defRPr>
            </a:lvl7pPr>
            <a:lvl8pPr indent="0" lvl="7" marL="0" marR="0" rtl="0" algn="r">
              <a:spcBef>
                <a:spcPts val="0"/>
              </a:spcBef>
              <a:buNone/>
              <a:defRPr b="0" i="0" sz="1100" u="none" cap="none" strike="noStrike">
                <a:solidFill>
                  <a:schemeClr val="dk2"/>
                </a:solidFill>
                <a:latin typeface="Trebuchet MS"/>
                <a:ea typeface="Trebuchet MS"/>
                <a:cs typeface="Trebuchet MS"/>
                <a:sym typeface="Trebuchet MS"/>
              </a:defRPr>
            </a:lvl8pPr>
            <a:lvl9pPr indent="0" lvl="8" marL="0" marR="0" rtl="0" algn="r">
              <a:spcBef>
                <a:spcPts val="0"/>
              </a:spcBef>
              <a:buNone/>
              <a:defRPr b="0" i="0" sz="11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3347864" y="332656"/>
            <a:ext cx="5124404" cy="1484736"/>
          </a:xfrm>
          <a:prstGeom prst="rect">
            <a:avLst/>
          </a:prstGeom>
          <a:noFill/>
          <a:ln>
            <a:noFill/>
          </a:ln>
        </p:spPr>
        <p:txBody>
          <a:bodyPr anchorCtr="0" anchor="b" bIns="0" lIns="45700" spcFirstLastPara="1" rIns="45700" wrap="square" tIns="0">
            <a:noAutofit/>
          </a:bodyPr>
          <a:lstStyle/>
          <a:p>
            <a:pPr indent="0" lvl="0" marL="0" rtl="0" algn="r">
              <a:spcBef>
                <a:spcPts val="0"/>
              </a:spcBef>
              <a:spcAft>
                <a:spcPts val="0"/>
              </a:spcAft>
              <a:buClr>
                <a:srgbClr val="FEF7F0"/>
              </a:buClr>
              <a:buSzPts val="4200"/>
              <a:buFont typeface="Trebuchet MS"/>
              <a:buNone/>
            </a:pPr>
            <a:r>
              <a:rPr lang="en-IN">
                <a:solidFill>
                  <a:srgbClr val="434343"/>
                </a:solidFill>
              </a:rPr>
              <a:t>ACCUMULATOR UNIT</a:t>
            </a:r>
            <a:endParaRPr>
              <a:solidFill>
                <a:srgbClr val="434343"/>
              </a:solidFill>
            </a:endParaRPr>
          </a:p>
        </p:txBody>
      </p:sp>
      <p:sp>
        <p:nvSpPr>
          <p:cNvPr id="90" name="Google Shape;90;p13"/>
          <p:cNvSpPr txBox="1"/>
          <p:nvPr>
            <p:ph idx="1" type="subTitle"/>
          </p:nvPr>
        </p:nvSpPr>
        <p:spPr>
          <a:xfrm>
            <a:off x="6444200" y="5850428"/>
            <a:ext cx="2378400" cy="455100"/>
          </a:xfrm>
          <a:prstGeom prst="rect">
            <a:avLst/>
          </a:prstGeom>
          <a:noFill/>
          <a:ln>
            <a:noFill/>
          </a:ln>
        </p:spPr>
        <p:txBody>
          <a:bodyPr anchorCtr="0" anchor="t" bIns="0" lIns="45700" spcFirstLastPara="1" rIns="45700" wrap="square" tIns="0">
            <a:noAutofit/>
          </a:bodyPr>
          <a:lstStyle/>
          <a:p>
            <a:pPr indent="0" lvl="0" marL="0" rtl="0" algn="r">
              <a:spcBef>
                <a:spcPts val="0"/>
              </a:spcBef>
              <a:spcAft>
                <a:spcPts val="0"/>
              </a:spcAft>
              <a:buSzPts val="1460"/>
              <a:buNone/>
            </a:pPr>
            <a:r>
              <a:rPr lang="en-IN" sz="2000">
                <a:solidFill>
                  <a:srgbClr val="000000"/>
                </a:solidFill>
              </a:rPr>
              <a:t>By: </a:t>
            </a:r>
            <a:r>
              <a:rPr lang="en-IN" sz="2000">
                <a:solidFill>
                  <a:srgbClr val="000000"/>
                </a:solidFill>
              </a:rPr>
              <a:t>Ayush Gupta</a:t>
            </a:r>
            <a:endParaRPr>
              <a:solidFill>
                <a:srgbClr val="000000"/>
              </a:solidFill>
            </a:endParaRPr>
          </a:p>
          <a:p>
            <a:pPr indent="0" lvl="0" marL="0" rtl="0" algn="r">
              <a:spcBef>
                <a:spcPts val="600"/>
              </a:spcBef>
              <a:spcAft>
                <a:spcPts val="0"/>
              </a:spcAft>
              <a:buSzPts val="1606"/>
              <a:buNone/>
            </a:pPr>
            <a:r>
              <a:t/>
            </a:r>
            <a:endParaRPr>
              <a:solidFill>
                <a:srgbClr val="000000"/>
              </a:solidFill>
            </a:endParaRPr>
          </a:p>
        </p:txBody>
      </p:sp>
      <p:sp>
        <p:nvSpPr>
          <p:cNvPr id="91" name="Google Shape;91;p13"/>
          <p:cNvSpPr txBox="1"/>
          <p:nvPr/>
        </p:nvSpPr>
        <p:spPr>
          <a:xfrm>
            <a:off x="179512" y="908720"/>
            <a:ext cx="2304256" cy="4680520"/>
          </a:xfrm>
          <a:prstGeom prst="rect">
            <a:avLst/>
          </a:prstGeom>
          <a:noFill/>
          <a:ln>
            <a:noFill/>
          </a:ln>
        </p:spPr>
        <p:txBody>
          <a:bodyPr anchorCtr="0" anchor="t" bIns="0" lIns="45700" spcFirstLastPara="1" rIns="45700" wrap="square" tIns="0">
            <a:noAutofit/>
          </a:bodyPr>
          <a:lstStyle/>
          <a:p>
            <a:pPr indent="0" lvl="0" marL="0" marR="0" rtl="0" algn="l">
              <a:spcBef>
                <a:spcPts val="0"/>
              </a:spcBef>
              <a:spcAft>
                <a:spcPts val="0"/>
              </a:spcAft>
              <a:buClr>
                <a:schemeClr val="dk2"/>
              </a:buClr>
              <a:buSzPts val="1460"/>
              <a:buFont typeface="Noto Sans Symbols"/>
              <a:buNone/>
            </a:pPr>
            <a:r>
              <a:rPr b="0" i="0" lang="en-IN" sz="2000" u="sng" cap="none" strike="noStrike">
                <a:solidFill>
                  <a:schemeClr val="dk1"/>
                </a:solidFill>
                <a:latin typeface="Trebuchet MS"/>
                <a:ea typeface="Trebuchet MS"/>
                <a:cs typeface="Trebuchet MS"/>
                <a:sym typeface="Trebuchet MS"/>
              </a:rPr>
              <a:t>Purpose</a:t>
            </a:r>
            <a:endParaRPr/>
          </a:p>
          <a:p>
            <a:pPr indent="0" lvl="0" marL="0" marR="0" rtl="0" algn="l">
              <a:spcBef>
                <a:spcPts val="600"/>
              </a:spcBef>
              <a:spcAft>
                <a:spcPts val="0"/>
              </a:spcAft>
              <a:buClr>
                <a:schemeClr val="dk2"/>
              </a:buClr>
              <a:buSzPts val="1460"/>
              <a:buFont typeface="Noto Sans Symbols"/>
              <a:buNone/>
            </a:pPr>
            <a:r>
              <a:rPr b="0" i="0" lang="en-IN" sz="2000" u="none" cap="none" strike="noStrike">
                <a:solidFill>
                  <a:schemeClr val="dk1"/>
                </a:solidFill>
                <a:latin typeface="Trebuchet MS"/>
                <a:ea typeface="Trebuchet MS"/>
                <a:cs typeface="Trebuchet MS"/>
                <a:sym typeface="Trebuchet MS"/>
              </a:rPr>
              <a:t>To design an efficient multiplier and Accumulator (MAC) unit to do operations like multiplication &amp; addition on numbers stored in  RAM unit attached to it. </a:t>
            </a:r>
            <a:endParaRPr/>
          </a:p>
          <a:p>
            <a:pPr indent="0" lvl="0" marL="0" marR="0" rtl="0" algn="l">
              <a:spcBef>
                <a:spcPts val="600"/>
              </a:spcBef>
              <a:spcAft>
                <a:spcPts val="0"/>
              </a:spcAft>
              <a:buClr>
                <a:schemeClr val="dk2"/>
              </a:buClr>
              <a:buSzPts val="1168"/>
              <a:buFont typeface="Noto Sans Symbols"/>
              <a:buNone/>
            </a:pPr>
            <a:r>
              <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1636445" y="2620650"/>
            <a:ext cx="5091600" cy="698400"/>
          </a:xfrm>
          <a:prstGeom prst="rect">
            <a:avLst/>
          </a:prstGeom>
          <a:noFill/>
          <a:ln>
            <a:noFill/>
          </a:ln>
        </p:spPr>
        <p:txBody>
          <a:bodyPr anchorCtr="0" anchor="b" bIns="0" lIns="45700" spcFirstLastPara="1" rIns="45700" wrap="square" tIns="0">
            <a:noAutofit/>
          </a:bodyPr>
          <a:lstStyle/>
          <a:p>
            <a:pPr indent="0" lvl="0" marL="0" rtl="0" algn="ctr">
              <a:spcBef>
                <a:spcPts val="0"/>
              </a:spcBef>
              <a:spcAft>
                <a:spcPts val="0"/>
              </a:spcAft>
              <a:buClr>
                <a:srgbClr val="FEF7F0"/>
              </a:buClr>
              <a:buSzPts val="4000"/>
              <a:buFont typeface="Trebuchet MS"/>
              <a:buNone/>
            </a:pPr>
            <a:r>
              <a:rPr lang="en-IN" sz="4000">
                <a:solidFill>
                  <a:srgbClr val="0000FF"/>
                </a:solidFill>
              </a:rPr>
              <a:t>THANK YOU</a:t>
            </a:r>
            <a:endParaRPr sz="40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4283968" y="1268089"/>
            <a:ext cx="2664296" cy="504056"/>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2400"/>
              <a:buFont typeface="Trebuchet MS"/>
              <a:buNone/>
            </a:pPr>
            <a:r>
              <a:rPr lang="en-IN" sz="2400">
                <a:solidFill>
                  <a:srgbClr val="0000FF"/>
                </a:solidFill>
              </a:rPr>
              <a:t>BLOCK DIAGRAM</a:t>
            </a:r>
            <a:endParaRPr sz="2400">
              <a:solidFill>
                <a:srgbClr val="0000FF"/>
              </a:solidFill>
            </a:endParaRPr>
          </a:p>
        </p:txBody>
      </p:sp>
      <p:pic>
        <p:nvPicPr>
          <p:cNvPr id="97" name="Google Shape;97;p14"/>
          <p:cNvPicPr preferRelativeResize="0"/>
          <p:nvPr>
            <p:ph idx="1" type="body"/>
          </p:nvPr>
        </p:nvPicPr>
        <p:blipFill rotWithShape="1">
          <a:blip r:embed="rId3">
            <a:alphaModFix/>
          </a:blip>
          <a:srcRect b="0" l="1812" r="1811" t="0"/>
          <a:stretch/>
        </p:blipFill>
        <p:spPr>
          <a:xfrm>
            <a:off x="4283968" y="1844824"/>
            <a:ext cx="3377059" cy="3240360"/>
          </a:xfrm>
          <a:prstGeom prst="rect">
            <a:avLst/>
          </a:prstGeom>
          <a:noFill/>
          <a:ln>
            <a:noFill/>
          </a:ln>
        </p:spPr>
      </p:pic>
      <p:sp>
        <p:nvSpPr>
          <p:cNvPr id="98" name="Google Shape;98;p14"/>
          <p:cNvSpPr txBox="1"/>
          <p:nvPr/>
        </p:nvSpPr>
        <p:spPr>
          <a:xfrm>
            <a:off x="971600" y="2492896"/>
            <a:ext cx="2304256" cy="267765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b="0" i="0" lang="en-IN" sz="1400" u="none" cap="none" strike="noStrike">
                <a:solidFill>
                  <a:schemeClr val="dk1"/>
                </a:solidFill>
                <a:latin typeface="Trebuchet MS"/>
                <a:ea typeface="Trebuchet MS"/>
                <a:cs typeface="Trebuchet MS"/>
                <a:sym typeface="Trebuchet MS"/>
              </a:rPr>
              <a:t>RAM </a:t>
            </a:r>
            <a:endParaRPr/>
          </a:p>
          <a:p>
            <a:pPr indent="-285750" lvl="1" marL="742950" marR="0" rtl="0" algn="l">
              <a:spcBef>
                <a:spcPts val="0"/>
              </a:spcBef>
              <a:spcAft>
                <a:spcPts val="0"/>
              </a:spcAft>
              <a:buClr>
                <a:schemeClr val="dk1"/>
              </a:buClr>
              <a:buSzPts val="1400"/>
              <a:buFont typeface="Courier New"/>
              <a:buChar char="o"/>
            </a:pPr>
            <a:r>
              <a:rPr b="0" i="0" lang="en-IN" sz="1400" u="none" cap="none" strike="noStrike">
                <a:solidFill>
                  <a:schemeClr val="dk1"/>
                </a:solidFill>
                <a:latin typeface="Trebuchet MS"/>
                <a:ea typeface="Trebuchet MS"/>
                <a:cs typeface="Trebuchet MS"/>
                <a:sym typeface="Trebuchet MS"/>
              </a:rPr>
              <a:t>Read</a:t>
            </a:r>
            <a:endParaRPr/>
          </a:p>
          <a:p>
            <a:pPr indent="-285750" lvl="1" marL="742950" marR="0" rtl="0" algn="l">
              <a:spcBef>
                <a:spcPts val="0"/>
              </a:spcBef>
              <a:spcAft>
                <a:spcPts val="0"/>
              </a:spcAft>
              <a:buClr>
                <a:schemeClr val="dk1"/>
              </a:buClr>
              <a:buSzPts val="1400"/>
              <a:buFont typeface="Courier New"/>
              <a:buChar char="o"/>
            </a:pPr>
            <a:r>
              <a:rPr b="0" i="0" lang="en-IN" sz="1400" u="none" cap="none" strike="noStrike">
                <a:solidFill>
                  <a:schemeClr val="dk1"/>
                </a:solidFill>
                <a:latin typeface="Trebuchet MS"/>
                <a:ea typeface="Trebuchet MS"/>
                <a:cs typeface="Trebuchet MS"/>
                <a:sym typeface="Trebuchet MS"/>
              </a:rPr>
              <a:t>Write</a:t>
            </a:r>
            <a:endParaRPr/>
          </a:p>
          <a:p>
            <a:pPr indent="-196850" lvl="1" marL="742950" marR="0" rtl="0" algn="l">
              <a:spcBef>
                <a:spcPts val="0"/>
              </a:spcBef>
              <a:spcAft>
                <a:spcPts val="0"/>
              </a:spcAft>
              <a:buClr>
                <a:schemeClr val="dk1"/>
              </a:buClr>
              <a:buSzPts val="1400"/>
              <a:buFont typeface="Courier New"/>
              <a:buNone/>
            </a:pPr>
            <a:r>
              <a:t/>
            </a:r>
            <a:endParaRPr b="0" i="0" sz="1400" u="none" cap="none" strike="noStrike">
              <a:solidFill>
                <a:schemeClr val="dk1"/>
              </a:solidFill>
              <a:latin typeface="Trebuchet MS"/>
              <a:ea typeface="Trebuchet MS"/>
              <a:cs typeface="Trebuchet MS"/>
              <a:sym typeface="Trebuchet MS"/>
            </a:endParaRPr>
          </a:p>
          <a:p>
            <a:pPr indent="-196850" lvl="1" marL="742950" marR="0" rtl="0" algn="l">
              <a:spcBef>
                <a:spcPts val="0"/>
              </a:spcBef>
              <a:spcAft>
                <a:spcPts val="0"/>
              </a:spcAft>
              <a:buClr>
                <a:schemeClr val="dk1"/>
              </a:buClr>
              <a:buSzPts val="1400"/>
              <a:buFont typeface="Courier New"/>
              <a:buNone/>
            </a:pPr>
            <a:r>
              <a:t/>
            </a:r>
            <a:endParaRPr b="0" i="0" sz="1400" u="none" cap="none" strike="noStrike">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b="0" i="0" lang="en-IN" sz="1400" u="none" cap="none" strike="noStrike">
                <a:solidFill>
                  <a:schemeClr val="dk1"/>
                </a:solidFill>
                <a:latin typeface="Trebuchet MS"/>
                <a:ea typeface="Trebuchet MS"/>
                <a:cs typeface="Trebuchet MS"/>
                <a:sym typeface="Trebuchet MS"/>
              </a:rPr>
              <a:t>Modified Booth Multiplier</a:t>
            </a:r>
            <a:endParaRPr b="0" i="0" sz="1400" u="none" cap="none" strike="noStrike">
              <a:solidFill>
                <a:schemeClr val="dk1"/>
              </a:solidFill>
              <a:latin typeface="Trebuchet MS"/>
              <a:ea typeface="Trebuchet MS"/>
              <a:cs typeface="Trebuchet MS"/>
              <a:sym typeface="Trebuchet MS"/>
            </a:endParaRPr>
          </a:p>
          <a:p>
            <a:pPr indent="-196850" lvl="0" marL="2857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b="0" i="0" lang="en-IN" sz="1400" u="none" cap="none" strike="noStrike">
                <a:solidFill>
                  <a:schemeClr val="dk1"/>
                </a:solidFill>
                <a:latin typeface="Trebuchet MS"/>
                <a:ea typeface="Trebuchet MS"/>
                <a:cs typeface="Trebuchet MS"/>
                <a:sym typeface="Trebuchet MS"/>
              </a:rPr>
              <a:t>Carry Look Ahead Adder</a:t>
            </a:r>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99" name="Google Shape;99;p14"/>
          <p:cNvSpPr txBox="1"/>
          <p:nvPr/>
        </p:nvSpPr>
        <p:spPr>
          <a:xfrm>
            <a:off x="827584" y="1412776"/>
            <a:ext cx="2448272" cy="710567"/>
          </a:xfrm>
          <a:prstGeom prst="rect">
            <a:avLst/>
          </a:prstGeom>
          <a:noFill/>
          <a:ln>
            <a:noFill/>
          </a:ln>
        </p:spPr>
        <p:txBody>
          <a:bodyPr anchorCtr="0" anchor="b" bIns="0" lIns="45700" spcFirstLastPara="1" rIns="45700" wrap="square" tIns="0">
            <a:noAutofit/>
          </a:bodyPr>
          <a:lstStyle/>
          <a:p>
            <a:pPr indent="0" lvl="0" marL="0" marR="0" rtl="0" algn="l">
              <a:lnSpc>
                <a:spcPct val="90000"/>
              </a:lnSpc>
              <a:spcBef>
                <a:spcPts val="0"/>
              </a:spcBef>
              <a:spcAft>
                <a:spcPts val="0"/>
              </a:spcAft>
              <a:buClr>
                <a:srgbClr val="FEF7F0"/>
              </a:buClr>
              <a:buSzPts val="2310"/>
              <a:buFont typeface="Trebuchet MS"/>
              <a:buNone/>
            </a:pPr>
            <a:r>
              <a:rPr b="1" lang="en-IN" sz="2310" u="none" cap="none">
                <a:solidFill>
                  <a:srgbClr val="0000FF"/>
                </a:solidFill>
                <a:latin typeface="Trebuchet MS"/>
                <a:ea typeface="Trebuchet MS"/>
                <a:cs typeface="Trebuchet MS"/>
                <a:sym typeface="Trebuchet MS"/>
              </a:rPr>
              <a:t>EXPECTED FUNCTIONALITY</a:t>
            </a:r>
            <a:endParaRPr b="1" sz="2310" u="none" cap="none">
              <a:solidFill>
                <a:srgbClr val="0000F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467544" y="764704"/>
            <a:ext cx="7239000" cy="516672"/>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3200"/>
              <a:buFont typeface="Trebuchet MS"/>
              <a:buNone/>
            </a:pPr>
            <a:r>
              <a:rPr lang="en-IN" sz="3200">
                <a:solidFill>
                  <a:srgbClr val="0000FF"/>
                </a:solidFill>
              </a:rPr>
              <a:t>IMPLEMENTED FUNCTIONALITY</a:t>
            </a:r>
            <a:endParaRPr sz="3200">
              <a:solidFill>
                <a:srgbClr val="0000FF"/>
              </a:solidFill>
            </a:endParaRPr>
          </a:p>
        </p:txBody>
      </p:sp>
      <p:sp>
        <p:nvSpPr>
          <p:cNvPr id="105" name="Google Shape;105;p15"/>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314"/>
              <a:buNone/>
            </a:pPr>
            <a:r>
              <a:rPr lang="en-IN" sz="1800"/>
              <a:t>There is 4:1 Mux used in this case whose control signal is 2-bit wide signal “wm” (shown in block diagram).</a:t>
            </a:r>
            <a:endParaRPr/>
          </a:p>
          <a:p>
            <a:pPr indent="-285750" lvl="0" marL="285750" rtl="0" algn="l">
              <a:spcBef>
                <a:spcPts val="600"/>
              </a:spcBef>
              <a:spcAft>
                <a:spcPts val="0"/>
              </a:spcAft>
              <a:buSzPts val="1314"/>
              <a:buFont typeface="Arial"/>
              <a:buChar char="•"/>
            </a:pPr>
            <a:r>
              <a:rPr lang="en-IN" sz="1800"/>
              <a:t>If wm = 2’b00, then the memory will be written at the </a:t>
            </a:r>
            <a:r>
              <a:rPr b="1" lang="en-IN" sz="1800"/>
              <a:t>address</a:t>
            </a:r>
            <a:r>
              <a:rPr lang="en-IN" sz="1800"/>
              <a:t> provided by </a:t>
            </a:r>
            <a:r>
              <a:rPr b="1" lang="en-IN" sz="1800"/>
              <a:t>in</a:t>
            </a:r>
            <a:r>
              <a:rPr lang="en-IN" sz="1800"/>
              <a:t> value.</a:t>
            </a:r>
            <a:endParaRPr/>
          </a:p>
          <a:p>
            <a:pPr indent="-285750" lvl="0" marL="285750" rtl="0" algn="l">
              <a:spcBef>
                <a:spcPts val="600"/>
              </a:spcBef>
              <a:spcAft>
                <a:spcPts val="0"/>
              </a:spcAft>
              <a:buSzPts val="1314"/>
              <a:buFont typeface="Arial"/>
              <a:buChar char="•"/>
            </a:pPr>
            <a:r>
              <a:rPr lang="en-IN" sz="1800"/>
              <a:t>If wm = 2’b01, then the </a:t>
            </a:r>
            <a:r>
              <a:rPr b="1" lang="en-IN" sz="1800"/>
              <a:t>read</a:t>
            </a:r>
            <a:r>
              <a:rPr lang="en-IN" sz="1800"/>
              <a:t> operation at the provided address is performed on the unit and the result can be seen at the output port </a:t>
            </a:r>
            <a:r>
              <a:rPr b="1" lang="en-IN" sz="1800"/>
              <a:t>mem1</a:t>
            </a:r>
            <a:r>
              <a:rPr lang="en-IN" sz="1800"/>
              <a:t>.</a:t>
            </a:r>
            <a:endParaRPr/>
          </a:p>
          <a:p>
            <a:pPr indent="-285750" lvl="0" marL="285750" rtl="0" algn="l">
              <a:spcBef>
                <a:spcPts val="600"/>
              </a:spcBef>
              <a:spcAft>
                <a:spcPts val="0"/>
              </a:spcAft>
              <a:buSzPts val="1314"/>
              <a:buFont typeface="Arial"/>
              <a:buChar char="•"/>
            </a:pPr>
            <a:r>
              <a:rPr lang="en-IN" sz="1800"/>
              <a:t>If wm = 2’b10, then the </a:t>
            </a:r>
            <a:r>
              <a:rPr b="1" lang="en-IN" sz="1800"/>
              <a:t>multiplication</a:t>
            </a:r>
            <a:r>
              <a:rPr lang="en-IN" sz="1800"/>
              <a:t> of two numbers stored in the memory is performed result can be seen at port </a:t>
            </a:r>
            <a:r>
              <a:rPr b="1" lang="en-IN" sz="1800"/>
              <a:t>mem3</a:t>
            </a:r>
            <a:r>
              <a:rPr lang="en-IN" sz="1800"/>
              <a:t>.</a:t>
            </a:r>
            <a:endParaRPr sz="1800"/>
          </a:p>
          <a:p>
            <a:pPr indent="-285750" lvl="0" marL="285750" rtl="0" algn="l">
              <a:spcBef>
                <a:spcPts val="600"/>
              </a:spcBef>
              <a:spcAft>
                <a:spcPts val="0"/>
              </a:spcAft>
              <a:buSzPts val="1314"/>
              <a:buFont typeface="Arial"/>
              <a:buChar char="•"/>
            </a:pPr>
            <a:r>
              <a:rPr lang="en-IN" sz="1800"/>
              <a:t>If wm = 2’b11, then the </a:t>
            </a:r>
            <a:r>
              <a:rPr b="1" lang="en-IN" sz="1800"/>
              <a:t>addition</a:t>
            </a:r>
            <a:r>
              <a:rPr lang="en-IN" sz="1800"/>
              <a:t> of two numbers stored in the memory is performed and result can be seen at port </a:t>
            </a:r>
            <a:r>
              <a:rPr b="1" lang="en-IN" sz="1800"/>
              <a:t>mem2</a:t>
            </a:r>
            <a:r>
              <a:rPr lang="en-IN"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827575" y="465448"/>
            <a:ext cx="6258000" cy="1143300"/>
          </a:xfrm>
          <a:prstGeom prst="rect">
            <a:avLst/>
          </a:prstGeom>
          <a:noFill/>
          <a:ln>
            <a:noFill/>
          </a:ln>
        </p:spPr>
        <p:txBody>
          <a:bodyPr anchorCtr="0" anchor="t" bIns="0" lIns="45700" spcFirstLastPara="1" rIns="45700" wrap="square" tIns="0">
            <a:noAutofit/>
          </a:bodyPr>
          <a:lstStyle/>
          <a:p>
            <a:pPr indent="0" lvl="0" marL="0" rtl="0" algn="l">
              <a:spcBef>
                <a:spcPts val="0"/>
              </a:spcBef>
              <a:spcAft>
                <a:spcPts val="0"/>
              </a:spcAft>
              <a:buClr>
                <a:srgbClr val="FEF7F0"/>
              </a:buClr>
              <a:buSzPts val="2800"/>
              <a:buFont typeface="Trebuchet MS"/>
              <a:buNone/>
            </a:pPr>
            <a:r>
              <a:rPr lang="en-IN" sz="2800">
                <a:solidFill>
                  <a:srgbClr val="0000FF"/>
                </a:solidFill>
              </a:rPr>
              <a:t>VERILOG FEATURES EMPLOYED</a:t>
            </a:r>
            <a:endParaRPr sz="2800">
              <a:solidFill>
                <a:srgbClr val="0000FF"/>
              </a:solidFill>
            </a:endParaRPr>
          </a:p>
        </p:txBody>
      </p:sp>
      <p:sp>
        <p:nvSpPr>
          <p:cNvPr id="111" name="Google Shape;111;p16"/>
          <p:cNvSpPr txBox="1"/>
          <p:nvPr>
            <p:ph idx="1" type="body"/>
          </p:nvPr>
        </p:nvSpPr>
        <p:spPr>
          <a:xfrm>
            <a:off x="827584" y="2729407"/>
            <a:ext cx="6840900" cy="3240300"/>
          </a:xfrm>
          <a:prstGeom prst="rect">
            <a:avLst/>
          </a:prstGeom>
          <a:noFill/>
          <a:ln>
            <a:noFill/>
          </a:ln>
        </p:spPr>
        <p:txBody>
          <a:bodyPr anchorCtr="0" anchor="b" bIns="45700" lIns="91425" spcFirstLastPara="1" rIns="91425" wrap="square" tIns="45700">
            <a:noAutofit/>
          </a:bodyPr>
          <a:lstStyle/>
          <a:p>
            <a:pPr indent="-457200" lvl="0" marL="457200" rtl="0" algn="l">
              <a:lnSpc>
                <a:spcPct val="90000"/>
              </a:lnSpc>
              <a:spcBef>
                <a:spcPts val="0"/>
              </a:spcBef>
              <a:spcAft>
                <a:spcPts val="0"/>
              </a:spcAft>
              <a:buSzPts val="1351"/>
              <a:buFont typeface="Trebuchet MS"/>
              <a:buAutoNum type="arabicPeriod"/>
            </a:pPr>
            <a:r>
              <a:rPr b="1" lang="en-IN" sz="1850"/>
              <a:t>Blocking Statements </a:t>
            </a:r>
            <a:br>
              <a:rPr b="1" lang="en-IN" sz="1850"/>
            </a:br>
            <a:r>
              <a:rPr lang="en-IN" sz="1572"/>
              <a:t>Assignment of right hand value to the left hand variable is done immediately. These statements comes under Active Queue.</a:t>
            </a:r>
            <a:endParaRPr sz="1757"/>
          </a:p>
          <a:p>
            <a:pPr indent="-457200" lvl="0" marL="457200" rtl="0" algn="l">
              <a:lnSpc>
                <a:spcPct val="90000"/>
              </a:lnSpc>
              <a:spcBef>
                <a:spcPts val="600"/>
              </a:spcBef>
              <a:spcAft>
                <a:spcPts val="0"/>
              </a:spcAft>
              <a:buSzPts val="1351"/>
              <a:buFont typeface="Trebuchet MS"/>
              <a:buAutoNum type="arabicPeriod"/>
            </a:pPr>
            <a:r>
              <a:rPr b="1" lang="en-IN" sz="1850"/>
              <a:t>Fork/Join</a:t>
            </a:r>
            <a:br>
              <a:rPr b="1" lang="en-IN" sz="1850" u="sng"/>
            </a:br>
            <a:r>
              <a:rPr lang="en-IN" sz="1572"/>
              <a:t>All statements written between these two statements executes in parallel</a:t>
            </a:r>
            <a:r>
              <a:rPr lang="en-IN" sz="1480"/>
              <a:t>.</a:t>
            </a:r>
            <a:endParaRPr/>
          </a:p>
          <a:p>
            <a:pPr indent="-457200" lvl="0" marL="457200" rtl="0" algn="l">
              <a:lnSpc>
                <a:spcPct val="90000"/>
              </a:lnSpc>
              <a:spcBef>
                <a:spcPts val="600"/>
              </a:spcBef>
              <a:spcAft>
                <a:spcPts val="0"/>
              </a:spcAft>
              <a:buSzPts val="1351"/>
              <a:buFont typeface="Trebuchet MS"/>
              <a:buAutoNum type="arabicPeriod"/>
            </a:pPr>
            <a:r>
              <a:rPr b="1" lang="en-IN" sz="1850"/>
              <a:t>Repeat</a:t>
            </a:r>
            <a:br>
              <a:rPr lang="en-IN" sz="1850"/>
            </a:br>
            <a:r>
              <a:rPr lang="en-IN" sz="1572"/>
              <a:t>Self checking test bench generates random values for the input and checks for the mismatch of calculated and expected value of output. For implementing this functionality repeat statement is used which continues to assign the values to the inputs for a mentioned number of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57200" y="320040"/>
            <a:ext cx="6419056" cy="660688"/>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2800"/>
              <a:buFont typeface="Trebuchet MS"/>
              <a:buNone/>
            </a:pPr>
            <a:r>
              <a:rPr lang="en-IN" sz="2800">
                <a:solidFill>
                  <a:srgbClr val="0000FF"/>
                </a:solidFill>
              </a:rPr>
              <a:t>WAVEFORM</a:t>
            </a:r>
            <a:endParaRPr sz="2800">
              <a:solidFill>
                <a:srgbClr val="0000FF"/>
              </a:solidFill>
            </a:endParaRPr>
          </a:p>
        </p:txBody>
      </p:sp>
      <p:pic>
        <p:nvPicPr>
          <p:cNvPr id="117" name="Google Shape;117;p17"/>
          <p:cNvPicPr preferRelativeResize="0"/>
          <p:nvPr/>
        </p:nvPicPr>
        <p:blipFill rotWithShape="1">
          <a:blip r:embed="rId3">
            <a:alphaModFix/>
          </a:blip>
          <a:srcRect b="0" l="0" r="0" t="0"/>
          <a:stretch/>
        </p:blipFill>
        <p:spPr>
          <a:xfrm>
            <a:off x="251521" y="1052736"/>
            <a:ext cx="7825856" cy="540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3800"/>
              <a:buFont typeface="Trebuchet MS"/>
              <a:buNone/>
            </a:pPr>
            <a:r>
              <a:rPr lang="en-IN">
                <a:solidFill>
                  <a:srgbClr val="0000FF"/>
                </a:solidFill>
              </a:rPr>
              <a:t>TRANSCRIPT</a:t>
            </a:r>
            <a:endParaRPr>
              <a:solidFill>
                <a:srgbClr val="0000FF"/>
              </a:solidFill>
            </a:endParaRPr>
          </a:p>
        </p:txBody>
      </p:sp>
      <p:pic>
        <p:nvPicPr>
          <p:cNvPr id="123" name="Google Shape;123;p18"/>
          <p:cNvPicPr preferRelativeResize="0"/>
          <p:nvPr>
            <p:ph idx="1" type="body"/>
          </p:nvPr>
        </p:nvPicPr>
        <p:blipFill rotWithShape="1">
          <a:blip r:embed="rId3">
            <a:alphaModFix/>
          </a:blip>
          <a:srcRect b="0" l="0" r="0" t="0"/>
          <a:stretch/>
        </p:blipFill>
        <p:spPr>
          <a:xfrm>
            <a:off x="899592" y="1609725"/>
            <a:ext cx="6264696" cy="48466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3800"/>
              <a:buFont typeface="Trebuchet MS"/>
              <a:buNone/>
            </a:pPr>
            <a:r>
              <a:rPr lang="en-IN">
                <a:solidFill>
                  <a:srgbClr val="0000FF"/>
                </a:solidFill>
              </a:rPr>
              <a:t>AREA REPORT</a:t>
            </a:r>
            <a:endParaRPr>
              <a:solidFill>
                <a:srgbClr val="0000FF"/>
              </a:solidFill>
            </a:endParaRPr>
          </a:p>
        </p:txBody>
      </p:sp>
      <p:sp>
        <p:nvSpPr>
          <p:cNvPr id="129" name="Google Shape;129;p19"/>
          <p:cNvSpPr txBox="1"/>
          <p:nvPr>
            <p:ph idx="1" type="body"/>
          </p:nvPr>
        </p:nvSpPr>
        <p:spPr>
          <a:xfrm>
            <a:off x="457200" y="1609416"/>
            <a:ext cx="7499176" cy="48463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022"/>
              <a:buChar char="⦿"/>
            </a:pPr>
            <a:r>
              <a:rPr lang="en-IN" sz="1400"/>
              <a:t> Minimum period: 0.682ns (Maximum Frequency: 1467.136 MHz)</a:t>
            </a:r>
            <a:endParaRPr/>
          </a:p>
          <a:p>
            <a:pPr indent="0" lvl="0" marL="0" rtl="0" algn="l">
              <a:spcBef>
                <a:spcPts val="600"/>
              </a:spcBef>
              <a:spcAft>
                <a:spcPts val="0"/>
              </a:spcAft>
              <a:buSzPts val="1022"/>
              <a:buNone/>
            </a:pPr>
            <a:r>
              <a:rPr lang="en-IN" sz="1400"/>
              <a:t>      Minimum input arrival time before clock: 1.892ns</a:t>
            </a:r>
            <a:endParaRPr/>
          </a:p>
          <a:p>
            <a:pPr indent="0" lvl="0" marL="0" rtl="0" algn="l">
              <a:spcBef>
                <a:spcPts val="600"/>
              </a:spcBef>
              <a:spcAft>
                <a:spcPts val="0"/>
              </a:spcAft>
              <a:buSzPts val="1022"/>
              <a:buNone/>
            </a:pPr>
            <a:r>
              <a:rPr lang="en-IN" sz="1400"/>
              <a:t>      Maximum output required time after clock: 2.826ns</a:t>
            </a:r>
            <a:endParaRPr/>
          </a:p>
          <a:p>
            <a:pPr indent="0" lvl="0" marL="0" rtl="0" algn="l">
              <a:spcBef>
                <a:spcPts val="600"/>
              </a:spcBef>
              <a:spcAft>
                <a:spcPts val="0"/>
              </a:spcAft>
              <a:buSzPts val="1022"/>
              <a:buNone/>
            </a:pPr>
            <a:r>
              <a:rPr lang="en-IN" sz="1400"/>
              <a:t>      Maximum combinational path delay: No path found</a:t>
            </a:r>
            <a:endParaRPr/>
          </a:p>
          <a:p>
            <a:pPr indent="0" lvl="0" marL="0" rtl="0" algn="l">
              <a:spcBef>
                <a:spcPts val="600"/>
              </a:spcBef>
              <a:spcAft>
                <a:spcPts val="0"/>
              </a:spcAft>
              <a:buSzPts val="1022"/>
              <a:buNone/>
            </a:pPr>
            <a:r>
              <a:t/>
            </a:r>
            <a:endParaRPr sz="1400"/>
          </a:p>
          <a:p>
            <a:pPr indent="0" lvl="0" marL="0" rtl="0" algn="l">
              <a:spcBef>
                <a:spcPts val="600"/>
              </a:spcBef>
              <a:spcAft>
                <a:spcPts val="0"/>
              </a:spcAft>
              <a:buSzPts val="1022"/>
              <a:buNone/>
            </a:pPr>
            <a:r>
              <a:rPr lang="en-IN" sz="1400"/>
              <a:t>	Setup time = 1.892 ns	</a:t>
            </a:r>
            <a:endParaRPr/>
          </a:p>
          <a:p>
            <a:pPr indent="0" lvl="0" marL="0" rtl="0" algn="l">
              <a:spcBef>
                <a:spcPts val="600"/>
              </a:spcBef>
              <a:spcAft>
                <a:spcPts val="0"/>
              </a:spcAft>
              <a:buSzPts val="1022"/>
              <a:buNone/>
            </a:pPr>
            <a:r>
              <a:rPr lang="en-IN" sz="1400"/>
              <a:t>	Hold time = 2.826 ns</a:t>
            </a:r>
            <a:endParaRPr/>
          </a:p>
          <a:p>
            <a:pPr indent="0" lvl="0" marL="0" rtl="0" algn="l">
              <a:spcBef>
                <a:spcPts val="600"/>
              </a:spcBef>
              <a:spcAft>
                <a:spcPts val="0"/>
              </a:spcAft>
              <a:buSzPts val="1022"/>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3800"/>
              <a:buFont typeface="Trebuchet MS"/>
              <a:buNone/>
            </a:pPr>
            <a:r>
              <a:rPr lang="en-IN">
                <a:solidFill>
                  <a:srgbClr val="0000FF"/>
                </a:solidFill>
              </a:rPr>
              <a:t>COMMENT</a:t>
            </a:r>
            <a:endParaRPr>
              <a:solidFill>
                <a:srgbClr val="0000FF"/>
              </a:solidFill>
            </a:endParaRPr>
          </a:p>
        </p:txBody>
      </p:sp>
      <p:sp>
        <p:nvSpPr>
          <p:cNvPr id="135" name="Google Shape;135;p20"/>
          <p:cNvSpPr txBox="1"/>
          <p:nvPr>
            <p:ph idx="1" type="body"/>
          </p:nvPr>
        </p:nvSpPr>
        <p:spPr>
          <a:xfrm>
            <a:off x="457200" y="1609416"/>
            <a:ext cx="7571184" cy="48463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314"/>
              <a:buChar char="⦿"/>
            </a:pPr>
            <a:r>
              <a:rPr lang="en-IN" sz="1800"/>
              <a:t>Functionality implemented are:</a:t>
            </a:r>
            <a:endParaRPr/>
          </a:p>
          <a:p>
            <a:pPr indent="-228600" lvl="1" marL="521208" rtl="0" algn="l">
              <a:spcBef>
                <a:spcPts val="500"/>
              </a:spcBef>
              <a:spcAft>
                <a:spcPts val="0"/>
              </a:spcAft>
              <a:buSzPts val="1200"/>
              <a:buChar char="◼"/>
            </a:pPr>
            <a:r>
              <a:rPr lang="en-IN" sz="1500"/>
              <a:t>Memory read/write</a:t>
            </a:r>
            <a:endParaRPr/>
          </a:p>
          <a:p>
            <a:pPr indent="-228600" lvl="1" marL="521208" rtl="0" algn="l">
              <a:spcBef>
                <a:spcPts val="500"/>
              </a:spcBef>
              <a:spcAft>
                <a:spcPts val="0"/>
              </a:spcAft>
              <a:buSzPts val="1200"/>
              <a:buChar char="◼"/>
            </a:pPr>
            <a:r>
              <a:rPr lang="en-IN" sz="1500"/>
              <a:t>Multiplier</a:t>
            </a:r>
            <a:endParaRPr/>
          </a:p>
          <a:p>
            <a:pPr indent="-228600" lvl="1" marL="521208" rtl="0" algn="l">
              <a:spcBef>
                <a:spcPts val="500"/>
              </a:spcBef>
              <a:spcAft>
                <a:spcPts val="0"/>
              </a:spcAft>
              <a:buSzPts val="1200"/>
              <a:buChar char="◼"/>
            </a:pPr>
            <a:r>
              <a:rPr lang="en-IN" sz="1500"/>
              <a:t>Adder</a:t>
            </a:r>
            <a:endParaRPr sz="1800"/>
          </a:p>
          <a:p>
            <a:pPr indent="-274320" lvl="0" marL="274320" rtl="0" algn="l">
              <a:spcBef>
                <a:spcPts val="600"/>
              </a:spcBef>
              <a:spcAft>
                <a:spcPts val="0"/>
              </a:spcAft>
              <a:buSzPts val="1314"/>
              <a:buChar char="⦿"/>
            </a:pPr>
            <a:r>
              <a:rPr lang="en-IN" sz="1800"/>
              <a:t>The functionalities which was expected are implemented successfully.</a:t>
            </a:r>
            <a:endParaRPr sz="1500"/>
          </a:p>
          <a:p>
            <a:pPr indent="-274320" lvl="0" marL="274320" rtl="0" algn="l">
              <a:spcBef>
                <a:spcPts val="600"/>
              </a:spcBef>
              <a:spcAft>
                <a:spcPts val="0"/>
              </a:spcAft>
              <a:buSzPts val="1314"/>
              <a:buChar char="⦿"/>
            </a:pPr>
            <a:r>
              <a:rPr lang="en-IN" sz="1800"/>
              <a:t>Modified Booth technique is used to multiply the numbers which is the efficient techniques in terms of number of clock cycles consumed in multiplication.</a:t>
            </a:r>
            <a:endParaRPr/>
          </a:p>
          <a:p>
            <a:pPr indent="-274320" lvl="0" marL="274320" rtl="0" algn="l">
              <a:spcBef>
                <a:spcPts val="600"/>
              </a:spcBef>
              <a:spcAft>
                <a:spcPts val="0"/>
              </a:spcAft>
              <a:buSzPts val="1314"/>
              <a:buChar char="⦿"/>
            </a:pPr>
            <a:r>
              <a:rPr lang="en-IN" sz="1800"/>
              <a:t>For addition of two numbers Carry Look Ahead type of Adders are used which is also the most efficient type of adder in terms of time consumed for the addition of two numbers.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3800"/>
              <a:buFont typeface="Trebuchet MS"/>
              <a:buNone/>
            </a:pPr>
            <a:r>
              <a:rPr lang="en-IN">
                <a:solidFill>
                  <a:srgbClr val="0000FF"/>
                </a:solidFill>
              </a:rPr>
              <a:t>FUTURE SCOPE</a:t>
            </a:r>
            <a:endParaRPr>
              <a:solidFill>
                <a:srgbClr val="0000FF"/>
              </a:solidFill>
            </a:endParaRPr>
          </a:p>
        </p:txBody>
      </p:sp>
      <p:sp>
        <p:nvSpPr>
          <p:cNvPr id="141" name="Google Shape;141;p21"/>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Autofit/>
          </a:bodyPr>
          <a:lstStyle/>
          <a:p>
            <a:pPr indent="-274320" lvl="1" marL="274320" rtl="0" algn="l">
              <a:spcBef>
                <a:spcPts val="0"/>
              </a:spcBef>
              <a:spcAft>
                <a:spcPts val="0"/>
              </a:spcAft>
              <a:buClr>
                <a:schemeClr val="dk2"/>
              </a:buClr>
              <a:buSzPts val="1460"/>
              <a:buFont typeface="Noto Sans Symbols"/>
              <a:buChar char="⦿"/>
            </a:pPr>
            <a:r>
              <a:rPr lang="en-IN" sz="2000"/>
              <a:t>Used for high-end process where faster computations (</a:t>
            </a:r>
            <a:r>
              <a:rPr lang="en-IN" sz="1800"/>
              <a:t>Hardware Accelerators</a:t>
            </a:r>
            <a:r>
              <a:rPr lang="en-IN" sz="2000"/>
              <a:t>) are needed e.g., </a:t>
            </a:r>
            <a:endParaRPr/>
          </a:p>
          <a:p>
            <a:pPr indent="-228600" lvl="1" marL="521208" rtl="0" algn="l">
              <a:spcBef>
                <a:spcPts val="500"/>
              </a:spcBef>
              <a:spcAft>
                <a:spcPts val="0"/>
              </a:spcAft>
              <a:buSzPts val="1440"/>
              <a:buChar char="◼"/>
            </a:pPr>
            <a:r>
              <a:rPr lang="en-IN" sz="1800"/>
              <a:t>Deep learning Algorithms</a:t>
            </a:r>
            <a:endParaRPr/>
          </a:p>
          <a:p>
            <a:pPr indent="-228600" lvl="1" marL="521208" rtl="0" algn="l">
              <a:spcBef>
                <a:spcPts val="500"/>
              </a:spcBef>
              <a:spcAft>
                <a:spcPts val="0"/>
              </a:spcAft>
              <a:buSzPts val="1440"/>
              <a:buChar char="◼"/>
            </a:pPr>
            <a:r>
              <a:rPr lang="en-IN" sz="1800"/>
              <a:t>Cryptography</a:t>
            </a:r>
            <a:endParaRPr/>
          </a:p>
          <a:p>
            <a:pPr indent="-228600" lvl="1" marL="521208" rtl="0" algn="l">
              <a:spcBef>
                <a:spcPts val="500"/>
              </a:spcBef>
              <a:spcAft>
                <a:spcPts val="0"/>
              </a:spcAft>
              <a:buSzPts val="1440"/>
              <a:buChar char="◼"/>
            </a:pPr>
            <a:r>
              <a:rPr lang="en-IN" sz="1800"/>
              <a:t>Artificial Intelligence computations</a:t>
            </a:r>
            <a:endParaRPr/>
          </a:p>
          <a:p>
            <a:pPr indent="-228600" lvl="1" marL="521208" rtl="0" algn="l">
              <a:spcBef>
                <a:spcPts val="500"/>
              </a:spcBef>
              <a:spcAft>
                <a:spcPts val="0"/>
              </a:spcAft>
              <a:buSzPts val="1440"/>
              <a:buChar char="◼"/>
            </a:pPr>
            <a:r>
              <a:rPr lang="en-IN" sz="1800"/>
              <a:t> Gaming Consoles</a:t>
            </a:r>
            <a:endParaRPr/>
          </a:p>
          <a:p>
            <a:pPr indent="0" lvl="1" marL="292608" rtl="0" algn="l">
              <a:spcBef>
                <a:spcPts val="500"/>
              </a:spcBef>
              <a:spcAft>
                <a:spcPts val="0"/>
              </a:spcAft>
              <a:buSzPts val="1440"/>
              <a:buNone/>
            </a:pPr>
            <a:r>
              <a:t/>
            </a:r>
            <a:endParaRPr sz="1800"/>
          </a:p>
          <a:p>
            <a:pPr indent="-137159" lvl="1" marL="521208" rtl="0" algn="l">
              <a:spcBef>
                <a:spcPts val="500"/>
              </a:spcBef>
              <a:spcAft>
                <a:spcPts val="0"/>
              </a:spcAft>
              <a:buSzPts val="144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