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7.jpg" ContentType="image/jp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25.jpg" ContentType="image/jpg"/>
  <Override PartName="/ppt/media/image27.jpg" ContentType="image/jpg"/>
  <Override PartName="/ppt/media/image28.jpg" ContentType="image/jpg"/>
  <Override PartName="/ppt/media/image31.jpg" ContentType="image/jp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016750"/>
  <p:notesSz cx="10693400" cy="7016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s Samad" initials="AS" lastIdx="1" clrIdx="0">
    <p:extLst>
      <p:ext uri="{19B8F6BF-5375-455C-9EA6-DF929625EA0E}">
        <p15:presenceInfo xmlns:p15="http://schemas.microsoft.com/office/powerpoint/2012/main" userId="32f63192f48bec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76" d="100"/>
          <a:sy n="76" d="100"/>
        </p:scale>
        <p:origin x="121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eg"/><Relationship Id="rId4" Type="http://schemas.openxmlformats.org/officeDocument/2006/relationships/image" Target="../media/image23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image" Target="../media/image36.pn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eg"/><Relationship Id="rId4" Type="http://schemas.openxmlformats.org/officeDocument/2006/relationships/image" Target="../media/image23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image" Target="../media/image36.pn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551BE-6076-4522-8C16-3E4C5314DDD9}" type="doc">
      <dgm:prSet loTypeId="urn:microsoft.com/office/officeart/2008/layout/AlternatingPictureBlocks" loCatId="picture" qsTypeId="urn:microsoft.com/office/officeart/2005/8/quickstyle/3d3" qsCatId="3D" csTypeId="urn:microsoft.com/office/officeart/2005/8/colors/accent6_3" csCatId="accent6" phldr="1"/>
      <dgm:spPr/>
    </dgm:pt>
    <dgm:pt modelId="{EBE61830-7259-403A-A7D1-A939FE5B4865}">
      <dgm:prSet phldrT="[Text]"/>
      <dgm:spPr/>
      <dgm:t>
        <a:bodyPr/>
        <a:lstStyle/>
        <a:p>
          <a:r>
            <a:rPr lang="en-IN" dirty="0"/>
            <a:t>Accident Alert System</a:t>
          </a:r>
        </a:p>
      </dgm:t>
    </dgm:pt>
    <dgm:pt modelId="{5C2171CC-7985-40F4-8843-8727DD6B6B03}" type="parTrans" cxnId="{B86B5E40-A861-46AC-8E68-546DE6547FAE}">
      <dgm:prSet/>
      <dgm:spPr/>
      <dgm:t>
        <a:bodyPr/>
        <a:lstStyle/>
        <a:p>
          <a:endParaRPr lang="en-IN"/>
        </a:p>
      </dgm:t>
    </dgm:pt>
    <dgm:pt modelId="{969E74A3-FA92-433F-9B8D-646D008A53C0}" type="sibTrans" cxnId="{B86B5E40-A861-46AC-8E68-546DE6547FAE}">
      <dgm:prSet/>
      <dgm:spPr/>
      <dgm:t>
        <a:bodyPr/>
        <a:lstStyle/>
        <a:p>
          <a:endParaRPr lang="en-IN"/>
        </a:p>
      </dgm:t>
    </dgm:pt>
    <dgm:pt modelId="{5D2BCD99-4894-4E83-8527-24CA8440C4F1}">
      <dgm:prSet phldrT="[Text]"/>
      <dgm:spPr/>
      <dgm:t>
        <a:bodyPr/>
        <a:lstStyle/>
        <a:p>
          <a:r>
            <a:rPr lang="en-IN" dirty="0"/>
            <a:t>Rear and Front Wheel Suspension</a:t>
          </a:r>
        </a:p>
      </dgm:t>
    </dgm:pt>
    <dgm:pt modelId="{1B665C07-6250-491A-BE6E-27605F9C0520}" type="parTrans" cxnId="{367392F8-E916-41B9-81F0-E0844989379B}">
      <dgm:prSet/>
      <dgm:spPr/>
      <dgm:t>
        <a:bodyPr/>
        <a:lstStyle/>
        <a:p>
          <a:endParaRPr lang="en-IN"/>
        </a:p>
      </dgm:t>
    </dgm:pt>
    <dgm:pt modelId="{F494F3F0-7E63-4E56-B233-2472CC4129AF}" type="sibTrans" cxnId="{367392F8-E916-41B9-81F0-E0844989379B}">
      <dgm:prSet/>
      <dgm:spPr/>
      <dgm:t>
        <a:bodyPr/>
        <a:lstStyle/>
        <a:p>
          <a:endParaRPr lang="en-IN"/>
        </a:p>
      </dgm:t>
    </dgm:pt>
    <dgm:pt modelId="{15FEB253-711C-499F-BBD7-68AADE9C6AFB}">
      <dgm:prSet phldrT="[Text]"/>
      <dgm:spPr/>
      <dgm:t>
        <a:bodyPr/>
        <a:lstStyle/>
        <a:p>
          <a:r>
            <a:rPr lang="en-IN" dirty="0"/>
            <a:t>Fast charging </a:t>
          </a:r>
          <a:r>
            <a:rPr lang="en-IN" dirty="0" err="1"/>
            <a:t>capablity</a:t>
          </a:r>
          <a:endParaRPr lang="en-IN" dirty="0"/>
        </a:p>
      </dgm:t>
    </dgm:pt>
    <dgm:pt modelId="{63B1683B-3815-458A-91D0-EF385E72A9CA}" type="parTrans" cxnId="{1BEE7430-EE4A-42B2-8F88-F0D13E757D55}">
      <dgm:prSet/>
      <dgm:spPr/>
      <dgm:t>
        <a:bodyPr/>
        <a:lstStyle/>
        <a:p>
          <a:endParaRPr lang="en-IN"/>
        </a:p>
      </dgm:t>
    </dgm:pt>
    <dgm:pt modelId="{2ECF9D40-4894-48D1-9E78-18992BDAB097}" type="sibTrans" cxnId="{1BEE7430-EE4A-42B2-8F88-F0D13E757D55}">
      <dgm:prSet/>
      <dgm:spPr/>
      <dgm:t>
        <a:bodyPr/>
        <a:lstStyle/>
        <a:p>
          <a:endParaRPr lang="en-IN"/>
        </a:p>
      </dgm:t>
    </dgm:pt>
    <dgm:pt modelId="{DD116435-5817-4F76-A673-B6BC472A5FE5}" type="pres">
      <dgm:prSet presAssocID="{2A1551BE-6076-4522-8C16-3E4C5314DDD9}" presName="linearFlow" presStyleCnt="0">
        <dgm:presLayoutVars>
          <dgm:dir/>
          <dgm:resizeHandles val="exact"/>
        </dgm:presLayoutVars>
      </dgm:prSet>
      <dgm:spPr/>
    </dgm:pt>
    <dgm:pt modelId="{DBB7B5F8-37C6-4D5E-9F69-C1CED74921B9}" type="pres">
      <dgm:prSet presAssocID="{EBE61830-7259-403A-A7D1-A939FE5B4865}" presName="comp" presStyleCnt="0"/>
      <dgm:spPr/>
    </dgm:pt>
    <dgm:pt modelId="{4C3CC635-AC82-45E4-A1D6-01ACCA02303F}" type="pres">
      <dgm:prSet presAssocID="{EBE61830-7259-403A-A7D1-A939FE5B4865}" presName="rect2" presStyleLbl="node1" presStyleIdx="0" presStyleCnt="3">
        <dgm:presLayoutVars>
          <dgm:bulletEnabled val="1"/>
        </dgm:presLayoutVars>
      </dgm:prSet>
      <dgm:spPr/>
    </dgm:pt>
    <dgm:pt modelId="{0B6500F5-62F1-4675-9AF5-33995451F68F}" type="pres">
      <dgm:prSet presAssocID="{EBE61830-7259-403A-A7D1-A939FE5B4865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3E2FE8F3-6FF6-4116-81DB-6F70384B6029}" type="pres">
      <dgm:prSet presAssocID="{969E74A3-FA92-433F-9B8D-646D008A53C0}" presName="sibTrans" presStyleCnt="0"/>
      <dgm:spPr/>
    </dgm:pt>
    <dgm:pt modelId="{65168434-A95B-4E13-ACAC-B83CA1F52998}" type="pres">
      <dgm:prSet presAssocID="{5D2BCD99-4894-4E83-8527-24CA8440C4F1}" presName="comp" presStyleCnt="0"/>
      <dgm:spPr/>
    </dgm:pt>
    <dgm:pt modelId="{0F9E0BE3-85FE-4977-83C1-DF3CE728B583}" type="pres">
      <dgm:prSet presAssocID="{5D2BCD99-4894-4E83-8527-24CA8440C4F1}" presName="rect2" presStyleLbl="node1" presStyleIdx="1" presStyleCnt="3">
        <dgm:presLayoutVars>
          <dgm:bulletEnabled val="1"/>
        </dgm:presLayoutVars>
      </dgm:prSet>
      <dgm:spPr/>
    </dgm:pt>
    <dgm:pt modelId="{167ECFEF-A054-453E-8828-83A30923B5E2}" type="pres">
      <dgm:prSet presAssocID="{5D2BCD99-4894-4E83-8527-24CA8440C4F1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0CD60D0A-69F7-48B6-81ED-51362551095D}" type="pres">
      <dgm:prSet presAssocID="{F494F3F0-7E63-4E56-B233-2472CC4129AF}" presName="sibTrans" presStyleCnt="0"/>
      <dgm:spPr/>
    </dgm:pt>
    <dgm:pt modelId="{7A08ABE6-7998-41C8-8795-F63D3E0DB3A5}" type="pres">
      <dgm:prSet presAssocID="{15FEB253-711C-499F-BBD7-68AADE9C6AFB}" presName="comp" presStyleCnt="0"/>
      <dgm:spPr/>
    </dgm:pt>
    <dgm:pt modelId="{73B2AF52-348D-4DD9-A8BE-4103420ED700}" type="pres">
      <dgm:prSet presAssocID="{15FEB253-711C-499F-BBD7-68AADE9C6AFB}" presName="rect2" presStyleLbl="node1" presStyleIdx="2" presStyleCnt="3">
        <dgm:presLayoutVars>
          <dgm:bulletEnabled val="1"/>
        </dgm:presLayoutVars>
      </dgm:prSet>
      <dgm:spPr/>
    </dgm:pt>
    <dgm:pt modelId="{16CFB3FC-FD3D-4BA3-8036-B559D0679022}" type="pres">
      <dgm:prSet presAssocID="{15FEB253-711C-499F-BBD7-68AADE9C6AFB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</dgm:ptLst>
  <dgm:cxnLst>
    <dgm:cxn modelId="{AEFB0B04-A19E-4FF4-90C5-439038E28F55}" type="presOf" srcId="{15FEB253-711C-499F-BBD7-68AADE9C6AFB}" destId="{73B2AF52-348D-4DD9-A8BE-4103420ED700}" srcOrd="0" destOrd="0" presId="urn:microsoft.com/office/officeart/2008/layout/AlternatingPictureBlocks"/>
    <dgm:cxn modelId="{1BEE7430-EE4A-42B2-8F88-F0D13E757D55}" srcId="{2A1551BE-6076-4522-8C16-3E4C5314DDD9}" destId="{15FEB253-711C-499F-BBD7-68AADE9C6AFB}" srcOrd="2" destOrd="0" parTransId="{63B1683B-3815-458A-91D0-EF385E72A9CA}" sibTransId="{2ECF9D40-4894-48D1-9E78-18992BDAB097}"/>
    <dgm:cxn modelId="{E2B82D34-1798-45F6-9845-70B31A228008}" type="presOf" srcId="{2A1551BE-6076-4522-8C16-3E4C5314DDD9}" destId="{DD116435-5817-4F76-A673-B6BC472A5FE5}" srcOrd="0" destOrd="0" presId="urn:microsoft.com/office/officeart/2008/layout/AlternatingPictureBlocks"/>
    <dgm:cxn modelId="{B86B5E40-A861-46AC-8E68-546DE6547FAE}" srcId="{2A1551BE-6076-4522-8C16-3E4C5314DDD9}" destId="{EBE61830-7259-403A-A7D1-A939FE5B4865}" srcOrd="0" destOrd="0" parTransId="{5C2171CC-7985-40F4-8843-8727DD6B6B03}" sibTransId="{969E74A3-FA92-433F-9B8D-646D008A53C0}"/>
    <dgm:cxn modelId="{234FD44D-8B18-4898-A283-11F029AD472D}" type="presOf" srcId="{EBE61830-7259-403A-A7D1-A939FE5B4865}" destId="{4C3CC635-AC82-45E4-A1D6-01ACCA02303F}" srcOrd="0" destOrd="0" presId="urn:microsoft.com/office/officeart/2008/layout/AlternatingPictureBlocks"/>
    <dgm:cxn modelId="{F56717AA-ACE9-48BE-8393-56E6FC9CE897}" type="presOf" srcId="{5D2BCD99-4894-4E83-8527-24CA8440C4F1}" destId="{0F9E0BE3-85FE-4977-83C1-DF3CE728B583}" srcOrd="0" destOrd="0" presId="urn:microsoft.com/office/officeart/2008/layout/AlternatingPictureBlocks"/>
    <dgm:cxn modelId="{367392F8-E916-41B9-81F0-E0844989379B}" srcId="{2A1551BE-6076-4522-8C16-3E4C5314DDD9}" destId="{5D2BCD99-4894-4E83-8527-24CA8440C4F1}" srcOrd="1" destOrd="0" parTransId="{1B665C07-6250-491A-BE6E-27605F9C0520}" sibTransId="{F494F3F0-7E63-4E56-B233-2472CC4129AF}"/>
    <dgm:cxn modelId="{F73508F3-9381-4C2F-AEB9-D1BD57D19513}" type="presParOf" srcId="{DD116435-5817-4F76-A673-B6BC472A5FE5}" destId="{DBB7B5F8-37C6-4D5E-9F69-C1CED74921B9}" srcOrd="0" destOrd="0" presId="urn:microsoft.com/office/officeart/2008/layout/AlternatingPictureBlocks"/>
    <dgm:cxn modelId="{CFF49A33-DD33-4679-8AA1-4A435A53B892}" type="presParOf" srcId="{DBB7B5F8-37C6-4D5E-9F69-C1CED74921B9}" destId="{4C3CC635-AC82-45E4-A1D6-01ACCA02303F}" srcOrd="0" destOrd="0" presId="urn:microsoft.com/office/officeart/2008/layout/AlternatingPictureBlocks"/>
    <dgm:cxn modelId="{F1FE193A-83C6-4F6B-B5F1-B0D79CF954E6}" type="presParOf" srcId="{DBB7B5F8-37C6-4D5E-9F69-C1CED74921B9}" destId="{0B6500F5-62F1-4675-9AF5-33995451F68F}" srcOrd="1" destOrd="0" presId="urn:microsoft.com/office/officeart/2008/layout/AlternatingPictureBlocks"/>
    <dgm:cxn modelId="{69DAE42D-4D50-4368-B88D-29BC8AE18FEB}" type="presParOf" srcId="{DD116435-5817-4F76-A673-B6BC472A5FE5}" destId="{3E2FE8F3-6FF6-4116-81DB-6F70384B6029}" srcOrd="1" destOrd="0" presId="urn:microsoft.com/office/officeart/2008/layout/AlternatingPictureBlocks"/>
    <dgm:cxn modelId="{4C1DCDE7-2FFE-4D6D-8B35-966465444E92}" type="presParOf" srcId="{DD116435-5817-4F76-A673-B6BC472A5FE5}" destId="{65168434-A95B-4E13-ACAC-B83CA1F52998}" srcOrd="2" destOrd="0" presId="urn:microsoft.com/office/officeart/2008/layout/AlternatingPictureBlocks"/>
    <dgm:cxn modelId="{3F728840-DEEB-4737-B5DA-4825C45A9FD2}" type="presParOf" srcId="{65168434-A95B-4E13-ACAC-B83CA1F52998}" destId="{0F9E0BE3-85FE-4977-83C1-DF3CE728B583}" srcOrd="0" destOrd="0" presId="urn:microsoft.com/office/officeart/2008/layout/AlternatingPictureBlocks"/>
    <dgm:cxn modelId="{AB5CB1B3-F414-487E-8A2A-AB7DF988F36B}" type="presParOf" srcId="{65168434-A95B-4E13-ACAC-B83CA1F52998}" destId="{167ECFEF-A054-453E-8828-83A30923B5E2}" srcOrd="1" destOrd="0" presId="urn:microsoft.com/office/officeart/2008/layout/AlternatingPictureBlocks"/>
    <dgm:cxn modelId="{440EE65A-BCB6-43B4-99F1-8D04C59DE8CE}" type="presParOf" srcId="{DD116435-5817-4F76-A673-B6BC472A5FE5}" destId="{0CD60D0A-69F7-48B6-81ED-51362551095D}" srcOrd="3" destOrd="0" presId="urn:microsoft.com/office/officeart/2008/layout/AlternatingPictureBlocks"/>
    <dgm:cxn modelId="{79ABF8AA-3901-410C-8434-152A79C8D3FC}" type="presParOf" srcId="{DD116435-5817-4F76-A673-B6BC472A5FE5}" destId="{7A08ABE6-7998-41C8-8795-F63D3E0DB3A5}" srcOrd="4" destOrd="0" presId="urn:microsoft.com/office/officeart/2008/layout/AlternatingPictureBlocks"/>
    <dgm:cxn modelId="{89179814-1684-4386-B902-1C2E50556F13}" type="presParOf" srcId="{7A08ABE6-7998-41C8-8795-F63D3E0DB3A5}" destId="{73B2AF52-348D-4DD9-A8BE-4103420ED700}" srcOrd="0" destOrd="0" presId="urn:microsoft.com/office/officeart/2008/layout/AlternatingPictureBlocks"/>
    <dgm:cxn modelId="{D9B18291-BBEC-40CA-8D21-5BBAA045AF4D}" type="presParOf" srcId="{7A08ABE6-7998-41C8-8795-F63D3E0DB3A5}" destId="{16CFB3FC-FD3D-4BA3-8036-B559D0679022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8BFBD-8F35-40E6-8F65-CC73318C6004}" type="doc">
      <dgm:prSet loTypeId="urn:microsoft.com/office/officeart/2008/layout/AlternatingPictureBlocks" loCatId="picture" qsTypeId="urn:microsoft.com/office/officeart/2005/8/quickstyle/3d1" qsCatId="3D" csTypeId="urn:microsoft.com/office/officeart/2005/8/colors/accent3_4" csCatId="accent3" phldr="1"/>
      <dgm:spPr/>
    </dgm:pt>
    <dgm:pt modelId="{032E47BA-B045-4ABB-A07C-9CA5470F4D9D}">
      <dgm:prSet phldrT="[Text]"/>
      <dgm:spPr/>
      <dgm:t>
        <a:bodyPr/>
        <a:lstStyle/>
        <a:p>
          <a:r>
            <a:rPr lang="en-IN" dirty="0"/>
            <a:t>Seat belt alert System</a:t>
          </a:r>
        </a:p>
      </dgm:t>
    </dgm:pt>
    <dgm:pt modelId="{0765180B-606D-40C7-928C-00EBD84203F3}" type="parTrans" cxnId="{D8857C63-2562-4814-98C8-87AC4ACE476D}">
      <dgm:prSet/>
      <dgm:spPr/>
      <dgm:t>
        <a:bodyPr/>
        <a:lstStyle/>
        <a:p>
          <a:endParaRPr lang="en-IN"/>
        </a:p>
      </dgm:t>
    </dgm:pt>
    <dgm:pt modelId="{C9402A4F-1BFA-41DC-A1E5-039C7ECD7D8F}" type="sibTrans" cxnId="{D8857C63-2562-4814-98C8-87AC4ACE476D}">
      <dgm:prSet/>
      <dgm:spPr/>
      <dgm:t>
        <a:bodyPr/>
        <a:lstStyle/>
        <a:p>
          <a:endParaRPr lang="en-IN"/>
        </a:p>
      </dgm:t>
    </dgm:pt>
    <dgm:pt modelId="{88C30961-9D07-49CE-8E1D-7C2CB8F34238}">
      <dgm:prSet phldrT="[Text]"/>
      <dgm:spPr/>
      <dgm:t>
        <a:bodyPr/>
        <a:lstStyle/>
        <a:p>
          <a:r>
            <a:rPr lang="en-IN" dirty="0"/>
            <a:t>Driver Drowsiness Alert System</a:t>
          </a:r>
        </a:p>
      </dgm:t>
    </dgm:pt>
    <dgm:pt modelId="{2EE1A8EB-F421-47CA-BD8A-A8BD56F5610E}" type="parTrans" cxnId="{B98772E7-1F66-4614-89DC-28FAAE5F60A0}">
      <dgm:prSet/>
      <dgm:spPr/>
      <dgm:t>
        <a:bodyPr/>
        <a:lstStyle/>
        <a:p>
          <a:endParaRPr lang="en-IN"/>
        </a:p>
      </dgm:t>
    </dgm:pt>
    <dgm:pt modelId="{AC440D5B-12B4-4382-A114-3F3D715DF41A}" type="sibTrans" cxnId="{B98772E7-1F66-4614-89DC-28FAAE5F60A0}">
      <dgm:prSet/>
      <dgm:spPr/>
      <dgm:t>
        <a:bodyPr/>
        <a:lstStyle/>
        <a:p>
          <a:endParaRPr lang="en-IN"/>
        </a:p>
      </dgm:t>
    </dgm:pt>
    <dgm:pt modelId="{47C6A8D2-5D9B-400A-B1D8-6E9006F28609}">
      <dgm:prSet phldrT="[Text]"/>
      <dgm:spPr/>
      <dgm:t>
        <a:bodyPr/>
        <a:lstStyle/>
        <a:p>
          <a:r>
            <a:rPr lang="en-IN" dirty="0"/>
            <a:t>Reverse parking Assist</a:t>
          </a:r>
        </a:p>
      </dgm:t>
    </dgm:pt>
    <dgm:pt modelId="{9EF491A2-8F96-4485-A5AF-4B501E25B4FB}" type="parTrans" cxnId="{09238E61-BF85-43EA-8EF3-005C96E8B1C9}">
      <dgm:prSet/>
      <dgm:spPr/>
      <dgm:t>
        <a:bodyPr/>
        <a:lstStyle/>
        <a:p>
          <a:endParaRPr lang="en-IN"/>
        </a:p>
      </dgm:t>
    </dgm:pt>
    <dgm:pt modelId="{F956F5A1-1749-45AA-A200-9A18F54167D7}" type="sibTrans" cxnId="{09238E61-BF85-43EA-8EF3-005C96E8B1C9}">
      <dgm:prSet/>
      <dgm:spPr/>
      <dgm:t>
        <a:bodyPr/>
        <a:lstStyle/>
        <a:p>
          <a:endParaRPr lang="en-IN"/>
        </a:p>
      </dgm:t>
    </dgm:pt>
    <dgm:pt modelId="{F99244E4-85A7-4B9C-ACD9-5204F19EA303}" type="pres">
      <dgm:prSet presAssocID="{99F8BFBD-8F35-40E6-8F65-CC73318C6004}" presName="linearFlow" presStyleCnt="0">
        <dgm:presLayoutVars>
          <dgm:dir/>
          <dgm:resizeHandles val="exact"/>
        </dgm:presLayoutVars>
      </dgm:prSet>
      <dgm:spPr/>
    </dgm:pt>
    <dgm:pt modelId="{70560943-BB2C-46CD-B281-EABD4F8E1B71}" type="pres">
      <dgm:prSet presAssocID="{032E47BA-B045-4ABB-A07C-9CA5470F4D9D}" presName="comp" presStyleCnt="0"/>
      <dgm:spPr/>
    </dgm:pt>
    <dgm:pt modelId="{B36C249C-2916-4C77-AB05-4B9DB5CEF288}" type="pres">
      <dgm:prSet presAssocID="{032E47BA-B045-4ABB-A07C-9CA5470F4D9D}" presName="rect2" presStyleLbl="node1" presStyleIdx="0" presStyleCnt="3">
        <dgm:presLayoutVars>
          <dgm:bulletEnabled val="1"/>
        </dgm:presLayoutVars>
      </dgm:prSet>
      <dgm:spPr/>
    </dgm:pt>
    <dgm:pt modelId="{A57CA2DF-FC10-4965-B38E-BCFD9C47D7E3}" type="pres">
      <dgm:prSet presAssocID="{032E47BA-B045-4ABB-A07C-9CA5470F4D9D}" presName="rect1" presStyleLbl="lnNode1" presStyleIdx="0" presStyleCnt="3"/>
      <dgm:spPr>
        <a:blipFill>
          <a:blip xmlns:r="http://schemas.openxmlformats.org/officeDocument/2006/relationships" r:embed="rId1"/>
          <a:srcRect/>
          <a:stretch>
            <a:fillRect l="-46000" r="-46000"/>
          </a:stretch>
        </a:blipFill>
      </dgm:spPr>
    </dgm:pt>
    <dgm:pt modelId="{23C4285C-8678-42EA-AEDA-31901A4768FA}" type="pres">
      <dgm:prSet presAssocID="{C9402A4F-1BFA-41DC-A1E5-039C7ECD7D8F}" presName="sibTrans" presStyleCnt="0"/>
      <dgm:spPr/>
    </dgm:pt>
    <dgm:pt modelId="{FB1F8C0B-C39D-45D6-971D-B4BF92D01A20}" type="pres">
      <dgm:prSet presAssocID="{88C30961-9D07-49CE-8E1D-7C2CB8F34238}" presName="comp" presStyleCnt="0"/>
      <dgm:spPr/>
    </dgm:pt>
    <dgm:pt modelId="{22D25B88-55C3-41CE-B4AD-5BE2191EAC1A}" type="pres">
      <dgm:prSet presAssocID="{88C30961-9D07-49CE-8E1D-7C2CB8F34238}" presName="rect2" presStyleLbl="node1" presStyleIdx="1" presStyleCnt="3">
        <dgm:presLayoutVars>
          <dgm:bulletEnabled val="1"/>
        </dgm:presLayoutVars>
      </dgm:prSet>
      <dgm:spPr/>
    </dgm:pt>
    <dgm:pt modelId="{2232CBAD-7ACD-41CA-8DC9-201327E9E570}" type="pres">
      <dgm:prSet presAssocID="{88C30961-9D07-49CE-8E1D-7C2CB8F34238}" presName="rect1" presStyleLbl="lnNode1" presStyleIdx="1" presStyleCnt="3" custScaleX="126199" custLinFactNeighborX="11377" custLinFactNeighborY="0"/>
      <dgm:spPr>
        <a:blipFill>
          <a:blip xmlns:r="http://schemas.openxmlformats.org/officeDocument/2006/relationships" r:embed="rId2"/>
          <a:srcRect/>
          <a:stretch>
            <a:fillRect l="-32000" r="-32000"/>
          </a:stretch>
        </a:blipFill>
      </dgm:spPr>
    </dgm:pt>
    <dgm:pt modelId="{7E003431-9486-4F48-BC6C-9CE24B7EF21A}" type="pres">
      <dgm:prSet presAssocID="{AC440D5B-12B4-4382-A114-3F3D715DF41A}" presName="sibTrans" presStyleCnt="0"/>
      <dgm:spPr/>
    </dgm:pt>
    <dgm:pt modelId="{EC1D8C24-BF20-43B3-A54B-E257851290EF}" type="pres">
      <dgm:prSet presAssocID="{47C6A8D2-5D9B-400A-B1D8-6E9006F28609}" presName="comp" presStyleCnt="0"/>
      <dgm:spPr/>
    </dgm:pt>
    <dgm:pt modelId="{6D60D60E-DF12-41CB-9F82-F2D0ED89B6C4}" type="pres">
      <dgm:prSet presAssocID="{47C6A8D2-5D9B-400A-B1D8-6E9006F28609}" presName="rect2" presStyleLbl="node1" presStyleIdx="2" presStyleCnt="3">
        <dgm:presLayoutVars>
          <dgm:bulletEnabled val="1"/>
        </dgm:presLayoutVars>
      </dgm:prSet>
      <dgm:spPr/>
    </dgm:pt>
    <dgm:pt modelId="{535FAF8B-7ACA-4D5D-BD17-2D0CA478D5B1}" type="pres">
      <dgm:prSet presAssocID="{47C6A8D2-5D9B-400A-B1D8-6E9006F28609}" presName="rect1" presStyleLbl="ln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FC704923-E3B3-4C11-830A-D04F1DF1F3D7}" type="presOf" srcId="{99F8BFBD-8F35-40E6-8F65-CC73318C6004}" destId="{F99244E4-85A7-4B9C-ACD9-5204F19EA303}" srcOrd="0" destOrd="0" presId="urn:microsoft.com/office/officeart/2008/layout/AlternatingPictureBlocks"/>
    <dgm:cxn modelId="{09238E61-BF85-43EA-8EF3-005C96E8B1C9}" srcId="{99F8BFBD-8F35-40E6-8F65-CC73318C6004}" destId="{47C6A8D2-5D9B-400A-B1D8-6E9006F28609}" srcOrd="2" destOrd="0" parTransId="{9EF491A2-8F96-4485-A5AF-4B501E25B4FB}" sibTransId="{F956F5A1-1749-45AA-A200-9A18F54167D7}"/>
    <dgm:cxn modelId="{D8857C63-2562-4814-98C8-87AC4ACE476D}" srcId="{99F8BFBD-8F35-40E6-8F65-CC73318C6004}" destId="{032E47BA-B045-4ABB-A07C-9CA5470F4D9D}" srcOrd="0" destOrd="0" parTransId="{0765180B-606D-40C7-928C-00EBD84203F3}" sibTransId="{C9402A4F-1BFA-41DC-A1E5-039C7ECD7D8F}"/>
    <dgm:cxn modelId="{AF4DB571-1F5F-43D1-8D3B-502935B64A5E}" type="presOf" srcId="{47C6A8D2-5D9B-400A-B1D8-6E9006F28609}" destId="{6D60D60E-DF12-41CB-9F82-F2D0ED89B6C4}" srcOrd="0" destOrd="0" presId="urn:microsoft.com/office/officeart/2008/layout/AlternatingPictureBlocks"/>
    <dgm:cxn modelId="{DEF30586-29EC-496F-A929-A7A907216969}" type="presOf" srcId="{88C30961-9D07-49CE-8E1D-7C2CB8F34238}" destId="{22D25B88-55C3-41CE-B4AD-5BE2191EAC1A}" srcOrd="0" destOrd="0" presId="urn:microsoft.com/office/officeart/2008/layout/AlternatingPictureBlocks"/>
    <dgm:cxn modelId="{B98772E7-1F66-4614-89DC-28FAAE5F60A0}" srcId="{99F8BFBD-8F35-40E6-8F65-CC73318C6004}" destId="{88C30961-9D07-49CE-8E1D-7C2CB8F34238}" srcOrd="1" destOrd="0" parTransId="{2EE1A8EB-F421-47CA-BD8A-A8BD56F5610E}" sibTransId="{AC440D5B-12B4-4382-A114-3F3D715DF41A}"/>
    <dgm:cxn modelId="{7096DCF9-1F8F-4DB3-A8B6-4E16901595CA}" type="presOf" srcId="{032E47BA-B045-4ABB-A07C-9CA5470F4D9D}" destId="{B36C249C-2916-4C77-AB05-4B9DB5CEF288}" srcOrd="0" destOrd="0" presId="urn:microsoft.com/office/officeart/2008/layout/AlternatingPictureBlocks"/>
    <dgm:cxn modelId="{74236B3F-3A97-4C76-8DC9-8F32B2858334}" type="presParOf" srcId="{F99244E4-85A7-4B9C-ACD9-5204F19EA303}" destId="{70560943-BB2C-46CD-B281-EABD4F8E1B71}" srcOrd="0" destOrd="0" presId="urn:microsoft.com/office/officeart/2008/layout/AlternatingPictureBlocks"/>
    <dgm:cxn modelId="{63818B41-F607-4E2B-8809-E514EA15D4AC}" type="presParOf" srcId="{70560943-BB2C-46CD-B281-EABD4F8E1B71}" destId="{B36C249C-2916-4C77-AB05-4B9DB5CEF288}" srcOrd="0" destOrd="0" presId="urn:microsoft.com/office/officeart/2008/layout/AlternatingPictureBlocks"/>
    <dgm:cxn modelId="{033E67AF-7596-45E0-88E6-F40B4CDEF0F6}" type="presParOf" srcId="{70560943-BB2C-46CD-B281-EABD4F8E1B71}" destId="{A57CA2DF-FC10-4965-B38E-BCFD9C47D7E3}" srcOrd="1" destOrd="0" presId="urn:microsoft.com/office/officeart/2008/layout/AlternatingPictureBlocks"/>
    <dgm:cxn modelId="{8F451546-7AB8-4B9A-9572-56F1070235E9}" type="presParOf" srcId="{F99244E4-85A7-4B9C-ACD9-5204F19EA303}" destId="{23C4285C-8678-42EA-AEDA-31901A4768FA}" srcOrd="1" destOrd="0" presId="urn:microsoft.com/office/officeart/2008/layout/AlternatingPictureBlocks"/>
    <dgm:cxn modelId="{2D993BD3-B312-4EBD-9938-0CD3C7085C10}" type="presParOf" srcId="{F99244E4-85A7-4B9C-ACD9-5204F19EA303}" destId="{FB1F8C0B-C39D-45D6-971D-B4BF92D01A20}" srcOrd="2" destOrd="0" presId="urn:microsoft.com/office/officeart/2008/layout/AlternatingPictureBlocks"/>
    <dgm:cxn modelId="{B1DD8313-0065-410F-84DC-DACC31A46E86}" type="presParOf" srcId="{FB1F8C0B-C39D-45D6-971D-B4BF92D01A20}" destId="{22D25B88-55C3-41CE-B4AD-5BE2191EAC1A}" srcOrd="0" destOrd="0" presId="urn:microsoft.com/office/officeart/2008/layout/AlternatingPictureBlocks"/>
    <dgm:cxn modelId="{19911313-1053-4F71-9097-D694F830E63D}" type="presParOf" srcId="{FB1F8C0B-C39D-45D6-971D-B4BF92D01A20}" destId="{2232CBAD-7ACD-41CA-8DC9-201327E9E570}" srcOrd="1" destOrd="0" presId="urn:microsoft.com/office/officeart/2008/layout/AlternatingPictureBlocks"/>
    <dgm:cxn modelId="{A7F9D345-10A0-43DF-B6A0-9724DA6E1294}" type="presParOf" srcId="{F99244E4-85A7-4B9C-ACD9-5204F19EA303}" destId="{7E003431-9486-4F48-BC6C-9CE24B7EF21A}" srcOrd="3" destOrd="0" presId="urn:microsoft.com/office/officeart/2008/layout/AlternatingPictureBlocks"/>
    <dgm:cxn modelId="{4BAE2688-AA66-485A-8FE1-FEB0B2AA5737}" type="presParOf" srcId="{F99244E4-85A7-4B9C-ACD9-5204F19EA303}" destId="{EC1D8C24-BF20-43B3-A54B-E257851290EF}" srcOrd="4" destOrd="0" presId="urn:microsoft.com/office/officeart/2008/layout/AlternatingPictureBlocks"/>
    <dgm:cxn modelId="{C9198DAC-65A1-4ADC-91F3-99522795083A}" type="presParOf" srcId="{EC1D8C24-BF20-43B3-A54B-E257851290EF}" destId="{6D60D60E-DF12-41CB-9F82-F2D0ED89B6C4}" srcOrd="0" destOrd="0" presId="urn:microsoft.com/office/officeart/2008/layout/AlternatingPictureBlocks"/>
    <dgm:cxn modelId="{45ADD433-6C8F-4058-A983-0E98991378FE}" type="presParOf" srcId="{EC1D8C24-BF20-43B3-A54B-E257851290EF}" destId="{535FAF8B-7ACA-4D5D-BD17-2D0CA478D5B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69BC3D-3662-4CBF-BA20-FC38FB4B03A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792FC9-2234-42C2-8792-FE90C3AA58F4}">
      <dgm:prSet phldrT="[Text]" custT="1"/>
      <dgm:spPr/>
      <dgm:t>
        <a:bodyPr/>
        <a:lstStyle/>
        <a:p>
          <a:r>
            <a:rPr lang="en-IN" sz="1400" b="1" dirty="0">
              <a:solidFill>
                <a:schemeClr val="accent3">
                  <a:lumMod val="75000"/>
                </a:schemeClr>
              </a:solidFill>
            </a:rPr>
            <a:t>EffiQue11.0</a:t>
          </a:r>
        </a:p>
      </dgm:t>
    </dgm:pt>
    <dgm:pt modelId="{29A7EFD9-0E82-4376-9378-EDAB71F95E30}" type="parTrans" cxnId="{563A701A-78F7-4AB8-A2CB-F434FE99C310}">
      <dgm:prSet/>
      <dgm:spPr/>
      <dgm:t>
        <a:bodyPr/>
        <a:lstStyle/>
        <a:p>
          <a:endParaRPr lang="en-IN"/>
        </a:p>
      </dgm:t>
    </dgm:pt>
    <dgm:pt modelId="{FC96FF94-1977-42A6-86B1-EA5390C29A8B}" type="sibTrans" cxnId="{563A701A-78F7-4AB8-A2CB-F434FE99C310}">
      <dgm:prSet/>
      <dgm:spPr/>
      <dgm:t>
        <a:bodyPr/>
        <a:lstStyle/>
        <a:p>
          <a:endParaRPr lang="en-IN"/>
        </a:p>
      </dgm:t>
    </dgm:pt>
    <dgm:pt modelId="{AFDCEC0E-EB1B-4F31-A312-8AC652F15A0E}">
      <dgm:prSet phldrT="[Text]" custT="1"/>
      <dgm:spPr/>
      <dgm:t>
        <a:bodyPr/>
        <a:lstStyle/>
        <a:p>
          <a:r>
            <a:rPr lang="en-IN" sz="1400" b="1" dirty="0" err="1">
              <a:solidFill>
                <a:schemeClr val="bg2">
                  <a:lumMod val="50000"/>
                </a:schemeClr>
              </a:solidFill>
            </a:rPr>
            <a:t>Microlino</a:t>
          </a:r>
          <a:endParaRPr lang="en-IN" sz="1400" b="1" dirty="0">
            <a:solidFill>
              <a:schemeClr val="bg2">
                <a:lumMod val="50000"/>
              </a:schemeClr>
            </a:solidFill>
          </a:endParaRPr>
        </a:p>
      </dgm:t>
    </dgm:pt>
    <dgm:pt modelId="{FCAEED23-E338-4048-80E4-C4B79ED2F416}" type="parTrans" cxnId="{A0444028-75D0-4942-A972-E5E4ECDDDF46}">
      <dgm:prSet/>
      <dgm:spPr/>
      <dgm:t>
        <a:bodyPr/>
        <a:lstStyle/>
        <a:p>
          <a:endParaRPr lang="en-IN"/>
        </a:p>
      </dgm:t>
    </dgm:pt>
    <dgm:pt modelId="{202F2496-9166-48F9-BB48-71C284BBB91B}" type="sibTrans" cxnId="{A0444028-75D0-4942-A972-E5E4ECDDDF46}">
      <dgm:prSet/>
      <dgm:spPr/>
      <dgm:t>
        <a:bodyPr/>
        <a:lstStyle/>
        <a:p>
          <a:endParaRPr lang="en-IN"/>
        </a:p>
      </dgm:t>
    </dgm:pt>
    <dgm:pt modelId="{E8D1D14A-61F2-4E15-90DA-0A3D165FB2C9}">
      <dgm:prSet phldrT="[Text]" custT="1"/>
      <dgm:spPr/>
      <dgm:t>
        <a:bodyPr/>
        <a:lstStyle/>
        <a:p>
          <a:r>
            <a:rPr lang="en-IN" sz="1400" b="1" dirty="0">
              <a:solidFill>
                <a:schemeClr val="accent6">
                  <a:lumMod val="75000"/>
                </a:schemeClr>
              </a:solidFill>
            </a:rPr>
            <a:t>Citroen AMI one</a:t>
          </a:r>
        </a:p>
      </dgm:t>
    </dgm:pt>
    <dgm:pt modelId="{E0028B12-2889-45A5-91E1-6DCA99C4A269}" type="parTrans" cxnId="{A4978041-479E-40ED-A062-25E5058502E4}">
      <dgm:prSet/>
      <dgm:spPr/>
      <dgm:t>
        <a:bodyPr/>
        <a:lstStyle/>
        <a:p>
          <a:endParaRPr lang="en-IN"/>
        </a:p>
      </dgm:t>
    </dgm:pt>
    <dgm:pt modelId="{8A5ED89E-010E-4591-8EC3-A58D6A6496A5}" type="sibTrans" cxnId="{A4978041-479E-40ED-A062-25E5058502E4}">
      <dgm:prSet/>
      <dgm:spPr/>
      <dgm:t>
        <a:bodyPr/>
        <a:lstStyle/>
        <a:p>
          <a:endParaRPr lang="en-IN"/>
        </a:p>
      </dgm:t>
    </dgm:pt>
    <dgm:pt modelId="{5615D311-04A7-4030-B97F-D7B82515E2DB}">
      <dgm:prSet phldrT="[Text]" custT="1"/>
      <dgm:spPr/>
      <dgm:t>
        <a:bodyPr/>
        <a:lstStyle/>
        <a:p>
          <a:r>
            <a:rPr lang="en-IN" sz="1400" b="1" dirty="0">
              <a:solidFill>
                <a:schemeClr val="accent5"/>
              </a:solidFill>
            </a:rPr>
            <a:t>Toyota C+ Pod</a:t>
          </a:r>
        </a:p>
      </dgm:t>
    </dgm:pt>
    <dgm:pt modelId="{47B096DE-53C1-4796-BA4A-FB900E37BF42}" type="parTrans" cxnId="{059143F5-8EED-462E-A059-F03C48290F60}">
      <dgm:prSet/>
      <dgm:spPr/>
      <dgm:t>
        <a:bodyPr/>
        <a:lstStyle/>
        <a:p>
          <a:endParaRPr lang="en-IN"/>
        </a:p>
      </dgm:t>
    </dgm:pt>
    <dgm:pt modelId="{09E987FC-1FF5-4AF3-A66F-FB35C186A983}" type="sibTrans" cxnId="{059143F5-8EED-462E-A059-F03C48290F60}">
      <dgm:prSet/>
      <dgm:spPr/>
      <dgm:t>
        <a:bodyPr/>
        <a:lstStyle/>
        <a:p>
          <a:endParaRPr lang="en-IN"/>
        </a:p>
      </dgm:t>
    </dgm:pt>
    <dgm:pt modelId="{40F889D7-572D-495C-A3B8-BA4C732C817E}" type="pres">
      <dgm:prSet presAssocID="{C469BC3D-3662-4CBF-BA20-FC38FB4B03A9}" presName="Name0" presStyleCnt="0">
        <dgm:presLayoutVars>
          <dgm:dir/>
          <dgm:resizeHandles val="exact"/>
        </dgm:presLayoutVars>
      </dgm:prSet>
      <dgm:spPr/>
    </dgm:pt>
    <dgm:pt modelId="{EE4B3A56-8740-445E-8564-E9C30E9D1080}" type="pres">
      <dgm:prSet presAssocID="{62792FC9-2234-42C2-8792-FE90C3AA58F4}" presName="compNode" presStyleCnt="0"/>
      <dgm:spPr/>
    </dgm:pt>
    <dgm:pt modelId="{1CC829A9-0D1D-4331-8AF6-6F73C5590571}" type="pres">
      <dgm:prSet presAssocID="{62792FC9-2234-42C2-8792-FE90C3AA58F4}" presName="pictRect" presStyleLbl="node1" presStyleIdx="0" presStyleCnt="4" custLinFactNeighborX="-3253" custLinFactNeighborY="-12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F64B34FA-ADFF-4173-A1E0-99B03135F689}" type="pres">
      <dgm:prSet presAssocID="{62792FC9-2234-42C2-8792-FE90C3AA58F4}" presName="textRect" presStyleLbl="revTx" presStyleIdx="0" presStyleCnt="4">
        <dgm:presLayoutVars>
          <dgm:bulletEnabled val="1"/>
        </dgm:presLayoutVars>
      </dgm:prSet>
      <dgm:spPr/>
    </dgm:pt>
    <dgm:pt modelId="{E7AC781F-9CF3-44EB-8B87-B8C08A5D7E2F}" type="pres">
      <dgm:prSet presAssocID="{FC96FF94-1977-42A6-86B1-EA5390C29A8B}" presName="sibTrans" presStyleLbl="sibTrans2D1" presStyleIdx="0" presStyleCnt="0"/>
      <dgm:spPr/>
    </dgm:pt>
    <dgm:pt modelId="{41FC1A7D-DAA9-4533-B80F-5CB19A7514E5}" type="pres">
      <dgm:prSet presAssocID="{AFDCEC0E-EB1B-4F31-A312-8AC652F15A0E}" presName="compNode" presStyleCnt="0"/>
      <dgm:spPr/>
    </dgm:pt>
    <dgm:pt modelId="{079616D9-CD1E-4B46-AB44-AFA62490BB7C}" type="pres">
      <dgm:prSet presAssocID="{AFDCEC0E-EB1B-4F31-A312-8AC652F15A0E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CBE3AC49-F2A6-43BD-8C70-6C14C56333AF}" type="pres">
      <dgm:prSet presAssocID="{AFDCEC0E-EB1B-4F31-A312-8AC652F15A0E}" presName="textRect" presStyleLbl="revTx" presStyleIdx="1" presStyleCnt="4">
        <dgm:presLayoutVars>
          <dgm:bulletEnabled val="1"/>
        </dgm:presLayoutVars>
      </dgm:prSet>
      <dgm:spPr/>
    </dgm:pt>
    <dgm:pt modelId="{E76A8379-269E-424A-9E18-DD6136ABD9B0}" type="pres">
      <dgm:prSet presAssocID="{202F2496-9166-48F9-BB48-71C284BBB91B}" presName="sibTrans" presStyleLbl="sibTrans2D1" presStyleIdx="0" presStyleCnt="0"/>
      <dgm:spPr/>
    </dgm:pt>
    <dgm:pt modelId="{4CD09CC1-F4E1-48C6-89D9-92144BAADBF5}" type="pres">
      <dgm:prSet presAssocID="{E8D1D14A-61F2-4E15-90DA-0A3D165FB2C9}" presName="compNode" presStyleCnt="0"/>
      <dgm:spPr/>
    </dgm:pt>
    <dgm:pt modelId="{634B129A-52F3-4F24-B0FB-D5E9807DAA1D}" type="pres">
      <dgm:prSet presAssocID="{E8D1D14A-61F2-4E15-90DA-0A3D165FB2C9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7AA3943-A555-48B2-B577-0275509E7CF6}" type="pres">
      <dgm:prSet presAssocID="{E8D1D14A-61F2-4E15-90DA-0A3D165FB2C9}" presName="textRect" presStyleLbl="revTx" presStyleIdx="2" presStyleCnt="4">
        <dgm:presLayoutVars>
          <dgm:bulletEnabled val="1"/>
        </dgm:presLayoutVars>
      </dgm:prSet>
      <dgm:spPr/>
    </dgm:pt>
    <dgm:pt modelId="{8DBF1955-2F2C-4F5C-8D59-54DCC40515E8}" type="pres">
      <dgm:prSet presAssocID="{8A5ED89E-010E-4591-8EC3-A58D6A6496A5}" presName="sibTrans" presStyleLbl="sibTrans2D1" presStyleIdx="0" presStyleCnt="0"/>
      <dgm:spPr/>
    </dgm:pt>
    <dgm:pt modelId="{649C9B77-3779-4665-99B0-B73082767113}" type="pres">
      <dgm:prSet presAssocID="{5615D311-04A7-4030-B97F-D7B82515E2DB}" presName="compNode" presStyleCnt="0"/>
      <dgm:spPr/>
    </dgm:pt>
    <dgm:pt modelId="{DA116A1F-ADB2-4D42-96EE-618BB24C2508}" type="pres">
      <dgm:prSet presAssocID="{5615D311-04A7-4030-B97F-D7B82515E2DB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E1B53E9-F784-449E-A7A4-06AAE6B88B84}" type="pres">
      <dgm:prSet presAssocID="{5615D311-04A7-4030-B97F-D7B82515E2DB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4B7F7918-AB76-492B-BCE8-D82AFBBA5C88}" type="presOf" srcId="{AFDCEC0E-EB1B-4F31-A312-8AC652F15A0E}" destId="{CBE3AC49-F2A6-43BD-8C70-6C14C56333AF}" srcOrd="0" destOrd="0" presId="urn:microsoft.com/office/officeart/2005/8/layout/pList1"/>
    <dgm:cxn modelId="{563A701A-78F7-4AB8-A2CB-F434FE99C310}" srcId="{C469BC3D-3662-4CBF-BA20-FC38FB4B03A9}" destId="{62792FC9-2234-42C2-8792-FE90C3AA58F4}" srcOrd="0" destOrd="0" parTransId="{29A7EFD9-0E82-4376-9378-EDAB71F95E30}" sibTransId="{FC96FF94-1977-42A6-86B1-EA5390C29A8B}"/>
    <dgm:cxn modelId="{E2FF791D-0999-4CD5-B9F6-AAD653CFFCD8}" type="presOf" srcId="{C469BC3D-3662-4CBF-BA20-FC38FB4B03A9}" destId="{40F889D7-572D-495C-A3B8-BA4C732C817E}" srcOrd="0" destOrd="0" presId="urn:microsoft.com/office/officeart/2005/8/layout/pList1"/>
    <dgm:cxn modelId="{0CA16425-574A-4BF2-AEC3-CF4B839C6A05}" type="presOf" srcId="{202F2496-9166-48F9-BB48-71C284BBB91B}" destId="{E76A8379-269E-424A-9E18-DD6136ABD9B0}" srcOrd="0" destOrd="0" presId="urn:microsoft.com/office/officeart/2005/8/layout/pList1"/>
    <dgm:cxn modelId="{A0444028-75D0-4942-A972-E5E4ECDDDF46}" srcId="{C469BC3D-3662-4CBF-BA20-FC38FB4B03A9}" destId="{AFDCEC0E-EB1B-4F31-A312-8AC652F15A0E}" srcOrd="1" destOrd="0" parTransId="{FCAEED23-E338-4048-80E4-C4B79ED2F416}" sibTransId="{202F2496-9166-48F9-BB48-71C284BBB91B}"/>
    <dgm:cxn modelId="{07FCB13D-2E2E-49A7-BFB0-3AEDDF53B974}" type="presOf" srcId="{5615D311-04A7-4030-B97F-D7B82515E2DB}" destId="{5E1B53E9-F784-449E-A7A4-06AAE6B88B84}" srcOrd="0" destOrd="0" presId="urn:microsoft.com/office/officeart/2005/8/layout/pList1"/>
    <dgm:cxn modelId="{A4978041-479E-40ED-A062-25E5058502E4}" srcId="{C469BC3D-3662-4CBF-BA20-FC38FB4B03A9}" destId="{E8D1D14A-61F2-4E15-90DA-0A3D165FB2C9}" srcOrd="2" destOrd="0" parTransId="{E0028B12-2889-45A5-91E1-6DCA99C4A269}" sibTransId="{8A5ED89E-010E-4591-8EC3-A58D6A6496A5}"/>
    <dgm:cxn modelId="{9902CB6F-2BCE-4D41-B886-D31928823114}" type="presOf" srcId="{E8D1D14A-61F2-4E15-90DA-0A3D165FB2C9}" destId="{47AA3943-A555-48B2-B577-0275509E7CF6}" srcOrd="0" destOrd="0" presId="urn:microsoft.com/office/officeart/2005/8/layout/pList1"/>
    <dgm:cxn modelId="{E773F6AE-DACB-43A1-871D-644E988EF2E8}" type="presOf" srcId="{8A5ED89E-010E-4591-8EC3-A58D6A6496A5}" destId="{8DBF1955-2F2C-4F5C-8D59-54DCC40515E8}" srcOrd="0" destOrd="0" presId="urn:microsoft.com/office/officeart/2005/8/layout/pList1"/>
    <dgm:cxn modelId="{32FF80C8-0365-4F9B-A39E-933C748E4C6C}" type="presOf" srcId="{FC96FF94-1977-42A6-86B1-EA5390C29A8B}" destId="{E7AC781F-9CF3-44EB-8B87-B8C08A5D7E2F}" srcOrd="0" destOrd="0" presId="urn:microsoft.com/office/officeart/2005/8/layout/pList1"/>
    <dgm:cxn modelId="{059143F5-8EED-462E-A059-F03C48290F60}" srcId="{C469BC3D-3662-4CBF-BA20-FC38FB4B03A9}" destId="{5615D311-04A7-4030-B97F-D7B82515E2DB}" srcOrd="3" destOrd="0" parTransId="{47B096DE-53C1-4796-BA4A-FB900E37BF42}" sibTransId="{09E987FC-1FF5-4AF3-A66F-FB35C186A983}"/>
    <dgm:cxn modelId="{5CDB58F8-8BF1-4AA8-85CF-4F9CA2C0DEE0}" type="presOf" srcId="{62792FC9-2234-42C2-8792-FE90C3AA58F4}" destId="{F64B34FA-ADFF-4173-A1E0-99B03135F689}" srcOrd="0" destOrd="0" presId="urn:microsoft.com/office/officeart/2005/8/layout/pList1"/>
    <dgm:cxn modelId="{7468A780-95B8-4B1B-84B9-318846AA479A}" type="presParOf" srcId="{40F889D7-572D-495C-A3B8-BA4C732C817E}" destId="{EE4B3A56-8740-445E-8564-E9C30E9D1080}" srcOrd="0" destOrd="0" presId="urn:microsoft.com/office/officeart/2005/8/layout/pList1"/>
    <dgm:cxn modelId="{D4251FF4-6092-4B65-826D-4D8082E88CEA}" type="presParOf" srcId="{EE4B3A56-8740-445E-8564-E9C30E9D1080}" destId="{1CC829A9-0D1D-4331-8AF6-6F73C5590571}" srcOrd="0" destOrd="0" presId="urn:microsoft.com/office/officeart/2005/8/layout/pList1"/>
    <dgm:cxn modelId="{18C2D49B-0E98-4736-A2DF-084878CC6377}" type="presParOf" srcId="{EE4B3A56-8740-445E-8564-E9C30E9D1080}" destId="{F64B34FA-ADFF-4173-A1E0-99B03135F689}" srcOrd="1" destOrd="0" presId="urn:microsoft.com/office/officeart/2005/8/layout/pList1"/>
    <dgm:cxn modelId="{C2228059-2606-42D7-87B9-8C56B4234135}" type="presParOf" srcId="{40F889D7-572D-495C-A3B8-BA4C732C817E}" destId="{E7AC781F-9CF3-44EB-8B87-B8C08A5D7E2F}" srcOrd="1" destOrd="0" presId="urn:microsoft.com/office/officeart/2005/8/layout/pList1"/>
    <dgm:cxn modelId="{CB9F21CB-EC16-4338-9DB2-EDCAB44D0222}" type="presParOf" srcId="{40F889D7-572D-495C-A3B8-BA4C732C817E}" destId="{41FC1A7D-DAA9-4533-B80F-5CB19A7514E5}" srcOrd="2" destOrd="0" presId="urn:microsoft.com/office/officeart/2005/8/layout/pList1"/>
    <dgm:cxn modelId="{1C730ED3-67F5-4DB6-BCDC-71184D3819DB}" type="presParOf" srcId="{41FC1A7D-DAA9-4533-B80F-5CB19A7514E5}" destId="{079616D9-CD1E-4B46-AB44-AFA62490BB7C}" srcOrd="0" destOrd="0" presId="urn:microsoft.com/office/officeart/2005/8/layout/pList1"/>
    <dgm:cxn modelId="{77513570-7D07-493B-B787-BAD90C74AD8D}" type="presParOf" srcId="{41FC1A7D-DAA9-4533-B80F-5CB19A7514E5}" destId="{CBE3AC49-F2A6-43BD-8C70-6C14C56333AF}" srcOrd="1" destOrd="0" presId="urn:microsoft.com/office/officeart/2005/8/layout/pList1"/>
    <dgm:cxn modelId="{003C7CF8-3CA0-42B2-A039-D9003DE3E1D4}" type="presParOf" srcId="{40F889D7-572D-495C-A3B8-BA4C732C817E}" destId="{E76A8379-269E-424A-9E18-DD6136ABD9B0}" srcOrd="3" destOrd="0" presId="urn:microsoft.com/office/officeart/2005/8/layout/pList1"/>
    <dgm:cxn modelId="{6690CB9D-84E9-4C82-BB0D-F738F9FC51C9}" type="presParOf" srcId="{40F889D7-572D-495C-A3B8-BA4C732C817E}" destId="{4CD09CC1-F4E1-48C6-89D9-92144BAADBF5}" srcOrd="4" destOrd="0" presId="urn:microsoft.com/office/officeart/2005/8/layout/pList1"/>
    <dgm:cxn modelId="{47762198-8E5A-407E-8AD8-EA780AFA75A2}" type="presParOf" srcId="{4CD09CC1-F4E1-48C6-89D9-92144BAADBF5}" destId="{634B129A-52F3-4F24-B0FB-D5E9807DAA1D}" srcOrd="0" destOrd="0" presId="urn:microsoft.com/office/officeart/2005/8/layout/pList1"/>
    <dgm:cxn modelId="{0FB30467-3107-4334-82D1-E960AAEEB220}" type="presParOf" srcId="{4CD09CC1-F4E1-48C6-89D9-92144BAADBF5}" destId="{47AA3943-A555-48B2-B577-0275509E7CF6}" srcOrd="1" destOrd="0" presId="urn:microsoft.com/office/officeart/2005/8/layout/pList1"/>
    <dgm:cxn modelId="{2E3BE1DF-BCDA-43AE-A81D-8FBCC27B1543}" type="presParOf" srcId="{40F889D7-572D-495C-A3B8-BA4C732C817E}" destId="{8DBF1955-2F2C-4F5C-8D59-54DCC40515E8}" srcOrd="5" destOrd="0" presId="urn:microsoft.com/office/officeart/2005/8/layout/pList1"/>
    <dgm:cxn modelId="{24A14444-2525-4727-BFCB-0B6A622EEF03}" type="presParOf" srcId="{40F889D7-572D-495C-A3B8-BA4C732C817E}" destId="{649C9B77-3779-4665-99B0-B73082767113}" srcOrd="6" destOrd="0" presId="urn:microsoft.com/office/officeart/2005/8/layout/pList1"/>
    <dgm:cxn modelId="{6EAA5E06-446E-49E1-BE4F-DA1FEA300426}" type="presParOf" srcId="{649C9B77-3779-4665-99B0-B73082767113}" destId="{DA116A1F-ADB2-4D42-96EE-618BB24C2508}" srcOrd="0" destOrd="0" presId="urn:microsoft.com/office/officeart/2005/8/layout/pList1"/>
    <dgm:cxn modelId="{DC752AB0-9E9E-4D97-96DA-3F04BB93791C}" type="presParOf" srcId="{649C9B77-3779-4665-99B0-B73082767113}" destId="{5E1B53E9-F784-449E-A7A4-06AAE6B88B8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82635B-2156-4E3B-AB85-0B8DD5AA844A}" type="doc">
      <dgm:prSet loTypeId="urn:microsoft.com/office/officeart/2005/8/layout/cycle5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FF9A28A-419F-49B1-9B3A-9E32E4CD2353}">
      <dgm:prSet phldrT="[Text]"/>
      <dgm:spPr/>
      <dgm:t>
        <a:bodyPr/>
        <a:lstStyle/>
        <a:p>
          <a:r>
            <a:rPr lang="en-IN" dirty="0"/>
            <a:t>Eco-Friendly appeal</a:t>
          </a:r>
        </a:p>
      </dgm:t>
    </dgm:pt>
    <dgm:pt modelId="{42F897E5-71A6-4EC0-A68E-41BC15ED415C}" type="parTrans" cxnId="{90D96D28-0BD3-4796-9191-60446145A753}">
      <dgm:prSet/>
      <dgm:spPr/>
      <dgm:t>
        <a:bodyPr/>
        <a:lstStyle/>
        <a:p>
          <a:endParaRPr lang="en-IN"/>
        </a:p>
      </dgm:t>
    </dgm:pt>
    <dgm:pt modelId="{7DF3A7E3-44C3-479C-9ABB-C1B6C8317547}" type="sibTrans" cxnId="{90D96D28-0BD3-4796-9191-60446145A753}">
      <dgm:prSet/>
      <dgm:spPr/>
      <dgm:t>
        <a:bodyPr/>
        <a:lstStyle/>
        <a:p>
          <a:endParaRPr lang="en-IN"/>
        </a:p>
      </dgm:t>
    </dgm:pt>
    <dgm:pt modelId="{1E47980D-C7A0-4E72-B283-27124F022C7B}">
      <dgm:prSet phldrT="[Text]"/>
      <dgm:spPr/>
      <dgm:t>
        <a:bodyPr/>
        <a:lstStyle/>
        <a:p>
          <a:r>
            <a:rPr lang="en-IN" dirty="0"/>
            <a:t>Cost Saving and Incentives</a:t>
          </a:r>
        </a:p>
      </dgm:t>
    </dgm:pt>
    <dgm:pt modelId="{07DABAED-9DE5-4BA6-84DF-99BA5262AD72}" type="parTrans" cxnId="{EEA8F453-D71E-4184-B48F-B6E82AAA87F9}">
      <dgm:prSet/>
      <dgm:spPr/>
      <dgm:t>
        <a:bodyPr/>
        <a:lstStyle/>
        <a:p>
          <a:endParaRPr lang="en-IN"/>
        </a:p>
      </dgm:t>
    </dgm:pt>
    <dgm:pt modelId="{A8DA2357-7885-4553-A142-23ABF7A5ED93}" type="sibTrans" cxnId="{EEA8F453-D71E-4184-B48F-B6E82AAA87F9}">
      <dgm:prSet/>
      <dgm:spPr/>
      <dgm:t>
        <a:bodyPr/>
        <a:lstStyle/>
        <a:p>
          <a:endParaRPr lang="en-IN"/>
        </a:p>
      </dgm:t>
    </dgm:pt>
    <dgm:pt modelId="{89358721-30D0-4B10-8319-D273E9CA8BE1}">
      <dgm:prSet phldrT="[Text]"/>
      <dgm:spPr/>
      <dgm:t>
        <a:bodyPr/>
        <a:lstStyle/>
        <a:p>
          <a:r>
            <a:rPr lang="en-IN" dirty="0"/>
            <a:t>Smart and Teach Savvy Features</a:t>
          </a:r>
        </a:p>
      </dgm:t>
    </dgm:pt>
    <dgm:pt modelId="{9183312B-B579-4D52-B5CC-E86436035797}" type="parTrans" cxnId="{B310B991-1E38-4339-9951-F666368F1443}">
      <dgm:prSet/>
      <dgm:spPr/>
      <dgm:t>
        <a:bodyPr/>
        <a:lstStyle/>
        <a:p>
          <a:endParaRPr lang="en-IN"/>
        </a:p>
      </dgm:t>
    </dgm:pt>
    <dgm:pt modelId="{F2A101E1-F1CD-4A46-8E99-D794804BA591}" type="sibTrans" cxnId="{B310B991-1E38-4339-9951-F666368F1443}">
      <dgm:prSet/>
      <dgm:spPr/>
      <dgm:t>
        <a:bodyPr/>
        <a:lstStyle/>
        <a:p>
          <a:endParaRPr lang="en-IN"/>
        </a:p>
      </dgm:t>
    </dgm:pt>
    <dgm:pt modelId="{68FB5C61-F393-481D-8717-2A1647BA6649}">
      <dgm:prSet phldrT="[Text]"/>
      <dgm:spPr/>
      <dgm:t>
        <a:bodyPr/>
        <a:lstStyle/>
        <a:p>
          <a:r>
            <a:rPr lang="en-IN" dirty="0"/>
            <a:t>Urban Mobility solution</a:t>
          </a:r>
        </a:p>
      </dgm:t>
    </dgm:pt>
    <dgm:pt modelId="{6A5BA887-1918-4D71-BBBC-147F0F9822C6}" type="parTrans" cxnId="{15E6087C-8DB2-4B75-8B73-1650AFD1BCDF}">
      <dgm:prSet/>
      <dgm:spPr/>
      <dgm:t>
        <a:bodyPr/>
        <a:lstStyle/>
        <a:p>
          <a:endParaRPr lang="en-IN"/>
        </a:p>
      </dgm:t>
    </dgm:pt>
    <dgm:pt modelId="{95893C93-F1AB-40C5-8F4B-160EC5F861CB}" type="sibTrans" cxnId="{15E6087C-8DB2-4B75-8B73-1650AFD1BCDF}">
      <dgm:prSet/>
      <dgm:spPr/>
      <dgm:t>
        <a:bodyPr/>
        <a:lstStyle/>
        <a:p>
          <a:endParaRPr lang="en-IN"/>
        </a:p>
      </dgm:t>
    </dgm:pt>
    <dgm:pt modelId="{B949E7A8-89F5-4D94-A248-9DA751BFA705}">
      <dgm:prSet phldrT="[Text]"/>
      <dgm:spPr/>
      <dgm:t>
        <a:bodyPr/>
        <a:lstStyle/>
        <a:p>
          <a:r>
            <a:rPr lang="en-IN" dirty="0"/>
            <a:t>Personalization Option</a:t>
          </a:r>
        </a:p>
      </dgm:t>
    </dgm:pt>
    <dgm:pt modelId="{03CECA55-4588-4D0B-A686-4388E5F47741}" type="sibTrans" cxnId="{DB96A963-2534-4D73-BC3C-CD8E03529AFD}">
      <dgm:prSet/>
      <dgm:spPr/>
      <dgm:t>
        <a:bodyPr/>
        <a:lstStyle/>
        <a:p>
          <a:endParaRPr lang="en-IN"/>
        </a:p>
      </dgm:t>
    </dgm:pt>
    <dgm:pt modelId="{2AE0F632-E7B7-4A89-8723-5A17918369B4}" type="parTrans" cxnId="{DB96A963-2534-4D73-BC3C-CD8E03529AFD}">
      <dgm:prSet/>
      <dgm:spPr/>
      <dgm:t>
        <a:bodyPr/>
        <a:lstStyle/>
        <a:p>
          <a:endParaRPr lang="en-IN"/>
        </a:p>
      </dgm:t>
    </dgm:pt>
    <dgm:pt modelId="{F4987265-CF5B-445A-A7A6-C2AED17F6531}" type="pres">
      <dgm:prSet presAssocID="{0282635B-2156-4E3B-AB85-0B8DD5AA844A}" presName="cycle" presStyleCnt="0">
        <dgm:presLayoutVars>
          <dgm:dir/>
          <dgm:resizeHandles val="exact"/>
        </dgm:presLayoutVars>
      </dgm:prSet>
      <dgm:spPr/>
    </dgm:pt>
    <dgm:pt modelId="{4E72CDE1-785D-47D0-ACDE-1D868504FEC1}" type="pres">
      <dgm:prSet presAssocID="{EFF9A28A-419F-49B1-9B3A-9E32E4CD2353}" presName="node" presStyleLbl="node1" presStyleIdx="0" presStyleCnt="5">
        <dgm:presLayoutVars>
          <dgm:bulletEnabled val="1"/>
        </dgm:presLayoutVars>
      </dgm:prSet>
      <dgm:spPr/>
    </dgm:pt>
    <dgm:pt modelId="{D0446261-C49C-40D2-A1DB-7C6D6E2CA0C4}" type="pres">
      <dgm:prSet presAssocID="{EFF9A28A-419F-49B1-9B3A-9E32E4CD2353}" presName="spNode" presStyleCnt="0"/>
      <dgm:spPr/>
    </dgm:pt>
    <dgm:pt modelId="{45FE4086-44C8-436A-8F96-3512BB04A742}" type="pres">
      <dgm:prSet presAssocID="{7DF3A7E3-44C3-479C-9ABB-C1B6C8317547}" presName="sibTrans" presStyleLbl="sibTrans1D1" presStyleIdx="0" presStyleCnt="5"/>
      <dgm:spPr/>
    </dgm:pt>
    <dgm:pt modelId="{3239FE08-5417-4A4F-8A4B-6F29DB3D112D}" type="pres">
      <dgm:prSet presAssocID="{1E47980D-C7A0-4E72-B283-27124F022C7B}" presName="node" presStyleLbl="node1" presStyleIdx="1" presStyleCnt="5">
        <dgm:presLayoutVars>
          <dgm:bulletEnabled val="1"/>
        </dgm:presLayoutVars>
      </dgm:prSet>
      <dgm:spPr/>
    </dgm:pt>
    <dgm:pt modelId="{FF961234-9D1D-41E9-ABF0-8EFE9629724B}" type="pres">
      <dgm:prSet presAssocID="{1E47980D-C7A0-4E72-B283-27124F022C7B}" presName="spNode" presStyleCnt="0"/>
      <dgm:spPr/>
    </dgm:pt>
    <dgm:pt modelId="{5DA91B5C-A12F-4353-9958-95B3237A8553}" type="pres">
      <dgm:prSet presAssocID="{A8DA2357-7885-4553-A142-23ABF7A5ED93}" presName="sibTrans" presStyleLbl="sibTrans1D1" presStyleIdx="1" presStyleCnt="5"/>
      <dgm:spPr/>
    </dgm:pt>
    <dgm:pt modelId="{4B3062B3-5DD3-4FF2-AF24-755560A9A711}" type="pres">
      <dgm:prSet presAssocID="{89358721-30D0-4B10-8319-D273E9CA8BE1}" presName="node" presStyleLbl="node1" presStyleIdx="2" presStyleCnt="5">
        <dgm:presLayoutVars>
          <dgm:bulletEnabled val="1"/>
        </dgm:presLayoutVars>
      </dgm:prSet>
      <dgm:spPr/>
    </dgm:pt>
    <dgm:pt modelId="{74D8AB9B-67EA-4B82-BB49-F594F0774224}" type="pres">
      <dgm:prSet presAssocID="{89358721-30D0-4B10-8319-D273E9CA8BE1}" presName="spNode" presStyleCnt="0"/>
      <dgm:spPr/>
    </dgm:pt>
    <dgm:pt modelId="{2EE9CCF7-DE0A-419D-B546-A23A12EC108D}" type="pres">
      <dgm:prSet presAssocID="{F2A101E1-F1CD-4A46-8E99-D794804BA591}" presName="sibTrans" presStyleLbl="sibTrans1D1" presStyleIdx="2" presStyleCnt="5"/>
      <dgm:spPr/>
    </dgm:pt>
    <dgm:pt modelId="{BCB493C8-581E-4F63-A1B7-39257E645492}" type="pres">
      <dgm:prSet presAssocID="{B949E7A8-89F5-4D94-A248-9DA751BFA705}" presName="node" presStyleLbl="node1" presStyleIdx="3" presStyleCnt="5">
        <dgm:presLayoutVars>
          <dgm:bulletEnabled val="1"/>
        </dgm:presLayoutVars>
      </dgm:prSet>
      <dgm:spPr/>
    </dgm:pt>
    <dgm:pt modelId="{DC50AF56-0510-4E4B-9AD5-14E02BA32456}" type="pres">
      <dgm:prSet presAssocID="{B949E7A8-89F5-4D94-A248-9DA751BFA705}" presName="spNode" presStyleCnt="0"/>
      <dgm:spPr/>
    </dgm:pt>
    <dgm:pt modelId="{ABA3BBC0-C918-4455-B5B4-C008FF43E363}" type="pres">
      <dgm:prSet presAssocID="{03CECA55-4588-4D0B-A686-4388E5F47741}" presName="sibTrans" presStyleLbl="sibTrans1D1" presStyleIdx="3" presStyleCnt="5"/>
      <dgm:spPr/>
    </dgm:pt>
    <dgm:pt modelId="{9A125482-0D76-40EE-A764-EAC3E167D4E8}" type="pres">
      <dgm:prSet presAssocID="{68FB5C61-F393-481D-8717-2A1647BA6649}" presName="node" presStyleLbl="node1" presStyleIdx="4" presStyleCnt="5">
        <dgm:presLayoutVars>
          <dgm:bulletEnabled val="1"/>
        </dgm:presLayoutVars>
      </dgm:prSet>
      <dgm:spPr/>
    </dgm:pt>
    <dgm:pt modelId="{72AE1635-90AB-4041-A7F9-FC50F0810DFC}" type="pres">
      <dgm:prSet presAssocID="{68FB5C61-F393-481D-8717-2A1647BA6649}" presName="spNode" presStyleCnt="0"/>
      <dgm:spPr/>
    </dgm:pt>
    <dgm:pt modelId="{58B5B530-C4EB-4744-B870-261B4A496B0D}" type="pres">
      <dgm:prSet presAssocID="{95893C93-F1AB-40C5-8F4B-160EC5F861CB}" presName="sibTrans" presStyleLbl="sibTrans1D1" presStyleIdx="4" presStyleCnt="5"/>
      <dgm:spPr/>
    </dgm:pt>
  </dgm:ptLst>
  <dgm:cxnLst>
    <dgm:cxn modelId="{32FC9407-BEAF-4783-A49E-887E10C0D551}" type="presOf" srcId="{7DF3A7E3-44C3-479C-9ABB-C1B6C8317547}" destId="{45FE4086-44C8-436A-8F96-3512BB04A742}" srcOrd="0" destOrd="0" presId="urn:microsoft.com/office/officeart/2005/8/layout/cycle5"/>
    <dgm:cxn modelId="{FDBE5D11-A5C7-4EB3-90E9-B72BA2EAC1B6}" type="presOf" srcId="{A8DA2357-7885-4553-A142-23ABF7A5ED93}" destId="{5DA91B5C-A12F-4353-9958-95B3237A8553}" srcOrd="0" destOrd="0" presId="urn:microsoft.com/office/officeart/2005/8/layout/cycle5"/>
    <dgm:cxn modelId="{90D96D28-0BD3-4796-9191-60446145A753}" srcId="{0282635B-2156-4E3B-AB85-0B8DD5AA844A}" destId="{EFF9A28A-419F-49B1-9B3A-9E32E4CD2353}" srcOrd="0" destOrd="0" parTransId="{42F897E5-71A6-4EC0-A68E-41BC15ED415C}" sibTransId="{7DF3A7E3-44C3-479C-9ABB-C1B6C8317547}"/>
    <dgm:cxn modelId="{75681329-B960-4F5F-956D-278EF829F14C}" type="presOf" srcId="{EFF9A28A-419F-49B1-9B3A-9E32E4CD2353}" destId="{4E72CDE1-785D-47D0-ACDE-1D868504FEC1}" srcOrd="0" destOrd="0" presId="urn:microsoft.com/office/officeart/2005/8/layout/cycle5"/>
    <dgm:cxn modelId="{B71C7B33-0AB6-4EA4-8AF3-F5CAC537073C}" type="presOf" srcId="{B949E7A8-89F5-4D94-A248-9DA751BFA705}" destId="{BCB493C8-581E-4F63-A1B7-39257E645492}" srcOrd="0" destOrd="0" presId="urn:microsoft.com/office/officeart/2005/8/layout/cycle5"/>
    <dgm:cxn modelId="{C0FBD437-2446-4628-9EEB-C2742905C5D7}" type="presOf" srcId="{0282635B-2156-4E3B-AB85-0B8DD5AA844A}" destId="{F4987265-CF5B-445A-A7A6-C2AED17F6531}" srcOrd="0" destOrd="0" presId="urn:microsoft.com/office/officeart/2005/8/layout/cycle5"/>
    <dgm:cxn modelId="{DB96A963-2534-4D73-BC3C-CD8E03529AFD}" srcId="{0282635B-2156-4E3B-AB85-0B8DD5AA844A}" destId="{B949E7A8-89F5-4D94-A248-9DA751BFA705}" srcOrd="3" destOrd="0" parTransId="{2AE0F632-E7B7-4A89-8723-5A17918369B4}" sibTransId="{03CECA55-4588-4D0B-A686-4388E5F47741}"/>
    <dgm:cxn modelId="{EEA8F453-D71E-4184-B48F-B6E82AAA87F9}" srcId="{0282635B-2156-4E3B-AB85-0B8DD5AA844A}" destId="{1E47980D-C7A0-4E72-B283-27124F022C7B}" srcOrd="1" destOrd="0" parTransId="{07DABAED-9DE5-4BA6-84DF-99BA5262AD72}" sibTransId="{A8DA2357-7885-4553-A142-23ABF7A5ED93}"/>
    <dgm:cxn modelId="{15E6087C-8DB2-4B75-8B73-1650AFD1BCDF}" srcId="{0282635B-2156-4E3B-AB85-0B8DD5AA844A}" destId="{68FB5C61-F393-481D-8717-2A1647BA6649}" srcOrd="4" destOrd="0" parTransId="{6A5BA887-1918-4D71-BBBC-147F0F9822C6}" sibTransId="{95893C93-F1AB-40C5-8F4B-160EC5F861CB}"/>
    <dgm:cxn modelId="{B310B991-1E38-4339-9951-F666368F1443}" srcId="{0282635B-2156-4E3B-AB85-0B8DD5AA844A}" destId="{89358721-30D0-4B10-8319-D273E9CA8BE1}" srcOrd="2" destOrd="0" parTransId="{9183312B-B579-4D52-B5CC-E86436035797}" sibTransId="{F2A101E1-F1CD-4A46-8E99-D794804BA591}"/>
    <dgm:cxn modelId="{7CF7079B-D6B0-4FAA-B8B6-033360AB4A7B}" type="presOf" srcId="{03CECA55-4588-4D0B-A686-4388E5F47741}" destId="{ABA3BBC0-C918-4455-B5B4-C008FF43E363}" srcOrd="0" destOrd="0" presId="urn:microsoft.com/office/officeart/2005/8/layout/cycle5"/>
    <dgm:cxn modelId="{751EF2CD-284A-4CAD-B0C8-7BE05175DC59}" type="presOf" srcId="{F2A101E1-F1CD-4A46-8E99-D794804BA591}" destId="{2EE9CCF7-DE0A-419D-B546-A23A12EC108D}" srcOrd="0" destOrd="0" presId="urn:microsoft.com/office/officeart/2005/8/layout/cycle5"/>
    <dgm:cxn modelId="{9877EEDD-8F3E-4E08-89BD-D5FAC484B8CC}" type="presOf" srcId="{89358721-30D0-4B10-8319-D273E9CA8BE1}" destId="{4B3062B3-5DD3-4FF2-AF24-755560A9A711}" srcOrd="0" destOrd="0" presId="urn:microsoft.com/office/officeart/2005/8/layout/cycle5"/>
    <dgm:cxn modelId="{5666AFDE-5217-40A7-B522-46A8F1C6BA03}" type="presOf" srcId="{68FB5C61-F393-481D-8717-2A1647BA6649}" destId="{9A125482-0D76-40EE-A764-EAC3E167D4E8}" srcOrd="0" destOrd="0" presId="urn:microsoft.com/office/officeart/2005/8/layout/cycle5"/>
    <dgm:cxn modelId="{0B01E2E4-2A5B-4BED-AD99-4698B09729D4}" type="presOf" srcId="{1E47980D-C7A0-4E72-B283-27124F022C7B}" destId="{3239FE08-5417-4A4F-8A4B-6F29DB3D112D}" srcOrd="0" destOrd="0" presId="urn:microsoft.com/office/officeart/2005/8/layout/cycle5"/>
    <dgm:cxn modelId="{ACEDEBF1-89DE-4318-AC6B-78487A4C2F87}" type="presOf" srcId="{95893C93-F1AB-40C5-8F4B-160EC5F861CB}" destId="{58B5B530-C4EB-4744-B870-261B4A496B0D}" srcOrd="0" destOrd="0" presId="urn:microsoft.com/office/officeart/2005/8/layout/cycle5"/>
    <dgm:cxn modelId="{E57C3330-1FA5-44F3-BBDF-C606624BC3BD}" type="presParOf" srcId="{F4987265-CF5B-445A-A7A6-C2AED17F6531}" destId="{4E72CDE1-785D-47D0-ACDE-1D868504FEC1}" srcOrd="0" destOrd="0" presId="urn:microsoft.com/office/officeart/2005/8/layout/cycle5"/>
    <dgm:cxn modelId="{1B3FB817-A652-44CF-B212-79ABFDBD2432}" type="presParOf" srcId="{F4987265-CF5B-445A-A7A6-C2AED17F6531}" destId="{D0446261-C49C-40D2-A1DB-7C6D6E2CA0C4}" srcOrd="1" destOrd="0" presId="urn:microsoft.com/office/officeart/2005/8/layout/cycle5"/>
    <dgm:cxn modelId="{0F428CA4-F2C5-46F4-94CB-9B180373B209}" type="presParOf" srcId="{F4987265-CF5B-445A-A7A6-C2AED17F6531}" destId="{45FE4086-44C8-436A-8F96-3512BB04A742}" srcOrd="2" destOrd="0" presId="urn:microsoft.com/office/officeart/2005/8/layout/cycle5"/>
    <dgm:cxn modelId="{F35CDE64-D4F5-4A9F-8443-3E9F79C7D38B}" type="presParOf" srcId="{F4987265-CF5B-445A-A7A6-C2AED17F6531}" destId="{3239FE08-5417-4A4F-8A4B-6F29DB3D112D}" srcOrd="3" destOrd="0" presId="urn:microsoft.com/office/officeart/2005/8/layout/cycle5"/>
    <dgm:cxn modelId="{A18410FD-F1A1-4F51-8AF0-C05BF093B64E}" type="presParOf" srcId="{F4987265-CF5B-445A-A7A6-C2AED17F6531}" destId="{FF961234-9D1D-41E9-ABF0-8EFE9629724B}" srcOrd="4" destOrd="0" presId="urn:microsoft.com/office/officeart/2005/8/layout/cycle5"/>
    <dgm:cxn modelId="{64EE182B-7B64-410D-B11E-16B2F611980C}" type="presParOf" srcId="{F4987265-CF5B-445A-A7A6-C2AED17F6531}" destId="{5DA91B5C-A12F-4353-9958-95B3237A8553}" srcOrd="5" destOrd="0" presId="urn:microsoft.com/office/officeart/2005/8/layout/cycle5"/>
    <dgm:cxn modelId="{8D04938D-CC82-49B2-B51E-FF2361A6BCAC}" type="presParOf" srcId="{F4987265-CF5B-445A-A7A6-C2AED17F6531}" destId="{4B3062B3-5DD3-4FF2-AF24-755560A9A711}" srcOrd="6" destOrd="0" presId="urn:microsoft.com/office/officeart/2005/8/layout/cycle5"/>
    <dgm:cxn modelId="{D911BA3F-9FE7-4EED-A73B-298EDD640C4C}" type="presParOf" srcId="{F4987265-CF5B-445A-A7A6-C2AED17F6531}" destId="{74D8AB9B-67EA-4B82-BB49-F594F0774224}" srcOrd="7" destOrd="0" presId="urn:microsoft.com/office/officeart/2005/8/layout/cycle5"/>
    <dgm:cxn modelId="{C694B3FA-9F16-44EE-A323-7CA00379B94F}" type="presParOf" srcId="{F4987265-CF5B-445A-A7A6-C2AED17F6531}" destId="{2EE9CCF7-DE0A-419D-B546-A23A12EC108D}" srcOrd="8" destOrd="0" presId="urn:microsoft.com/office/officeart/2005/8/layout/cycle5"/>
    <dgm:cxn modelId="{70580BAA-8270-4445-91CD-AC270570D5B2}" type="presParOf" srcId="{F4987265-CF5B-445A-A7A6-C2AED17F6531}" destId="{BCB493C8-581E-4F63-A1B7-39257E645492}" srcOrd="9" destOrd="0" presId="urn:microsoft.com/office/officeart/2005/8/layout/cycle5"/>
    <dgm:cxn modelId="{42172C9E-9EF9-4A6A-9478-8BD5EE22C802}" type="presParOf" srcId="{F4987265-CF5B-445A-A7A6-C2AED17F6531}" destId="{DC50AF56-0510-4E4B-9AD5-14E02BA32456}" srcOrd="10" destOrd="0" presId="urn:microsoft.com/office/officeart/2005/8/layout/cycle5"/>
    <dgm:cxn modelId="{4C9778CF-D9A9-45DB-B198-40605BF5170E}" type="presParOf" srcId="{F4987265-CF5B-445A-A7A6-C2AED17F6531}" destId="{ABA3BBC0-C918-4455-B5B4-C008FF43E363}" srcOrd="11" destOrd="0" presId="urn:microsoft.com/office/officeart/2005/8/layout/cycle5"/>
    <dgm:cxn modelId="{A0C60475-FD4C-4D3D-AF61-7A4921BE5398}" type="presParOf" srcId="{F4987265-CF5B-445A-A7A6-C2AED17F6531}" destId="{9A125482-0D76-40EE-A764-EAC3E167D4E8}" srcOrd="12" destOrd="0" presId="urn:microsoft.com/office/officeart/2005/8/layout/cycle5"/>
    <dgm:cxn modelId="{235F7272-E25A-40BC-9A83-98C377F323BC}" type="presParOf" srcId="{F4987265-CF5B-445A-A7A6-C2AED17F6531}" destId="{72AE1635-90AB-4041-A7F9-FC50F0810DFC}" srcOrd="13" destOrd="0" presId="urn:microsoft.com/office/officeart/2005/8/layout/cycle5"/>
    <dgm:cxn modelId="{5A572A9D-78CA-4305-A841-9E2B7F9369AE}" type="presParOf" srcId="{F4987265-CF5B-445A-A7A6-C2AED17F6531}" destId="{58B5B530-C4EB-4744-B870-261B4A496B0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250F7-DC7A-44D2-9C1B-4491D48852FA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50CCD1-9431-4C4D-A993-0A4FEF171467}">
      <dgm:prSet phldrT="[Text]"/>
      <dgm:spPr/>
      <dgm:t>
        <a:bodyPr/>
        <a:lstStyle/>
        <a:p>
          <a:r>
            <a:rPr lang="en-IN" dirty="0">
              <a:solidFill>
                <a:schemeClr val="accent2"/>
              </a:solidFill>
            </a:rPr>
            <a:t>Customer Support</a:t>
          </a:r>
        </a:p>
      </dgm:t>
    </dgm:pt>
    <dgm:pt modelId="{5CA3258E-A705-4C97-BDBE-6CC1B9E90B7E}" type="parTrans" cxnId="{5EE0C289-D853-4DE9-8225-2670B40DD5C4}">
      <dgm:prSet/>
      <dgm:spPr/>
      <dgm:t>
        <a:bodyPr/>
        <a:lstStyle/>
        <a:p>
          <a:endParaRPr lang="en-IN"/>
        </a:p>
      </dgm:t>
    </dgm:pt>
    <dgm:pt modelId="{C0B22E49-01D7-4BF6-8375-169A91F94050}" type="sibTrans" cxnId="{5EE0C289-D853-4DE9-8225-2670B40DD5C4}">
      <dgm:prSet/>
      <dgm:spPr/>
      <dgm:t>
        <a:bodyPr/>
        <a:lstStyle/>
        <a:p>
          <a:endParaRPr lang="en-IN"/>
        </a:p>
      </dgm:t>
    </dgm:pt>
    <dgm:pt modelId="{F86373C5-0B82-446C-8281-A874D630878C}">
      <dgm:prSet phldrT="[Text]"/>
      <dgm:spPr/>
      <dgm:t>
        <a:bodyPr/>
        <a:lstStyle/>
        <a:p>
          <a:r>
            <a:rPr lang="en-IN" dirty="0">
              <a:highlight>
                <a:srgbClr val="C0C0C0"/>
              </a:highlight>
            </a:rPr>
            <a:t>Accessories</a:t>
          </a:r>
        </a:p>
      </dgm:t>
    </dgm:pt>
    <dgm:pt modelId="{0205D83D-EB9D-4199-9A59-7810336830B9}" type="parTrans" cxnId="{3251FC20-BF73-43CF-84A9-8B1F411DE700}">
      <dgm:prSet/>
      <dgm:spPr/>
      <dgm:t>
        <a:bodyPr/>
        <a:lstStyle/>
        <a:p>
          <a:endParaRPr lang="en-IN"/>
        </a:p>
      </dgm:t>
    </dgm:pt>
    <dgm:pt modelId="{4ADDE5E1-1C23-4553-B43C-BC4F5494AAB8}" type="sibTrans" cxnId="{3251FC20-BF73-43CF-84A9-8B1F411DE700}">
      <dgm:prSet/>
      <dgm:spPr/>
      <dgm:t>
        <a:bodyPr/>
        <a:lstStyle/>
        <a:p>
          <a:endParaRPr lang="en-IN"/>
        </a:p>
      </dgm:t>
    </dgm:pt>
    <dgm:pt modelId="{BCF8792F-18E3-40E1-9309-B9EF8E366CAA}">
      <dgm:prSet phldrT="[Text]"/>
      <dgm:spPr/>
      <dgm:t>
        <a:bodyPr/>
        <a:lstStyle/>
        <a:p>
          <a:r>
            <a:rPr lang="en-IN" dirty="0">
              <a:solidFill>
                <a:schemeClr val="accent3">
                  <a:lumMod val="50000"/>
                </a:schemeClr>
              </a:solidFill>
            </a:rPr>
            <a:t>Upgrade</a:t>
          </a:r>
        </a:p>
      </dgm:t>
    </dgm:pt>
    <dgm:pt modelId="{E19778F8-541D-423E-8218-4C88BC32FE9C}" type="parTrans" cxnId="{738555E6-A4C6-47BA-A86A-BA9B8F2214EC}">
      <dgm:prSet/>
      <dgm:spPr/>
      <dgm:t>
        <a:bodyPr/>
        <a:lstStyle/>
        <a:p>
          <a:endParaRPr lang="en-IN"/>
        </a:p>
      </dgm:t>
    </dgm:pt>
    <dgm:pt modelId="{ECED4C83-3624-4A20-B2C2-C536D4BBAE17}" type="sibTrans" cxnId="{738555E6-A4C6-47BA-A86A-BA9B8F2214EC}">
      <dgm:prSet/>
      <dgm:spPr/>
      <dgm:t>
        <a:bodyPr/>
        <a:lstStyle/>
        <a:p>
          <a:endParaRPr lang="en-IN"/>
        </a:p>
      </dgm:t>
    </dgm:pt>
    <dgm:pt modelId="{1A4B2940-BFDD-43C7-8201-31C129EFAD21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Warranty</a:t>
          </a:r>
        </a:p>
      </dgm:t>
    </dgm:pt>
    <dgm:pt modelId="{2B1268E8-6A4C-45B6-A39B-D9E0A1EB3984}" type="sibTrans" cxnId="{CB307095-A0A4-4A3E-8C0A-A1E5050299CF}">
      <dgm:prSet/>
      <dgm:spPr/>
      <dgm:t>
        <a:bodyPr/>
        <a:lstStyle/>
        <a:p>
          <a:endParaRPr lang="en-IN"/>
        </a:p>
      </dgm:t>
    </dgm:pt>
    <dgm:pt modelId="{E12C19E0-F648-42BE-9743-BCFE6A4810B0}" type="parTrans" cxnId="{CB307095-A0A4-4A3E-8C0A-A1E5050299CF}">
      <dgm:prSet/>
      <dgm:spPr/>
      <dgm:t>
        <a:bodyPr/>
        <a:lstStyle/>
        <a:p>
          <a:endParaRPr lang="en-IN"/>
        </a:p>
      </dgm:t>
    </dgm:pt>
    <dgm:pt modelId="{6E91B723-B045-4BAD-A7D1-F300C487E7F3}">
      <dgm:prSet phldrT="[Text]"/>
      <dgm:spPr/>
      <dgm:t>
        <a:bodyPr/>
        <a:lstStyle/>
        <a:p>
          <a:endParaRPr lang="en-IN" dirty="0"/>
        </a:p>
      </dgm:t>
    </dgm:pt>
    <dgm:pt modelId="{19105D7E-7721-4017-A31B-5151CC603E44}" type="parTrans" cxnId="{5DF1F305-5081-4B92-9F9B-BF8F39C9C19C}">
      <dgm:prSet/>
      <dgm:spPr/>
      <dgm:t>
        <a:bodyPr/>
        <a:lstStyle/>
        <a:p>
          <a:endParaRPr lang="en-IN"/>
        </a:p>
      </dgm:t>
    </dgm:pt>
    <dgm:pt modelId="{5D5F971A-5657-4971-AE7B-4B6B1ECCDAF3}" type="sibTrans" cxnId="{5DF1F305-5081-4B92-9F9B-BF8F39C9C19C}">
      <dgm:prSet/>
      <dgm:spPr/>
      <dgm:t>
        <a:bodyPr/>
        <a:lstStyle/>
        <a:p>
          <a:endParaRPr lang="en-IN"/>
        </a:p>
      </dgm:t>
    </dgm:pt>
    <dgm:pt modelId="{28C1DD98-41FF-4359-A116-E5AFADAB0B37}" type="pres">
      <dgm:prSet presAssocID="{A71250F7-DC7A-44D2-9C1B-4491D48852FA}" presName="Name0" presStyleCnt="0">
        <dgm:presLayoutVars>
          <dgm:dir/>
          <dgm:resizeHandles val="exact"/>
        </dgm:presLayoutVars>
      </dgm:prSet>
      <dgm:spPr/>
    </dgm:pt>
    <dgm:pt modelId="{F89D1DB3-A53B-4E3C-A425-80D17743079C}" type="pres">
      <dgm:prSet presAssocID="{2D50CCD1-9431-4C4D-A993-0A4FEF171467}" presName="compNode" presStyleCnt="0"/>
      <dgm:spPr/>
    </dgm:pt>
    <dgm:pt modelId="{572392A1-9AAB-4504-AF50-AAC8514B097B}" type="pres">
      <dgm:prSet presAssocID="{2D50CCD1-9431-4C4D-A993-0A4FEF171467}" presName="pictRect" presStyleLbl="node1" presStyleIdx="0" presStyleCnt="5" custLinFactNeighborX="10832" custLinFactNeighborY="3380"/>
      <dgm:spPr>
        <a:blipFill>
          <a:blip xmlns:r="http://schemas.openxmlformats.org/officeDocument/2006/relationships" r:embed="rId1"/>
          <a:srcRect/>
          <a:stretch>
            <a:fillRect l="-11000" r="-11000"/>
          </a:stretch>
        </a:blipFill>
      </dgm:spPr>
    </dgm:pt>
    <dgm:pt modelId="{D2AA5192-6E0E-437A-B11D-229C2B32F5B5}" type="pres">
      <dgm:prSet presAssocID="{2D50CCD1-9431-4C4D-A993-0A4FEF171467}" presName="textRect" presStyleLbl="revTx" presStyleIdx="0" presStyleCnt="5" custLinFactNeighborX="10832" custLinFactNeighborY="-2765">
        <dgm:presLayoutVars>
          <dgm:bulletEnabled val="1"/>
        </dgm:presLayoutVars>
      </dgm:prSet>
      <dgm:spPr/>
    </dgm:pt>
    <dgm:pt modelId="{010DF047-6A4F-4E5E-A495-2F55CA9DC7CD}" type="pres">
      <dgm:prSet presAssocID="{C0B22E49-01D7-4BF6-8375-169A91F94050}" presName="sibTrans" presStyleLbl="sibTrans2D1" presStyleIdx="0" presStyleCnt="0"/>
      <dgm:spPr/>
    </dgm:pt>
    <dgm:pt modelId="{3CD88313-9F76-47AF-A509-A6F0D37AC642}" type="pres">
      <dgm:prSet presAssocID="{1A4B2940-BFDD-43C7-8201-31C129EFAD21}" presName="compNode" presStyleCnt="0"/>
      <dgm:spPr/>
    </dgm:pt>
    <dgm:pt modelId="{7A9E1CFE-0EEA-4C22-B1F8-9295CC7A7976}" type="pres">
      <dgm:prSet presAssocID="{1A4B2940-BFDD-43C7-8201-31C129EFAD21}" presName="pictRect" presStyleLbl="node1" presStyleIdx="1" presStyleCnt="5" custScaleX="139237" custScaleY="153171" custLinFactX="16743" custLinFactNeighborX="100000" custLinFactNeighborY="-116"/>
      <dgm:spPr>
        <a:blipFill>
          <a:blip xmlns:r="http://schemas.openxmlformats.org/officeDocument/2006/relationships" r:embed="rId2"/>
          <a:srcRect/>
          <a:stretch>
            <a:fillRect t="-5000" b="-5000"/>
          </a:stretch>
        </a:blipFill>
      </dgm:spPr>
    </dgm:pt>
    <dgm:pt modelId="{2750A0F4-5BF5-4EB0-AE5E-1837FFACA5B1}" type="pres">
      <dgm:prSet presAssocID="{1A4B2940-BFDD-43C7-8201-31C129EFAD21}" presName="textRect" presStyleLbl="revTx" presStyleIdx="1" presStyleCnt="5" custLinFactX="11690" custLinFactY="115501" custLinFactNeighborX="100000" custLinFactNeighborY="200000">
        <dgm:presLayoutVars>
          <dgm:bulletEnabled val="1"/>
        </dgm:presLayoutVars>
      </dgm:prSet>
      <dgm:spPr/>
    </dgm:pt>
    <dgm:pt modelId="{D6CCB546-B2A3-4627-A3E8-69DE3547062C}" type="pres">
      <dgm:prSet presAssocID="{2B1268E8-6A4C-45B6-A39B-D9E0A1EB3984}" presName="sibTrans" presStyleLbl="sibTrans2D1" presStyleIdx="0" presStyleCnt="0"/>
      <dgm:spPr/>
    </dgm:pt>
    <dgm:pt modelId="{109F6130-8F63-42FB-86A0-133B40358222}" type="pres">
      <dgm:prSet presAssocID="{F86373C5-0B82-446C-8281-A874D630878C}" presName="compNode" presStyleCnt="0"/>
      <dgm:spPr/>
    </dgm:pt>
    <dgm:pt modelId="{0B184736-B1DB-45A8-AB6C-D0932D5B1104}" type="pres">
      <dgm:prSet presAssocID="{F86373C5-0B82-446C-8281-A874D630878C}" presName="pictRect" presStyleLbl="node1" presStyleIdx="2" presStyleCnt="5" custLinFactY="76855" custLinFactNeighborX="-17076" custLinFactNeighborY="100000"/>
      <dgm:spPr>
        <a:blipFill>
          <a:blip xmlns:r="http://schemas.openxmlformats.org/officeDocument/2006/relationships" r:embed="rId3"/>
          <a:srcRect/>
          <a:stretch>
            <a:fillRect t="-29000" b="-29000"/>
          </a:stretch>
        </a:blipFill>
      </dgm:spPr>
    </dgm:pt>
    <dgm:pt modelId="{E3063211-4223-44A5-8652-EE443BB97FE2}" type="pres">
      <dgm:prSet presAssocID="{F86373C5-0B82-446C-8281-A874D630878C}" presName="textRect" presStyleLbl="revTx" presStyleIdx="2" presStyleCnt="5" custLinFactNeighborX="-13712" custLinFactNeighborY="6118">
        <dgm:presLayoutVars>
          <dgm:bulletEnabled val="1"/>
        </dgm:presLayoutVars>
      </dgm:prSet>
      <dgm:spPr/>
    </dgm:pt>
    <dgm:pt modelId="{60868B90-2A0C-4AB2-ADEF-72A4182C2E7C}" type="pres">
      <dgm:prSet presAssocID="{4ADDE5E1-1C23-4553-B43C-BC4F5494AAB8}" presName="sibTrans" presStyleLbl="sibTrans2D1" presStyleIdx="0" presStyleCnt="0"/>
      <dgm:spPr/>
    </dgm:pt>
    <dgm:pt modelId="{48714910-895B-410E-BD31-411EA8A155DE}" type="pres">
      <dgm:prSet presAssocID="{6E91B723-B045-4BAD-A7D1-F300C487E7F3}" presName="compNode" presStyleCnt="0"/>
      <dgm:spPr/>
    </dgm:pt>
    <dgm:pt modelId="{FDE2D0F5-8E47-4D3A-9964-01E4294DD059}" type="pres">
      <dgm:prSet presAssocID="{6E91B723-B045-4BAD-A7D1-F300C487E7F3}" presName="pictRect" presStyleLbl="node1" presStyleIdx="3" presStyleCnt="5" custLinFactNeighborX="51880" custLinFactNeighborY="-66354"/>
      <dgm:spPr>
        <a:blipFill>
          <a:blip xmlns:r="http://schemas.openxmlformats.org/officeDocument/2006/relationships" r:embed="rId4"/>
          <a:srcRect/>
          <a:stretch>
            <a:fillRect t="-3000" b="-3000"/>
          </a:stretch>
        </a:blipFill>
      </dgm:spPr>
    </dgm:pt>
    <dgm:pt modelId="{B4132366-621A-4DAF-BF9B-5DC0D9A4C812}" type="pres">
      <dgm:prSet presAssocID="{6E91B723-B045-4BAD-A7D1-F300C487E7F3}" presName="textRect" presStyleLbl="revTx" presStyleIdx="3" presStyleCnt="5">
        <dgm:presLayoutVars>
          <dgm:bulletEnabled val="1"/>
        </dgm:presLayoutVars>
      </dgm:prSet>
      <dgm:spPr/>
    </dgm:pt>
    <dgm:pt modelId="{09E2C622-C504-4C54-9CC1-7A8F082CACA4}" type="pres">
      <dgm:prSet presAssocID="{5D5F971A-5657-4971-AE7B-4B6B1ECCDAF3}" presName="sibTrans" presStyleLbl="sibTrans2D1" presStyleIdx="0" presStyleCnt="0"/>
      <dgm:spPr/>
    </dgm:pt>
    <dgm:pt modelId="{9D4114A4-884A-4976-AEE5-81712FDC7DAD}" type="pres">
      <dgm:prSet presAssocID="{BCF8792F-18E3-40E1-9309-B9EF8E366CAA}" presName="compNode" presStyleCnt="0"/>
      <dgm:spPr/>
    </dgm:pt>
    <dgm:pt modelId="{0733018F-CF2E-4C30-B9A6-0C615F048287}" type="pres">
      <dgm:prSet presAssocID="{BCF8792F-18E3-40E1-9309-B9EF8E366CAA}" presName="pictRect" presStyleLbl="node1" presStyleIdx="4" presStyleCnt="5" custLinFactX="-77648" custLinFactNeighborX="-100000" custLinFactNeighborY="798"/>
      <dgm:spPr>
        <a:blipFill>
          <a:blip xmlns:r="http://schemas.openxmlformats.org/officeDocument/2006/relationships" r:embed="rId5"/>
          <a:srcRect/>
          <a:stretch>
            <a:fillRect t="-23000" b="-23000"/>
          </a:stretch>
        </a:blipFill>
      </dgm:spPr>
    </dgm:pt>
    <dgm:pt modelId="{0FF72B1A-88F9-44A5-897D-CA2D613EA639}" type="pres">
      <dgm:prSet presAssocID="{BCF8792F-18E3-40E1-9309-B9EF8E366CAA}" presName="textRect" presStyleLbl="revTx" presStyleIdx="4" presStyleCnt="5" custLinFactX="-81504" custLinFactNeighborX="-100000" custLinFactNeighborY="13225">
        <dgm:presLayoutVars>
          <dgm:bulletEnabled val="1"/>
        </dgm:presLayoutVars>
      </dgm:prSet>
      <dgm:spPr/>
    </dgm:pt>
  </dgm:ptLst>
  <dgm:cxnLst>
    <dgm:cxn modelId="{5DF1F305-5081-4B92-9F9B-BF8F39C9C19C}" srcId="{A71250F7-DC7A-44D2-9C1B-4491D48852FA}" destId="{6E91B723-B045-4BAD-A7D1-F300C487E7F3}" srcOrd="3" destOrd="0" parTransId="{19105D7E-7721-4017-A31B-5151CC603E44}" sibTransId="{5D5F971A-5657-4971-AE7B-4B6B1ECCDAF3}"/>
    <dgm:cxn modelId="{3251FC20-BF73-43CF-84A9-8B1F411DE700}" srcId="{A71250F7-DC7A-44D2-9C1B-4491D48852FA}" destId="{F86373C5-0B82-446C-8281-A874D630878C}" srcOrd="2" destOrd="0" parTransId="{0205D83D-EB9D-4199-9A59-7810336830B9}" sibTransId="{4ADDE5E1-1C23-4553-B43C-BC4F5494AAB8}"/>
    <dgm:cxn modelId="{4D47C326-32AC-4042-81D2-D128D35EB694}" type="presOf" srcId="{F86373C5-0B82-446C-8281-A874D630878C}" destId="{E3063211-4223-44A5-8652-EE443BB97FE2}" srcOrd="0" destOrd="0" presId="urn:microsoft.com/office/officeart/2005/8/layout/pList1"/>
    <dgm:cxn modelId="{64641163-D609-4AEA-AC29-D23526F67BEB}" type="presOf" srcId="{5D5F971A-5657-4971-AE7B-4B6B1ECCDAF3}" destId="{09E2C622-C504-4C54-9CC1-7A8F082CACA4}" srcOrd="0" destOrd="0" presId="urn:microsoft.com/office/officeart/2005/8/layout/pList1"/>
    <dgm:cxn modelId="{18C48E85-DA3A-44B1-A9AB-E016CF7BDA3E}" type="presOf" srcId="{6E91B723-B045-4BAD-A7D1-F300C487E7F3}" destId="{B4132366-621A-4DAF-BF9B-5DC0D9A4C812}" srcOrd="0" destOrd="0" presId="urn:microsoft.com/office/officeart/2005/8/layout/pList1"/>
    <dgm:cxn modelId="{5EE0C289-D853-4DE9-8225-2670B40DD5C4}" srcId="{A71250F7-DC7A-44D2-9C1B-4491D48852FA}" destId="{2D50CCD1-9431-4C4D-A993-0A4FEF171467}" srcOrd="0" destOrd="0" parTransId="{5CA3258E-A705-4C97-BDBE-6CC1B9E90B7E}" sibTransId="{C0B22E49-01D7-4BF6-8375-169A91F94050}"/>
    <dgm:cxn modelId="{9BDC5E8C-CE54-42C4-BAEC-EEBE5BDB9D27}" type="presOf" srcId="{BCF8792F-18E3-40E1-9309-B9EF8E366CAA}" destId="{0FF72B1A-88F9-44A5-897D-CA2D613EA639}" srcOrd="0" destOrd="0" presId="urn:microsoft.com/office/officeart/2005/8/layout/pList1"/>
    <dgm:cxn modelId="{CB307095-A0A4-4A3E-8C0A-A1E5050299CF}" srcId="{A71250F7-DC7A-44D2-9C1B-4491D48852FA}" destId="{1A4B2940-BFDD-43C7-8201-31C129EFAD21}" srcOrd="1" destOrd="0" parTransId="{E12C19E0-F648-42BE-9743-BCFE6A4810B0}" sibTransId="{2B1268E8-6A4C-45B6-A39B-D9E0A1EB3984}"/>
    <dgm:cxn modelId="{94A855A8-50DC-4F90-AE74-AED7F1EC7408}" type="presOf" srcId="{A71250F7-DC7A-44D2-9C1B-4491D48852FA}" destId="{28C1DD98-41FF-4359-A116-E5AFADAB0B37}" srcOrd="0" destOrd="0" presId="urn:microsoft.com/office/officeart/2005/8/layout/pList1"/>
    <dgm:cxn modelId="{CC56ADB1-52D1-4E6F-A104-7CF31EE9DE79}" type="presOf" srcId="{C0B22E49-01D7-4BF6-8375-169A91F94050}" destId="{010DF047-6A4F-4E5E-A495-2F55CA9DC7CD}" srcOrd="0" destOrd="0" presId="urn:microsoft.com/office/officeart/2005/8/layout/pList1"/>
    <dgm:cxn modelId="{22E2D4C6-018B-40FF-8535-CAAEB8820B3D}" type="presOf" srcId="{2B1268E8-6A4C-45B6-A39B-D9E0A1EB3984}" destId="{D6CCB546-B2A3-4627-A3E8-69DE3547062C}" srcOrd="0" destOrd="0" presId="urn:microsoft.com/office/officeart/2005/8/layout/pList1"/>
    <dgm:cxn modelId="{257A50D8-28BE-4F93-A3C1-2491DEB6B4B9}" type="presOf" srcId="{1A4B2940-BFDD-43C7-8201-31C129EFAD21}" destId="{2750A0F4-5BF5-4EB0-AE5E-1837FFACA5B1}" srcOrd="0" destOrd="0" presId="urn:microsoft.com/office/officeart/2005/8/layout/pList1"/>
    <dgm:cxn modelId="{738555E6-A4C6-47BA-A86A-BA9B8F2214EC}" srcId="{A71250F7-DC7A-44D2-9C1B-4491D48852FA}" destId="{BCF8792F-18E3-40E1-9309-B9EF8E366CAA}" srcOrd="4" destOrd="0" parTransId="{E19778F8-541D-423E-8218-4C88BC32FE9C}" sibTransId="{ECED4C83-3624-4A20-B2C2-C536D4BBAE17}"/>
    <dgm:cxn modelId="{9A1198F3-6A80-4459-99A4-5F2E8CACA494}" type="presOf" srcId="{2D50CCD1-9431-4C4D-A993-0A4FEF171467}" destId="{D2AA5192-6E0E-437A-B11D-229C2B32F5B5}" srcOrd="0" destOrd="0" presId="urn:microsoft.com/office/officeart/2005/8/layout/pList1"/>
    <dgm:cxn modelId="{A4A095F5-7478-483F-8FD9-F586E81C8BD2}" type="presOf" srcId="{4ADDE5E1-1C23-4553-B43C-BC4F5494AAB8}" destId="{60868B90-2A0C-4AB2-ADEF-72A4182C2E7C}" srcOrd="0" destOrd="0" presId="urn:microsoft.com/office/officeart/2005/8/layout/pList1"/>
    <dgm:cxn modelId="{D101837A-46C8-4046-9F88-24DFABE89E9A}" type="presParOf" srcId="{28C1DD98-41FF-4359-A116-E5AFADAB0B37}" destId="{F89D1DB3-A53B-4E3C-A425-80D17743079C}" srcOrd="0" destOrd="0" presId="urn:microsoft.com/office/officeart/2005/8/layout/pList1"/>
    <dgm:cxn modelId="{4A7BF58C-ED31-4621-9C0E-95C04C4A8D40}" type="presParOf" srcId="{F89D1DB3-A53B-4E3C-A425-80D17743079C}" destId="{572392A1-9AAB-4504-AF50-AAC8514B097B}" srcOrd="0" destOrd="0" presId="urn:microsoft.com/office/officeart/2005/8/layout/pList1"/>
    <dgm:cxn modelId="{97C17A4C-010A-4FDD-8B83-70A165E416CD}" type="presParOf" srcId="{F89D1DB3-A53B-4E3C-A425-80D17743079C}" destId="{D2AA5192-6E0E-437A-B11D-229C2B32F5B5}" srcOrd="1" destOrd="0" presId="urn:microsoft.com/office/officeart/2005/8/layout/pList1"/>
    <dgm:cxn modelId="{0381C711-5156-492F-A5E7-2F30547B869A}" type="presParOf" srcId="{28C1DD98-41FF-4359-A116-E5AFADAB0B37}" destId="{010DF047-6A4F-4E5E-A495-2F55CA9DC7CD}" srcOrd="1" destOrd="0" presId="urn:microsoft.com/office/officeart/2005/8/layout/pList1"/>
    <dgm:cxn modelId="{C1D7281A-1329-463D-86E8-D3FE54BBEBB8}" type="presParOf" srcId="{28C1DD98-41FF-4359-A116-E5AFADAB0B37}" destId="{3CD88313-9F76-47AF-A509-A6F0D37AC642}" srcOrd="2" destOrd="0" presId="urn:microsoft.com/office/officeart/2005/8/layout/pList1"/>
    <dgm:cxn modelId="{9FEA1C52-0B21-4545-A6C8-DAABF3B308BA}" type="presParOf" srcId="{3CD88313-9F76-47AF-A509-A6F0D37AC642}" destId="{7A9E1CFE-0EEA-4C22-B1F8-9295CC7A7976}" srcOrd="0" destOrd="0" presId="urn:microsoft.com/office/officeart/2005/8/layout/pList1"/>
    <dgm:cxn modelId="{E6FD7564-737A-49F5-BDED-6FFB7D302989}" type="presParOf" srcId="{3CD88313-9F76-47AF-A509-A6F0D37AC642}" destId="{2750A0F4-5BF5-4EB0-AE5E-1837FFACA5B1}" srcOrd="1" destOrd="0" presId="urn:microsoft.com/office/officeart/2005/8/layout/pList1"/>
    <dgm:cxn modelId="{D99E21ED-604E-4877-A32C-8533CD6DC063}" type="presParOf" srcId="{28C1DD98-41FF-4359-A116-E5AFADAB0B37}" destId="{D6CCB546-B2A3-4627-A3E8-69DE3547062C}" srcOrd="3" destOrd="0" presId="urn:microsoft.com/office/officeart/2005/8/layout/pList1"/>
    <dgm:cxn modelId="{2C46D68C-9476-4684-A7EE-D690A0D607A2}" type="presParOf" srcId="{28C1DD98-41FF-4359-A116-E5AFADAB0B37}" destId="{109F6130-8F63-42FB-86A0-133B40358222}" srcOrd="4" destOrd="0" presId="urn:microsoft.com/office/officeart/2005/8/layout/pList1"/>
    <dgm:cxn modelId="{35E53741-847D-4586-B2ED-F80D907B0999}" type="presParOf" srcId="{109F6130-8F63-42FB-86A0-133B40358222}" destId="{0B184736-B1DB-45A8-AB6C-D0932D5B1104}" srcOrd="0" destOrd="0" presId="urn:microsoft.com/office/officeart/2005/8/layout/pList1"/>
    <dgm:cxn modelId="{6B63DD82-654F-4446-A269-BA4751BF960F}" type="presParOf" srcId="{109F6130-8F63-42FB-86A0-133B40358222}" destId="{E3063211-4223-44A5-8652-EE443BB97FE2}" srcOrd="1" destOrd="0" presId="urn:microsoft.com/office/officeart/2005/8/layout/pList1"/>
    <dgm:cxn modelId="{6970C5B6-0759-40C0-BA01-D17D335521ED}" type="presParOf" srcId="{28C1DD98-41FF-4359-A116-E5AFADAB0B37}" destId="{60868B90-2A0C-4AB2-ADEF-72A4182C2E7C}" srcOrd="5" destOrd="0" presId="urn:microsoft.com/office/officeart/2005/8/layout/pList1"/>
    <dgm:cxn modelId="{746844AC-0948-43B0-B9F4-FAFE2C7BB8AB}" type="presParOf" srcId="{28C1DD98-41FF-4359-A116-E5AFADAB0B37}" destId="{48714910-895B-410E-BD31-411EA8A155DE}" srcOrd="6" destOrd="0" presId="urn:microsoft.com/office/officeart/2005/8/layout/pList1"/>
    <dgm:cxn modelId="{2AAE6E61-C6E6-48CF-BF2B-32EEA0DC9177}" type="presParOf" srcId="{48714910-895B-410E-BD31-411EA8A155DE}" destId="{FDE2D0F5-8E47-4D3A-9964-01E4294DD059}" srcOrd="0" destOrd="0" presId="urn:microsoft.com/office/officeart/2005/8/layout/pList1"/>
    <dgm:cxn modelId="{7D5F8082-C7D2-4598-A527-A2F805D256E3}" type="presParOf" srcId="{48714910-895B-410E-BD31-411EA8A155DE}" destId="{B4132366-621A-4DAF-BF9B-5DC0D9A4C812}" srcOrd="1" destOrd="0" presId="urn:microsoft.com/office/officeart/2005/8/layout/pList1"/>
    <dgm:cxn modelId="{CA45EC9D-81D4-4FC9-8FAC-4815AA9D4576}" type="presParOf" srcId="{28C1DD98-41FF-4359-A116-E5AFADAB0B37}" destId="{09E2C622-C504-4C54-9CC1-7A8F082CACA4}" srcOrd="7" destOrd="0" presId="urn:microsoft.com/office/officeart/2005/8/layout/pList1"/>
    <dgm:cxn modelId="{BC3D6522-1E9E-4ED2-8806-FA505762FED2}" type="presParOf" srcId="{28C1DD98-41FF-4359-A116-E5AFADAB0B37}" destId="{9D4114A4-884A-4976-AEE5-81712FDC7DAD}" srcOrd="8" destOrd="0" presId="urn:microsoft.com/office/officeart/2005/8/layout/pList1"/>
    <dgm:cxn modelId="{270D5C8F-E4E2-4FAC-9F47-E16E2EB2B6A0}" type="presParOf" srcId="{9D4114A4-884A-4976-AEE5-81712FDC7DAD}" destId="{0733018F-CF2E-4C30-B9A6-0C615F048287}" srcOrd="0" destOrd="0" presId="urn:microsoft.com/office/officeart/2005/8/layout/pList1"/>
    <dgm:cxn modelId="{AEB4BDBD-8998-485F-9E00-D525E39C22BA}" type="presParOf" srcId="{9D4114A4-884A-4976-AEE5-81712FDC7DAD}" destId="{0FF72B1A-88F9-44A5-897D-CA2D613EA639}" srcOrd="1" destOrd="0" presId="urn:microsoft.com/office/officeart/2005/8/layout/pList1"/>
  </dgm:cxnLst>
  <dgm:bg/>
  <dgm:whole>
    <a:ln>
      <a:solidFill>
        <a:schemeClr val="tx2">
          <a:lumMod val="60000"/>
          <a:lumOff val="4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CC635-AC82-45E4-A1D6-01ACCA02303F}">
      <dsp:nvSpPr>
        <dsp:cNvPr id="0" name=""/>
        <dsp:cNvSpPr/>
      </dsp:nvSpPr>
      <dsp:spPr>
        <a:xfrm>
          <a:off x="2764410" y="1814"/>
          <a:ext cx="3153160" cy="14261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Accident Alert System</a:t>
          </a:r>
        </a:p>
      </dsp:txBody>
      <dsp:txXfrm>
        <a:off x="2764410" y="1814"/>
        <a:ext cx="3153160" cy="1426124"/>
      </dsp:txXfrm>
    </dsp:sp>
    <dsp:sp modelId="{0B6500F5-62F1-4675-9AF5-33995451F68F}">
      <dsp:nvSpPr>
        <dsp:cNvPr id="0" name=""/>
        <dsp:cNvSpPr/>
      </dsp:nvSpPr>
      <dsp:spPr>
        <a:xfrm>
          <a:off x="1211361" y="1814"/>
          <a:ext cx="1411862" cy="1426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9E0BE3-85FE-4977-83C1-DF3CE728B583}">
      <dsp:nvSpPr>
        <dsp:cNvPr id="0" name=""/>
        <dsp:cNvSpPr/>
      </dsp:nvSpPr>
      <dsp:spPr>
        <a:xfrm>
          <a:off x="1211361" y="1663248"/>
          <a:ext cx="3153160" cy="1426124"/>
        </a:xfrm>
        <a:prstGeom prst="rect">
          <a:avLst/>
        </a:prstGeom>
        <a:solidFill>
          <a:schemeClr val="accent6">
            <a:shade val="80000"/>
            <a:hueOff val="-190846"/>
            <a:satOff val="8505"/>
            <a:lumOff val="1188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Rear and Front Wheel Suspension</a:t>
          </a:r>
        </a:p>
      </dsp:txBody>
      <dsp:txXfrm>
        <a:off x="1211361" y="1663248"/>
        <a:ext cx="3153160" cy="1426124"/>
      </dsp:txXfrm>
    </dsp:sp>
    <dsp:sp modelId="{167ECFEF-A054-453E-8828-83A30923B5E2}">
      <dsp:nvSpPr>
        <dsp:cNvPr id="0" name=""/>
        <dsp:cNvSpPr/>
      </dsp:nvSpPr>
      <dsp:spPr>
        <a:xfrm>
          <a:off x="4505708" y="1663248"/>
          <a:ext cx="1411862" cy="14261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2AF52-348D-4DD9-A8BE-4103420ED700}">
      <dsp:nvSpPr>
        <dsp:cNvPr id="0" name=""/>
        <dsp:cNvSpPr/>
      </dsp:nvSpPr>
      <dsp:spPr>
        <a:xfrm>
          <a:off x="2764410" y="3324683"/>
          <a:ext cx="3153160" cy="1426124"/>
        </a:xfrm>
        <a:prstGeom prst="rect">
          <a:avLst/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Fast charging </a:t>
          </a:r>
          <a:r>
            <a:rPr lang="en-IN" sz="3000" kern="1200" dirty="0" err="1"/>
            <a:t>capablity</a:t>
          </a:r>
          <a:endParaRPr lang="en-IN" sz="3000" kern="1200" dirty="0"/>
        </a:p>
      </dsp:txBody>
      <dsp:txXfrm>
        <a:off x="2764410" y="3324683"/>
        <a:ext cx="3153160" cy="1426124"/>
      </dsp:txXfrm>
    </dsp:sp>
    <dsp:sp modelId="{16CFB3FC-FD3D-4BA3-8036-B559D0679022}">
      <dsp:nvSpPr>
        <dsp:cNvPr id="0" name=""/>
        <dsp:cNvSpPr/>
      </dsp:nvSpPr>
      <dsp:spPr>
        <a:xfrm>
          <a:off x="1211361" y="3324683"/>
          <a:ext cx="1411862" cy="1426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249C-2916-4C77-AB05-4B9DB5CEF288}">
      <dsp:nvSpPr>
        <dsp:cNvPr id="0" name=""/>
        <dsp:cNvSpPr/>
      </dsp:nvSpPr>
      <dsp:spPr>
        <a:xfrm>
          <a:off x="1910167" y="2080"/>
          <a:ext cx="3152806" cy="1425963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Seat belt alert System</a:t>
          </a:r>
        </a:p>
      </dsp:txBody>
      <dsp:txXfrm>
        <a:off x="1910167" y="2080"/>
        <a:ext cx="3152806" cy="1425963"/>
      </dsp:txXfrm>
    </dsp:sp>
    <dsp:sp modelId="{A57CA2DF-FC10-4965-B38E-BCFD9C47D7E3}">
      <dsp:nvSpPr>
        <dsp:cNvPr id="0" name=""/>
        <dsp:cNvSpPr/>
      </dsp:nvSpPr>
      <dsp:spPr>
        <a:xfrm>
          <a:off x="357292" y="2080"/>
          <a:ext cx="1411704" cy="142596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46000" r="-46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D25B88-55C3-41CE-B4AD-5BE2191EAC1A}">
      <dsp:nvSpPr>
        <dsp:cNvPr id="0" name=""/>
        <dsp:cNvSpPr/>
      </dsp:nvSpPr>
      <dsp:spPr>
        <a:xfrm>
          <a:off x="264829" y="1663328"/>
          <a:ext cx="3152806" cy="1425963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Driver Drowsiness Alert System</a:t>
          </a:r>
        </a:p>
      </dsp:txBody>
      <dsp:txXfrm>
        <a:off x="264829" y="1663328"/>
        <a:ext cx="3152806" cy="1425963"/>
      </dsp:txXfrm>
    </dsp:sp>
    <dsp:sp modelId="{2232CBAD-7ACD-41CA-8DC9-201327E9E570}">
      <dsp:nvSpPr>
        <dsp:cNvPr id="0" name=""/>
        <dsp:cNvSpPr/>
      </dsp:nvSpPr>
      <dsp:spPr>
        <a:xfrm>
          <a:off x="3534489" y="1663328"/>
          <a:ext cx="1781556" cy="142596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32000" r="-32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60D60E-DF12-41CB-9F82-F2D0ED89B6C4}">
      <dsp:nvSpPr>
        <dsp:cNvPr id="0" name=""/>
        <dsp:cNvSpPr/>
      </dsp:nvSpPr>
      <dsp:spPr>
        <a:xfrm>
          <a:off x="1910167" y="3324576"/>
          <a:ext cx="3152806" cy="1425963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Reverse parking Assist</a:t>
          </a:r>
        </a:p>
      </dsp:txBody>
      <dsp:txXfrm>
        <a:off x="1910167" y="3324576"/>
        <a:ext cx="3152806" cy="1425963"/>
      </dsp:txXfrm>
    </dsp:sp>
    <dsp:sp modelId="{535FAF8B-7ACA-4D5D-BD17-2D0CA478D5B1}">
      <dsp:nvSpPr>
        <dsp:cNvPr id="0" name=""/>
        <dsp:cNvSpPr/>
      </dsp:nvSpPr>
      <dsp:spPr>
        <a:xfrm>
          <a:off x="357292" y="3324576"/>
          <a:ext cx="1411704" cy="1425963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29A9-0D1D-4331-8AF6-6F73C5590571}">
      <dsp:nvSpPr>
        <dsp:cNvPr id="0" name=""/>
        <dsp:cNvSpPr/>
      </dsp:nvSpPr>
      <dsp:spPr>
        <a:xfrm>
          <a:off x="685802" y="3"/>
          <a:ext cx="1892686" cy="1304061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B34FA-ADFF-4173-A1E0-99B03135F689}">
      <dsp:nvSpPr>
        <dsp:cNvPr id="0" name=""/>
        <dsp:cNvSpPr/>
      </dsp:nvSpPr>
      <dsp:spPr>
        <a:xfrm>
          <a:off x="747372" y="1305734"/>
          <a:ext cx="1892686" cy="70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accent3">
                  <a:lumMod val="75000"/>
                </a:schemeClr>
              </a:solidFill>
            </a:rPr>
            <a:t>EffiQue11.0</a:t>
          </a:r>
        </a:p>
      </dsp:txBody>
      <dsp:txXfrm>
        <a:off x="747372" y="1305734"/>
        <a:ext cx="1892686" cy="702186"/>
      </dsp:txXfrm>
    </dsp:sp>
    <dsp:sp modelId="{079616D9-CD1E-4B46-AB44-AFA62490BB7C}">
      <dsp:nvSpPr>
        <dsp:cNvPr id="0" name=""/>
        <dsp:cNvSpPr/>
      </dsp:nvSpPr>
      <dsp:spPr>
        <a:xfrm>
          <a:off x="2829407" y="1673"/>
          <a:ext cx="1892686" cy="130406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3AC49-F2A6-43BD-8C70-6C14C56333AF}">
      <dsp:nvSpPr>
        <dsp:cNvPr id="0" name=""/>
        <dsp:cNvSpPr/>
      </dsp:nvSpPr>
      <dsp:spPr>
        <a:xfrm>
          <a:off x="2829407" y="1305734"/>
          <a:ext cx="1892686" cy="70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 err="1">
              <a:solidFill>
                <a:schemeClr val="bg2">
                  <a:lumMod val="50000"/>
                </a:schemeClr>
              </a:solidFill>
            </a:rPr>
            <a:t>Microlino</a:t>
          </a:r>
          <a:endParaRPr lang="en-IN" sz="1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829407" y="1305734"/>
        <a:ext cx="1892686" cy="702186"/>
      </dsp:txXfrm>
    </dsp:sp>
    <dsp:sp modelId="{634B129A-52F3-4F24-B0FB-D5E9807DAA1D}">
      <dsp:nvSpPr>
        <dsp:cNvPr id="0" name=""/>
        <dsp:cNvSpPr/>
      </dsp:nvSpPr>
      <dsp:spPr>
        <a:xfrm>
          <a:off x="747372" y="2197189"/>
          <a:ext cx="1892686" cy="130406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A3943-A555-48B2-B577-0275509E7CF6}">
      <dsp:nvSpPr>
        <dsp:cNvPr id="0" name=""/>
        <dsp:cNvSpPr/>
      </dsp:nvSpPr>
      <dsp:spPr>
        <a:xfrm>
          <a:off x="747372" y="3501251"/>
          <a:ext cx="1892686" cy="70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accent6">
                  <a:lumMod val="75000"/>
                </a:schemeClr>
              </a:solidFill>
            </a:rPr>
            <a:t>Citroen AMI one</a:t>
          </a:r>
        </a:p>
      </dsp:txBody>
      <dsp:txXfrm>
        <a:off x="747372" y="3501251"/>
        <a:ext cx="1892686" cy="702186"/>
      </dsp:txXfrm>
    </dsp:sp>
    <dsp:sp modelId="{DA116A1F-ADB2-4D42-96EE-618BB24C2508}">
      <dsp:nvSpPr>
        <dsp:cNvPr id="0" name=""/>
        <dsp:cNvSpPr/>
      </dsp:nvSpPr>
      <dsp:spPr>
        <a:xfrm>
          <a:off x="2829407" y="2197189"/>
          <a:ext cx="1892686" cy="1304061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B53E9-F784-449E-A7A4-06AAE6B88B84}">
      <dsp:nvSpPr>
        <dsp:cNvPr id="0" name=""/>
        <dsp:cNvSpPr/>
      </dsp:nvSpPr>
      <dsp:spPr>
        <a:xfrm>
          <a:off x="2829407" y="3501251"/>
          <a:ext cx="1892686" cy="70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accent5"/>
              </a:solidFill>
            </a:rPr>
            <a:t>Toyota C+ Pod</a:t>
          </a:r>
        </a:p>
      </dsp:txBody>
      <dsp:txXfrm>
        <a:off x="2829407" y="3501251"/>
        <a:ext cx="1892686" cy="702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2CDE1-785D-47D0-ACDE-1D868504FEC1}">
      <dsp:nvSpPr>
        <dsp:cNvPr id="0" name=""/>
        <dsp:cNvSpPr/>
      </dsp:nvSpPr>
      <dsp:spPr>
        <a:xfrm>
          <a:off x="1296263" y="1343"/>
          <a:ext cx="886827" cy="5764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Eco-Friendly appeal</a:t>
          </a:r>
        </a:p>
      </dsp:txBody>
      <dsp:txXfrm>
        <a:off x="1324402" y="29482"/>
        <a:ext cx="830549" cy="520160"/>
      </dsp:txXfrm>
    </dsp:sp>
    <dsp:sp modelId="{45FE4086-44C8-436A-8F96-3512BB04A742}">
      <dsp:nvSpPr>
        <dsp:cNvPr id="0" name=""/>
        <dsp:cNvSpPr/>
      </dsp:nvSpPr>
      <dsp:spPr>
        <a:xfrm>
          <a:off x="585954" y="289562"/>
          <a:ext cx="2307446" cy="2307446"/>
        </a:xfrm>
        <a:custGeom>
          <a:avLst/>
          <a:gdLst/>
          <a:ahLst/>
          <a:cxnLst/>
          <a:rect l="0" t="0" r="0" b="0"/>
          <a:pathLst>
            <a:path>
              <a:moveTo>
                <a:pt x="1716445" y="146538"/>
              </a:moveTo>
              <a:arcTo wR="1153723" hR="1153723" stAng="17951548" swAng="121453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9FE08-5417-4A4F-8A4B-6F29DB3D112D}">
      <dsp:nvSpPr>
        <dsp:cNvPr id="0" name=""/>
        <dsp:cNvSpPr/>
      </dsp:nvSpPr>
      <dsp:spPr>
        <a:xfrm>
          <a:off x="2393519" y="798546"/>
          <a:ext cx="886827" cy="576438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Cost Saving and Incentives</a:t>
          </a:r>
        </a:p>
      </dsp:txBody>
      <dsp:txXfrm>
        <a:off x="2421658" y="826685"/>
        <a:ext cx="830549" cy="520160"/>
      </dsp:txXfrm>
    </dsp:sp>
    <dsp:sp modelId="{5DA91B5C-A12F-4353-9958-95B3237A8553}">
      <dsp:nvSpPr>
        <dsp:cNvPr id="0" name=""/>
        <dsp:cNvSpPr/>
      </dsp:nvSpPr>
      <dsp:spPr>
        <a:xfrm>
          <a:off x="585954" y="289562"/>
          <a:ext cx="2307446" cy="2307446"/>
        </a:xfrm>
        <a:custGeom>
          <a:avLst/>
          <a:gdLst/>
          <a:ahLst/>
          <a:cxnLst/>
          <a:rect l="0" t="0" r="0" b="0"/>
          <a:pathLst>
            <a:path>
              <a:moveTo>
                <a:pt x="2304701" y="1233257"/>
              </a:moveTo>
              <a:arcTo wR="1153723" hR="1153723" stAng="21837176" swAng="1362044"/>
            </a:path>
          </a:pathLst>
        </a:custGeom>
        <a:noFill/>
        <a:ln w="9525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062B3-5DD3-4FF2-AF24-755560A9A711}">
      <dsp:nvSpPr>
        <dsp:cNvPr id="0" name=""/>
        <dsp:cNvSpPr/>
      </dsp:nvSpPr>
      <dsp:spPr>
        <a:xfrm>
          <a:off x="1974405" y="2088447"/>
          <a:ext cx="886827" cy="576438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Smart and Teach Savvy Features</a:t>
          </a:r>
        </a:p>
      </dsp:txBody>
      <dsp:txXfrm>
        <a:off x="2002544" y="2116586"/>
        <a:ext cx="830549" cy="520160"/>
      </dsp:txXfrm>
    </dsp:sp>
    <dsp:sp modelId="{2EE9CCF7-DE0A-419D-B546-A23A12EC108D}">
      <dsp:nvSpPr>
        <dsp:cNvPr id="0" name=""/>
        <dsp:cNvSpPr/>
      </dsp:nvSpPr>
      <dsp:spPr>
        <a:xfrm>
          <a:off x="585954" y="289562"/>
          <a:ext cx="2307446" cy="2307446"/>
        </a:xfrm>
        <a:custGeom>
          <a:avLst/>
          <a:gdLst/>
          <a:ahLst/>
          <a:cxnLst/>
          <a:rect l="0" t="0" r="0" b="0"/>
          <a:pathLst>
            <a:path>
              <a:moveTo>
                <a:pt x="1295848" y="2298658"/>
              </a:moveTo>
              <a:arcTo wR="1153723" hR="1153723" stAng="4975432" swAng="849135"/>
            </a:path>
          </a:pathLst>
        </a:custGeom>
        <a:noFill/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493C8-581E-4F63-A1B7-39257E645492}">
      <dsp:nvSpPr>
        <dsp:cNvPr id="0" name=""/>
        <dsp:cNvSpPr/>
      </dsp:nvSpPr>
      <dsp:spPr>
        <a:xfrm>
          <a:off x="618122" y="2088447"/>
          <a:ext cx="886827" cy="576438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Personalization Option</a:t>
          </a:r>
        </a:p>
      </dsp:txBody>
      <dsp:txXfrm>
        <a:off x="646261" y="2116586"/>
        <a:ext cx="830549" cy="520160"/>
      </dsp:txXfrm>
    </dsp:sp>
    <dsp:sp modelId="{ABA3BBC0-C918-4455-B5B4-C008FF43E363}">
      <dsp:nvSpPr>
        <dsp:cNvPr id="0" name=""/>
        <dsp:cNvSpPr/>
      </dsp:nvSpPr>
      <dsp:spPr>
        <a:xfrm>
          <a:off x="585954" y="289562"/>
          <a:ext cx="2307446" cy="2307446"/>
        </a:xfrm>
        <a:custGeom>
          <a:avLst/>
          <a:gdLst/>
          <a:ahLst/>
          <a:cxnLst/>
          <a:rect l="0" t="0" r="0" b="0"/>
          <a:pathLst>
            <a:path>
              <a:moveTo>
                <a:pt x="122601" y="1671279"/>
              </a:moveTo>
              <a:arcTo wR="1153723" hR="1153723" stAng="9200780" swAng="1362044"/>
            </a:path>
          </a:pathLst>
        </a:custGeom>
        <a:noFill/>
        <a:ln w="9525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25482-0D76-40EE-A764-EAC3E167D4E8}">
      <dsp:nvSpPr>
        <dsp:cNvPr id="0" name=""/>
        <dsp:cNvSpPr/>
      </dsp:nvSpPr>
      <dsp:spPr>
        <a:xfrm>
          <a:off x="199007" y="798546"/>
          <a:ext cx="886827" cy="576438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Urban Mobility solution</a:t>
          </a:r>
        </a:p>
      </dsp:txBody>
      <dsp:txXfrm>
        <a:off x="227146" y="826685"/>
        <a:ext cx="830549" cy="520160"/>
      </dsp:txXfrm>
    </dsp:sp>
    <dsp:sp modelId="{58B5B530-C4EB-4744-B870-261B4A496B0D}">
      <dsp:nvSpPr>
        <dsp:cNvPr id="0" name=""/>
        <dsp:cNvSpPr/>
      </dsp:nvSpPr>
      <dsp:spPr>
        <a:xfrm>
          <a:off x="585954" y="289562"/>
          <a:ext cx="2307446" cy="2307446"/>
        </a:xfrm>
        <a:custGeom>
          <a:avLst/>
          <a:gdLst/>
          <a:ahLst/>
          <a:cxnLst/>
          <a:rect l="0" t="0" r="0" b="0"/>
          <a:pathLst>
            <a:path>
              <a:moveTo>
                <a:pt x="277279" y="403440"/>
              </a:moveTo>
              <a:arcTo wR="1153723" hR="1153723" stAng="13233917" swAng="1214535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392A1-9AAB-4504-AF50-AAC8514B097B}">
      <dsp:nvSpPr>
        <dsp:cNvPr id="0" name=""/>
        <dsp:cNvSpPr/>
      </dsp:nvSpPr>
      <dsp:spPr>
        <a:xfrm>
          <a:off x="228597" y="228604"/>
          <a:ext cx="1976334" cy="1361694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A5192-6E0E-437A-B11D-229C2B32F5B5}">
      <dsp:nvSpPr>
        <dsp:cNvPr id="0" name=""/>
        <dsp:cNvSpPr/>
      </dsp:nvSpPr>
      <dsp:spPr>
        <a:xfrm>
          <a:off x="228597" y="1524000"/>
          <a:ext cx="1976334" cy="733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/>
              </a:solidFill>
            </a:rPr>
            <a:t>Customer Support</a:t>
          </a:r>
        </a:p>
      </dsp:txBody>
      <dsp:txXfrm>
        <a:off x="228597" y="1524000"/>
        <a:ext cx="1976334" cy="733220"/>
      </dsp:txXfrm>
    </dsp:sp>
    <dsp:sp modelId="{7A9E1CFE-0EEA-4C22-B1F8-9295CC7A7976}">
      <dsp:nvSpPr>
        <dsp:cNvPr id="0" name=""/>
        <dsp:cNvSpPr/>
      </dsp:nvSpPr>
      <dsp:spPr>
        <a:xfrm>
          <a:off x="4377143" y="0"/>
          <a:ext cx="2751789" cy="2085721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0A0F4-5BF5-4EB0-AE5E-1837FFACA5B1}">
      <dsp:nvSpPr>
        <dsp:cNvPr id="0" name=""/>
        <dsp:cNvSpPr/>
      </dsp:nvSpPr>
      <dsp:spPr>
        <a:xfrm>
          <a:off x="4783667" y="4019401"/>
          <a:ext cx="1976334" cy="733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FF0000"/>
              </a:solidFill>
            </a:rPr>
            <a:t>Warranty</a:t>
          </a:r>
        </a:p>
      </dsp:txBody>
      <dsp:txXfrm>
        <a:off x="4783667" y="4019401"/>
        <a:ext cx="1976334" cy="733220"/>
      </dsp:txXfrm>
    </dsp:sp>
    <dsp:sp modelId="{0B184736-B1DB-45A8-AB6C-D0932D5B1104}">
      <dsp:nvSpPr>
        <dsp:cNvPr id="0" name=""/>
        <dsp:cNvSpPr/>
      </dsp:nvSpPr>
      <dsp:spPr>
        <a:xfrm>
          <a:off x="4800598" y="2590804"/>
          <a:ext cx="1976334" cy="1361694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63211-4223-44A5-8652-EE443BB97FE2}">
      <dsp:nvSpPr>
        <dsp:cNvPr id="0" name=""/>
        <dsp:cNvSpPr/>
      </dsp:nvSpPr>
      <dsp:spPr>
        <a:xfrm>
          <a:off x="4867082" y="1589132"/>
          <a:ext cx="1976334" cy="733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highlight>
                <a:srgbClr val="C0C0C0"/>
              </a:highlight>
            </a:rPr>
            <a:t>Accessories</a:t>
          </a:r>
        </a:p>
      </dsp:txBody>
      <dsp:txXfrm>
        <a:off x="4867082" y="1589132"/>
        <a:ext cx="1976334" cy="733220"/>
      </dsp:txXfrm>
    </dsp:sp>
    <dsp:sp modelId="{FDE2D0F5-8E47-4D3A-9964-01E4294DD059}">
      <dsp:nvSpPr>
        <dsp:cNvPr id="0" name=""/>
        <dsp:cNvSpPr/>
      </dsp:nvSpPr>
      <dsp:spPr>
        <a:xfrm>
          <a:off x="2514596" y="1752595"/>
          <a:ext cx="1976334" cy="1361694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2366-621A-4DAF-BF9B-5DC0D9A4C812}">
      <dsp:nvSpPr>
        <dsp:cNvPr id="0" name=""/>
        <dsp:cNvSpPr/>
      </dsp:nvSpPr>
      <dsp:spPr>
        <a:xfrm>
          <a:off x="1489273" y="4017828"/>
          <a:ext cx="1976334" cy="733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1489273" y="4017828"/>
        <a:ext cx="1976334" cy="733220"/>
      </dsp:txXfrm>
    </dsp:sp>
    <dsp:sp modelId="{0733018F-CF2E-4C30-B9A6-0C615F048287}">
      <dsp:nvSpPr>
        <dsp:cNvPr id="0" name=""/>
        <dsp:cNvSpPr/>
      </dsp:nvSpPr>
      <dsp:spPr>
        <a:xfrm>
          <a:off x="152405" y="2667000"/>
          <a:ext cx="1976334" cy="1361694"/>
        </a:xfrm>
        <a:prstGeom prst="roundRect">
          <a:avLst/>
        </a:prstGeom>
        <a:blipFill>
          <a:blip xmlns:r="http://schemas.openxmlformats.org/officeDocument/2006/relationships" r:embed="rId5"/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72B1A-88F9-44A5-897D-CA2D613EA639}">
      <dsp:nvSpPr>
        <dsp:cNvPr id="0" name=""/>
        <dsp:cNvSpPr/>
      </dsp:nvSpPr>
      <dsp:spPr>
        <a:xfrm>
          <a:off x="76198" y="4019401"/>
          <a:ext cx="1976334" cy="733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3">
                  <a:lumMod val="50000"/>
                </a:schemeClr>
              </a:solidFill>
            </a:rPr>
            <a:t>Upgrade</a:t>
          </a:r>
        </a:p>
      </dsp:txBody>
      <dsp:txXfrm>
        <a:off x="76198" y="4019401"/>
        <a:ext cx="1976334" cy="733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16925"/>
            <a:ext cx="9089390" cy="123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282188"/>
            <a:ext cx="7485380" cy="1465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48041"/>
            <a:ext cx="4651629" cy="3868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48041"/>
            <a:ext cx="4651629" cy="3868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234442"/>
            <a:ext cx="9624060" cy="937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48041"/>
            <a:ext cx="9624060" cy="3868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450776"/>
            <a:ext cx="3421888" cy="293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450776"/>
            <a:ext cx="2459482" cy="293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450776"/>
            <a:ext cx="2459482" cy="293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D428C0-A2D3-69C4-A73C-35C654BF5272}"/>
              </a:ext>
            </a:extLst>
          </p:cNvPr>
          <p:cNvSpPr txBox="1">
            <a:spLocks/>
          </p:cNvSpPr>
          <p:nvPr/>
        </p:nvSpPr>
        <p:spPr>
          <a:xfrm>
            <a:off x="6247246" y="4800600"/>
            <a:ext cx="4890654" cy="1679575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kern="0" dirty="0">
                <a:solidFill>
                  <a:sysClr val="windowText" lastClr="000000"/>
                </a:solidFill>
                <a:latin typeface="Cambria" pitchFamily="18" charset="0"/>
              </a:rPr>
              <a:t>&lt;23056&gt;</a:t>
            </a:r>
          </a:p>
          <a:p>
            <a:pPr algn="l"/>
            <a:r>
              <a:rPr lang="en-US" sz="2400" kern="0" dirty="0">
                <a:solidFill>
                  <a:sysClr val="windowText" lastClr="000000"/>
                </a:solidFill>
                <a:latin typeface="Cambria" pitchFamily="18" charset="0"/>
              </a:rPr>
              <a:t>&lt;Green Warriors&gt;</a:t>
            </a:r>
          </a:p>
          <a:p>
            <a:pPr algn="l"/>
            <a:r>
              <a:rPr lang="en-US" sz="2400" kern="0" dirty="0">
                <a:solidFill>
                  <a:sysClr val="windowText" lastClr="000000"/>
                </a:solidFill>
                <a:latin typeface="Cambria" pitchFamily="18" charset="0"/>
              </a:rPr>
              <a:t>&lt;Aligarh Muslim University&gt;</a:t>
            </a:r>
          </a:p>
          <a:p>
            <a:pPr algn="l"/>
            <a:r>
              <a:rPr lang="en-US" sz="2400" kern="0" dirty="0">
                <a:solidFill>
                  <a:sysClr val="windowText" lastClr="000000"/>
                </a:solidFill>
                <a:latin typeface="Cambria" pitchFamily="18" charset="0"/>
              </a:rPr>
              <a:t>&lt;Aligarh, Uttar Pradesh&gt;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F094D-191D-2A0A-1F22-6563DE8262B5}"/>
              </a:ext>
            </a:extLst>
          </p:cNvPr>
          <p:cNvSpPr txBox="1"/>
          <p:nvPr/>
        </p:nvSpPr>
        <p:spPr>
          <a:xfrm>
            <a:off x="3213100" y="4070368"/>
            <a:ext cx="534534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MARKETING  PRESENTATION</a:t>
            </a:r>
            <a:endParaRPr lang="en-IN" sz="2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A65A6-0A14-D0C5-F972-53B69DF973E3}"/>
              </a:ext>
            </a:extLst>
          </p:cNvPr>
          <p:cNvSpPr txBox="1"/>
          <p:nvPr/>
        </p:nvSpPr>
        <p:spPr>
          <a:xfrm>
            <a:off x="2674026" y="2946382"/>
            <a:ext cx="5345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SAE NIS EFFI-CYCLE 2023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&gt;&gt;&gt;Future Mobility&lt;&lt;&lt;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15F7-7AFF-AAD6-E4DB-F9A57A414D48}"/>
              </a:ext>
            </a:extLst>
          </p:cNvPr>
          <p:cNvPicPr/>
          <p:nvPr/>
        </p:nvPicPr>
        <p:blipFill rotWithShape="1">
          <a:blip r:embed="rId2" cstate="print"/>
          <a:srcRect l="5664" t="7693" r="9290" b="9091"/>
          <a:stretch/>
        </p:blipFill>
        <p:spPr bwMode="auto">
          <a:xfrm>
            <a:off x="3517900" y="384175"/>
            <a:ext cx="326599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F:\Effi 2013\SAE NIS LOGO.jpg">
            <a:extLst>
              <a:ext uri="{FF2B5EF4-FFF2-40B4-BE49-F238E27FC236}">
                <a16:creationId xmlns:a16="http://schemas.microsoft.com/office/drawing/2014/main" id="{E92BB9B7-F38B-1BE5-B452-67337ED9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68" y="0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473005-0829-42C0-9388-DEB28E575D99}"/>
              </a:ext>
            </a:extLst>
          </p:cNvPr>
          <p:cNvCxnSpPr/>
          <p:nvPr/>
        </p:nvCxnSpPr>
        <p:spPr>
          <a:xfrm>
            <a:off x="1498600" y="3983068"/>
            <a:ext cx="7696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F664DB95-04BA-FFC0-B95F-DA1E47E5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723" y="4878387"/>
            <a:ext cx="1676400" cy="152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D0E2B7-4653-64C8-F969-8CDB54FA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62" y="4878387"/>
            <a:ext cx="1676400" cy="152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object 13">
            <a:extLst>
              <a:ext uri="{FF2B5EF4-FFF2-40B4-BE49-F238E27FC236}">
                <a16:creationId xmlns:a16="http://schemas.microsoft.com/office/drawing/2014/main" id="{8060BF05-A91B-14F6-C65B-6549CC2C1B8B}"/>
              </a:ext>
            </a:extLst>
          </p:cNvPr>
          <p:cNvGrpSpPr/>
          <p:nvPr/>
        </p:nvGrpSpPr>
        <p:grpSpPr>
          <a:xfrm>
            <a:off x="3270445" y="4928869"/>
            <a:ext cx="1544955" cy="1423035"/>
            <a:chOff x="5915181" y="4217049"/>
            <a:chExt cx="1544955" cy="1423035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0C9BBDE5-F417-8E36-F937-722530EEB0E5}"/>
                </a:ext>
              </a:extLst>
            </p:cNvPr>
            <p:cNvSpPr/>
            <p:nvPr/>
          </p:nvSpPr>
          <p:spPr>
            <a:xfrm>
              <a:off x="5915177" y="4217055"/>
              <a:ext cx="1544955" cy="1423035"/>
            </a:xfrm>
            <a:custGeom>
              <a:avLst/>
              <a:gdLst/>
              <a:ahLst/>
              <a:cxnLst/>
              <a:rect l="l" t="t" r="r" b="b"/>
              <a:pathLst>
                <a:path w="1544954" h="1423035">
                  <a:moveTo>
                    <a:pt x="1544916" y="0"/>
                  </a:moveTo>
                  <a:lnTo>
                    <a:pt x="1534756" y="0"/>
                  </a:lnTo>
                  <a:lnTo>
                    <a:pt x="1534756" y="10160"/>
                  </a:lnTo>
                  <a:lnTo>
                    <a:pt x="1534756" y="1412786"/>
                  </a:lnTo>
                  <a:lnTo>
                    <a:pt x="10160" y="1412786"/>
                  </a:lnTo>
                  <a:lnTo>
                    <a:pt x="10160" y="10160"/>
                  </a:lnTo>
                  <a:lnTo>
                    <a:pt x="1534756" y="10160"/>
                  </a:lnTo>
                  <a:lnTo>
                    <a:pt x="1534756" y="0"/>
                  </a:lnTo>
                  <a:lnTo>
                    <a:pt x="1016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1412786"/>
                  </a:lnTo>
                  <a:lnTo>
                    <a:pt x="0" y="1422958"/>
                  </a:lnTo>
                  <a:lnTo>
                    <a:pt x="10160" y="1422958"/>
                  </a:lnTo>
                  <a:lnTo>
                    <a:pt x="1534756" y="1422958"/>
                  </a:lnTo>
                  <a:lnTo>
                    <a:pt x="1544916" y="1422958"/>
                  </a:lnTo>
                  <a:lnTo>
                    <a:pt x="1544916" y="1412786"/>
                  </a:lnTo>
                  <a:lnTo>
                    <a:pt x="1544916" y="10160"/>
                  </a:lnTo>
                  <a:lnTo>
                    <a:pt x="15449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16E0D4A3-5268-B86B-D3B9-D1DFCD24689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5510" y="4481312"/>
              <a:ext cx="1504264" cy="863935"/>
            </a:xfrm>
            <a:prstGeom prst="rect">
              <a:avLst/>
            </a:prstGeom>
          </p:spPr>
        </p:pic>
      </p:grpSp>
      <p:pic>
        <p:nvPicPr>
          <p:cNvPr id="17" name="object 12">
            <a:extLst>
              <a:ext uri="{FF2B5EF4-FFF2-40B4-BE49-F238E27FC236}">
                <a16:creationId xmlns:a16="http://schemas.microsoft.com/office/drawing/2014/main" id="{EB48AA1A-AE22-3BD5-02C9-9DF80193AF3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666" y="4991207"/>
            <a:ext cx="1179018" cy="11790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Effi 2013\SAE NIS LOGO.jpg">
            <a:extLst>
              <a:ext uri="{FF2B5EF4-FFF2-40B4-BE49-F238E27FC236}">
                <a16:creationId xmlns:a16="http://schemas.microsoft.com/office/drawing/2014/main" id="{FD69B4CE-C036-F52A-2034-FF5960BA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68" y="0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E312336-C8F2-EBF9-4151-5DD4F1194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150704"/>
              </p:ext>
            </p:extLst>
          </p:nvPr>
        </p:nvGraphicFramePr>
        <p:xfrm>
          <a:off x="165100" y="1679575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A150FA9-696C-1CAD-5277-7178E62681E9}"/>
              </a:ext>
            </a:extLst>
          </p:cNvPr>
          <p:cNvSpPr txBox="1"/>
          <p:nvPr/>
        </p:nvSpPr>
        <p:spPr>
          <a:xfrm>
            <a:off x="622300" y="395422"/>
            <a:ext cx="434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Market Strategy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045ACB-D433-7609-1197-8011D33A7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49" y="1662430"/>
            <a:ext cx="3234267" cy="2156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ABB20E-C364-CD8C-22DD-0631C609B5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4108097"/>
            <a:ext cx="2266207" cy="2324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Effi 2013\SAE NIS LOGO.jpg">
            <a:extLst>
              <a:ext uri="{FF2B5EF4-FFF2-40B4-BE49-F238E27FC236}">
                <a16:creationId xmlns:a16="http://schemas.microsoft.com/office/drawing/2014/main" id="{759425E2-3316-9EA3-882E-C14A3152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46" y="79375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E747C80-3E11-172E-567E-C56CA8940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8" t="20281" r="11640" b="13844"/>
          <a:stretch/>
        </p:blipFill>
        <p:spPr>
          <a:xfrm>
            <a:off x="-1" y="1450975"/>
            <a:ext cx="3906715" cy="236219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64711A-FCD0-899F-778D-049164380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2" t="19597" r="20785" b="14528"/>
          <a:stretch/>
        </p:blipFill>
        <p:spPr>
          <a:xfrm>
            <a:off x="4150946" y="1450975"/>
            <a:ext cx="3581400" cy="2362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82334B7-4594-5DE7-612D-954B286C50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6" t="19597" r="27317" b="11995"/>
          <a:stretch/>
        </p:blipFill>
        <p:spPr>
          <a:xfrm>
            <a:off x="7937429" y="1450973"/>
            <a:ext cx="2634354" cy="236220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C291162-844C-B4A0-C4E6-016BA8D96A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9" t="20863" r="15796" b="15795"/>
          <a:stretch/>
        </p:blipFill>
        <p:spPr>
          <a:xfrm>
            <a:off x="0" y="4001801"/>
            <a:ext cx="3906714" cy="270390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5E3E2EF-DFD0-81E3-761A-5BA137DDB8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6" t="19596" r="21496" b="17062"/>
          <a:stretch/>
        </p:blipFill>
        <p:spPr>
          <a:xfrm>
            <a:off x="4150946" y="4035456"/>
            <a:ext cx="3581400" cy="270390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D02D803-BC15-B5D0-F43C-4A04E774B8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3" t="19596" r="22209" b="17062"/>
          <a:stretch/>
        </p:blipFill>
        <p:spPr>
          <a:xfrm>
            <a:off x="7937429" y="4001801"/>
            <a:ext cx="2667374" cy="270390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74EFEFF-6F67-890F-E999-E1ABE884DB3B}"/>
              </a:ext>
            </a:extLst>
          </p:cNvPr>
          <p:cNvSpPr txBox="1"/>
          <p:nvPr/>
        </p:nvSpPr>
        <p:spPr>
          <a:xfrm>
            <a:off x="257218" y="375248"/>
            <a:ext cx="3392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Views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Effi 2013\SAE NIS LOGO.jpg">
            <a:extLst>
              <a:ext uri="{FF2B5EF4-FFF2-40B4-BE49-F238E27FC236}">
                <a16:creationId xmlns:a16="http://schemas.microsoft.com/office/drawing/2014/main" id="{97DD7752-66F4-16A1-04DD-11A966D7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68" y="0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9CB1E-85C4-1A30-6D8D-2EE99729CE77}"/>
              </a:ext>
            </a:extLst>
          </p:cNvPr>
          <p:cNvSpPr txBox="1"/>
          <p:nvPr/>
        </p:nvSpPr>
        <p:spPr>
          <a:xfrm>
            <a:off x="469900" y="384175"/>
            <a:ext cx="542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Electric Vehicle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A9A33C0-8A70-10FA-2926-125879676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998808"/>
              </p:ext>
            </p:extLst>
          </p:nvPr>
        </p:nvGraphicFramePr>
        <p:xfrm>
          <a:off x="-749300" y="1374775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9BDD95E-B8E9-7C7D-B701-1A361ECAE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42438"/>
              </p:ext>
            </p:extLst>
          </p:nvPr>
        </p:nvGraphicFramePr>
        <p:xfrm>
          <a:off x="5194300" y="1374775"/>
          <a:ext cx="5420267" cy="475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3254"/>
          <a:stretch/>
        </p:blipFill>
        <p:spPr>
          <a:xfrm>
            <a:off x="91016" y="2136775"/>
            <a:ext cx="6870700" cy="450334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EE731C-2785-7BF0-FF14-9057602B9A1A}"/>
              </a:ext>
            </a:extLst>
          </p:cNvPr>
          <p:cNvSpPr txBox="1"/>
          <p:nvPr/>
        </p:nvSpPr>
        <p:spPr>
          <a:xfrm>
            <a:off x="0" y="297778"/>
            <a:ext cx="631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Selling Proposition(USP</a:t>
            </a:r>
            <a:r>
              <a:rPr lang="en-IN" sz="3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4" name="Picture 2" descr="F:\Effi 2013\SAE NIS LOGO.jpg">
            <a:extLst>
              <a:ext uri="{FF2B5EF4-FFF2-40B4-BE49-F238E27FC236}">
                <a16:creationId xmlns:a16="http://schemas.microsoft.com/office/drawing/2014/main" id="{2AA21BBF-805D-AD0B-BA37-13190388C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68" y="0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A4A2B-765C-8476-56F2-19C8A32911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8"/>
          <a:stretch/>
        </p:blipFill>
        <p:spPr>
          <a:xfrm>
            <a:off x="7517070" y="3973121"/>
            <a:ext cx="2620976" cy="2667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C59EF-4EF0-5839-67AC-EE3D22A6F8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/>
          <a:stretch/>
        </p:blipFill>
        <p:spPr>
          <a:xfrm>
            <a:off x="6961716" y="1822853"/>
            <a:ext cx="3731684" cy="2150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DB4C39-F6B6-A75A-13ED-CF0C79AEF0C2}"/>
              </a:ext>
            </a:extLst>
          </p:cNvPr>
          <p:cNvSpPr txBox="1"/>
          <p:nvPr/>
        </p:nvSpPr>
        <p:spPr>
          <a:xfrm>
            <a:off x="25670" y="988023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F0502020204030204" pitchFamily="2" charset="0"/>
              </a:rPr>
              <a:t>A unique selling proposition—or 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F0502020204030204" pitchFamily="2" charset="0"/>
              </a:rPr>
              <a:t>USP</a:t>
            </a: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F0502020204030204" pitchFamily="2" charset="0"/>
              </a:rPr>
              <a:t> —is a statement of what makes your business stand out from the competition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Effi 2013\SAE NIS LOGO.jpg">
            <a:extLst>
              <a:ext uri="{FF2B5EF4-FFF2-40B4-BE49-F238E27FC236}">
                <a16:creationId xmlns:a16="http://schemas.microsoft.com/office/drawing/2014/main" id="{291B6D68-8E4E-08D5-7AA0-C98988C99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68" y="0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A03D1D07-B9F6-62BB-A064-A05AB4AE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51073"/>
              </p:ext>
            </p:extLst>
          </p:nvPr>
        </p:nvGraphicFramePr>
        <p:xfrm>
          <a:off x="165100" y="1432760"/>
          <a:ext cx="6174810" cy="5195951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305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50" b="1" spc="-10" dirty="0"/>
                        <a:t>Parameters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lang="en-IN" sz="1100" b="1" spc="-10" dirty="0" err="1"/>
                        <a:t>EffiQue</a:t>
                      </a:r>
                      <a:r>
                        <a:rPr lang="en-IN" sz="1100" b="1" spc="-10" dirty="0"/>
                        <a:t> 11.0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spc="-10" dirty="0"/>
                        <a:t>Microlino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dirty="0"/>
                        <a:t>Citroen</a:t>
                      </a:r>
                      <a:r>
                        <a:rPr sz="1100" b="1" spc="40" dirty="0"/>
                        <a:t> </a:t>
                      </a:r>
                      <a:r>
                        <a:rPr sz="1100" b="1" dirty="0"/>
                        <a:t>AMI</a:t>
                      </a:r>
                      <a:r>
                        <a:rPr sz="1100" b="1" spc="45" dirty="0"/>
                        <a:t> </a:t>
                      </a:r>
                      <a:r>
                        <a:rPr sz="1100" b="1" spc="-25" dirty="0"/>
                        <a:t>One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dirty="0"/>
                        <a:t>Toyota</a:t>
                      </a:r>
                      <a:r>
                        <a:rPr sz="1100" b="1" spc="-10" dirty="0"/>
                        <a:t> </a:t>
                      </a:r>
                      <a:r>
                        <a:rPr sz="1100" b="1" dirty="0"/>
                        <a:t>C+</a:t>
                      </a:r>
                      <a:r>
                        <a:rPr sz="1100" b="1" spc="-5" dirty="0"/>
                        <a:t> </a:t>
                      </a:r>
                      <a:r>
                        <a:rPr sz="1100" b="1" spc="-25" dirty="0"/>
                        <a:t>Pod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685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b="1" spc="-10" dirty="0"/>
                        <a:t>Price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dirty="0"/>
                        <a:t>Rs.</a:t>
                      </a:r>
                      <a:r>
                        <a:rPr lang="en-IN" sz="950" spc="5" dirty="0"/>
                        <a:t> 1.25,315</a:t>
                      </a:r>
                      <a:endParaRPr sz="950" dirty="0">
                        <a:latin typeface="Arial MT"/>
                        <a:cs typeface="Arial MT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dirty="0"/>
                        <a:t>Rs.</a:t>
                      </a:r>
                      <a:r>
                        <a:rPr sz="950" spc="5" dirty="0"/>
                        <a:t> </a:t>
                      </a:r>
                      <a:r>
                        <a:rPr sz="950" spc="-10" dirty="0"/>
                        <a:t>8,70,727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dirty="0"/>
                        <a:t>Rs.</a:t>
                      </a:r>
                      <a:r>
                        <a:rPr sz="950" spc="5" dirty="0"/>
                        <a:t> </a:t>
                      </a:r>
                      <a:r>
                        <a:rPr sz="950" spc="-10" dirty="0"/>
                        <a:t>5,23,445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dirty="0"/>
                        <a:t>Rs.</a:t>
                      </a:r>
                      <a:r>
                        <a:rPr sz="950" spc="5" dirty="0"/>
                        <a:t> </a:t>
                      </a:r>
                      <a:r>
                        <a:rPr sz="950" spc="-10" dirty="0"/>
                        <a:t>10,80,793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52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175895" marR="126364" indent="-47625">
                        <a:lnSpc>
                          <a:spcPct val="103099"/>
                        </a:lnSpc>
                        <a:spcBef>
                          <a:spcPts val="245"/>
                        </a:spcBef>
                      </a:pPr>
                      <a:r>
                        <a:rPr sz="1100" b="1" dirty="0"/>
                        <a:t>Electric</a:t>
                      </a:r>
                      <a:r>
                        <a:rPr sz="1100" b="1" spc="45" dirty="0"/>
                        <a:t> </a:t>
                      </a:r>
                      <a:r>
                        <a:rPr sz="1100" b="1" dirty="0"/>
                        <a:t>only</a:t>
                      </a:r>
                      <a:r>
                        <a:rPr sz="1100" b="1" spc="50" dirty="0"/>
                        <a:t> </a:t>
                      </a:r>
                      <a:r>
                        <a:rPr sz="1100" b="1" spc="-10" dirty="0"/>
                        <a:t>miles </a:t>
                      </a:r>
                      <a:r>
                        <a:rPr sz="1100" b="1" dirty="0"/>
                        <a:t>between</a:t>
                      </a:r>
                      <a:r>
                        <a:rPr sz="1100" b="1" spc="60" dirty="0"/>
                        <a:t> </a:t>
                      </a:r>
                      <a:r>
                        <a:rPr sz="1100" b="1" spc="-10" dirty="0"/>
                        <a:t>charges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950" spc="-25" dirty="0"/>
                        <a:t>36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950" spc="-25" dirty="0"/>
                        <a:t>59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950" spc="-25" dirty="0"/>
                        <a:t>43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950" spc="-25" dirty="0"/>
                        <a:t>90</a:t>
                      </a:r>
                      <a:endParaRPr sz="950" dirty="0">
                        <a:latin typeface="Arial MT"/>
                        <a:cs typeface="Arial MT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b="1" spc="-10" dirty="0"/>
                        <a:t>Battery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dirty="0"/>
                        <a:t>1.68</a:t>
                      </a:r>
                      <a:r>
                        <a:rPr sz="950" spc="15" dirty="0"/>
                        <a:t> </a:t>
                      </a:r>
                      <a:r>
                        <a:rPr sz="950" spc="-25" dirty="0"/>
                        <a:t>kWh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dirty="0"/>
                        <a:t>6</a:t>
                      </a:r>
                      <a:r>
                        <a:rPr sz="950" spc="5" dirty="0"/>
                        <a:t> </a:t>
                      </a:r>
                      <a:r>
                        <a:rPr sz="950" spc="-25" dirty="0"/>
                        <a:t>kWh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dirty="0"/>
                        <a:t>5.5</a:t>
                      </a:r>
                      <a:r>
                        <a:rPr sz="950" spc="10" dirty="0"/>
                        <a:t> </a:t>
                      </a:r>
                      <a:r>
                        <a:rPr sz="950" spc="-25" dirty="0"/>
                        <a:t>kWh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50" dirty="0"/>
                        <a:t>9.06</a:t>
                      </a:r>
                      <a:r>
                        <a:rPr sz="950" spc="15" dirty="0"/>
                        <a:t> </a:t>
                      </a:r>
                      <a:r>
                        <a:rPr sz="950" spc="-25" dirty="0"/>
                        <a:t>kWh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10" dirty="0"/>
                        <a:t>Dimensions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41605" marR="64769" indent="60325">
                        <a:lnSpc>
                          <a:spcPct val="105300"/>
                        </a:lnSpc>
                        <a:spcBef>
                          <a:spcPts val="215"/>
                        </a:spcBef>
                      </a:pPr>
                      <a:r>
                        <a:rPr sz="950" dirty="0"/>
                        <a:t>Length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=</a:t>
                      </a:r>
                      <a:r>
                        <a:rPr sz="950" spc="15" dirty="0"/>
                        <a:t> </a:t>
                      </a:r>
                      <a:r>
                        <a:rPr sz="950" spc="-10" dirty="0"/>
                        <a:t>2.0828m </a:t>
                      </a:r>
                      <a:r>
                        <a:rPr sz="950" dirty="0"/>
                        <a:t>Breadth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=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1.473.2</a:t>
                      </a:r>
                      <a:r>
                        <a:rPr sz="950" spc="20" dirty="0"/>
                        <a:t> </a:t>
                      </a:r>
                      <a:r>
                        <a:rPr sz="950" spc="-50" dirty="0"/>
                        <a:t>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 marR="137795" indent="26670">
                        <a:lnSpc>
                          <a:spcPct val="105300"/>
                        </a:lnSpc>
                        <a:spcBef>
                          <a:spcPts val="800"/>
                        </a:spcBef>
                      </a:pPr>
                      <a:r>
                        <a:rPr sz="950" dirty="0"/>
                        <a:t>Length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=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2.435</a:t>
                      </a:r>
                      <a:r>
                        <a:rPr sz="950" spc="20" dirty="0"/>
                        <a:t> </a:t>
                      </a:r>
                      <a:r>
                        <a:rPr sz="950" spc="-50" dirty="0"/>
                        <a:t>m </a:t>
                      </a:r>
                      <a:r>
                        <a:rPr sz="950" dirty="0"/>
                        <a:t>Breadth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=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1.500</a:t>
                      </a:r>
                      <a:r>
                        <a:rPr sz="950" spc="20" dirty="0"/>
                        <a:t> </a:t>
                      </a:r>
                      <a:r>
                        <a:rPr sz="950" spc="-50" dirty="0"/>
                        <a:t>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170180" marR="183515" indent="26670">
                        <a:lnSpc>
                          <a:spcPct val="105300"/>
                        </a:lnSpc>
                        <a:spcBef>
                          <a:spcPts val="800"/>
                        </a:spcBef>
                      </a:pPr>
                      <a:r>
                        <a:rPr sz="950" dirty="0"/>
                        <a:t>Length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=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2.410</a:t>
                      </a:r>
                      <a:r>
                        <a:rPr sz="950" spc="20" dirty="0"/>
                        <a:t> </a:t>
                      </a:r>
                      <a:r>
                        <a:rPr sz="950" spc="-50" dirty="0"/>
                        <a:t>m </a:t>
                      </a:r>
                      <a:r>
                        <a:rPr sz="950" dirty="0"/>
                        <a:t>Breadth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=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1.390</a:t>
                      </a:r>
                      <a:r>
                        <a:rPr sz="950" spc="20" dirty="0"/>
                        <a:t> </a:t>
                      </a:r>
                      <a:r>
                        <a:rPr sz="950" spc="-50" dirty="0"/>
                        <a:t>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327660" marR="253365" indent="26670">
                        <a:lnSpc>
                          <a:spcPct val="105300"/>
                        </a:lnSpc>
                        <a:spcBef>
                          <a:spcPts val="800"/>
                        </a:spcBef>
                      </a:pPr>
                      <a:r>
                        <a:rPr sz="950" dirty="0"/>
                        <a:t>Length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=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2.250</a:t>
                      </a:r>
                      <a:r>
                        <a:rPr sz="950" spc="20" dirty="0"/>
                        <a:t> </a:t>
                      </a:r>
                      <a:r>
                        <a:rPr sz="950" spc="-50" dirty="0"/>
                        <a:t>m </a:t>
                      </a:r>
                      <a:r>
                        <a:rPr sz="950" dirty="0"/>
                        <a:t>Breadth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=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1.300</a:t>
                      </a:r>
                      <a:r>
                        <a:rPr sz="950" spc="20" dirty="0"/>
                        <a:t> </a:t>
                      </a:r>
                      <a:r>
                        <a:rPr sz="950" spc="-50" dirty="0"/>
                        <a:t>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16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2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1100" dirty="0"/>
                    </a:p>
                    <a:p>
                      <a:pPr marL="520065" marR="241300" indent="-276860">
                        <a:lnSpc>
                          <a:spcPct val="103099"/>
                        </a:lnSpc>
                      </a:pPr>
                      <a:r>
                        <a:rPr sz="1100" b="1" dirty="0"/>
                        <a:t>How</a:t>
                      </a:r>
                      <a:r>
                        <a:rPr sz="1100" b="1" spc="25" dirty="0"/>
                        <a:t> </a:t>
                      </a:r>
                      <a:r>
                        <a:rPr sz="1100" b="1" dirty="0"/>
                        <a:t>fun</a:t>
                      </a:r>
                      <a:r>
                        <a:rPr sz="1100" b="1" spc="25" dirty="0"/>
                        <a:t> </a:t>
                      </a:r>
                      <a:r>
                        <a:rPr sz="1100" b="1" dirty="0"/>
                        <a:t>is</a:t>
                      </a:r>
                      <a:r>
                        <a:rPr sz="1100" b="1" spc="25" dirty="0"/>
                        <a:t> </a:t>
                      </a:r>
                      <a:r>
                        <a:rPr sz="1100" b="1" dirty="0"/>
                        <a:t>it</a:t>
                      </a:r>
                      <a:r>
                        <a:rPr sz="1100" b="1" spc="25" dirty="0"/>
                        <a:t> </a:t>
                      </a:r>
                      <a:r>
                        <a:rPr sz="1100" b="1" spc="-25" dirty="0"/>
                        <a:t>to </a:t>
                      </a:r>
                      <a:r>
                        <a:rPr sz="1100" b="1" dirty="0"/>
                        <a:t>drive</a:t>
                      </a:r>
                      <a:r>
                        <a:rPr sz="1100" b="1" spc="35" dirty="0"/>
                        <a:t> </a:t>
                      </a:r>
                      <a:r>
                        <a:rPr sz="1100" b="1" spc="-50" dirty="0"/>
                        <a:t>?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marL="129539" marR="52705" indent="-635" algn="ctr">
                        <a:lnSpc>
                          <a:spcPct val="105300"/>
                        </a:lnSpc>
                        <a:spcBef>
                          <a:spcPts val="215"/>
                        </a:spcBef>
                      </a:pPr>
                      <a:r>
                        <a:rPr sz="950" spc="-10" dirty="0"/>
                        <a:t>Ergonomically </a:t>
                      </a:r>
                      <a:r>
                        <a:rPr sz="950" dirty="0"/>
                        <a:t>designed,</a:t>
                      </a:r>
                      <a:r>
                        <a:rPr sz="950" spc="25" dirty="0"/>
                        <a:t> </a:t>
                      </a:r>
                      <a:r>
                        <a:rPr sz="950" spc="-20" dirty="0"/>
                        <a:t>with </a:t>
                      </a:r>
                      <a:r>
                        <a:rPr sz="950" dirty="0"/>
                        <a:t>joystick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type</a:t>
                      </a:r>
                      <a:r>
                        <a:rPr sz="950" spc="20" dirty="0"/>
                        <a:t> </a:t>
                      </a:r>
                      <a:r>
                        <a:rPr sz="950" spc="-10" dirty="0"/>
                        <a:t>steering </a:t>
                      </a:r>
                      <a:r>
                        <a:rPr sz="950" dirty="0"/>
                        <a:t>makes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the</a:t>
                      </a:r>
                      <a:r>
                        <a:rPr sz="950" spc="15" dirty="0"/>
                        <a:t> </a:t>
                      </a:r>
                      <a:r>
                        <a:rPr sz="950" spc="-10" dirty="0"/>
                        <a:t>vehicle </a:t>
                      </a:r>
                      <a:r>
                        <a:rPr sz="950" dirty="0"/>
                        <a:t>very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easy</a:t>
                      </a:r>
                      <a:r>
                        <a:rPr sz="950" spc="15" dirty="0"/>
                        <a:t> </a:t>
                      </a:r>
                      <a:r>
                        <a:rPr sz="950" spc="-25" dirty="0"/>
                        <a:t>and </a:t>
                      </a:r>
                      <a:r>
                        <a:rPr sz="950" dirty="0"/>
                        <a:t>comfortable</a:t>
                      </a:r>
                      <a:r>
                        <a:rPr sz="950" spc="25" dirty="0"/>
                        <a:t> </a:t>
                      </a:r>
                      <a:r>
                        <a:rPr sz="950" dirty="0"/>
                        <a:t>to</a:t>
                      </a:r>
                      <a:r>
                        <a:rPr sz="950" spc="30" dirty="0"/>
                        <a:t> </a:t>
                      </a:r>
                      <a:r>
                        <a:rPr sz="950" spc="-10" dirty="0"/>
                        <a:t>drive.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 marR="146050" algn="ctr">
                        <a:lnSpc>
                          <a:spcPct val="105300"/>
                        </a:lnSpc>
                        <a:spcBef>
                          <a:spcPts val="215"/>
                        </a:spcBef>
                      </a:pPr>
                      <a:r>
                        <a:rPr sz="950" spc="-20" dirty="0"/>
                        <a:t>Two-</a:t>
                      </a:r>
                      <a:r>
                        <a:rPr sz="950" dirty="0"/>
                        <a:t>seater,</a:t>
                      </a:r>
                      <a:r>
                        <a:rPr sz="950" spc="10" dirty="0"/>
                        <a:t> </a:t>
                      </a:r>
                      <a:r>
                        <a:rPr sz="950" spc="-10" dirty="0"/>
                        <a:t>space </a:t>
                      </a:r>
                      <a:r>
                        <a:rPr sz="950" dirty="0"/>
                        <a:t>saving</a:t>
                      </a:r>
                      <a:r>
                        <a:rPr sz="950" spc="10" dirty="0"/>
                        <a:t> </a:t>
                      </a:r>
                      <a:r>
                        <a:rPr sz="950" spc="-10" dirty="0"/>
                        <a:t>light </a:t>
                      </a:r>
                      <a:r>
                        <a:rPr sz="950" dirty="0"/>
                        <a:t>weighted</a:t>
                      </a:r>
                      <a:r>
                        <a:rPr sz="950" spc="25" dirty="0"/>
                        <a:t> </a:t>
                      </a:r>
                      <a:r>
                        <a:rPr sz="950" spc="-10" dirty="0"/>
                        <a:t>vehicle </a:t>
                      </a:r>
                      <a:r>
                        <a:rPr sz="950" dirty="0"/>
                        <a:t>which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fulfils</a:t>
                      </a:r>
                      <a:r>
                        <a:rPr sz="950" spc="15" dirty="0"/>
                        <a:t> </a:t>
                      </a:r>
                      <a:r>
                        <a:rPr sz="950" spc="-25" dirty="0"/>
                        <a:t>the </a:t>
                      </a:r>
                      <a:r>
                        <a:rPr sz="950" dirty="0"/>
                        <a:t>needs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of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a</a:t>
                      </a:r>
                      <a:r>
                        <a:rPr sz="950" spc="10" dirty="0"/>
                        <a:t> </a:t>
                      </a:r>
                      <a:r>
                        <a:rPr sz="950" spc="-20" dirty="0"/>
                        <a:t>city </a:t>
                      </a:r>
                      <a:r>
                        <a:rPr sz="950" spc="-10" dirty="0"/>
                        <a:t>dweller.</a:t>
                      </a:r>
                      <a:endParaRPr sz="950" dirty="0">
                        <a:latin typeface="Arial MT"/>
                        <a:cs typeface="Arial MT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950" dirty="0"/>
                    </a:p>
                    <a:p>
                      <a:pPr marL="127635" marR="140970" algn="ctr">
                        <a:lnSpc>
                          <a:spcPct val="105300"/>
                        </a:lnSpc>
                        <a:spcBef>
                          <a:spcPts val="5"/>
                        </a:spcBef>
                      </a:pPr>
                      <a:r>
                        <a:rPr sz="950" dirty="0"/>
                        <a:t>Compact</a:t>
                      </a:r>
                      <a:r>
                        <a:rPr sz="950" spc="25" dirty="0"/>
                        <a:t> </a:t>
                      </a:r>
                      <a:r>
                        <a:rPr sz="950" spc="-10" dirty="0"/>
                        <a:t>design </a:t>
                      </a:r>
                      <a:r>
                        <a:rPr sz="950" dirty="0"/>
                        <a:t>makes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it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perfect</a:t>
                      </a:r>
                      <a:r>
                        <a:rPr sz="950" spc="20" dirty="0"/>
                        <a:t> </a:t>
                      </a:r>
                      <a:r>
                        <a:rPr sz="950" spc="-25" dirty="0"/>
                        <a:t>for </a:t>
                      </a:r>
                      <a:r>
                        <a:rPr sz="950" dirty="0"/>
                        <a:t>zipping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around</a:t>
                      </a:r>
                      <a:r>
                        <a:rPr sz="950" spc="20" dirty="0"/>
                        <a:t> </a:t>
                      </a:r>
                      <a:r>
                        <a:rPr sz="950" spc="-20" dirty="0"/>
                        <a:t>town </a:t>
                      </a:r>
                      <a:r>
                        <a:rPr sz="950" dirty="0"/>
                        <a:t>with</a:t>
                      </a:r>
                      <a:r>
                        <a:rPr sz="950" spc="5" dirty="0"/>
                        <a:t> </a:t>
                      </a:r>
                      <a:r>
                        <a:rPr sz="950" dirty="0"/>
                        <a:t>two</a:t>
                      </a:r>
                      <a:r>
                        <a:rPr sz="950" spc="10" dirty="0"/>
                        <a:t> </a:t>
                      </a:r>
                      <a:r>
                        <a:rPr sz="950" spc="-10" dirty="0"/>
                        <a:t>aboard.</a:t>
                      </a:r>
                      <a:endParaRPr sz="95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950"/>
                    </a:p>
                    <a:p>
                      <a:pPr marL="190500" marR="115570" algn="ctr">
                        <a:lnSpc>
                          <a:spcPct val="105300"/>
                        </a:lnSpc>
                        <a:spcBef>
                          <a:spcPts val="5"/>
                        </a:spcBef>
                      </a:pPr>
                      <a:r>
                        <a:rPr sz="950" dirty="0"/>
                        <a:t>Can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go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to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places</a:t>
                      </a:r>
                      <a:r>
                        <a:rPr sz="950" spc="10" dirty="0"/>
                        <a:t> </a:t>
                      </a:r>
                      <a:r>
                        <a:rPr sz="950" spc="-10" dirty="0"/>
                        <a:t>where </a:t>
                      </a:r>
                      <a:r>
                        <a:rPr sz="950" dirty="0"/>
                        <a:t>larger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vehicles</a:t>
                      </a:r>
                      <a:r>
                        <a:rPr sz="950" spc="20" dirty="0"/>
                        <a:t> </a:t>
                      </a:r>
                      <a:r>
                        <a:rPr sz="950" spc="-10" dirty="0"/>
                        <a:t>cannot </a:t>
                      </a:r>
                      <a:r>
                        <a:rPr sz="950" dirty="0"/>
                        <a:t>enter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because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of</a:t>
                      </a:r>
                      <a:r>
                        <a:rPr sz="950" spc="20" dirty="0"/>
                        <a:t> </a:t>
                      </a:r>
                      <a:r>
                        <a:rPr sz="950" spc="-25" dirty="0"/>
                        <a:t>its </a:t>
                      </a:r>
                      <a:r>
                        <a:rPr sz="950" dirty="0"/>
                        <a:t>compact</a:t>
                      </a:r>
                      <a:r>
                        <a:rPr sz="950" spc="25" dirty="0"/>
                        <a:t> </a:t>
                      </a:r>
                      <a:r>
                        <a:rPr sz="950" spc="-10" dirty="0"/>
                        <a:t>design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100"/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dirty="0"/>
                        <a:t>Who</a:t>
                      </a:r>
                      <a:r>
                        <a:rPr sz="1100" b="1" spc="30" dirty="0"/>
                        <a:t> </a:t>
                      </a:r>
                      <a:r>
                        <a:rPr sz="1100" b="1" dirty="0"/>
                        <a:t>will</a:t>
                      </a:r>
                      <a:r>
                        <a:rPr sz="1100" b="1" spc="35" dirty="0"/>
                        <a:t> </a:t>
                      </a:r>
                      <a:r>
                        <a:rPr sz="1100" b="1" dirty="0"/>
                        <a:t>drive</a:t>
                      </a:r>
                      <a:r>
                        <a:rPr sz="1100" b="1" spc="35" dirty="0"/>
                        <a:t> </a:t>
                      </a:r>
                      <a:r>
                        <a:rPr sz="1100" b="1" dirty="0"/>
                        <a:t>it</a:t>
                      </a:r>
                      <a:r>
                        <a:rPr sz="1100" b="1" spc="35" dirty="0"/>
                        <a:t> </a:t>
                      </a:r>
                      <a:r>
                        <a:rPr sz="1100" b="1" spc="-50" dirty="0"/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116205" marR="39370" algn="ctr">
                        <a:lnSpc>
                          <a:spcPct val="105300"/>
                        </a:lnSpc>
                        <a:spcBef>
                          <a:spcPts val="215"/>
                        </a:spcBef>
                      </a:pPr>
                      <a:r>
                        <a:rPr sz="950" dirty="0"/>
                        <a:t>Students,</a:t>
                      </a:r>
                      <a:r>
                        <a:rPr sz="950" spc="30" dirty="0"/>
                        <a:t> </a:t>
                      </a:r>
                      <a:r>
                        <a:rPr sz="950" spc="-10" dirty="0"/>
                        <a:t>urbanites, </a:t>
                      </a:r>
                      <a:r>
                        <a:rPr sz="950" dirty="0"/>
                        <a:t>health</a:t>
                      </a:r>
                      <a:r>
                        <a:rPr sz="950" spc="20" dirty="0"/>
                        <a:t> </a:t>
                      </a:r>
                      <a:r>
                        <a:rPr sz="950" spc="-10" dirty="0"/>
                        <a:t>enthusiasts </a:t>
                      </a:r>
                      <a:r>
                        <a:rPr sz="950" dirty="0"/>
                        <a:t>who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want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a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healthy</a:t>
                      </a:r>
                      <a:r>
                        <a:rPr sz="950" spc="15" dirty="0"/>
                        <a:t> </a:t>
                      </a:r>
                      <a:r>
                        <a:rPr sz="950" spc="-50" dirty="0"/>
                        <a:t>&amp; </a:t>
                      </a:r>
                      <a:r>
                        <a:rPr sz="950" dirty="0"/>
                        <a:t>comfortable</a:t>
                      </a:r>
                      <a:r>
                        <a:rPr sz="950" spc="45" dirty="0"/>
                        <a:t> </a:t>
                      </a:r>
                      <a:r>
                        <a:rPr sz="950" spc="-10" dirty="0"/>
                        <a:t>ride.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 marR="102235" algn="ctr">
                        <a:lnSpc>
                          <a:spcPct val="105300"/>
                        </a:lnSpc>
                        <a:spcBef>
                          <a:spcPts val="215"/>
                        </a:spcBef>
                      </a:pPr>
                      <a:r>
                        <a:rPr sz="950" dirty="0"/>
                        <a:t>People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who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need</a:t>
                      </a:r>
                      <a:r>
                        <a:rPr sz="950" spc="15" dirty="0"/>
                        <a:t> </a:t>
                      </a:r>
                      <a:r>
                        <a:rPr sz="950" spc="-25" dirty="0"/>
                        <a:t>to </a:t>
                      </a:r>
                      <a:r>
                        <a:rPr sz="950" dirty="0"/>
                        <a:t>travel</a:t>
                      </a:r>
                      <a:r>
                        <a:rPr sz="950" spc="10" dirty="0"/>
                        <a:t> </a:t>
                      </a:r>
                      <a:r>
                        <a:rPr sz="950" spc="-10" dirty="0"/>
                        <a:t>short </a:t>
                      </a:r>
                      <a:r>
                        <a:rPr sz="950" dirty="0"/>
                        <a:t>distances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in</a:t>
                      </a:r>
                      <a:r>
                        <a:rPr sz="950" spc="20" dirty="0"/>
                        <a:t> </a:t>
                      </a:r>
                      <a:r>
                        <a:rPr sz="950" spc="-10" dirty="0"/>
                        <a:t>quick time.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69875" marR="283845" algn="ctr">
                        <a:lnSpc>
                          <a:spcPct val="105300"/>
                        </a:lnSpc>
                        <a:spcBef>
                          <a:spcPts val="800"/>
                        </a:spcBef>
                      </a:pPr>
                      <a:r>
                        <a:rPr sz="950" dirty="0"/>
                        <a:t>Urbanites</a:t>
                      </a:r>
                      <a:r>
                        <a:rPr sz="950" spc="25" dirty="0"/>
                        <a:t> </a:t>
                      </a:r>
                      <a:r>
                        <a:rPr sz="950" spc="-25" dirty="0"/>
                        <a:t>for </a:t>
                      </a:r>
                      <a:r>
                        <a:rPr sz="950" dirty="0"/>
                        <a:t>travelling</a:t>
                      </a:r>
                      <a:r>
                        <a:rPr sz="950" spc="20" dirty="0"/>
                        <a:t> </a:t>
                      </a:r>
                      <a:r>
                        <a:rPr sz="950" spc="-10" dirty="0"/>
                        <a:t>small distances.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950"/>
                    </a:p>
                    <a:p>
                      <a:pPr marL="410845" marR="126364" indent="-210185">
                        <a:lnSpc>
                          <a:spcPct val="105300"/>
                        </a:lnSpc>
                        <a:spcBef>
                          <a:spcPts val="5"/>
                        </a:spcBef>
                      </a:pPr>
                      <a:r>
                        <a:rPr sz="950" dirty="0"/>
                        <a:t>Mobility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option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for</a:t>
                      </a:r>
                      <a:r>
                        <a:rPr sz="950" spc="20" dirty="0"/>
                        <a:t> </a:t>
                      </a:r>
                      <a:r>
                        <a:rPr sz="950" spc="-20" dirty="0"/>
                        <a:t>short </a:t>
                      </a:r>
                      <a:r>
                        <a:rPr sz="950" dirty="0"/>
                        <a:t>urban</a:t>
                      </a:r>
                      <a:r>
                        <a:rPr sz="950" spc="15" dirty="0"/>
                        <a:t> </a:t>
                      </a:r>
                      <a:r>
                        <a:rPr sz="950" spc="-10" dirty="0"/>
                        <a:t>journeys.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5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100"/>
                    </a:p>
                    <a:p>
                      <a:pPr marL="405130" marR="115570" indent="-287655">
                        <a:lnSpc>
                          <a:spcPct val="103099"/>
                        </a:lnSpc>
                        <a:spcBef>
                          <a:spcPts val="5"/>
                        </a:spcBef>
                      </a:pPr>
                      <a:r>
                        <a:rPr sz="1100" b="1" dirty="0"/>
                        <a:t>Will</a:t>
                      </a:r>
                      <a:r>
                        <a:rPr sz="1100" b="1" spc="25" dirty="0"/>
                        <a:t> </a:t>
                      </a:r>
                      <a:r>
                        <a:rPr sz="1100" b="1" dirty="0"/>
                        <a:t>it</a:t>
                      </a:r>
                      <a:r>
                        <a:rPr sz="1100" b="1" spc="30" dirty="0"/>
                        <a:t> </a:t>
                      </a:r>
                      <a:r>
                        <a:rPr sz="1100" b="1" dirty="0"/>
                        <a:t>be</a:t>
                      </a:r>
                      <a:r>
                        <a:rPr sz="1100" b="1" spc="30" dirty="0"/>
                        <a:t> </a:t>
                      </a:r>
                      <a:r>
                        <a:rPr sz="1100" b="1" dirty="0"/>
                        <a:t>around</a:t>
                      </a:r>
                      <a:r>
                        <a:rPr sz="1100" b="1" spc="30" dirty="0"/>
                        <a:t> </a:t>
                      </a:r>
                      <a:r>
                        <a:rPr sz="1100" b="1" spc="-25" dirty="0"/>
                        <a:t>in </a:t>
                      </a:r>
                      <a:r>
                        <a:rPr sz="1100" b="1" dirty="0"/>
                        <a:t>10</a:t>
                      </a:r>
                      <a:r>
                        <a:rPr sz="1100" b="1" spc="25" dirty="0"/>
                        <a:t> </a:t>
                      </a:r>
                      <a:r>
                        <a:rPr sz="1100" b="1" dirty="0"/>
                        <a:t>years</a:t>
                      </a:r>
                      <a:r>
                        <a:rPr sz="1100" b="1" spc="25" dirty="0"/>
                        <a:t> </a:t>
                      </a:r>
                      <a:r>
                        <a:rPr sz="1100" b="1" spc="-50" dirty="0"/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 marR="42545" algn="ctr">
                        <a:lnSpc>
                          <a:spcPct val="105300"/>
                        </a:lnSpc>
                        <a:spcBef>
                          <a:spcPts val="800"/>
                        </a:spcBef>
                      </a:pPr>
                      <a:r>
                        <a:rPr sz="950" dirty="0"/>
                        <a:t>Its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perfect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design</a:t>
                      </a:r>
                      <a:r>
                        <a:rPr sz="950" spc="20" dirty="0"/>
                        <a:t> </a:t>
                      </a:r>
                      <a:r>
                        <a:rPr sz="950" spc="-50" dirty="0"/>
                        <a:t>&amp; </a:t>
                      </a:r>
                      <a:r>
                        <a:rPr sz="950" dirty="0"/>
                        <a:t>efficient</a:t>
                      </a:r>
                      <a:r>
                        <a:rPr sz="950" spc="-5" dirty="0"/>
                        <a:t> </a:t>
                      </a:r>
                      <a:r>
                        <a:rPr sz="950" spc="-10" dirty="0"/>
                        <a:t>performance </a:t>
                      </a:r>
                      <a:r>
                        <a:rPr sz="950" dirty="0"/>
                        <a:t>can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ensure</a:t>
                      </a:r>
                      <a:r>
                        <a:rPr sz="950" spc="15" dirty="0"/>
                        <a:t> </a:t>
                      </a:r>
                      <a:r>
                        <a:rPr sz="950" spc="-25" dirty="0"/>
                        <a:t>its </a:t>
                      </a:r>
                      <a:r>
                        <a:rPr sz="950" dirty="0"/>
                        <a:t>existence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in</a:t>
                      </a:r>
                      <a:r>
                        <a:rPr sz="950" spc="15" dirty="0"/>
                        <a:t> </a:t>
                      </a:r>
                      <a:r>
                        <a:rPr sz="950" spc="-25" dirty="0"/>
                        <a:t>the</a:t>
                      </a:r>
                      <a:r>
                        <a:rPr sz="950" spc="500" dirty="0"/>
                        <a:t> </a:t>
                      </a:r>
                      <a:r>
                        <a:rPr sz="950" dirty="0"/>
                        <a:t>future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also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with</a:t>
                      </a:r>
                      <a:r>
                        <a:rPr sz="950" spc="15" dirty="0"/>
                        <a:t> </a:t>
                      </a:r>
                      <a:r>
                        <a:rPr sz="950" spc="-20" dirty="0"/>
                        <a:t>many </a:t>
                      </a:r>
                      <a:r>
                        <a:rPr sz="950" dirty="0"/>
                        <a:t>variants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yet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to</a:t>
                      </a:r>
                      <a:r>
                        <a:rPr sz="950" spc="10" dirty="0"/>
                        <a:t> </a:t>
                      </a:r>
                      <a:r>
                        <a:rPr sz="950" spc="-20" dirty="0"/>
                        <a:t>come.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 marR="140970" algn="ctr">
                        <a:lnSpc>
                          <a:spcPct val="105300"/>
                        </a:lnSpc>
                        <a:spcBef>
                          <a:spcPts val="215"/>
                        </a:spcBef>
                      </a:pPr>
                      <a:r>
                        <a:rPr sz="950" dirty="0"/>
                        <a:t>Probably,</a:t>
                      </a:r>
                      <a:r>
                        <a:rPr sz="950" spc="-20" dirty="0"/>
                        <a:t> </a:t>
                      </a:r>
                      <a:r>
                        <a:rPr sz="950" dirty="0"/>
                        <a:t>as</a:t>
                      </a:r>
                      <a:r>
                        <a:rPr sz="950" spc="-20" dirty="0"/>
                        <a:t> </a:t>
                      </a:r>
                      <a:r>
                        <a:rPr sz="950" spc="-10" dirty="0"/>
                        <a:t>Micro </a:t>
                      </a:r>
                      <a:r>
                        <a:rPr sz="950" dirty="0"/>
                        <a:t>have</a:t>
                      </a:r>
                      <a:r>
                        <a:rPr sz="950" spc="15" dirty="0"/>
                        <a:t> </a:t>
                      </a:r>
                      <a:r>
                        <a:rPr sz="950" spc="-10" dirty="0"/>
                        <a:t>pioneered </a:t>
                      </a:r>
                      <a:r>
                        <a:rPr sz="950" dirty="0"/>
                        <a:t>electric</a:t>
                      </a:r>
                      <a:r>
                        <a:rPr sz="950" spc="20" dirty="0"/>
                        <a:t> </a:t>
                      </a:r>
                      <a:r>
                        <a:rPr sz="950" spc="-10" dirty="0"/>
                        <a:t>scooters </a:t>
                      </a:r>
                      <a:r>
                        <a:rPr sz="950" dirty="0"/>
                        <a:t>and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cars</a:t>
                      </a:r>
                      <a:r>
                        <a:rPr sz="950" spc="15" dirty="0"/>
                        <a:t> </a:t>
                      </a:r>
                      <a:r>
                        <a:rPr sz="950" spc="-10" dirty="0"/>
                        <a:t>since </a:t>
                      </a:r>
                      <a:r>
                        <a:rPr sz="950" dirty="0"/>
                        <a:t>moving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on</a:t>
                      </a:r>
                      <a:r>
                        <a:rPr sz="950" spc="10" dirty="0"/>
                        <a:t> </a:t>
                      </a:r>
                      <a:r>
                        <a:rPr sz="950" spc="-25" dirty="0"/>
                        <a:t>to </a:t>
                      </a:r>
                      <a:r>
                        <a:rPr sz="950" dirty="0"/>
                        <a:t>electric</a:t>
                      </a:r>
                      <a:r>
                        <a:rPr sz="950" spc="20" dirty="0"/>
                        <a:t> </a:t>
                      </a:r>
                      <a:r>
                        <a:rPr sz="950" spc="-10" dirty="0"/>
                        <a:t>three- </a:t>
                      </a:r>
                      <a:r>
                        <a:rPr sz="950" dirty="0"/>
                        <a:t>wheeled</a:t>
                      </a:r>
                      <a:r>
                        <a:rPr sz="950" spc="25" dirty="0"/>
                        <a:t> </a:t>
                      </a:r>
                      <a:r>
                        <a:rPr sz="950" spc="-10" dirty="0"/>
                        <a:t>mopeds.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950" dirty="0"/>
                    </a:p>
                    <a:p>
                      <a:pPr marL="117475" marR="131445" algn="ctr">
                        <a:lnSpc>
                          <a:spcPct val="105300"/>
                        </a:lnSpc>
                        <a:spcBef>
                          <a:spcPts val="5"/>
                        </a:spcBef>
                      </a:pPr>
                      <a:r>
                        <a:rPr sz="950" dirty="0"/>
                        <a:t>Likely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so,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as</a:t>
                      </a:r>
                      <a:r>
                        <a:rPr sz="950" spc="10" dirty="0"/>
                        <a:t> </a:t>
                      </a:r>
                      <a:r>
                        <a:rPr sz="950" spc="-25" dirty="0"/>
                        <a:t>the </a:t>
                      </a:r>
                      <a:r>
                        <a:rPr sz="950" dirty="0"/>
                        <a:t>design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is</a:t>
                      </a:r>
                      <a:r>
                        <a:rPr sz="950" spc="15" dirty="0"/>
                        <a:t> </a:t>
                      </a:r>
                      <a:r>
                        <a:rPr sz="950" dirty="0"/>
                        <a:t>made</a:t>
                      </a:r>
                      <a:r>
                        <a:rPr sz="950" spc="10" dirty="0"/>
                        <a:t> </a:t>
                      </a:r>
                      <a:r>
                        <a:rPr sz="950" spc="-20" dirty="0"/>
                        <a:t>such </a:t>
                      </a:r>
                      <a:r>
                        <a:rPr sz="950" dirty="0"/>
                        <a:t>that</a:t>
                      </a:r>
                      <a:r>
                        <a:rPr sz="950" spc="5" dirty="0"/>
                        <a:t> </a:t>
                      </a:r>
                      <a:r>
                        <a:rPr sz="950" dirty="0"/>
                        <a:t>it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can</a:t>
                      </a:r>
                      <a:r>
                        <a:rPr sz="950" spc="10" dirty="0"/>
                        <a:t> </a:t>
                      </a:r>
                      <a:r>
                        <a:rPr sz="950" spc="-25" dirty="0"/>
                        <a:t>be </a:t>
                      </a:r>
                      <a:r>
                        <a:rPr sz="950" dirty="0"/>
                        <a:t>upgraded</a:t>
                      </a:r>
                      <a:r>
                        <a:rPr sz="950" spc="20" dirty="0"/>
                        <a:t> </a:t>
                      </a:r>
                      <a:r>
                        <a:rPr sz="950" dirty="0"/>
                        <a:t>in</a:t>
                      </a:r>
                      <a:r>
                        <a:rPr sz="950" spc="20" dirty="0"/>
                        <a:t> </a:t>
                      </a:r>
                      <a:r>
                        <a:rPr sz="950" spc="-10" dirty="0"/>
                        <a:t>later years.</a:t>
                      </a:r>
                      <a:endParaRPr sz="95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950" dirty="0"/>
                    </a:p>
                    <a:p>
                      <a:pPr marL="124460" marR="50165" algn="ctr">
                        <a:lnSpc>
                          <a:spcPct val="105300"/>
                        </a:lnSpc>
                      </a:pPr>
                      <a:r>
                        <a:rPr sz="950" spc="-10" dirty="0"/>
                        <a:t>Yes,</a:t>
                      </a:r>
                      <a:r>
                        <a:rPr sz="950" dirty="0"/>
                        <a:t> with the</a:t>
                      </a:r>
                      <a:r>
                        <a:rPr sz="950" spc="5" dirty="0"/>
                        <a:t> </a:t>
                      </a:r>
                      <a:r>
                        <a:rPr sz="950" dirty="0"/>
                        <a:t>expansion </a:t>
                      </a:r>
                      <a:r>
                        <a:rPr sz="950" spc="-25" dirty="0"/>
                        <a:t>of </a:t>
                      </a:r>
                      <a:r>
                        <a:rPr sz="950" dirty="0"/>
                        <a:t>EV</a:t>
                      </a:r>
                      <a:r>
                        <a:rPr sz="950" spc="-5" dirty="0"/>
                        <a:t> </a:t>
                      </a:r>
                      <a:r>
                        <a:rPr sz="950" dirty="0"/>
                        <a:t>industry,</a:t>
                      </a:r>
                      <a:r>
                        <a:rPr sz="950" spc="-5" dirty="0"/>
                        <a:t> </a:t>
                      </a:r>
                      <a:r>
                        <a:rPr sz="950" dirty="0"/>
                        <a:t>currently</a:t>
                      </a:r>
                      <a:r>
                        <a:rPr sz="950" spc="-5" dirty="0"/>
                        <a:t> </a:t>
                      </a:r>
                      <a:r>
                        <a:rPr sz="950" spc="-25" dirty="0"/>
                        <a:t>it </a:t>
                      </a:r>
                      <a:r>
                        <a:rPr sz="950" dirty="0"/>
                        <a:t>sold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only</a:t>
                      </a:r>
                      <a:r>
                        <a:rPr sz="950" spc="10" dirty="0"/>
                        <a:t> </a:t>
                      </a:r>
                      <a:r>
                        <a:rPr sz="950" dirty="0"/>
                        <a:t>in</a:t>
                      </a:r>
                      <a:r>
                        <a:rPr sz="950" spc="10" dirty="0"/>
                        <a:t> </a:t>
                      </a:r>
                      <a:r>
                        <a:rPr sz="950" spc="-10" dirty="0"/>
                        <a:t>Japan.</a:t>
                      </a:r>
                      <a:endParaRPr sz="95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20CB8B-5154-BFE7-15F0-926E2CB09D49}"/>
              </a:ext>
            </a:extLst>
          </p:cNvPr>
          <p:cNvSpPr txBox="1"/>
          <p:nvPr/>
        </p:nvSpPr>
        <p:spPr>
          <a:xfrm>
            <a:off x="317500" y="38803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concepts and Variants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E75ADEC-B7F9-EEAC-1506-6A6A75499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867499"/>
              </p:ext>
            </p:extLst>
          </p:nvPr>
        </p:nvGraphicFramePr>
        <p:xfrm>
          <a:off x="5803900" y="2060575"/>
          <a:ext cx="5469466" cy="4205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6C8C4D8-B478-6F9D-E095-AE4A69E74D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35915"/>
            <a:ext cx="1109662" cy="7192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t="9152" r="65918"/>
          <a:stretch/>
        </p:blipFill>
        <p:spPr>
          <a:xfrm>
            <a:off x="131053" y="841375"/>
            <a:ext cx="4356100" cy="5911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F:\Effi 2013\SAE NIS LOGO.jpg">
            <a:extLst>
              <a:ext uri="{FF2B5EF4-FFF2-40B4-BE49-F238E27FC236}">
                <a16:creationId xmlns:a16="http://schemas.microsoft.com/office/drawing/2014/main" id="{55289657-46F0-DE39-D345-D3841A21B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68" y="0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B8A5B1-9741-A1DC-63FF-3605038FFB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4" b="11760"/>
          <a:stretch/>
        </p:blipFill>
        <p:spPr>
          <a:xfrm>
            <a:off x="4584700" y="807261"/>
            <a:ext cx="5859476" cy="3048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73245-7ACD-3CB9-EE4D-86D7D5CDA899}"/>
              </a:ext>
            </a:extLst>
          </p:cNvPr>
          <p:cNvSpPr txBox="1"/>
          <p:nvPr/>
        </p:nvSpPr>
        <p:spPr>
          <a:xfrm>
            <a:off x="284537" y="40955"/>
            <a:ext cx="65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 Layout for Mass Production</a:t>
            </a: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5F246734-4997-8CD2-BDDF-2BD75F4A8DD4}"/>
              </a:ext>
            </a:extLst>
          </p:cNvPr>
          <p:cNvPicPr/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3328" y="4080301"/>
            <a:ext cx="4356100" cy="25409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4751" r="49819" b="16757"/>
          <a:stretch/>
        </p:blipFill>
        <p:spPr>
          <a:xfrm>
            <a:off x="88900" y="2060575"/>
            <a:ext cx="4842330" cy="3810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F:\Effi 2013\SAE NIS LOGO.jpg">
            <a:extLst>
              <a:ext uri="{FF2B5EF4-FFF2-40B4-BE49-F238E27FC236}">
                <a16:creationId xmlns:a16="http://schemas.microsoft.com/office/drawing/2014/main" id="{707C55CB-7DC3-3E11-4EDA-FAEB5EC52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68" y="0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09BA5-47DA-3E5C-BD5B-FECF78EA7B7D}"/>
              </a:ext>
            </a:extLst>
          </p:cNvPr>
          <p:cNvSpPr txBox="1"/>
          <p:nvPr/>
        </p:nvSpPr>
        <p:spPr>
          <a:xfrm>
            <a:off x="27291" y="305395"/>
            <a:ext cx="615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 Product in Mass Production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F9867-F768-32A3-B697-D3F7F799B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060575"/>
            <a:ext cx="5105400" cy="370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91704-CEE8-AF43-125D-A3EEABBC1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86459"/>
            <a:ext cx="1353436" cy="8953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BF781B-61D9-5387-A475-68D5ECB038A1}"/>
              </a:ext>
            </a:extLst>
          </p:cNvPr>
          <p:cNvSpPr txBox="1"/>
          <p:nvPr/>
        </p:nvSpPr>
        <p:spPr>
          <a:xfrm>
            <a:off x="103221" y="955387"/>
            <a:ext cx="6670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Mass production costs involve raw materials, labor, and overhead</a:t>
            </a:r>
          </a:p>
          <a:p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 for competitive pricing and sustained profitability through efficient processes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13605" r="45169" b="25985"/>
          <a:stretch/>
        </p:blipFill>
        <p:spPr>
          <a:xfrm>
            <a:off x="165100" y="2822507"/>
            <a:ext cx="4235428" cy="361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F:\Effi 2013\SAE NIS LOGO.jpg">
            <a:extLst>
              <a:ext uri="{FF2B5EF4-FFF2-40B4-BE49-F238E27FC236}">
                <a16:creationId xmlns:a16="http://schemas.microsoft.com/office/drawing/2014/main" id="{416F3B85-066D-80E3-42E6-33C3AFD6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68" y="0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1B378-87A3-33C9-3791-0D5D3BBA5794}"/>
              </a:ext>
            </a:extLst>
          </p:cNvPr>
          <p:cNvSpPr txBox="1"/>
          <p:nvPr/>
        </p:nvSpPr>
        <p:spPr>
          <a:xfrm>
            <a:off x="19185" y="313434"/>
            <a:ext cx="393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even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CD829-F0F1-4441-7655-4BA6C65247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r="9832"/>
          <a:stretch/>
        </p:blipFill>
        <p:spPr>
          <a:xfrm>
            <a:off x="4508500" y="2898775"/>
            <a:ext cx="6184900" cy="353899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A0257D-5B72-98B0-2666-25FCB46AAA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87" y="802986"/>
            <a:ext cx="2138362" cy="142557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53FED-1589-8B4F-46BB-D7EB400AC26E}"/>
              </a:ext>
            </a:extLst>
          </p:cNvPr>
          <p:cNvSpPr txBox="1"/>
          <p:nvPr/>
        </p:nvSpPr>
        <p:spPr>
          <a:xfrm>
            <a:off x="-8377" y="1306360"/>
            <a:ext cx="7523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Gotham"/>
              </a:rPr>
              <a:t>A break-even analysis helps business owners find the point at which their total costs and</a:t>
            </a:r>
          </a:p>
          <a:p>
            <a:r>
              <a:rPr lang="en-US" sz="16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Gotham"/>
              </a:rPr>
              <a:t> total revenue are equal, also known as the </a:t>
            </a:r>
            <a:r>
              <a:rPr lang="en-US" sz="1600" b="0" i="1" u="sng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Gotham"/>
              </a:rPr>
              <a:t>break-even point </a:t>
            </a:r>
            <a:r>
              <a:rPr lang="en-US" sz="16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Gotham"/>
              </a:rPr>
              <a:t>in accounting 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Gotham"/>
              </a:rPr>
              <a:t>.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Effi 2013\SAE NIS LOGO.jpg">
            <a:extLst>
              <a:ext uri="{FF2B5EF4-FFF2-40B4-BE49-F238E27FC236}">
                <a16:creationId xmlns:a16="http://schemas.microsoft.com/office/drawing/2014/main" id="{5D10E62F-E5B6-8B35-327C-347705EF8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68" y="0"/>
            <a:ext cx="1600200" cy="5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C2202C-637C-8F64-A8D3-67BBCEC0B878}"/>
              </a:ext>
            </a:extLst>
          </p:cNvPr>
          <p:cNvSpPr txBox="1"/>
          <p:nvPr/>
        </p:nvSpPr>
        <p:spPr>
          <a:xfrm>
            <a:off x="93872" y="43337"/>
            <a:ext cx="456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Promotional Strategies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84B0A2-DFA5-23D2-A614-454CFBBC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32" y="1578990"/>
            <a:ext cx="5488381" cy="5243756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4FAC9D9-C807-7DC7-1A9A-C501018C5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129014"/>
              </p:ext>
            </p:extLst>
          </p:nvPr>
        </p:nvGraphicFramePr>
        <p:xfrm>
          <a:off x="622300" y="1146290"/>
          <a:ext cx="3479355" cy="270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E8B6CB8-6B79-3E0A-11BC-313716ED0C23}"/>
              </a:ext>
            </a:extLst>
          </p:cNvPr>
          <p:cNvSpPr txBox="1"/>
          <p:nvPr/>
        </p:nvSpPr>
        <p:spPr>
          <a:xfrm>
            <a:off x="469900" y="621291"/>
            <a:ext cx="9998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800" dirty="0"/>
            </a:br>
            <a:r>
              <a:rPr lang="en-US" sz="1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"Elevate your urban commute with our single-seated electric vehicles — the epitome of green, compact, and stylish transportation."</a:t>
            </a:r>
            <a:endParaRPr lang="en-IN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9E53FD-B6B1-31F8-4FF4-27F6DB0243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9" y="4651375"/>
            <a:ext cx="3759200" cy="2114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479</Words>
  <Application>Microsoft Office PowerPoint</Application>
  <PresentationFormat>Custom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MT</vt:lpstr>
      <vt:lpstr>Bookman Old Style</vt:lpstr>
      <vt:lpstr>Calibri</vt:lpstr>
      <vt:lpstr>Cambria</vt:lpstr>
      <vt:lpstr>Footlight MT Light</vt:lpstr>
      <vt:lpstr>Gotham</vt:lpstr>
      <vt:lpstr>Roboto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Abdus Samad Suhail</dc:creator>
  <cp:lastModifiedBy>365 Pro Plus</cp:lastModifiedBy>
  <cp:revision>12</cp:revision>
  <dcterms:created xsi:type="dcterms:W3CDTF">2023-12-14T11:25:13Z</dcterms:created>
  <dcterms:modified xsi:type="dcterms:W3CDTF">2024-01-03T12:20:35Z</dcterms:modified>
</cp:coreProperties>
</file>