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3"/>
  </p:notesMasterIdLst>
  <p:sldIdLst>
    <p:sldId id="262" r:id="rId2"/>
    <p:sldId id="263" r:id="rId3"/>
    <p:sldId id="264" r:id="rId4"/>
    <p:sldId id="266" r:id="rId5"/>
    <p:sldId id="267" r:id="rId6"/>
    <p:sldId id="268" r:id="rId7"/>
    <p:sldId id="269" r:id="rId8"/>
    <p:sldId id="270" r:id="rId9"/>
    <p:sldId id="271" r:id="rId10"/>
    <p:sldId id="272" r:id="rId11"/>
    <p:sldId id="273" r:id="rId12"/>
    <p:sldId id="275" r:id="rId13"/>
    <p:sldId id="276" r:id="rId14"/>
    <p:sldId id="277" r:id="rId15"/>
    <p:sldId id="278" r:id="rId16"/>
    <p:sldId id="279" r:id="rId17"/>
    <p:sldId id="280" r:id="rId18"/>
    <p:sldId id="281" r:id="rId19"/>
    <p:sldId id="274" r:id="rId20"/>
    <p:sldId id="282" r:id="rId21"/>
    <p:sldId id="265" r:id="rId2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1238" y="3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8DC72-0701-4922-B9D1-CBFB540736DA}" type="datetimeFigureOut">
              <a:rPr lang="en-IN" smtClean="0"/>
              <a:t>19-06-2023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33DB3-0243-45D5-87FD-27D2F51D2003}" type="slidenum">
              <a:rPr lang="en-IN" smtClean="0"/>
              <a:t>‹#›</a:t>
            </a:fld>
            <a:endParaRPr lang="en-IN"/>
          </a:p>
        </p:txBody>
      </p:sp>
    </p:spTree>
    <p:extLst>
      <p:ext uri="{BB962C8B-B14F-4D97-AF65-F5344CB8AC3E}">
        <p14:creationId xmlns:p14="http://schemas.microsoft.com/office/powerpoint/2010/main" val="106936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52529" cy="736270"/>
          </a:xfrm>
          <a:prstGeom prst="rect">
            <a:avLst/>
          </a:prstGeom>
          <a:gradFill>
            <a:gsLst>
              <a:gs pos="1000">
                <a:srgbClr val="166018"/>
              </a:gs>
              <a:gs pos="52000">
                <a:srgbClr val="00B0F0"/>
              </a:gs>
              <a:gs pos="100000">
                <a:schemeClr val="tx2">
                  <a:lumMod val="75000"/>
                </a:schemeClr>
              </a:gs>
              <a:gs pos="100000">
                <a:srgbClr val="4D0808"/>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latin typeface="Franklin Gothic Demi" pitchFamily="34" charset="0"/>
              </a:rPr>
              <a:t>INDIAN INSTITUTE OF TECHNOLOGY ROORKEE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7895" y="-1281"/>
            <a:ext cx="755828" cy="732103"/>
          </a:xfrm>
          <a:prstGeom prst="rect">
            <a:avLst/>
          </a:prstGeom>
        </p:spPr>
      </p:pic>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6150"/>
            <a:ext cx="9133727" cy="185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81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64285" y="-1480"/>
            <a:ext cx="979715" cy="961360"/>
          </a:xfrm>
          <a:prstGeom prst="rect">
            <a:avLst/>
          </a:prstGeom>
        </p:spPr>
      </p:pic>
      <p:cxnSp>
        <p:nvCxnSpPr>
          <p:cNvPr id="8" name="Straight Connector 7"/>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userDrawn="1"/>
        </p:nvPicPr>
        <p:blipFill>
          <a:blip r:embed="rId4">
            <a:lum bright="3000"/>
          </a:blip>
          <a:stretch>
            <a:fillRect/>
          </a:stretch>
        </p:blipFill>
        <p:spPr>
          <a:xfrm>
            <a:off x="1873072" y="2118212"/>
            <a:ext cx="5321656" cy="3510576"/>
          </a:xfrm>
          <a:prstGeom prst="rect">
            <a:avLst/>
          </a:prstGeom>
        </p:spPr>
      </p:pic>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12" name="Content Placeholder 3"/>
          <p:cNvSpPr>
            <a:spLocks noGrp="1"/>
          </p:cNvSpPr>
          <p:nvPr>
            <p:ph sz="half" idx="2"/>
          </p:nvPr>
        </p:nvSpPr>
        <p:spPr>
          <a:xfrm>
            <a:off x="180653" y="1173984"/>
            <a:ext cx="8768137" cy="522327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1865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lum bright="3000"/>
          </a:blip>
          <a:stretch>
            <a:fillRect/>
          </a:stretch>
        </p:blipFill>
        <p:spPr>
          <a:xfrm>
            <a:off x="1873072" y="2118212"/>
            <a:ext cx="5321656" cy="3510576"/>
          </a:xfrm>
          <a:prstGeom prst="rect">
            <a:avLst/>
          </a:prstGeom>
        </p:spPr>
      </p:pic>
      <p:sp>
        <p:nvSpPr>
          <p:cNvPr id="2"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3" name="Text Placeholder 2"/>
          <p:cNvSpPr>
            <a:spLocks noGrp="1"/>
          </p:cNvSpPr>
          <p:nvPr>
            <p:ph type="body" idx="1"/>
          </p:nvPr>
        </p:nvSpPr>
        <p:spPr>
          <a:xfrm>
            <a:off x="180654" y="1132413"/>
            <a:ext cx="4288604" cy="480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80654" y="1613043"/>
            <a:ext cx="4288604"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45025" y="1125166"/>
            <a:ext cx="4242121" cy="4878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613043"/>
            <a:ext cx="4242121"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0" name="Picture 9"/>
          <p:cNvPicPr>
            <a:picLocks noChangeAspect="1"/>
          </p:cNvPicPr>
          <p:nvPr userDrawn="1"/>
        </p:nvPicPr>
        <p:blipFill>
          <a:blip r:embed="rId3"/>
          <a:stretch>
            <a:fillRect/>
          </a:stretch>
        </p:blipFill>
        <p:spPr>
          <a:xfrm>
            <a:off x="8164285" y="-1480"/>
            <a:ext cx="979715" cy="961360"/>
          </a:xfrm>
          <a:prstGeom prst="rect">
            <a:avLst/>
          </a:prstGeom>
        </p:spPr>
      </p:pic>
      <p:cxnSp>
        <p:nvCxnSpPr>
          <p:cNvPr id="11" name="Straight Connector 10"/>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26189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lum bright="3000"/>
          </a:blip>
          <a:stretch>
            <a:fillRect/>
          </a:stretch>
        </p:blipFill>
        <p:spPr>
          <a:xfrm>
            <a:off x="1873072" y="2118212"/>
            <a:ext cx="5321656" cy="3510576"/>
          </a:xfrm>
          <a:prstGeom prst="rect">
            <a:avLst/>
          </a:prstGeom>
        </p:spPr>
      </p:pic>
      <p:pic>
        <p:nvPicPr>
          <p:cNvPr id="6" name="Picture 5"/>
          <p:cNvPicPr>
            <a:picLocks noChangeAspect="1"/>
          </p:cNvPicPr>
          <p:nvPr userDrawn="1"/>
        </p:nvPicPr>
        <p:blipFill>
          <a:blip r:embed="rId3"/>
          <a:stretch>
            <a:fillRect/>
          </a:stretch>
        </p:blipFill>
        <p:spPr>
          <a:xfrm>
            <a:off x="8164285" y="-1480"/>
            <a:ext cx="979715" cy="961360"/>
          </a:xfrm>
          <a:prstGeom prst="rect">
            <a:avLst/>
          </a:prstGeom>
        </p:spPr>
      </p:pic>
      <p:cxnSp>
        <p:nvCxnSpPr>
          <p:cNvPr id="7" name="Straight Connector 6"/>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7775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hasCustomPrompt="1"/>
          </p:nvPr>
        </p:nvSpPr>
        <p:spPr>
          <a:xfrm>
            <a:off x="3363913" y="2971801"/>
            <a:ext cx="2452687" cy="711200"/>
          </a:xfrm>
        </p:spPr>
        <p:txBody>
          <a:bodyPr anchor="t"/>
          <a:lstStyle>
            <a:lvl1pPr algn="ctr">
              <a:defRPr sz="3600" b="1" cap="none"/>
            </a:lvl1pPr>
          </a:lstStyle>
          <a:p>
            <a:r>
              <a:rPr lang="en-US" dirty="0"/>
              <a:t>Thanks…</a:t>
            </a:r>
            <a:endParaRPr lang="en-IN" dirty="0"/>
          </a:p>
        </p:txBody>
      </p:sp>
      <p:cxnSp>
        <p:nvCxnSpPr>
          <p:cNvPr id="12" name="Straight Connector 11"/>
          <p:cNvCxnSpPr/>
          <p:nvPr userDrawn="1"/>
        </p:nvCxnSpPr>
        <p:spPr>
          <a:xfrm>
            <a:off x="3595524" y="3619535"/>
            <a:ext cx="2009553"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076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fld id="{247F8E96-40AA-459E-91AA-55A5F97CAAA0}" type="datetime1">
              <a:rPr lang="en-US" smtClean="0">
                <a:solidFill>
                  <a:prstClr val="black">
                    <a:tint val="75000"/>
                  </a:prstClr>
                </a:solidFill>
              </a:rPr>
              <a:t>6/19/2023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D4CB9294-F9FF-4346-BE48-1C04129C722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9861629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8" r:id="rId5"/>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1069520" y="1111751"/>
            <a:ext cx="7247166" cy="646028"/>
          </a:xfrm>
        </p:spPr>
        <p:txBody>
          <a:bodyPr/>
          <a:lstStyle>
            <a:lvl1pPr algn="ctr">
              <a:defRPr sz="2800" b="1">
                <a:latin typeface="+mn-lt"/>
              </a:defRPr>
            </a:lvl1pPr>
          </a:lstStyle>
          <a:p>
            <a:pPr>
              <a:lnSpc>
                <a:spcPct val="150000"/>
              </a:lnSpc>
            </a:pPr>
            <a:endParaRPr lang="en-IN" sz="3200" dirty="0"/>
          </a:p>
        </p:txBody>
      </p:sp>
      <p:sp>
        <p:nvSpPr>
          <p:cNvPr id="15" name="Text Placeholder 2"/>
          <p:cNvSpPr>
            <a:spLocks noGrp="1"/>
          </p:cNvSpPr>
          <p:nvPr>
            <p:ph type="body" idx="4294967295"/>
          </p:nvPr>
        </p:nvSpPr>
        <p:spPr>
          <a:xfrm>
            <a:off x="1069520" y="2246050"/>
            <a:ext cx="7247166" cy="2554550"/>
          </a:xfrm>
        </p:spPr>
        <p:txBody>
          <a:bodyPr anchor="b"/>
          <a:lstStyle>
            <a:lvl1pPr marL="0" indent="0" algn="ctr">
              <a:buNone/>
              <a:defRPr sz="2000" b="1" i="1">
                <a:solidFill>
                  <a:srgbClr val="0000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12700" marR="5080">
              <a:lnSpc>
                <a:spcPts val="7350"/>
              </a:lnSpc>
              <a:spcBef>
                <a:spcPts val="1570"/>
              </a:spcBef>
            </a:pPr>
            <a:endParaRPr lang="en-US" spc="65" dirty="0">
              <a:solidFill>
                <a:schemeClr val="tx1"/>
              </a:solidFill>
              <a:latin typeface="+mj-lt"/>
              <a:cs typeface="Cambria"/>
            </a:endParaRPr>
          </a:p>
          <a:p>
            <a:pPr marL="12700" marR="5080">
              <a:lnSpc>
                <a:spcPts val="7350"/>
              </a:lnSpc>
              <a:spcBef>
                <a:spcPts val="1570"/>
              </a:spcBef>
            </a:pPr>
            <a:endParaRPr lang="en-US" spc="65" dirty="0">
              <a:solidFill>
                <a:schemeClr val="tx1"/>
              </a:solidFill>
              <a:latin typeface="+mj-lt"/>
              <a:cs typeface="Cambria"/>
            </a:endParaRPr>
          </a:p>
          <a:p>
            <a:pPr marL="12700" marR="5080">
              <a:lnSpc>
                <a:spcPts val="7350"/>
              </a:lnSpc>
              <a:spcBef>
                <a:spcPts val="1570"/>
              </a:spcBef>
            </a:pPr>
            <a:endParaRPr lang="en-US" spc="65" dirty="0">
              <a:solidFill>
                <a:schemeClr val="tx1"/>
              </a:solidFill>
              <a:latin typeface="+mj-lt"/>
              <a:cs typeface="Cambria"/>
            </a:endParaRPr>
          </a:p>
          <a:p>
            <a:pPr marL="12700" marR="5080">
              <a:lnSpc>
                <a:spcPts val="7350"/>
              </a:lnSpc>
              <a:spcBef>
                <a:spcPts val="1570"/>
              </a:spcBef>
            </a:pPr>
            <a:r>
              <a:rPr lang="en-US" sz="4400" spc="60" dirty="0">
                <a:solidFill>
                  <a:schemeClr val="tx1"/>
                </a:solidFill>
                <a:latin typeface="+mj-lt"/>
                <a:cs typeface="Cambria"/>
              </a:rPr>
              <a:t>HAZOP Modelling Using </a:t>
            </a:r>
            <a:r>
              <a:rPr lang="en-US" sz="4400" spc="90" dirty="0">
                <a:solidFill>
                  <a:schemeClr val="tx1"/>
                </a:solidFill>
                <a:latin typeface="+mj-lt"/>
                <a:cs typeface="Cambria"/>
              </a:rPr>
              <a:t>Machine </a:t>
            </a:r>
            <a:r>
              <a:rPr lang="en-US" sz="4400" spc="-1600" dirty="0">
                <a:solidFill>
                  <a:schemeClr val="tx1"/>
                </a:solidFill>
                <a:latin typeface="+mj-lt"/>
                <a:cs typeface="Cambria"/>
              </a:rPr>
              <a:t> </a:t>
            </a:r>
            <a:r>
              <a:rPr lang="en-US" sz="4400" spc="75" dirty="0">
                <a:solidFill>
                  <a:schemeClr val="tx1"/>
                </a:solidFill>
                <a:latin typeface="+mj-lt"/>
                <a:cs typeface="Cambria"/>
              </a:rPr>
              <a:t>Learning</a:t>
            </a:r>
            <a:endParaRPr lang="en-US" sz="4400" dirty="0">
              <a:solidFill>
                <a:schemeClr val="tx1"/>
              </a:solidFill>
              <a:latin typeface="+mj-lt"/>
              <a:cs typeface="Cambria"/>
            </a:endParaRPr>
          </a:p>
          <a:p>
            <a:pPr lvl="0"/>
            <a:endParaRPr lang="en-US" dirty="0">
              <a:solidFill>
                <a:schemeClr val="tx1"/>
              </a:solidFill>
              <a:latin typeface="+mj-lt"/>
            </a:endParaRPr>
          </a:p>
        </p:txBody>
      </p:sp>
    </p:spTree>
    <p:extLst>
      <p:ext uri="{BB962C8B-B14F-4D97-AF65-F5344CB8AC3E}">
        <p14:creationId xmlns:p14="http://schemas.microsoft.com/office/powerpoint/2010/main" val="202677207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1163-9D51-F5A7-D0AC-B48676FB0690}"/>
              </a:ext>
            </a:extLst>
          </p:cNvPr>
          <p:cNvSpPr>
            <a:spLocks noGrp="1"/>
          </p:cNvSpPr>
          <p:nvPr>
            <p:ph type="title"/>
          </p:nvPr>
        </p:nvSpPr>
        <p:spPr/>
        <p:txBody>
          <a:bodyPr/>
          <a:lstStyle/>
          <a:p>
            <a:r>
              <a:rPr lang="en-US" spc="5" dirty="0"/>
              <a:t>How</a:t>
            </a:r>
            <a:r>
              <a:rPr lang="en-US" spc="-15" dirty="0"/>
              <a:t> </a:t>
            </a:r>
            <a:r>
              <a:rPr lang="en-US" spc="55" dirty="0"/>
              <a:t>Machine</a:t>
            </a:r>
            <a:r>
              <a:rPr lang="en-US" spc="-10" dirty="0"/>
              <a:t> </a:t>
            </a:r>
            <a:r>
              <a:rPr lang="en-US" spc="75" dirty="0"/>
              <a:t>Learning</a:t>
            </a:r>
            <a:r>
              <a:rPr lang="en-US" spc="-10" dirty="0"/>
              <a:t> </a:t>
            </a:r>
            <a:r>
              <a:rPr lang="en-US" spc="114" dirty="0"/>
              <a:t>Can</a:t>
            </a:r>
            <a:r>
              <a:rPr lang="en-US" spc="-10" dirty="0"/>
              <a:t> </a:t>
            </a:r>
            <a:r>
              <a:rPr lang="en-US" spc="40" dirty="0"/>
              <a:t>Improve</a:t>
            </a:r>
            <a:r>
              <a:rPr lang="en-US" spc="-10" dirty="0"/>
              <a:t> </a:t>
            </a:r>
            <a:r>
              <a:rPr lang="en-US" spc="45" dirty="0"/>
              <a:t>HAZOP</a:t>
            </a:r>
            <a:endParaRPr lang="en-IN" dirty="0"/>
          </a:p>
        </p:txBody>
      </p:sp>
      <p:sp>
        <p:nvSpPr>
          <p:cNvPr id="3" name="Content Placeholder 2">
            <a:extLst>
              <a:ext uri="{FF2B5EF4-FFF2-40B4-BE49-F238E27FC236}">
                <a16:creationId xmlns:a16="http://schemas.microsoft.com/office/drawing/2014/main" id="{320B4985-8C2D-F4E8-A54D-FB0D18383A41}"/>
              </a:ext>
            </a:extLst>
          </p:cNvPr>
          <p:cNvSpPr>
            <a:spLocks noGrp="1"/>
          </p:cNvSpPr>
          <p:nvPr>
            <p:ph sz="half" idx="2"/>
          </p:nvPr>
        </p:nvSpPr>
        <p:spPr/>
        <p:txBody>
          <a:bodyPr/>
          <a:lstStyle/>
          <a:p>
            <a:r>
              <a:rPr lang="en-US" sz="2900" spc="5" dirty="0">
                <a:latin typeface="Trebuchet MS"/>
                <a:cs typeface="Trebuchet MS"/>
              </a:rPr>
              <a:t>B</a:t>
            </a:r>
            <a:r>
              <a:rPr lang="en-US" sz="2900" spc="20" dirty="0">
                <a:latin typeface="Trebuchet MS"/>
                <a:cs typeface="Trebuchet MS"/>
              </a:rPr>
              <a:t>y</a:t>
            </a:r>
            <a:r>
              <a:rPr lang="en-US" sz="2900" spc="-215" dirty="0">
                <a:latin typeface="Trebuchet MS"/>
                <a:cs typeface="Trebuchet MS"/>
              </a:rPr>
              <a:t> </a:t>
            </a:r>
            <a:r>
              <a:rPr lang="en-US" sz="2900" spc="-65" dirty="0">
                <a:latin typeface="Trebuchet MS"/>
                <a:cs typeface="Trebuchet MS"/>
              </a:rPr>
              <a:t>a</a:t>
            </a:r>
            <a:r>
              <a:rPr lang="en-US" sz="2900" spc="-40" dirty="0">
                <a:latin typeface="Trebuchet MS"/>
                <a:cs typeface="Trebuchet MS"/>
              </a:rPr>
              <a:t>pp</a:t>
            </a:r>
            <a:r>
              <a:rPr lang="en-US" sz="2900" spc="-215" dirty="0">
                <a:latin typeface="Trebuchet MS"/>
                <a:cs typeface="Trebuchet MS"/>
              </a:rPr>
              <a:t>l</a:t>
            </a:r>
            <a:r>
              <a:rPr lang="en-US" sz="2900" spc="20" dirty="0">
                <a:latin typeface="Trebuchet MS"/>
                <a:cs typeface="Trebuchet MS"/>
              </a:rPr>
              <a:t>y</a:t>
            </a:r>
            <a:r>
              <a:rPr lang="en-US" sz="2900" spc="-185" dirty="0">
                <a:latin typeface="Trebuchet MS"/>
                <a:cs typeface="Trebuchet MS"/>
              </a:rPr>
              <a:t>i</a:t>
            </a:r>
            <a:r>
              <a:rPr lang="en-US" sz="2900" spc="15" dirty="0">
                <a:latin typeface="Trebuchet MS"/>
                <a:cs typeface="Trebuchet MS"/>
              </a:rPr>
              <a:t>n</a:t>
            </a:r>
            <a:r>
              <a:rPr lang="en-US" sz="2900" spc="120" dirty="0">
                <a:latin typeface="Trebuchet MS"/>
                <a:cs typeface="Trebuchet MS"/>
              </a:rPr>
              <a:t>g</a:t>
            </a:r>
            <a:r>
              <a:rPr lang="en-US" sz="2900" spc="-215" dirty="0">
                <a:latin typeface="Trebuchet MS"/>
                <a:cs typeface="Trebuchet MS"/>
              </a:rPr>
              <a:t> </a:t>
            </a:r>
            <a:r>
              <a:rPr lang="en-US" sz="2900" spc="10" dirty="0">
                <a:latin typeface="Trebuchet MS"/>
                <a:cs typeface="Trebuchet MS"/>
              </a:rPr>
              <a:t>m</a:t>
            </a:r>
            <a:r>
              <a:rPr lang="en-US" sz="2900" spc="-65" dirty="0">
                <a:latin typeface="Trebuchet MS"/>
                <a:cs typeface="Trebuchet MS"/>
              </a:rPr>
              <a:t>a</a:t>
            </a:r>
            <a:r>
              <a:rPr lang="en-US" sz="2900" spc="-170" dirty="0">
                <a:latin typeface="Trebuchet MS"/>
                <a:cs typeface="Trebuchet MS"/>
              </a:rPr>
              <a:t>c</a:t>
            </a:r>
            <a:r>
              <a:rPr lang="en-US" sz="2900" spc="10" dirty="0">
                <a:latin typeface="Trebuchet MS"/>
                <a:cs typeface="Trebuchet MS"/>
              </a:rPr>
              <a:t>h</a:t>
            </a:r>
            <a:r>
              <a:rPr lang="en-US" sz="2900" spc="-185" dirty="0">
                <a:latin typeface="Trebuchet MS"/>
                <a:cs typeface="Trebuchet MS"/>
              </a:rPr>
              <a:t>i</a:t>
            </a:r>
            <a:r>
              <a:rPr lang="en-US" sz="2900" spc="15" dirty="0">
                <a:latin typeface="Trebuchet MS"/>
                <a:cs typeface="Trebuchet MS"/>
              </a:rPr>
              <a:t>n</a:t>
            </a:r>
            <a:r>
              <a:rPr lang="en-US" sz="2900" spc="-110" dirty="0">
                <a:latin typeface="Trebuchet MS"/>
                <a:cs typeface="Trebuchet MS"/>
              </a:rPr>
              <a:t>e</a:t>
            </a:r>
            <a:r>
              <a:rPr lang="en-US" sz="2900" spc="-215" dirty="0">
                <a:latin typeface="Trebuchet MS"/>
                <a:cs typeface="Trebuchet MS"/>
              </a:rPr>
              <a:t> l</a:t>
            </a:r>
            <a:r>
              <a:rPr lang="en-US" sz="2900" spc="-110" dirty="0">
                <a:latin typeface="Trebuchet MS"/>
                <a:cs typeface="Trebuchet MS"/>
              </a:rPr>
              <a:t>e</a:t>
            </a:r>
            <a:r>
              <a:rPr lang="en-US" sz="2900" spc="-65" dirty="0">
                <a:latin typeface="Trebuchet MS"/>
                <a:cs typeface="Trebuchet MS"/>
              </a:rPr>
              <a:t>a</a:t>
            </a:r>
            <a:r>
              <a:rPr lang="en-US" sz="2900" spc="-150" dirty="0">
                <a:latin typeface="Trebuchet MS"/>
                <a:cs typeface="Trebuchet MS"/>
              </a:rPr>
              <a:t>r</a:t>
            </a:r>
            <a:r>
              <a:rPr lang="en-US" sz="2900" spc="15" dirty="0">
                <a:latin typeface="Trebuchet MS"/>
                <a:cs typeface="Trebuchet MS"/>
              </a:rPr>
              <a:t>n</a:t>
            </a:r>
            <a:r>
              <a:rPr lang="en-US" sz="2900" spc="-185" dirty="0">
                <a:latin typeface="Trebuchet MS"/>
                <a:cs typeface="Trebuchet MS"/>
              </a:rPr>
              <a:t>i</a:t>
            </a:r>
            <a:r>
              <a:rPr lang="en-US" sz="2900" spc="15" dirty="0">
                <a:latin typeface="Trebuchet MS"/>
                <a:cs typeface="Trebuchet MS"/>
              </a:rPr>
              <a:t>n</a:t>
            </a:r>
            <a:r>
              <a:rPr lang="en-US" sz="2900" spc="120" dirty="0">
                <a:latin typeface="Trebuchet MS"/>
                <a:cs typeface="Trebuchet MS"/>
              </a:rPr>
              <a:t>g</a:t>
            </a:r>
            <a:r>
              <a:rPr lang="en-US" sz="2900" spc="-215" dirty="0">
                <a:latin typeface="Trebuchet MS"/>
                <a:cs typeface="Trebuchet MS"/>
              </a:rPr>
              <a:t> </a:t>
            </a:r>
            <a:r>
              <a:rPr lang="en-US" sz="2900" spc="-105" dirty="0">
                <a:latin typeface="Trebuchet MS"/>
                <a:cs typeface="Trebuchet MS"/>
              </a:rPr>
              <a:t>t</a:t>
            </a:r>
            <a:r>
              <a:rPr lang="en-US" sz="2900" spc="125" dirty="0">
                <a:latin typeface="Trebuchet MS"/>
                <a:cs typeface="Trebuchet MS"/>
              </a:rPr>
              <a:t>o</a:t>
            </a:r>
            <a:r>
              <a:rPr lang="en-US" sz="2900" spc="-215" dirty="0">
                <a:latin typeface="Trebuchet MS"/>
                <a:cs typeface="Trebuchet MS"/>
              </a:rPr>
              <a:t> </a:t>
            </a:r>
            <a:r>
              <a:rPr lang="en-US" sz="2900" spc="120" dirty="0">
                <a:latin typeface="Trebuchet MS"/>
                <a:cs typeface="Trebuchet MS"/>
              </a:rPr>
              <a:t>H</a:t>
            </a:r>
            <a:r>
              <a:rPr lang="en-US" sz="2900" spc="75" dirty="0">
                <a:latin typeface="Trebuchet MS"/>
                <a:cs typeface="Trebuchet MS"/>
              </a:rPr>
              <a:t>A</a:t>
            </a:r>
            <a:r>
              <a:rPr lang="en-US" sz="2900" spc="90" dirty="0">
                <a:latin typeface="Trebuchet MS"/>
                <a:cs typeface="Trebuchet MS"/>
              </a:rPr>
              <a:t>Z</a:t>
            </a:r>
            <a:r>
              <a:rPr lang="en-US" sz="2900" spc="280" dirty="0">
                <a:latin typeface="Trebuchet MS"/>
                <a:cs typeface="Trebuchet MS"/>
              </a:rPr>
              <a:t>O</a:t>
            </a:r>
            <a:r>
              <a:rPr lang="en-US" sz="2900" spc="-30" dirty="0">
                <a:latin typeface="Trebuchet MS"/>
                <a:cs typeface="Trebuchet MS"/>
              </a:rPr>
              <a:t>P </a:t>
            </a:r>
            <a:r>
              <a:rPr lang="en-US" sz="2900" spc="10" dirty="0">
                <a:latin typeface="Trebuchet MS"/>
                <a:cs typeface="Trebuchet MS"/>
              </a:rPr>
              <a:t>m</a:t>
            </a:r>
            <a:r>
              <a:rPr lang="en-US" sz="2900" spc="125" dirty="0">
                <a:latin typeface="Trebuchet MS"/>
                <a:cs typeface="Trebuchet MS"/>
              </a:rPr>
              <a:t>o</a:t>
            </a:r>
            <a:r>
              <a:rPr lang="en-US" sz="2900" spc="-45" dirty="0">
                <a:latin typeface="Trebuchet MS"/>
                <a:cs typeface="Trebuchet MS"/>
              </a:rPr>
              <a:t>d</a:t>
            </a:r>
            <a:r>
              <a:rPr lang="en-US" sz="2900" spc="-110" dirty="0">
                <a:latin typeface="Trebuchet MS"/>
                <a:cs typeface="Trebuchet MS"/>
              </a:rPr>
              <a:t>e</a:t>
            </a:r>
            <a:r>
              <a:rPr lang="en-US" sz="2900" spc="-215" dirty="0">
                <a:latin typeface="Trebuchet MS"/>
                <a:cs typeface="Trebuchet MS"/>
              </a:rPr>
              <a:t>ll</a:t>
            </a:r>
            <a:r>
              <a:rPr lang="en-US" sz="2900" spc="-185" dirty="0">
                <a:latin typeface="Trebuchet MS"/>
                <a:cs typeface="Trebuchet MS"/>
              </a:rPr>
              <a:t>i</a:t>
            </a:r>
            <a:r>
              <a:rPr lang="en-US" sz="2900" spc="15" dirty="0">
                <a:latin typeface="Trebuchet MS"/>
                <a:cs typeface="Trebuchet MS"/>
              </a:rPr>
              <a:t>n</a:t>
            </a:r>
            <a:r>
              <a:rPr lang="en-US" sz="2900" spc="120" dirty="0">
                <a:latin typeface="Trebuchet MS"/>
                <a:cs typeface="Trebuchet MS"/>
              </a:rPr>
              <a:t>g</a:t>
            </a:r>
            <a:r>
              <a:rPr lang="en-US" sz="2900" spc="-475" dirty="0">
                <a:latin typeface="Trebuchet MS"/>
                <a:cs typeface="Trebuchet MS"/>
              </a:rPr>
              <a:t>,</a:t>
            </a:r>
            <a:r>
              <a:rPr lang="en-US" sz="2900" spc="-215" dirty="0">
                <a:latin typeface="Trebuchet MS"/>
                <a:cs typeface="Trebuchet MS"/>
              </a:rPr>
              <a:t> </a:t>
            </a:r>
            <a:r>
              <a:rPr lang="en-US" sz="2900" spc="35" dirty="0">
                <a:latin typeface="Trebuchet MS"/>
                <a:cs typeface="Trebuchet MS"/>
              </a:rPr>
              <a:t>w</a:t>
            </a:r>
            <a:r>
              <a:rPr lang="en-US" sz="2900" spc="-110" dirty="0">
                <a:latin typeface="Trebuchet MS"/>
                <a:cs typeface="Trebuchet MS"/>
              </a:rPr>
              <a:t>e</a:t>
            </a:r>
            <a:r>
              <a:rPr lang="en-US" sz="2900" spc="-215" dirty="0">
                <a:latin typeface="Trebuchet MS"/>
                <a:cs typeface="Trebuchet MS"/>
              </a:rPr>
              <a:t> </a:t>
            </a:r>
            <a:r>
              <a:rPr lang="en-US" sz="2900" spc="-185" dirty="0">
                <a:latin typeface="Trebuchet MS"/>
                <a:cs typeface="Trebuchet MS"/>
              </a:rPr>
              <a:t>c</a:t>
            </a:r>
            <a:r>
              <a:rPr lang="en-US" sz="2900" spc="-65" dirty="0">
                <a:latin typeface="Trebuchet MS"/>
                <a:cs typeface="Trebuchet MS"/>
              </a:rPr>
              <a:t>a</a:t>
            </a:r>
            <a:r>
              <a:rPr lang="en-US" sz="2900" spc="15" dirty="0">
                <a:latin typeface="Trebuchet MS"/>
                <a:cs typeface="Trebuchet MS"/>
              </a:rPr>
              <a:t>n</a:t>
            </a:r>
            <a:r>
              <a:rPr lang="en-US" sz="2900" spc="-215" dirty="0">
                <a:latin typeface="Trebuchet MS"/>
                <a:cs typeface="Trebuchet MS"/>
              </a:rPr>
              <a:t> </a:t>
            </a:r>
            <a:r>
              <a:rPr lang="en-US" sz="2900" spc="-185" dirty="0">
                <a:latin typeface="Trebuchet MS"/>
                <a:cs typeface="Trebuchet MS"/>
              </a:rPr>
              <a:t>i</a:t>
            </a:r>
            <a:r>
              <a:rPr lang="en-US" sz="2900" spc="10" dirty="0">
                <a:latin typeface="Trebuchet MS"/>
                <a:cs typeface="Trebuchet MS"/>
              </a:rPr>
              <a:t>m</a:t>
            </a:r>
            <a:r>
              <a:rPr lang="en-US" sz="2900" spc="-40" dirty="0">
                <a:latin typeface="Trebuchet MS"/>
                <a:cs typeface="Trebuchet MS"/>
              </a:rPr>
              <a:t>p</a:t>
            </a:r>
            <a:r>
              <a:rPr lang="en-US" sz="2900" spc="-200" dirty="0">
                <a:latin typeface="Trebuchet MS"/>
                <a:cs typeface="Trebuchet MS"/>
              </a:rPr>
              <a:t>r</a:t>
            </a:r>
            <a:r>
              <a:rPr lang="en-US" sz="2900" spc="110" dirty="0">
                <a:latin typeface="Trebuchet MS"/>
                <a:cs typeface="Trebuchet MS"/>
              </a:rPr>
              <a:t>o</a:t>
            </a:r>
            <a:r>
              <a:rPr lang="en-US" sz="2900" spc="-15" dirty="0">
                <a:latin typeface="Trebuchet MS"/>
                <a:cs typeface="Trebuchet MS"/>
              </a:rPr>
              <a:t>v</a:t>
            </a:r>
            <a:r>
              <a:rPr lang="en-US" sz="2900" spc="-110" dirty="0">
                <a:latin typeface="Trebuchet MS"/>
                <a:cs typeface="Trebuchet MS"/>
              </a:rPr>
              <a:t>e</a:t>
            </a:r>
            <a:r>
              <a:rPr lang="en-US" sz="2900" spc="-215" dirty="0">
                <a:latin typeface="Trebuchet MS"/>
                <a:cs typeface="Trebuchet MS"/>
              </a:rPr>
              <a:t> </a:t>
            </a:r>
            <a:r>
              <a:rPr lang="en-US" sz="2900" spc="-90" dirty="0">
                <a:latin typeface="Trebuchet MS"/>
                <a:cs typeface="Trebuchet MS"/>
              </a:rPr>
              <a:t>t</a:t>
            </a:r>
            <a:r>
              <a:rPr lang="en-US" sz="2900" spc="10" dirty="0">
                <a:latin typeface="Trebuchet MS"/>
                <a:cs typeface="Trebuchet MS"/>
              </a:rPr>
              <a:t>h</a:t>
            </a:r>
            <a:r>
              <a:rPr lang="en-US" sz="2900" spc="-110" dirty="0">
                <a:latin typeface="Trebuchet MS"/>
                <a:cs typeface="Trebuchet MS"/>
              </a:rPr>
              <a:t>e</a:t>
            </a:r>
            <a:r>
              <a:rPr lang="en-US" sz="2900" spc="-215" dirty="0">
                <a:latin typeface="Trebuchet MS"/>
                <a:cs typeface="Trebuchet MS"/>
              </a:rPr>
              <a:t> </a:t>
            </a:r>
            <a:r>
              <a:rPr lang="en-US" sz="2900" spc="-65" dirty="0">
                <a:latin typeface="Trebuchet MS"/>
                <a:cs typeface="Trebuchet MS"/>
              </a:rPr>
              <a:t>a</a:t>
            </a:r>
            <a:r>
              <a:rPr lang="en-US" sz="2900" spc="-210" dirty="0">
                <a:latin typeface="Trebuchet MS"/>
                <a:cs typeface="Trebuchet MS"/>
              </a:rPr>
              <a:t>c</a:t>
            </a:r>
            <a:r>
              <a:rPr lang="en-US" sz="2900" spc="-170" dirty="0">
                <a:latin typeface="Trebuchet MS"/>
                <a:cs typeface="Trebuchet MS"/>
              </a:rPr>
              <a:t>c</a:t>
            </a:r>
            <a:r>
              <a:rPr lang="en-US" sz="2900" spc="-50" dirty="0">
                <a:latin typeface="Trebuchet MS"/>
                <a:cs typeface="Trebuchet MS"/>
              </a:rPr>
              <a:t>u</a:t>
            </a:r>
            <a:r>
              <a:rPr lang="en-US" sz="2900" spc="-175" dirty="0">
                <a:latin typeface="Trebuchet MS"/>
                <a:cs typeface="Trebuchet MS"/>
              </a:rPr>
              <a:t>r</a:t>
            </a:r>
            <a:r>
              <a:rPr lang="en-US" sz="2900" spc="-65" dirty="0">
                <a:latin typeface="Trebuchet MS"/>
                <a:cs typeface="Trebuchet MS"/>
              </a:rPr>
              <a:t>a</a:t>
            </a:r>
            <a:r>
              <a:rPr lang="en-US" sz="2900" spc="-170" dirty="0">
                <a:latin typeface="Trebuchet MS"/>
                <a:cs typeface="Trebuchet MS"/>
              </a:rPr>
              <a:t>c</a:t>
            </a:r>
            <a:r>
              <a:rPr lang="en-US" sz="2900" spc="15" dirty="0">
                <a:latin typeface="Trebuchet MS"/>
                <a:cs typeface="Trebuchet MS"/>
              </a:rPr>
              <a:t>y </a:t>
            </a:r>
            <a:r>
              <a:rPr lang="en-US" sz="2900" spc="-30" dirty="0">
                <a:latin typeface="Trebuchet MS"/>
                <a:cs typeface="Trebuchet MS"/>
              </a:rPr>
              <a:t>and </a:t>
            </a:r>
            <a:r>
              <a:rPr lang="en-US" sz="2900" spc="-80" dirty="0">
                <a:latin typeface="Trebuchet MS"/>
                <a:cs typeface="Trebuchet MS"/>
              </a:rPr>
              <a:t>efﬁciency </a:t>
            </a:r>
            <a:r>
              <a:rPr lang="en-US" sz="2900" spc="10" dirty="0">
                <a:latin typeface="Trebuchet MS"/>
                <a:cs typeface="Trebuchet MS"/>
              </a:rPr>
              <a:t>of </a:t>
            </a:r>
            <a:r>
              <a:rPr lang="en-US" sz="2900" spc="-65" dirty="0">
                <a:latin typeface="Trebuchet MS"/>
                <a:cs typeface="Trebuchet MS"/>
              </a:rPr>
              <a:t>the </a:t>
            </a:r>
            <a:r>
              <a:rPr lang="en-US" sz="2900" spc="-100" dirty="0">
                <a:latin typeface="Trebuchet MS"/>
                <a:cs typeface="Trebuchet MS"/>
              </a:rPr>
              <a:t>process. </a:t>
            </a:r>
          </a:p>
          <a:p>
            <a:endParaRPr lang="en-US" sz="2900" spc="-100" dirty="0">
              <a:latin typeface="Trebuchet MS"/>
              <a:cs typeface="Trebuchet MS"/>
            </a:endParaRPr>
          </a:p>
          <a:p>
            <a:r>
              <a:rPr lang="en-US" sz="2900" spc="-5" dirty="0">
                <a:latin typeface="Trebuchet MS"/>
                <a:cs typeface="Trebuchet MS"/>
              </a:rPr>
              <a:t>Machine </a:t>
            </a:r>
            <a:r>
              <a:rPr lang="en-US" sz="2900" spc="-70" dirty="0">
                <a:latin typeface="Trebuchet MS"/>
                <a:cs typeface="Trebuchet MS"/>
              </a:rPr>
              <a:t>learning </a:t>
            </a:r>
            <a:r>
              <a:rPr lang="en-US" sz="2900" spc="-40" dirty="0">
                <a:latin typeface="Trebuchet MS"/>
                <a:cs typeface="Trebuchet MS"/>
              </a:rPr>
              <a:t>algorithms </a:t>
            </a:r>
            <a:r>
              <a:rPr lang="en-US" sz="2900" spc="-80" dirty="0">
                <a:latin typeface="Trebuchet MS"/>
                <a:cs typeface="Trebuchet MS"/>
              </a:rPr>
              <a:t>can </a:t>
            </a:r>
            <a:r>
              <a:rPr lang="en-US" sz="2900" spc="-70" dirty="0">
                <a:latin typeface="Trebuchet MS"/>
                <a:cs typeface="Trebuchet MS"/>
              </a:rPr>
              <a:t>analyze </a:t>
            </a:r>
            <a:r>
              <a:rPr lang="en-US" sz="2900" spc="-95" dirty="0">
                <a:latin typeface="Trebuchet MS"/>
                <a:cs typeface="Trebuchet MS"/>
              </a:rPr>
              <a:t>large </a:t>
            </a:r>
            <a:r>
              <a:rPr lang="en-US" sz="2900" spc="-90" dirty="0">
                <a:latin typeface="Trebuchet MS"/>
                <a:cs typeface="Trebuchet MS"/>
              </a:rPr>
              <a:t> </a:t>
            </a:r>
            <a:r>
              <a:rPr lang="en-US" sz="2900" spc="-65" dirty="0">
                <a:latin typeface="Trebuchet MS"/>
                <a:cs typeface="Trebuchet MS"/>
              </a:rPr>
              <a:t>a</a:t>
            </a:r>
            <a:r>
              <a:rPr lang="en-US" sz="2900" spc="10" dirty="0">
                <a:latin typeface="Trebuchet MS"/>
                <a:cs typeface="Trebuchet MS"/>
              </a:rPr>
              <a:t>m</a:t>
            </a:r>
            <a:r>
              <a:rPr lang="en-US" sz="2900" spc="125" dirty="0">
                <a:latin typeface="Trebuchet MS"/>
                <a:cs typeface="Trebuchet MS"/>
              </a:rPr>
              <a:t>o</a:t>
            </a:r>
            <a:r>
              <a:rPr lang="en-US" sz="2900" spc="-50" dirty="0">
                <a:latin typeface="Trebuchet MS"/>
                <a:cs typeface="Trebuchet MS"/>
              </a:rPr>
              <a:t>u</a:t>
            </a:r>
            <a:r>
              <a:rPr lang="en-US" sz="2900" spc="15" dirty="0">
                <a:latin typeface="Trebuchet MS"/>
                <a:cs typeface="Trebuchet MS"/>
              </a:rPr>
              <a:t>n</a:t>
            </a:r>
            <a:r>
              <a:rPr lang="en-US" sz="2900" spc="-90" dirty="0">
                <a:latin typeface="Trebuchet MS"/>
                <a:cs typeface="Trebuchet MS"/>
              </a:rPr>
              <a:t>t</a:t>
            </a:r>
            <a:r>
              <a:rPr lang="en-US" sz="2900" spc="45" dirty="0">
                <a:latin typeface="Trebuchet MS"/>
                <a:cs typeface="Trebuchet MS"/>
              </a:rPr>
              <a:t>s</a:t>
            </a:r>
            <a:r>
              <a:rPr lang="en-US" sz="2900" spc="-215" dirty="0">
                <a:latin typeface="Trebuchet MS"/>
                <a:cs typeface="Trebuchet MS"/>
              </a:rPr>
              <a:t> </a:t>
            </a:r>
            <a:r>
              <a:rPr lang="en-US" sz="2900" spc="105" dirty="0">
                <a:latin typeface="Trebuchet MS"/>
                <a:cs typeface="Trebuchet MS"/>
              </a:rPr>
              <a:t>o</a:t>
            </a:r>
            <a:r>
              <a:rPr lang="en-US" sz="2900" spc="-85" dirty="0">
                <a:latin typeface="Trebuchet MS"/>
                <a:cs typeface="Trebuchet MS"/>
              </a:rPr>
              <a:t>f</a:t>
            </a:r>
            <a:r>
              <a:rPr lang="en-US" sz="2900" spc="-215" dirty="0">
                <a:latin typeface="Trebuchet MS"/>
                <a:cs typeface="Trebuchet MS"/>
              </a:rPr>
              <a:t> </a:t>
            </a:r>
            <a:r>
              <a:rPr lang="en-US" sz="2900" spc="-45" dirty="0">
                <a:latin typeface="Trebuchet MS"/>
                <a:cs typeface="Trebuchet MS"/>
              </a:rPr>
              <a:t>d</a:t>
            </a:r>
            <a:r>
              <a:rPr lang="en-US" sz="2900" spc="-65" dirty="0">
                <a:latin typeface="Trebuchet MS"/>
                <a:cs typeface="Trebuchet MS"/>
              </a:rPr>
              <a:t>a</a:t>
            </a:r>
            <a:r>
              <a:rPr lang="en-US" sz="2900" spc="-90" dirty="0">
                <a:latin typeface="Trebuchet MS"/>
                <a:cs typeface="Trebuchet MS"/>
              </a:rPr>
              <a:t>t</a:t>
            </a:r>
            <a:r>
              <a:rPr lang="en-US" sz="2900" spc="-65" dirty="0">
                <a:latin typeface="Trebuchet MS"/>
                <a:cs typeface="Trebuchet MS"/>
              </a:rPr>
              <a:t>a</a:t>
            </a:r>
            <a:r>
              <a:rPr lang="en-US" sz="2900" spc="-215" dirty="0">
                <a:latin typeface="Trebuchet MS"/>
                <a:cs typeface="Trebuchet MS"/>
              </a:rPr>
              <a:t> </a:t>
            </a:r>
            <a:r>
              <a:rPr lang="en-US" sz="2900" spc="-65" dirty="0">
                <a:latin typeface="Trebuchet MS"/>
                <a:cs typeface="Trebuchet MS"/>
              </a:rPr>
              <a:t>a</a:t>
            </a:r>
            <a:r>
              <a:rPr lang="en-US" sz="2900" spc="15" dirty="0">
                <a:latin typeface="Trebuchet MS"/>
                <a:cs typeface="Trebuchet MS"/>
              </a:rPr>
              <a:t>n</a:t>
            </a:r>
            <a:r>
              <a:rPr lang="en-US" sz="2900" spc="-45" dirty="0">
                <a:latin typeface="Trebuchet MS"/>
                <a:cs typeface="Trebuchet MS"/>
              </a:rPr>
              <a:t>d</a:t>
            </a:r>
            <a:r>
              <a:rPr lang="en-US" sz="2900" spc="-215" dirty="0">
                <a:latin typeface="Trebuchet MS"/>
                <a:cs typeface="Trebuchet MS"/>
              </a:rPr>
              <a:t> </a:t>
            </a:r>
            <a:r>
              <a:rPr lang="en-US" sz="2900" spc="-185" dirty="0">
                <a:latin typeface="Trebuchet MS"/>
                <a:cs typeface="Trebuchet MS"/>
              </a:rPr>
              <a:t>i</a:t>
            </a:r>
            <a:r>
              <a:rPr lang="en-US" sz="2900" spc="-45" dirty="0">
                <a:latin typeface="Trebuchet MS"/>
                <a:cs typeface="Trebuchet MS"/>
              </a:rPr>
              <a:t>d</a:t>
            </a:r>
            <a:r>
              <a:rPr lang="en-US" sz="2900" spc="-110" dirty="0">
                <a:latin typeface="Trebuchet MS"/>
                <a:cs typeface="Trebuchet MS"/>
              </a:rPr>
              <a:t>e</a:t>
            </a:r>
            <a:r>
              <a:rPr lang="en-US" sz="2900" spc="15" dirty="0">
                <a:latin typeface="Trebuchet MS"/>
                <a:cs typeface="Trebuchet MS"/>
              </a:rPr>
              <a:t>n</a:t>
            </a:r>
            <a:r>
              <a:rPr lang="en-US" sz="2900" spc="-90" dirty="0">
                <a:latin typeface="Trebuchet MS"/>
                <a:cs typeface="Trebuchet MS"/>
              </a:rPr>
              <a:t>t</a:t>
            </a:r>
            <a:r>
              <a:rPr lang="en-US" sz="2900" spc="-185" dirty="0">
                <a:latin typeface="Trebuchet MS"/>
                <a:cs typeface="Trebuchet MS"/>
              </a:rPr>
              <a:t>i</a:t>
            </a:r>
            <a:r>
              <a:rPr lang="en-US" sz="2900" spc="-85" dirty="0">
                <a:latin typeface="Trebuchet MS"/>
                <a:cs typeface="Trebuchet MS"/>
              </a:rPr>
              <a:t>f</a:t>
            </a:r>
            <a:r>
              <a:rPr lang="en-US" sz="2900" spc="20" dirty="0">
                <a:latin typeface="Trebuchet MS"/>
                <a:cs typeface="Trebuchet MS"/>
              </a:rPr>
              <a:t>y</a:t>
            </a:r>
            <a:r>
              <a:rPr lang="en-US" sz="2900" spc="-215" dirty="0">
                <a:latin typeface="Trebuchet MS"/>
                <a:cs typeface="Trebuchet MS"/>
              </a:rPr>
              <a:t> </a:t>
            </a:r>
            <a:r>
              <a:rPr lang="en-US" sz="2900" spc="-40" dirty="0">
                <a:latin typeface="Trebuchet MS"/>
                <a:cs typeface="Trebuchet MS"/>
              </a:rPr>
              <a:t>p</a:t>
            </a:r>
            <a:r>
              <a:rPr lang="en-US" sz="2900" spc="-65" dirty="0">
                <a:latin typeface="Trebuchet MS"/>
                <a:cs typeface="Trebuchet MS"/>
              </a:rPr>
              <a:t>a</a:t>
            </a:r>
            <a:r>
              <a:rPr lang="en-US" sz="2900" spc="-90" dirty="0">
                <a:latin typeface="Trebuchet MS"/>
                <a:cs typeface="Trebuchet MS"/>
              </a:rPr>
              <a:t>t</a:t>
            </a:r>
            <a:r>
              <a:rPr lang="en-US" sz="2900" spc="-105" dirty="0">
                <a:latin typeface="Trebuchet MS"/>
                <a:cs typeface="Trebuchet MS"/>
              </a:rPr>
              <a:t>t</a:t>
            </a:r>
            <a:r>
              <a:rPr lang="en-US" sz="2900" spc="-110" dirty="0">
                <a:latin typeface="Trebuchet MS"/>
                <a:cs typeface="Trebuchet MS"/>
              </a:rPr>
              <a:t>e</a:t>
            </a:r>
            <a:r>
              <a:rPr lang="en-US" sz="2900" spc="-150" dirty="0">
                <a:latin typeface="Trebuchet MS"/>
                <a:cs typeface="Trebuchet MS"/>
              </a:rPr>
              <a:t>r</a:t>
            </a:r>
            <a:r>
              <a:rPr lang="en-US" sz="2900" spc="15" dirty="0">
                <a:latin typeface="Trebuchet MS"/>
                <a:cs typeface="Trebuchet MS"/>
              </a:rPr>
              <a:t>n</a:t>
            </a:r>
            <a:r>
              <a:rPr lang="en-US" sz="2900" spc="35" dirty="0">
                <a:latin typeface="Trebuchet MS"/>
                <a:cs typeface="Trebuchet MS"/>
              </a:rPr>
              <a:t>s  </a:t>
            </a:r>
            <a:r>
              <a:rPr lang="en-US" sz="2900" spc="-65" dirty="0">
                <a:latin typeface="Trebuchet MS"/>
                <a:cs typeface="Trebuchet MS"/>
              </a:rPr>
              <a:t>a</a:t>
            </a:r>
            <a:r>
              <a:rPr lang="en-US" sz="2900" spc="15" dirty="0">
                <a:latin typeface="Trebuchet MS"/>
                <a:cs typeface="Trebuchet MS"/>
              </a:rPr>
              <a:t>n</a:t>
            </a:r>
            <a:r>
              <a:rPr lang="en-US" sz="2900" spc="-45" dirty="0">
                <a:latin typeface="Trebuchet MS"/>
                <a:cs typeface="Trebuchet MS"/>
              </a:rPr>
              <a:t>d</a:t>
            </a:r>
            <a:r>
              <a:rPr lang="en-US" sz="2900" spc="-215" dirty="0">
                <a:latin typeface="Trebuchet MS"/>
                <a:cs typeface="Trebuchet MS"/>
              </a:rPr>
              <a:t> </a:t>
            </a:r>
            <a:r>
              <a:rPr lang="en-US" sz="2900" spc="-210" dirty="0">
                <a:latin typeface="Trebuchet MS"/>
                <a:cs typeface="Trebuchet MS"/>
              </a:rPr>
              <a:t>c</a:t>
            </a:r>
            <a:r>
              <a:rPr lang="en-US" sz="2900" spc="125" dirty="0">
                <a:latin typeface="Trebuchet MS"/>
                <a:cs typeface="Trebuchet MS"/>
              </a:rPr>
              <a:t>o</a:t>
            </a:r>
            <a:r>
              <a:rPr lang="en-US" sz="2900" spc="-150" dirty="0">
                <a:latin typeface="Trebuchet MS"/>
                <a:cs typeface="Trebuchet MS"/>
              </a:rPr>
              <a:t>r</a:t>
            </a:r>
            <a:r>
              <a:rPr lang="en-US" sz="2900" spc="-200" dirty="0">
                <a:latin typeface="Trebuchet MS"/>
                <a:cs typeface="Trebuchet MS"/>
              </a:rPr>
              <a:t>r</a:t>
            </a:r>
            <a:r>
              <a:rPr lang="en-US" sz="2900" spc="-110" dirty="0">
                <a:latin typeface="Trebuchet MS"/>
                <a:cs typeface="Trebuchet MS"/>
              </a:rPr>
              <a:t>e</a:t>
            </a:r>
            <a:r>
              <a:rPr lang="en-US" sz="2900" spc="-215" dirty="0">
                <a:latin typeface="Trebuchet MS"/>
                <a:cs typeface="Trebuchet MS"/>
              </a:rPr>
              <a:t>l</a:t>
            </a:r>
            <a:r>
              <a:rPr lang="en-US" sz="2900" spc="-65" dirty="0">
                <a:latin typeface="Trebuchet MS"/>
                <a:cs typeface="Trebuchet MS"/>
              </a:rPr>
              <a:t>a</a:t>
            </a:r>
            <a:r>
              <a:rPr lang="en-US" sz="2900" spc="-90" dirty="0">
                <a:latin typeface="Trebuchet MS"/>
                <a:cs typeface="Trebuchet MS"/>
              </a:rPr>
              <a:t>t</a:t>
            </a:r>
            <a:r>
              <a:rPr lang="en-US" sz="2900" spc="-185" dirty="0">
                <a:latin typeface="Trebuchet MS"/>
                <a:cs typeface="Trebuchet MS"/>
              </a:rPr>
              <a:t>i</a:t>
            </a:r>
            <a:r>
              <a:rPr lang="en-US" sz="2900" spc="125" dirty="0">
                <a:latin typeface="Trebuchet MS"/>
                <a:cs typeface="Trebuchet MS"/>
              </a:rPr>
              <a:t>o</a:t>
            </a:r>
            <a:r>
              <a:rPr lang="en-US" sz="2900" spc="15" dirty="0">
                <a:latin typeface="Trebuchet MS"/>
                <a:cs typeface="Trebuchet MS"/>
              </a:rPr>
              <a:t>n</a:t>
            </a:r>
            <a:r>
              <a:rPr lang="en-US" sz="2900" spc="45" dirty="0">
                <a:latin typeface="Trebuchet MS"/>
                <a:cs typeface="Trebuchet MS"/>
              </a:rPr>
              <a:t>s</a:t>
            </a:r>
            <a:r>
              <a:rPr lang="en-US" sz="2900" spc="-215" dirty="0">
                <a:latin typeface="Trebuchet MS"/>
                <a:cs typeface="Trebuchet MS"/>
              </a:rPr>
              <a:t> </a:t>
            </a:r>
            <a:r>
              <a:rPr lang="en-US" sz="2900" spc="-90" dirty="0">
                <a:latin typeface="Trebuchet MS"/>
                <a:cs typeface="Trebuchet MS"/>
              </a:rPr>
              <a:t>t</a:t>
            </a:r>
            <a:r>
              <a:rPr lang="en-US" sz="2900" spc="10" dirty="0">
                <a:latin typeface="Trebuchet MS"/>
                <a:cs typeface="Trebuchet MS"/>
              </a:rPr>
              <a:t>h</a:t>
            </a:r>
            <a:r>
              <a:rPr lang="en-US" sz="2900" spc="-65" dirty="0">
                <a:latin typeface="Trebuchet MS"/>
                <a:cs typeface="Trebuchet MS"/>
              </a:rPr>
              <a:t>a</a:t>
            </a:r>
            <a:r>
              <a:rPr lang="en-US" sz="2900" spc="-90" dirty="0">
                <a:latin typeface="Trebuchet MS"/>
                <a:cs typeface="Trebuchet MS"/>
              </a:rPr>
              <a:t>t</a:t>
            </a:r>
            <a:r>
              <a:rPr lang="en-US" sz="2900" spc="-215" dirty="0">
                <a:latin typeface="Trebuchet MS"/>
                <a:cs typeface="Trebuchet MS"/>
              </a:rPr>
              <a:t> </a:t>
            </a:r>
            <a:r>
              <a:rPr lang="en-US" sz="2900" spc="35" dirty="0">
                <a:latin typeface="Trebuchet MS"/>
                <a:cs typeface="Trebuchet MS"/>
              </a:rPr>
              <a:t>w</a:t>
            </a:r>
            <a:r>
              <a:rPr lang="en-US" sz="2900" spc="125" dirty="0">
                <a:latin typeface="Trebuchet MS"/>
                <a:cs typeface="Trebuchet MS"/>
              </a:rPr>
              <a:t>o</a:t>
            </a:r>
            <a:r>
              <a:rPr lang="en-US" sz="2900" spc="-50" dirty="0">
                <a:latin typeface="Trebuchet MS"/>
                <a:cs typeface="Trebuchet MS"/>
              </a:rPr>
              <a:t>u</a:t>
            </a:r>
            <a:r>
              <a:rPr lang="en-US" sz="2900" spc="-215" dirty="0">
                <a:latin typeface="Trebuchet MS"/>
                <a:cs typeface="Trebuchet MS"/>
              </a:rPr>
              <a:t>l</a:t>
            </a:r>
            <a:r>
              <a:rPr lang="en-US" sz="2900" spc="-45" dirty="0">
                <a:latin typeface="Trebuchet MS"/>
                <a:cs typeface="Trebuchet MS"/>
              </a:rPr>
              <a:t>d</a:t>
            </a:r>
            <a:r>
              <a:rPr lang="en-US" sz="2900" spc="-215" dirty="0">
                <a:latin typeface="Trebuchet MS"/>
                <a:cs typeface="Trebuchet MS"/>
              </a:rPr>
              <a:t> </a:t>
            </a:r>
            <a:r>
              <a:rPr lang="en-US" sz="2900" spc="-45" dirty="0">
                <a:latin typeface="Trebuchet MS"/>
                <a:cs typeface="Trebuchet MS"/>
              </a:rPr>
              <a:t>b</a:t>
            </a:r>
            <a:r>
              <a:rPr lang="en-US" sz="2900" spc="-110" dirty="0">
                <a:latin typeface="Trebuchet MS"/>
                <a:cs typeface="Trebuchet MS"/>
              </a:rPr>
              <a:t>e</a:t>
            </a:r>
            <a:r>
              <a:rPr lang="en-US" sz="2900" spc="-215" dirty="0">
                <a:latin typeface="Trebuchet MS"/>
                <a:cs typeface="Trebuchet MS"/>
              </a:rPr>
              <a:t> </a:t>
            </a:r>
            <a:r>
              <a:rPr lang="en-US" sz="2900" spc="-45" dirty="0">
                <a:latin typeface="Trebuchet MS"/>
                <a:cs typeface="Trebuchet MS"/>
              </a:rPr>
              <a:t>d</a:t>
            </a:r>
            <a:r>
              <a:rPr lang="en-US" sz="2900" spc="-185" dirty="0">
                <a:latin typeface="Trebuchet MS"/>
                <a:cs typeface="Trebuchet MS"/>
              </a:rPr>
              <a:t>i</a:t>
            </a:r>
            <a:r>
              <a:rPr lang="en-US" sz="2900" spc="-85" dirty="0">
                <a:latin typeface="Trebuchet MS"/>
                <a:cs typeface="Trebuchet MS"/>
              </a:rPr>
              <a:t>f</a:t>
            </a:r>
            <a:r>
              <a:rPr lang="en-US" sz="2900" spc="75" dirty="0">
                <a:latin typeface="Trebuchet MS"/>
                <a:cs typeface="Trebuchet MS"/>
              </a:rPr>
              <a:t>ﬁ</a:t>
            </a:r>
            <a:r>
              <a:rPr lang="en-US" sz="2900" spc="-170" dirty="0">
                <a:latin typeface="Trebuchet MS"/>
                <a:cs typeface="Trebuchet MS"/>
              </a:rPr>
              <a:t>c</a:t>
            </a:r>
            <a:r>
              <a:rPr lang="en-US" sz="2900" spc="-50" dirty="0">
                <a:latin typeface="Trebuchet MS"/>
                <a:cs typeface="Trebuchet MS"/>
              </a:rPr>
              <a:t>u</a:t>
            </a:r>
            <a:r>
              <a:rPr lang="en-US" sz="2900" spc="-215" dirty="0">
                <a:latin typeface="Trebuchet MS"/>
                <a:cs typeface="Trebuchet MS"/>
              </a:rPr>
              <a:t>l</a:t>
            </a:r>
            <a:r>
              <a:rPr lang="en-US" sz="2900" spc="-80" dirty="0">
                <a:latin typeface="Trebuchet MS"/>
                <a:cs typeface="Trebuchet MS"/>
              </a:rPr>
              <a:t>t </a:t>
            </a:r>
            <a:r>
              <a:rPr lang="en-US" sz="2900" spc="-114" dirty="0">
                <a:latin typeface="Trebuchet MS"/>
                <a:cs typeface="Trebuchet MS"/>
              </a:rPr>
              <a:t>f</a:t>
            </a:r>
            <a:r>
              <a:rPr lang="en-US" sz="2900" spc="125" dirty="0">
                <a:latin typeface="Trebuchet MS"/>
                <a:cs typeface="Trebuchet MS"/>
              </a:rPr>
              <a:t>o</a:t>
            </a:r>
            <a:r>
              <a:rPr lang="en-US" sz="2900" spc="-150" dirty="0">
                <a:latin typeface="Trebuchet MS"/>
                <a:cs typeface="Trebuchet MS"/>
              </a:rPr>
              <a:t>r</a:t>
            </a:r>
            <a:r>
              <a:rPr lang="en-US" sz="2900" spc="-215" dirty="0">
                <a:latin typeface="Trebuchet MS"/>
                <a:cs typeface="Trebuchet MS"/>
              </a:rPr>
              <a:t> </a:t>
            </a:r>
            <a:r>
              <a:rPr lang="en-US" sz="2900" spc="10" dirty="0">
                <a:latin typeface="Trebuchet MS"/>
                <a:cs typeface="Trebuchet MS"/>
              </a:rPr>
              <a:t>h</a:t>
            </a:r>
            <a:r>
              <a:rPr lang="en-US" sz="2900" spc="-50" dirty="0">
                <a:latin typeface="Trebuchet MS"/>
                <a:cs typeface="Trebuchet MS"/>
              </a:rPr>
              <a:t>u</a:t>
            </a:r>
            <a:r>
              <a:rPr lang="en-US" sz="2900" spc="10" dirty="0">
                <a:latin typeface="Trebuchet MS"/>
                <a:cs typeface="Trebuchet MS"/>
              </a:rPr>
              <a:t>m</a:t>
            </a:r>
            <a:r>
              <a:rPr lang="en-US" sz="2900" spc="-65" dirty="0">
                <a:latin typeface="Trebuchet MS"/>
                <a:cs typeface="Trebuchet MS"/>
              </a:rPr>
              <a:t>a</a:t>
            </a:r>
            <a:r>
              <a:rPr lang="en-US" sz="2900" spc="15" dirty="0">
                <a:latin typeface="Trebuchet MS"/>
                <a:cs typeface="Trebuchet MS"/>
              </a:rPr>
              <a:t>n</a:t>
            </a:r>
            <a:r>
              <a:rPr lang="en-US" sz="2900" spc="45" dirty="0">
                <a:latin typeface="Trebuchet MS"/>
                <a:cs typeface="Trebuchet MS"/>
              </a:rPr>
              <a:t>s</a:t>
            </a:r>
            <a:r>
              <a:rPr lang="en-US" sz="2900" spc="-215" dirty="0">
                <a:latin typeface="Trebuchet MS"/>
                <a:cs typeface="Trebuchet MS"/>
              </a:rPr>
              <a:t> </a:t>
            </a:r>
            <a:r>
              <a:rPr lang="en-US" sz="2900" spc="-105" dirty="0">
                <a:latin typeface="Trebuchet MS"/>
                <a:cs typeface="Trebuchet MS"/>
              </a:rPr>
              <a:t>t</a:t>
            </a:r>
            <a:r>
              <a:rPr lang="en-US" sz="2900" spc="125" dirty="0">
                <a:latin typeface="Trebuchet MS"/>
                <a:cs typeface="Trebuchet MS"/>
              </a:rPr>
              <a:t>o</a:t>
            </a:r>
            <a:r>
              <a:rPr lang="en-US" sz="2900" spc="-215" dirty="0">
                <a:latin typeface="Trebuchet MS"/>
                <a:cs typeface="Trebuchet MS"/>
              </a:rPr>
              <a:t> </a:t>
            </a:r>
            <a:r>
              <a:rPr lang="en-US" sz="2900" spc="-45" dirty="0">
                <a:latin typeface="Trebuchet MS"/>
                <a:cs typeface="Trebuchet MS"/>
              </a:rPr>
              <a:t>d</a:t>
            </a:r>
            <a:r>
              <a:rPr lang="en-US" sz="2900" spc="-110" dirty="0">
                <a:latin typeface="Trebuchet MS"/>
                <a:cs typeface="Trebuchet MS"/>
              </a:rPr>
              <a:t>e</a:t>
            </a:r>
            <a:r>
              <a:rPr lang="en-US" sz="2900" spc="-105" dirty="0">
                <a:latin typeface="Trebuchet MS"/>
                <a:cs typeface="Trebuchet MS"/>
              </a:rPr>
              <a:t>t</a:t>
            </a:r>
            <a:r>
              <a:rPr lang="en-US" sz="2900" spc="-110" dirty="0">
                <a:latin typeface="Trebuchet MS"/>
                <a:cs typeface="Trebuchet MS"/>
              </a:rPr>
              <a:t>e</a:t>
            </a:r>
            <a:r>
              <a:rPr lang="en-US" sz="2900" spc="-170" dirty="0">
                <a:latin typeface="Trebuchet MS"/>
                <a:cs typeface="Trebuchet MS"/>
              </a:rPr>
              <a:t>c</a:t>
            </a:r>
            <a:r>
              <a:rPr lang="en-US" sz="2900" spc="-90" dirty="0">
                <a:latin typeface="Trebuchet MS"/>
                <a:cs typeface="Trebuchet MS"/>
              </a:rPr>
              <a:t>t</a:t>
            </a:r>
            <a:r>
              <a:rPr lang="en-US" sz="2900" spc="-440" dirty="0">
                <a:latin typeface="Trebuchet MS"/>
                <a:cs typeface="Trebuchet MS"/>
              </a:rPr>
              <a:t>.</a:t>
            </a:r>
            <a:r>
              <a:rPr lang="en-US" sz="2900" spc="-270" dirty="0">
                <a:latin typeface="Trebuchet MS"/>
                <a:cs typeface="Trebuchet MS"/>
              </a:rPr>
              <a:t> </a:t>
            </a:r>
            <a:r>
              <a:rPr lang="en-US" sz="2900" spc="-95" dirty="0">
                <a:latin typeface="Trebuchet MS"/>
                <a:cs typeface="Trebuchet MS"/>
              </a:rPr>
              <a:t>T</a:t>
            </a:r>
            <a:r>
              <a:rPr lang="en-US" sz="2900" spc="10" dirty="0">
                <a:latin typeface="Trebuchet MS"/>
                <a:cs typeface="Trebuchet MS"/>
              </a:rPr>
              <a:t>h</a:t>
            </a:r>
            <a:r>
              <a:rPr lang="en-US" sz="2900" spc="-185" dirty="0">
                <a:latin typeface="Trebuchet MS"/>
                <a:cs typeface="Trebuchet MS"/>
              </a:rPr>
              <a:t>i</a:t>
            </a:r>
            <a:r>
              <a:rPr lang="en-US" sz="2900" spc="45" dirty="0">
                <a:latin typeface="Trebuchet MS"/>
                <a:cs typeface="Trebuchet MS"/>
              </a:rPr>
              <a:t>s</a:t>
            </a:r>
            <a:r>
              <a:rPr lang="en-US" sz="2900" spc="-215" dirty="0">
                <a:latin typeface="Trebuchet MS"/>
                <a:cs typeface="Trebuchet MS"/>
              </a:rPr>
              <a:t> </a:t>
            </a:r>
            <a:r>
              <a:rPr lang="en-US" sz="2900" spc="-185" dirty="0">
                <a:latin typeface="Trebuchet MS"/>
                <a:cs typeface="Trebuchet MS"/>
              </a:rPr>
              <a:t>c</a:t>
            </a:r>
            <a:r>
              <a:rPr lang="en-US" sz="2900" spc="-65" dirty="0">
                <a:latin typeface="Trebuchet MS"/>
                <a:cs typeface="Trebuchet MS"/>
              </a:rPr>
              <a:t>a</a:t>
            </a:r>
            <a:r>
              <a:rPr lang="en-US" sz="2900" spc="15" dirty="0">
                <a:latin typeface="Trebuchet MS"/>
                <a:cs typeface="Trebuchet MS"/>
              </a:rPr>
              <a:t>n</a:t>
            </a:r>
            <a:r>
              <a:rPr lang="en-US" sz="2900" spc="-215" dirty="0">
                <a:latin typeface="Trebuchet MS"/>
                <a:cs typeface="Trebuchet MS"/>
              </a:rPr>
              <a:t> l</a:t>
            </a:r>
            <a:r>
              <a:rPr lang="en-US" sz="2900" spc="-110" dirty="0">
                <a:latin typeface="Trebuchet MS"/>
                <a:cs typeface="Trebuchet MS"/>
              </a:rPr>
              <a:t>e</a:t>
            </a:r>
            <a:r>
              <a:rPr lang="en-US" sz="2900" spc="-65" dirty="0">
                <a:latin typeface="Trebuchet MS"/>
                <a:cs typeface="Trebuchet MS"/>
              </a:rPr>
              <a:t>a</a:t>
            </a:r>
            <a:r>
              <a:rPr lang="en-US" sz="2900" spc="-45" dirty="0">
                <a:latin typeface="Trebuchet MS"/>
                <a:cs typeface="Trebuchet MS"/>
              </a:rPr>
              <a:t>d</a:t>
            </a:r>
            <a:r>
              <a:rPr lang="en-US" sz="2900" spc="-215" dirty="0">
                <a:latin typeface="Trebuchet MS"/>
                <a:cs typeface="Trebuchet MS"/>
              </a:rPr>
              <a:t> </a:t>
            </a:r>
            <a:r>
              <a:rPr lang="en-US" sz="2900" spc="-105" dirty="0">
                <a:latin typeface="Trebuchet MS"/>
                <a:cs typeface="Trebuchet MS"/>
              </a:rPr>
              <a:t>t</a:t>
            </a:r>
            <a:r>
              <a:rPr lang="en-US" sz="2900" spc="90" dirty="0">
                <a:latin typeface="Trebuchet MS"/>
                <a:cs typeface="Trebuchet MS"/>
              </a:rPr>
              <a:t>o </a:t>
            </a:r>
            <a:r>
              <a:rPr lang="en-US" sz="2900" spc="10" dirty="0">
                <a:latin typeface="Trebuchet MS"/>
                <a:cs typeface="Trebuchet MS"/>
              </a:rPr>
              <a:t>m</a:t>
            </a:r>
            <a:r>
              <a:rPr lang="en-US" sz="2900" spc="125" dirty="0">
                <a:latin typeface="Trebuchet MS"/>
                <a:cs typeface="Trebuchet MS"/>
              </a:rPr>
              <a:t>o</a:t>
            </a:r>
            <a:r>
              <a:rPr lang="en-US" sz="2900" spc="-200" dirty="0">
                <a:latin typeface="Trebuchet MS"/>
                <a:cs typeface="Trebuchet MS"/>
              </a:rPr>
              <a:t>r</a:t>
            </a:r>
            <a:r>
              <a:rPr lang="en-US" sz="2900" spc="-110" dirty="0">
                <a:latin typeface="Trebuchet MS"/>
                <a:cs typeface="Trebuchet MS"/>
              </a:rPr>
              <a:t>e</a:t>
            </a:r>
            <a:r>
              <a:rPr lang="en-US" sz="2900" spc="-215" dirty="0">
                <a:latin typeface="Trebuchet MS"/>
                <a:cs typeface="Trebuchet MS"/>
              </a:rPr>
              <a:t> </a:t>
            </a:r>
            <a:r>
              <a:rPr lang="en-US" sz="2900" spc="-210" dirty="0">
                <a:latin typeface="Trebuchet MS"/>
                <a:cs typeface="Trebuchet MS"/>
              </a:rPr>
              <a:t>c</a:t>
            </a:r>
            <a:r>
              <a:rPr lang="en-US" sz="2900" spc="125" dirty="0">
                <a:latin typeface="Trebuchet MS"/>
                <a:cs typeface="Trebuchet MS"/>
              </a:rPr>
              <a:t>o</a:t>
            </a:r>
            <a:r>
              <a:rPr lang="en-US" sz="2900" spc="10" dirty="0">
                <a:latin typeface="Trebuchet MS"/>
                <a:cs typeface="Trebuchet MS"/>
              </a:rPr>
              <a:t>m</a:t>
            </a:r>
            <a:r>
              <a:rPr lang="en-US" sz="2900" spc="-40" dirty="0">
                <a:latin typeface="Trebuchet MS"/>
                <a:cs typeface="Trebuchet MS"/>
              </a:rPr>
              <a:t>p</a:t>
            </a:r>
            <a:r>
              <a:rPr lang="en-US" sz="2900" spc="-200" dirty="0">
                <a:latin typeface="Trebuchet MS"/>
                <a:cs typeface="Trebuchet MS"/>
              </a:rPr>
              <a:t>r</a:t>
            </a:r>
            <a:r>
              <a:rPr lang="en-US" sz="2900" spc="-110" dirty="0">
                <a:latin typeface="Trebuchet MS"/>
                <a:cs typeface="Trebuchet MS"/>
              </a:rPr>
              <a:t>e</a:t>
            </a:r>
            <a:r>
              <a:rPr lang="en-US" sz="2900" spc="10" dirty="0">
                <a:latin typeface="Trebuchet MS"/>
                <a:cs typeface="Trebuchet MS"/>
              </a:rPr>
              <a:t>h</a:t>
            </a:r>
            <a:r>
              <a:rPr lang="en-US" sz="2900" spc="-110" dirty="0">
                <a:latin typeface="Trebuchet MS"/>
                <a:cs typeface="Trebuchet MS"/>
              </a:rPr>
              <a:t>e</a:t>
            </a:r>
            <a:r>
              <a:rPr lang="en-US" sz="2900" spc="15" dirty="0">
                <a:latin typeface="Trebuchet MS"/>
                <a:cs typeface="Trebuchet MS"/>
              </a:rPr>
              <a:t>n</a:t>
            </a:r>
            <a:r>
              <a:rPr lang="en-US" sz="2900" spc="45" dirty="0">
                <a:latin typeface="Trebuchet MS"/>
                <a:cs typeface="Trebuchet MS"/>
              </a:rPr>
              <a:t>s</a:t>
            </a:r>
            <a:r>
              <a:rPr lang="en-US" sz="2900" spc="-185" dirty="0">
                <a:latin typeface="Trebuchet MS"/>
                <a:cs typeface="Trebuchet MS"/>
              </a:rPr>
              <a:t>i</a:t>
            </a:r>
            <a:r>
              <a:rPr lang="en-US" sz="2900" spc="-15" dirty="0">
                <a:latin typeface="Trebuchet MS"/>
                <a:cs typeface="Trebuchet MS"/>
              </a:rPr>
              <a:t>v</a:t>
            </a:r>
            <a:r>
              <a:rPr lang="en-US" sz="2900" spc="-110" dirty="0">
                <a:latin typeface="Trebuchet MS"/>
                <a:cs typeface="Trebuchet MS"/>
              </a:rPr>
              <a:t>e</a:t>
            </a:r>
            <a:r>
              <a:rPr lang="en-US" sz="2900" spc="-215" dirty="0">
                <a:latin typeface="Trebuchet MS"/>
                <a:cs typeface="Trebuchet MS"/>
              </a:rPr>
              <a:t> </a:t>
            </a:r>
            <a:r>
              <a:rPr lang="en-US" sz="2900" spc="-150" dirty="0">
                <a:latin typeface="Trebuchet MS"/>
                <a:cs typeface="Trebuchet MS"/>
              </a:rPr>
              <a:t>r</a:t>
            </a:r>
            <a:r>
              <a:rPr lang="en-US" sz="2900" spc="-185" dirty="0">
                <a:latin typeface="Trebuchet MS"/>
                <a:cs typeface="Trebuchet MS"/>
              </a:rPr>
              <a:t>i</a:t>
            </a:r>
            <a:r>
              <a:rPr lang="en-US" sz="2900" spc="45" dirty="0">
                <a:latin typeface="Trebuchet MS"/>
                <a:cs typeface="Trebuchet MS"/>
              </a:rPr>
              <a:t>s</a:t>
            </a:r>
            <a:r>
              <a:rPr lang="en-US" sz="2900" dirty="0">
                <a:latin typeface="Trebuchet MS"/>
                <a:cs typeface="Trebuchet MS"/>
              </a:rPr>
              <a:t>k</a:t>
            </a:r>
            <a:r>
              <a:rPr lang="en-US" sz="2900" spc="-215" dirty="0">
                <a:latin typeface="Trebuchet MS"/>
                <a:cs typeface="Trebuchet MS"/>
              </a:rPr>
              <a:t> </a:t>
            </a:r>
            <a:r>
              <a:rPr lang="en-US" sz="2900" spc="-65" dirty="0">
                <a:latin typeface="Trebuchet MS"/>
                <a:cs typeface="Trebuchet MS"/>
              </a:rPr>
              <a:t>a</a:t>
            </a:r>
            <a:r>
              <a:rPr lang="en-US" sz="2900" spc="45" dirty="0">
                <a:latin typeface="Trebuchet MS"/>
                <a:cs typeface="Trebuchet MS"/>
              </a:rPr>
              <a:t>ss</a:t>
            </a:r>
            <a:r>
              <a:rPr lang="en-US" sz="2900" spc="-110" dirty="0">
                <a:latin typeface="Trebuchet MS"/>
                <a:cs typeface="Trebuchet MS"/>
              </a:rPr>
              <a:t>e</a:t>
            </a:r>
            <a:r>
              <a:rPr lang="en-US" sz="2900" spc="45" dirty="0">
                <a:latin typeface="Trebuchet MS"/>
                <a:cs typeface="Trebuchet MS"/>
              </a:rPr>
              <a:t>ss</a:t>
            </a:r>
            <a:r>
              <a:rPr lang="en-US" sz="2900" spc="10" dirty="0">
                <a:latin typeface="Trebuchet MS"/>
                <a:cs typeface="Trebuchet MS"/>
              </a:rPr>
              <a:t>m</a:t>
            </a:r>
            <a:r>
              <a:rPr lang="en-US" sz="2900" spc="-110" dirty="0">
                <a:latin typeface="Trebuchet MS"/>
                <a:cs typeface="Trebuchet MS"/>
              </a:rPr>
              <a:t>e</a:t>
            </a:r>
            <a:r>
              <a:rPr lang="en-US" sz="2900" spc="15" dirty="0">
                <a:latin typeface="Trebuchet MS"/>
                <a:cs typeface="Trebuchet MS"/>
              </a:rPr>
              <a:t>n</a:t>
            </a:r>
            <a:r>
              <a:rPr lang="en-US" sz="2900" spc="-90" dirty="0">
                <a:latin typeface="Trebuchet MS"/>
                <a:cs typeface="Trebuchet MS"/>
              </a:rPr>
              <a:t>t</a:t>
            </a:r>
            <a:r>
              <a:rPr lang="en-US" sz="2900" spc="35" dirty="0">
                <a:latin typeface="Trebuchet MS"/>
                <a:cs typeface="Trebuchet MS"/>
              </a:rPr>
              <a:t>s </a:t>
            </a:r>
            <a:r>
              <a:rPr lang="en-US" sz="2900" spc="-65" dirty="0">
                <a:latin typeface="Trebuchet MS"/>
                <a:cs typeface="Trebuchet MS"/>
              </a:rPr>
              <a:t>a</a:t>
            </a:r>
            <a:r>
              <a:rPr lang="en-US" sz="2900" spc="15" dirty="0">
                <a:latin typeface="Trebuchet MS"/>
                <a:cs typeface="Trebuchet MS"/>
              </a:rPr>
              <a:t>n</a:t>
            </a:r>
            <a:r>
              <a:rPr lang="en-US" sz="2900" spc="-45" dirty="0">
                <a:latin typeface="Trebuchet MS"/>
                <a:cs typeface="Trebuchet MS"/>
              </a:rPr>
              <a:t>d</a:t>
            </a:r>
            <a:r>
              <a:rPr lang="en-US" sz="2900" spc="-215" dirty="0">
                <a:latin typeface="Trebuchet MS"/>
                <a:cs typeface="Trebuchet MS"/>
              </a:rPr>
              <a:t> </a:t>
            </a:r>
            <a:r>
              <a:rPr lang="en-US" sz="2900" spc="-45" dirty="0">
                <a:latin typeface="Trebuchet MS"/>
                <a:cs typeface="Trebuchet MS"/>
              </a:rPr>
              <a:t>b</a:t>
            </a:r>
            <a:r>
              <a:rPr lang="en-US" sz="2900" spc="-110" dirty="0">
                <a:latin typeface="Trebuchet MS"/>
                <a:cs typeface="Trebuchet MS"/>
              </a:rPr>
              <a:t>e</a:t>
            </a:r>
            <a:r>
              <a:rPr lang="en-US" sz="2900" spc="-90" dirty="0">
                <a:latin typeface="Trebuchet MS"/>
                <a:cs typeface="Trebuchet MS"/>
              </a:rPr>
              <a:t>t</a:t>
            </a:r>
            <a:r>
              <a:rPr lang="en-US" sz="2900" spc="-105" dirty="0">
                <a:latin typeface="Trebuchet MS"/>
                <a:cs typeface="Trebuchet MS"/>
              </a:rPr>
              <a:t>t</a:t>
            </a:r>
            <a:r>
              <a:rPr lang="en-US" sz="2900" spc="-110" dirty="0">
                <a:latin typeface="Trebuchet MS"/>
                <a:cs typeface="Trebuchet MS"/>
              </a:rPr>
              <a:t>e</a:t>
            </a:r>
            <a:r>
              <a:rPr lang="en-US" sz="2900" spc="-150" dirty="0">
                <a:latin typeface="Trebuchet MS"/>
                <a:cs typeface="Trebuchet MS"/>
              </a:rPr>
              <a:t>r</a:t>
            </a:r>
            <a:r>
              <a:rPr lang="en-US" sz="2900" spc="-215" dirty="0">
                <a:latin typeface="Trebuchet MS"/>
                <a:cs typeface="Trebuchet MS"/>
              </a:rPr>
              <a:t> </a:t>
            </a:r>
            <a:r>
              <a:rPr lang="en-US" sz="2900" spc="-45" dirty="0">
                <a:latin typeface="Trebuchet MS"/>
                <a:cs typeface="Trebuchet MS"/>
              </a:rPr>
              <a:t>d</a:t>
            </a:r>
            <a:r>
              <a:rPr lang="en-US" sz="2900" spc="-110" dirty="0">
                <a:latin typeface="Trebuchet MS"/>
                <a:cs typeface="Trebuchet MS"/>
              </a:rPr>
              <a:t>e</a:t>
            </a:r>
            <a:r>
              <a:rPr lang="en-US" sz="2900" spc="-170" dirty="0">
                <a:latin typeface="Trebuchet MS"/>
                <a:cs typeface="Trebuchet MS"/>
              </a:rPr>
              <a:t>c</a:t>
            </a:r>
            <a:r>
              <a:rPr lang="en-US" sz="2900" spc="-185" dirty="0">
                <a:latin typeface="Trebuchet MS"/>
                <a:cs typeface="Trebuchet MS"/>
              </a:rPr>
              <a:t>i</a:t>
            </a:r>
            <a:r>
              <a:rPr lang="en-US" sz="2900" spc="45" dirty="0">
                <a:latin typeface="Trebuchet MS"/>
                <a:cs typeface="Trebuchet MS"/>
              </a:rPr>
              <a:t>s</a:t>
            </a:r>
            <a:r>
              <a:rPr lang="en-US" sz="2900" spc="-185" dirty="0">
                <a:latin typeface="Trebuchet MS"/>
                <a:cs typeface="Trebuchet MS"/>
              </a:rPr>
              <a:t>i</a:t>
            </a:r>
            <a:r>
              <a:rPr lang="en-US" sz="2900" spc="125" dirty="0">
                <a:latin typeface="Trebuchet MS"/>
                <a:cs typeface="Trebuchet MS"/>
              </a:rPr>
              <a:t>o</a:t>
            </a:r>
            <a:r>
              <a:rPr lang="en-US" sz="2900" spc="15" dirty="0">
                <a:latin typeface="Trebuchet MS"/>
                <a:cs typeface="Trebuchet MS"/>
              </a:rPr>
              <a:t>n</a:t>
            </a:r>
            <a:r>
              <a:rPr lang="en-US" sz="2900" spc="80" dirty="0">
                <a:latin typeface="Trebuchet MS"/>
                <a:cs typeface="Trebuchet MS"/>
              </a:rPr>
              <a:t>-</a:t>
            </a:r>
            <a:r>
              <a:rPr lang="en-US" sz="2900" spc="10" dirty="0">
                <a:latin typeface="Trebuchet MS"/>
                <a:cs typeface="Trebuchet MS"/>
              </a:rPr>
              <a:t>m</a:t>
            </a:r>
            <a:r>
              <a:rPr lang="en-US" sz="2900" spc="-65" dirty="0">
                <a:latin typeface="Trebuchet MS"/>
                <a:cs typeface="Trebuchet MS"/>
              </a:rPr>
              <a:t>a</a:t>
            </a:r>
            <a:r>
              <a:rPr lang="en-US" sz="2900" dirty="0">
                <a:latin typeface="Trebuchet MS"/>
                <a:cs typeface="Trebuchet MS"/>
              </a:rPr>
              <a:t>k</a:t>
            </a:r>
            <a:r>
              <a:rPr lang="en-US" sz="2900" spc="-185" dirty="0">
                <a:latin typeface="Trebuchet MS"/>
                <a:cs typeface="Trebuchet MS"/>
              </a:rPr>
              <a:t>i</a:t>
            </a:r>
            <a:r>
              <a:rPr lang="en-US" sz="2900" spc="15" dirty="0">
                <a:latin typeface="Trebuchet MS"/>
                <a:cs typeface="Trebuchet MS"/>
              </a:rPr>
              <a:t>n</a:t>
            </a:r>
            <a:r>
              <a:rPr lang="en-US" sz="2900" spc="120" dirty="0">
                <a:latin typeface="Trebuchet MS"/>
                <a:cs typeface="Trebuchet MS"/>
              </a:rPr>
              <a:t>g</a:t>
            </a:r>
            <a:r>
              <a:rPr lang="en-US" sz="2900" spc="-440" dirty="0">
                <a:latin typeface="Trebuchet MS"/>
                <a:cs typeface="Trebuchet MS"/>
              </a:rPr>
              <a:t>.</a:t>
            </a:r>
            <a:endParaRPr lang="en-US" sz="2900" dirty="0">
              <a:latin typeface="Trebuchet MS"/>
              <a:cs typeface="Trebuchet MS"/>
            </a:endParaRPr>
          </a:p>
          <a:p>
            <a:endParaRPr lang="en-IN" sz="2900" dirty="0"/>
          </a:p>
        </p:txBody>
      </p:sp>
    </p:spTree>
    <p:extLst>
      <p:ext uri="{BB962C8B-B14F-4D97-AF65-F5344CB8AC3E}">
        <p14:creationId xmlns:p14="http://schemas.microsoft.com/office/powerpoint/2010/main" val="2799240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B5D6-BA3B-262D-2CAE-FAE2ECC04D00}"/>
              </a:ext>
            </a:extLst>
          </p:cNvPr>
          <p:cNvSpPr>
            <a:spLocks noGrp="1"/>
          </p:cNvSpPr>
          <p:nvPr>
            <p:ph type="title"/>
          </p:nvPr>
        </p:nvSpPr>
        <p:spPr/>
        <p:txBody>
          <a:bodyPr/>
          <a:lstStyle/>
          <a:p>
            <a:r>
              <a:rPr lang="en-IN" sz="3200" spc="130" dirty="0"/>
              <a:t>Steps to Apply ML Algorithms </a:t>
            </a:r>
            <a:endParaRPr lang="en-IN" dirty="0"/>
          </a:p>
        </p:txBody>
      </p:sp>
      <p:sp>
        <p:nvSpPr>
          <p:cNvPr id="3" name="Content Placeholder 2">
            <a:extLst>
              <a:ext uri="{FF2B5EF4-FFF2-40B4-BE49-F238E27FC236}">
                <a16:creationId xmlns:a16="http://schemas.microsoft.com/office/drawing/2014/main" id="{6CD6AC1F-CB7D-0939-3E9D-FA9948B90AFD}"/>
              </a:ext>
            </a:extLst>
          </p:cNvPr>
          <p:cNvSpPr>
            <a:spLocks noGrp="1"/>
          </p:cNvSpPr>
          <p:nvPr>
            <p:ph sz="half" idx="2"/>
          </p:nvPr>
        </p:nvSpPr>
        <p:spPr/>
        <p:txBody>
          <a:bodyPr/>
          <a:lstStyle/>
          <a:p>
            <a:pPr marL="685165" marR="5080">
              <a:lnSpc>
                <a:spcPct val="100600"/>
              </a:lnSpc>
              <a:spcBef>
                <a:spcPts val="100"/>
              </a:spcBef>
            </a:pPr>
            <a:r>
              <a:rPr lang="en-IN" sz="2800" b="0" i="0" dirty="0">
                <a:effectLst/>
                <a:latin typeface="Söhne Mono"/>
              </a:rPr>
              <a:t>Step 1: Load the dataset</a:t>
            </a:r>
            <a:r>
              <a:rPr lang="en-IN" sz="2800" b="0" i="0" dirty="0">
                <a:solidFill>
                  <a:srgbClr val="FFFFFF"/>
                </a:solidFill>
                <a:effectLst/>
                <a:latin typeface="Söhne Mono"/>
              </a:rPr>
              <a:t> </a:t>
            </a:r>
          </a:p>
          <a:p>
            <a:pPr marR="5080" indent="-635" algn="l">
              <a:lnSpc>
                <a:spcPct val="100600"/>
              </a:lnSpc>
              <a:spcBef>
                <a:spcPts val="100"/>
              </a:spcBef>
            </a:pPr>
            <a:endParaRPr lang="en-IN" sz="2800" b="0" i="0" dirty="0">
              <a:effectLst/>
              <a:latin typeface="Söhne Mono"/>
            </a:endParaRPr>
          </a:p>
          <a:p>
            <a:pPr marL="685165" marR="5080">
              <a:lnSpc>
                <a:spcPct val="100600"/>
              </a:lnSpc>
              <a:spcBef>
                <a:spcPts val="100"/>
              </a:spcBef>
            </a:pPr>
            <a:r>
              <a:rPr lang="en-IN" sz="2800" b="0" i="0" dirty="0">
                <a:effectLst/>
                <a:latin typeface="Söhne Mono"/>
              </a:rPr>
              <a:t> Step 2: Split the data into training and testing sets</a:t>
            </a:r>
            <a:r>
              <a:rPr lang="en-IN" sz="2800" b="0" i="0" dirty="0">
                <a:solidFill>
                  <a:srgbClr val="FFFFFF"/>
                </a:solidFill>
                <a:effectLst/>
                <a:latin typeface="Söhne Mono"/>
              </a:rPr>
              <a:t> </a:t>
            </a:r>
          </a:p>
          <a:p>
            <a:pPr marL="342265" marR="5080" indent="0" algn="l">
              <a:lnSpc>
                <a:spcPct val="100600"/>
              </a:lnSpc>
              <a:spcBef>
                <a:spcPts val="100"/>
              </a:spcBef>
              <a:buNone/>
            </a:pPr>
            <a:endParaRPr lang="en-IN" sz="2800" b="0" i="0" dirty="0">
              <a:effectLst/>
              <a:latin typeface="Söhne Mono"/>
            </a:endParaRPr>
          </a:p>
          <a:p>
            <a:pPr marL="685165" marR="5080">
              <a:lnSpc>
                <a:spcPct val="100600"/>
              </a:lnSpc>
              <a:spcBef>
                <a:spcPts val="100"/>
              </a:spcBef>
            </a:pPr>
            <a:r>
              <a:rPr lang="en-IN" sz="2800" b="0" i="0" dirty="0">
                <a:effectLst/>
                <a:latin typeface="Söhne Mono"/>
              </a:rPr>
              <a:t>Step 3: Train the machine learning model</a:t>
            </a:r>
            <a:r>
              <a:rPr lang="en-IN" sz="2800" b="0" i="0" dirty="0">
                <a:solidFill>
                  <a:srgbClr val="FFFFFF"/>
                </a:solidFill>
                <a:effectLst/>
                <a:latin typeface="Söhne Mono"/>
              </a:rPr>
              <a:t> </a:t>
            </a:r>
          </a:p>
          <a:p>
            <a:pPr marR="5080" indent="-635" algn="l">
              <a:lnSpc>
                <a:spcPct val="100600"/>
              </a:lnSpc>
              <a:spcBef>
                <a:spcPts val="100"/>
              </a:spcBef>
            </a:pPr>
            <a:endParaRPr lang="en-IN" sz="2800" b="0" i="0" dirty="0">
              <a:effectLst/>
              <a:latin typeface="Söhne Mono"/>
            </a:endParaRPr>
          </a:p>
          <a:p>
            <a:pPr marL="685165" marR="5080">
              <a:lnSpc>
                <a:spcPct val="100600"/>
              </a:lnSpc>
              <a:spcBef>
                <a:spcPts val="100"/>
              </a:spcBef>
            </a:pPr>
            <a:r>
              <a:rPr lang="en-IN" sz="2800" b="0" i="0" dirty="0">
                <a:effectLst/>
                <a:latin typeface="Söhne Mono"/>
              </a:rPr>
              <a:t> Step 4: Make predictions on the testing set</a:t>
            </a:r>
            <a:endParaRPr lang="en-IN" sz="2800" b="0" i="0" dirty="0">
              <a:solidFill>
                <a:srgbClr val="FFFFFF"/>
              </a:solidFill>
              <a:effectLst/>
              <a:latin typeface="Söhne Mono"/>
            </a:endParaRPr>
          </a:p>
          <a:p>
            <a:pPr marR="5080" indent="-635" algn="l">
              <a:lnSpc>
                <a:spcPct val="100600"/>
              </a:lnSpc>
              <a:spcBef>
                <a:spcPts val="100"/>
              </a:spcBef>
            </a:pPr>
            <a:endParaRPr lang="en-IN" sz="2800" b="0" i="0" dirty="0">
              <a:solidFill>
                <a:srgbClr val="FFFFFF"/>
              </a:solidFill>
              <a:effectLst/>
              <a:latin typeface="Söhne Mono"/>
            </a:endParaRPr>
          </a:p>
          <a:p>
            <a:pPr marL="685165" marR="5080">
              <a:lnSpc>
                <a:spcPct val="100600"/>
              </a:lnSpc>
              <a:spcBef>
                <a:spcPts val="100"/>
              </a:spcBef>
            </a:pPr>
            <a:r>
              <a:rPr lang="en-IN" sz="2800" b="0" i="0" dirty="0">
                <a:effectLst/>
                <a:latin typeface="Söhne Mono"/>
              </a:rPr>
              <a:t> Step 5: Evaluate the model</a:t>
            </a:r>
            <a:endParaRPr lang="en-US" sz="2800" b="1" i="0" dirty="0">
              <a:solidFill>
                <a:srgbClr val="D1D5DB"/>
              </a:solidFill>
              <a:effectLst/>
              <a:latin typeface="Söhne"/>
            </a:endParaRPr>
          </a:p>
          <a:p>
            <a:endParaRPr lang="en-IN" sz="2800" dirty="0"/>
          </a:p>
        </p:txBody>
      </p:sp>
    </p:spTree>
    <p:extLst>
      <p:ext uri="{BB962C8B-B14F-4D97-AF65-F5344CB8AC3E}">
        <p14:creationId xmlns:p14="http://schemas.microsoft.com/office/powerpoint/2010/main" val="61865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56340-8975-BA5A-D51C-352C45B5C60A}"/>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59206B8E-AA2B-D476-5C5B-0733237DB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654" y="1158743"/>
            <a:ext cx="4294188" cy="5241859"/>
          </a:xfrm>
          <a:prstGeom prst="rect">
            <a:avLst/>
          </a:prstGeom>
        </p:spPr>
      </p:pic>
      <p:pic>
        <p:nvPicPr>
          <p:cNvPr id="5" name="Content Placeholder 4">
            <a:extLst>
              <a:ext uri="{FF2B5EF4-FFF2-40B4-BE49-F238E27FC236}">
                <a16:creationId xmlns:a16="http://schemas.microsoft.com/office/drawing/2014/main" id="{8B12CBC2-6C8E-BD0A-4F4D-8FCB9E1320D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55035" y="2058526"/>
            <a:ext cx="4488504" cy="3224177"/>
          </a:xfrm>
          <a:prstGeom prst="rect">
            <a:avLst/>
          </a:prstGeom>
        </p:spPr>
      </p:pic>
    </p:spTree>
    <p:extLst>
      <p:ext uri="{BB962C8B-B14F-4D97-AF65-F5344CB8AC3E}">
        <p14:creationId xmlns:p14="http://schemas.microsoft.com/office/powerpoint/2010/main" val="2101229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E51C8-04BF-1C59-AC8E-752D17323AE3}"/>
              </a:ext>
            </a:extLst>
          </p:cNvPr>
          <p:cNvSpPr>
            <a:spLocks noGrp="1"/>
          </p:cNvSpPr>
          <p:nvPr>
            <p:ph type="title"/>
          </p:nvPr>
        </p:nvSpPr>
        <p:spPr/>
        <p:txBody>
          <a:bodyPr/>
          <a:lstStyle/>
          <a:p>
            <a:r>
              <a:rPr lang="en-IN" dirty="0"/>
              <a:t>Texas City Gas Plant HAZOP</a:t>
            </a:r>
          </a:p>
        </p:txBody>
      </p:sp>
      <p:pic>
        <p:nvPicPr>
          <p:cNvPr id="5" name="Content Placeholder 4">
            <a:extLst>
              <a:ext uri="{FF2B5EF4-FFF2-40B4-BE49-F238E27FC236}">
                <a16:creationId xmlns:a16="http://schemas.microsoft.com/office/drawing/2014/main" id="{6BDD4907-CC2E-A207-741D-DB023CCAD304}"/>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a:stretch/>
        </p:blipFill>
        <p:spPr>
          <a:xfrm>
            <a:off x="0" y="1006679"/>
            <a:ext cx="9144000" cy="5436066"/>
          </a:xfrm>
        </p:spPr>
      </p:pic>
    </p:spTree>
    <p:extLst>
      <p:ext uri="{BB962C8B-B14F-4D97-AF65-F5344CB8AC3E}">
        <p14:creationId xmlns:p14="http://schemas.microsoft.com/office/powerpoint/2010/main" val="154789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00AD4-C1C1-0949-A1F8-03F32A65AA4B}"/>
              </a:ext>
            </a:extLst>
          </p:cNvPr>
          <p:cNvSpPr>
            <a:spLocks noGrp="1"/>
          </p:cNvSpPr>
          <p:nvPr>
            <p:ph type="title"/>
          </p:nvPr>
        </p:nvSpPr>
        <p:spPr/>
        <p:txBody>
          <a:bodyPr/>
          <a:lstStyle/>
          <a:p>
            <a:r>
              <a:rPr lang="en-IN" dirty="0"/>
              <a:t>List of Members</a:t>
            </a:r>
          </a:p>
        </p:txBody>
      </p:sp>
      <p:pic>
        <p:nvPicPr>
          <p:cNvPr id="5" name="Content Placeholder 4">
            <a:extLst>
              <a:ext uri="{FF2B5EF4-FFF2-40B4-BE49-F238E27FC236}">
                <a16:creationId xmlns:a16="http://schemas.microsoft.com/office/drawing/2014/main" id="{2FB70974-8C70-3511-8C8A-BED2886C174F}"/>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3809"/>
          <a:stretch/>
        </p:blipFill>
        <p:spPr>
          <a:xfrm>
            <a:off x="0" y="1015069"/>
            <a:ext cx="9144000" cy="5427676"/>
          </a:xfrm>
        </p:spPr>
      </p:pic>
    </p:spTree>
    <p:extLst>
      <p:ext uri="{BB962C8B-B14F-4D97-AF65-F5344CB8AC3E}">
        <p14:creationId xmlns:p14="http://schemas.microsoft.com/office/powerpoint/2010/main" val="3866777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E97D-D863-6CDE-BD59-1548073DBBCF}"/>
              </a:ext>
            </a:extLst>
          </p:cNvPr>
          <p:cNvSpPr>
            <a:spLocks noGrp="1"/>
          </p:cNvSpPr>
          <p:nvPr>
            <p:ph type="title"/>
          </p:nvPr>
        </p:nvSpPr>
        <p:spPr/>
        <p:txBody>
          <a:bodyPr/>
          <a:lstStyle/>
          <a:p>
            <a:r>
              <a:rPr lang="en-IN" dirty="0"/>
              <a:t>Nodes</a:t>
            </a:r>
          </a:p>
        </p:txBody>
      </p:sp>
      <p:pic>
        <p:nvPicPr>
          <p:cNvPr id="5" name="Content Placeholder 4">
            <a:extLst>
              <a:ext uri="{FF2B5EF4-FFF2-40B4-BE49-F238E27FC236}">
                <a16:creationId xmlns:a16="http://schemas.microsoft.com/office/drawing/2014/main" id="{CB2269B5-5FB4-AAC3-3559-A93FAA3549F6}"/>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3583"/>
          <a:stretch/>
        </p:blipFill>
        <p:spPr>
          <a:xfrm>
            <a:off x="-1" y="1015069"/>
            <a:ext cx="9144001" cy="5377342"/>
          </a:xfrm>
        </p:spPr>
      </p:pic>
    </p:spTree>
    <p:extLst>
      <p:ext uri="{BB962C8B-B14F-4D97-AF65-F5344CB8AC3E}">
        <p14:creationId xmlns:p14="http://schemas.microsoft.com/office/powerpoint/2010/main" val="3804583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97C8-4E78-349B-297D-8D4C63D62F31}"/>
              </a:ext>
            </a:extLst>
          </p:cNvPr>
          <p:cNvSpPr>
            <a:spLocks noGrp="1"/>
          </p:cNvSpPr>
          <p:nvPr>
            <p:ph type="title"/>
          </p:nvPr>
        </p:nvSpPr>
        <p:spPr/>
        <p:txBody>
          <a:bodyPr/>
          <a:lstStyle/>
          <a:p>
            <a:r>
              <a:rPr lang="en-IN" dirty="0"/>
              <a:t>Deviations</a:t>
            </a:r>
          </a:p>
        </p:txBody>
      </p:sp>
      <p:pic>
        <p:nvPicPr>
          <p:cNvPr id="5" name="Content Placeholder 4">
            <a:extLst>
              <a:ext uri="{FF2B5EF4-FFF2-40B4-BE49-F238E27FC236}">
                <a16:creationId xmlns:a16="http://schemas.microsoft.com/office/drawing/2014/main" id="{8C841044-FFF6-0BE4-044A-6178CC062DD3}"/>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3337"/>
          <a:stretch/>
        </p:blipFill>
        <p:spPr>
          <a:xfrm>
            <a:off x="-1" y="1015068"/>
            <a:ext cx="9144001" cy="5402510"/>
          </a:xfrm>
        </p:spPr>
      </p:pic>
    </p:spTree>
    <p:extLst>
      <p:ext uri="{BB962C8B-B14F-4D97-AF65-F5344CB8AC3E}">
        <p14:creationId xmlns:p14="http://schemas.microsoft.com/office/powerpoint/2010/main" val="1151821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6CB7-ECDA-D213-6E98-98E23666D17A}"/>
              </a:ext>
            </a:extLst>
          </p:cNvPr>
          <p:cNvSpPr>
            <a:spLocks noGrp="1"/>
          </p:cNvSpPr>
          <p:nvPr>
            <p:ph type="title"/>
          </p:nvPr>
        </p:nvSpPr>
        <p:spPr/>
        <p:txBody>
          <a:bodyPr/>
          <a:lstStyle/>
          <a:p>
            <a:r>
              <a:rPr lang="en-IN" dirty="0" err="1"/>
              <a:t>Safegaurds</a:t>
            </a:r>
            <a:endParaRPr lang="en-IN" dirty="0"/>
          </a:p>
        </p:txBody>
      </p:sp>
      <p:pic>
        <p:nvPicPr>
          <p:cNvPr id="11" name="Content Placeholder 10">
            <a:extLst>
              <a:ext uri="{FF2B5EF4-FFF2-40B4-BE49-F238E27FC236}">
                <a16:creationId xmlns:a16="http://schemas.microsoft.com/office/drawing/2014/main" id="{6B415B54-856D-BB96-18C1-882A1CC9C30C}"/>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2709"/>
          <a:stretch/>
        </p:blipFill>
        <p:spPr>
          <a:xfrm>
            <a:off x="0" y="1015068"/>
            <a:ext cx="9155046" cy="5410899"/>
          </a:xfrm>
        </p:spPr>
      </p:pic>
    </p:spTree>
    <p:extLst>
      <p:ext uri="{BB962C8B-B14F-4D97-AF65-F5344CB8AC3E}">
        <p14:creationId xmlns:p14="http://schemas.microsoft.com/office/powerpoint/2010/main" val="1552202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EAC05-2BA9-48B0-C4D9-76869081C65E}"/>
              </a:ext>
            </a:extLst>
          </p:cNvPr>
          <p:cNvSpPr>
            <a:spLocks noGrp="1"/>
          </p:cNvSpPr>
          <p:nvPr>
            <p:ph type="title"/>
          </p:nvPr>
        </p:nvSpPr>
        <p:spPr/>
        <p:txBody>
          <a:bodyPr/>
          <a:lstStyle/>
          <a:p>
            <a:r>
              <a:rPr lang="en-IN" dirty="0"/>
              <a:t>Risk Criteria</a:t>
            </a:r>
          </a:p>
        </p:txBody>
      </p:sp>
      <p:pic>
        <p:nvPicPr>
          <p:cNvPr id="5" name="Content Placeholder 4">
            <a:extLst>
              <a:ext uri="{FF2B5EF4-FFF2-40B4-BE49-F238E27FC236}">
                <a16:creationId xmlns:a16="http://schemas.microsoft.com/office/drawing/2014/main" id="{5CE344B5-B092-0E96-2F28-E007689D6EE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3167"/>
          <a:stretch/>
        </p:blipFill>
        <p:spPr>
          <a:xfrm>
            <a:off x="0" y="1015069"/>
            <a:ext cx="9144000" cy="5452844"/>
          </a:xfrm>
        </p:spPr>
      </p:pic>
    </p:spTree>
    <p:extLst>
      <p:ext uri="{BB962C8B-B14F-4D97-AF65-F5344CB8AC3E}">
        <p14:creationId xmlns:p14="http://schemas.microsoft.com/office/powerpoint/2010/main" val="891735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07ED4-A834-BE47-60A8-E7B0B20F88A6}"/>
              </a:ext>
            </a:extLst>
          </p:cNvPr>
          <p:cNvSpPr>
            <a:spLocks noGrp="1"/>
          </p:cNvSpPr>
          <p:nvPr>
            <p:ph type="title"/>
          </p:nvPr>
        </p:nvSpPr>
        <p:spPr/>
        <p:txBody>
          <a:bodyPr/>
          <a:lstStyle/>
          <a:p>
            <a:r>
              <a:rPr lang="en-IN" sz="3200" spc="130" dirty="0"/>
              <a:t>Conclusion</a:t>
            </a:r>
            <a:endParaRPr lang="en-IN" dirty="0"/>
          </a:p>
        </p:txBody>
      </p:sp>
      <p:sp>
        <p:nvSpPr>
          <p:cNvPr id="3" name="Content Placeholder 2">
            <a:extLst>
              <a:ext uri="{FF2B5EF4-FFF2-40B4-BE49-F238E27FC236}">
                <a16:creationId xmlns:a16="http://schemas.microsoft.com/office/drawing/2014/main" id="{936C5339-E4CC-AF14-B383-D02AB54A09BD}"/>
              </a:ext>
            </a:extLst>
          </p:cNvPr>
          <p:cNvSpPr>
            <a:spLocks noGrp="1"/>
          </p:cNvSpPr>
          <p:nvPr>
            <p:ph sz="half" idx="2"/>
          </p:nvPr>
        </p:nvSpPr>
        <p:spPr/>
        <p:txBody>
          <a:bodyPr/>
          <a:lstStyle/>
          <a:p>
            <a:r>
              <a:rPr lang="en-US" sz="2800" spc="-195" dirty="0"/>
              <a:t>Mac</a:t>
            </a:r>
            <a:r>
              <a:rPr lang="en-US" sz="2800" spc="10" dirty="0"/>
              <a:t>h</a:t>
            </a:r>
            <a:r>
              <a:rPr lang="en-US" sz="2800" spc="-210" dirty="0"/>
              <a:t>i</a:t>
            </a:r>
            <a:r>
              <a:rPr lang="en-US" sz="2800" spc="15" dirty="0"/>
              <a:t>n</a:t>
            </a:r>
            <a:r>
              <a:rPr lang="en-US" sz="2800" spc="-130" dirty="0"/>
              <a:t>e</a:t>
            </a:r>
            <a:r>
              <a:rPr lang="en-US" sz="2800" spc="-250" dirty="0"/>
              <a:t> </a:t>
            </a:r>
            <a:r>
              <a:rPr lang="en-US" sz="2800" spc="-245" dirty="0"/>
              <a:t>l</a:t>
            </a:r>
            <a:r>
              <a:rPr lang="en-US" sz="2800" spc="-130" dirty="0"/>
              <a:t>e</a:t>
            </a:r>
            <a:r>
              <a:rPr lang="en-US" sz="2800" spc="-75" dirty="0"/>
              <a:t>a</a:t>
            </a:r>
            <a:r>
              <a:rPr lang="en-US" sz="2800" spc="-175" dirty="0"/>
              <a:t>r</a:t>
            </a:r>
            <a:r>
              <a:rPr lang="en-US" sz="2800" spc="15" dirty="0"/>
              <a:t>n</a:t>
            </a:r>
            <a:r>
              <a:rPr lang="en-US" sz="2800" spc="-210" dirty="0"/>
              <a:t>i</a:t>
            </a:r>
            <a:r>
              <a:rPr lang="en-US" sz="2800" spc="15" dirty="0"/>
              <a:t>n</a:t>
            </a:r>
            <a:r>
              <a:rPr lang="en-US" sz="2800" spc="135" dirty="0"/>
              <a:t>g</a:t>
            </a:r>
            <a:r>
              <a:rPr lang="en-US" sz="2800" spc="90" dirty="0"/>
              <a:t>-</a:t>
            </a:r>
            <a:r>
              <a:rPr lang="en-US" sz="2800" spc="-50" dirty="0"/>
              <a:t>p</a:t>
            </a:r>
            <a:r>
              <a:rPr lang="en-US" sz="2800" spc="145" dirty="0"/>
              <a:t>o</a:t>
            </a:r>
            <a:r>
              <a:rPr lang="en-US" sz="2800" spc="35" dirty="0"/>
              <a:t>w</a:t>
            </a:r>
            <a:r>
              <a:rPr lang="en-US" sz="2800" spc="-130" dirty="0"/>
              <a:t>e</a:t>
            </a:r>
            <a:r>
              <a:rPr lang="en-US" sz="2800" spc="-229" dirty="0"/>
              <a:t>r</a:t>
            </a:r>
            <a:r>
              <a:rPr lang="en-US" sz="2800" spc="-130" dirty="0"/>
              <a:t>e</a:t>
            </a:r>
            <a:r>
              <a:rPr lang="en-US" sz="2800" spc="-50" dirty="0"/>
              <a:t>d</a:t>
            </a:r>
            <a:r>
              <a:rPr lang="en-US" sz="2800" spc="-250" dirty="0"/>
              <a:t> </a:t>
            </a:r>
            <a:r>
              <a:rPr lang="en-US" sz="2800" spc="135" dirty="0"/>
              <a:t>HAZOP</a:t>
            </a:r>
            <a:r>
              <a:rPr lang="en-US" sz="2800" spc="-250" dirty="0"/>
              <a:t> </a:t>
            </a:r>
            <a:r>
              <a:rPr lang="en-US" sz="2800" spc="5" dirty="0"/>
              <a:t>m</a:t>
            </a:r>
            <a:r>
              <a:rPr lang="en-US" sz="2800" spc="145" dirty="0"/>
              <a:t>o</a:t>
            </a:r>
            <a:r>
              <a:rPr lang="en-US" sz="2800" spc="-50" dirty="0"/>
              <a:t>d</a:t>
            </a:r>
            <a:r>
              <a:rPr lang="en-US" sz="2800" spc="-130" dirty="0"/>
              <a:t>e</a:t>
            </a:r>
            <a:r>
              <a:rPr lang="en-US" sz="2800" spc="-245" dirty="0"/>
              <a:t>ll</a:t>
            </a:r>
            <a:r>
              <a:rPr lang="en-US" sz="2800" spc="-210" dirty="0"/>
              <a:t>i</a:t>
            </a:r>
            <a:r>
              <a:rPr lang="en-US" sz="2800" spc="15" dirty="0"/>
              <a:t>n</a:t>
            </a:r>
            <a:r>
              <a:rPr lang="en-US" sz="2800" spc="135" dirty="0"/>
              <a:t>g</a:t>
            </a:r>
            <a:r>
              <a:rPr lang="en-US" sz="2800" spc="-250" dirty="0"/>
              <a:t> </a:t>
            </a:r>
            <a:r>
              <a:rPr lang="en-US" sz="2800" spc="10" dirty="0"/>
              <a:t>h</a:t>
            </a:r>
            <a:r>
              <a:rPr lang="en-US" sz="2800" spc="-75" dirty="0"/>
              <a:t>a</a:t>
            </a:r>
            <a:r>
              <a:rPr lang="en-US" sz="2800" spc="50" dirty="0"/>
              <a:t>s</a:t>
            </a:r>
            <a:r>
              <a:rPr lang="en-US" sz="2800" spc="-250" dirty="0"/>
              <a:t> </a:t>
            </a:r>
            <a:r>
              <a:rPr lang="en-US" sz="2800" spc="-105" dirty="0"/>
              <a:t>t</a:t>
            </a:r>
            <a:r>
              <a:rPr lang="en-US" sz="2800" spc="10" dirty="0"/>
              <a:t>h</a:t>
            </a:r>
            <a:r>
              <a:rPr lang="en-US" sz="2800" spc="-90" dirty="0"/>
              <a:t>e  </a:t>
            </a:r>
            <a:r>
              <a:rPr lang="en-US" sz="2800" spc="-50" dirty="0"/>
              <a:t>p</a:t>
            </a:r>
            <a:r>
              <a:rPr lang="en-US" sz="2800" spc="130" dirty="0"/>
              <a:t>o</a:t>
            </a:r>
            <a:r>
              <a:rPr lang="en-US" sz="2800" spc="-120" dirty="0"/>
              <a:t>t</a:t>
            </a:r>
            <a:r>
              <a:rPr lang="en-US" sz="2800" spc="-130" dirty="0"/>
              <a:t>e</a:t>
            </a:r>
            <a:r>
              <a:rPr lang="en-US" sz="2800" spc="15" dirty="0"/>
              <a:t>n</a:t>
            </a:r>
            <a:r>
              <a:rPr lang="en-US" sz="2800" spc="-105" dirty="0"/>
              <a:t>t</a:t>
            </a:r>
            <a:r>
              <a:rPr lang="en-US" sz="2800" spc="-210" dirty="0"/>
              <a:t>i</a:t>
            </a:r>
            <a:r>
              <a:rPr lang="en-US" sz="2800" spc="-75" dirty="0"/>
              <a:t>a</a:t>
            </a:r>
            <a:r>
              <a:rPr lang="en-US" sz="2800" spc="-245" dirty="0"/>
              <a:t>l</a:t>
            </a:r>
            <a:r>
              <a:rPr lang="en-US" sz="2800" spc="-250" dirty="0"/>
              <a:t> </a:t>
            </a:r>
            <a:r>
              <a:rPr lang="en-US" sz="2800" spc="-120" dirty="0"/>
              <a:t>t</a:t>
            </a:r>
            <a:r>
              <a:rPr lang="en-US" sz="2800" spc="145" dirty="0"/>
              <a:t>o</a:t>
            </a:r>
            <a:r>
              <a:rPr lang="en-US" sz="2800" spc="-250" dirty="0"/>
              <a:t> </a:t>
            </a:r>
            <a:r>
              <a:rPr lang="en-US" sz="2800" spc="-229" dirty="0"/>
              <a:t>r</a:t>
            </a:r>
            <a:r>
              <a:rPr lang="en-US" sz="2800" spc="-130" dirty="0"/>
              <a:t>e</a:t>
            </a:r>
            <a:r>
              <a:rPr lang="en-US" sz="2800" spc="-15" dirty="0"/>
              <a:t>v</a:t>
            </a:r>
            <a:r>
              <a:rPr lang="en-US" sz="2800" spc="145" dirty="0"/>
              <a:t>o</a:t>
            </a:r>
            <a:r>
              <a:rPr lang="en-US" sz="2800" spc="-245" dirty="0"/>
              <a:t>l</a:t>
            </a:r>
            <a:r>
              <a:rPr lang="en-US" sz="2800" spc="-60" dirty="0"/>
              <a:t>u</a:t>
            </a:r>
            <a:r>
              <a:rPr lang="en-US" sz="2800" spc="-105" dirty="0"/>
              <a:t>t</a:t>
            </a:r>
            <a:r>
              <a:rPr lang="en-US" sz="2800" spc="-210" dirty="0"/>
              <a:t>i</a:t>
            </a:r>
            <a:r>
              <a:rPr lang="en-US" sz="2800" spc="145" dirty="0"/>
              <a:t>o</a:t>
            </a:r>
            <a:r>
              <a:rPr lang="en-US" sz="2800" spc="15" dirty="0"/>
              <a:t>n</a:t>
            </a:r>
            <a:r>
              <a:rPr lang="en-US" sz="2800" spc="-210" dirty="0"/>
              <a:t>i</a:t>
            </a:r>
            <a:r>
              <a:rPr lang="en-US" sz="2800" spc="-65" dirty="0"/>
              <a:t>z</a:t>
            </a:r>
            <a:r>
              <a:rPr lang="en-US" sz="2800" spc="-130" dirty="0"/>
              <a:t>e</a:t>
            </a:r>
            <a:r>
              <a:rPr lang="en-US" sz="2800" spc="-250" dirty="0"/>
              <a:t> </a:t>
            </a:r>
            <a:r>
              <a:rPr lang="en-US" sz="2800" spc="-50" dirty="0"/>
              <a:t>p</a:t>
            </a:r>
            <a:r>
              <a:rPr lang="en-US" sz="2800" spc="-229" dirty="0"/>
              <a:t>r</a:t>
            </a:r>
            <a:r>
              <a:rPr lang="en-US" sz="2800" spc="145" dirty="0"/>
              <a:t>o</a:t>
            </a:r>
            <a:r>
              <a:rPr lang="en-US" sz="2800" spc="-240" dirty="0"/>
              <a:t>c</a:t>
            </a:r>
            <a:r>
              <a:rPr lang="en-US" sz="2800" spc="-130" dirty="0"/>
              <a:t>e</a:t>
            </a:r>
            <a:r>
              <a:rPr lang="en-US" sz="2800" spc="50" dirty="0"/>
              <a:t>ss</a:t>
            </a:r>
            <a:r>
              <a:rPr lang="en-US" sz="2800" spc="-250" dirty="0"/>
              <a:t> </a:t>
            </a:r>
            <a:r>
              <a:rPr lang="en-US" sz="2800" spc="50" dirty="0"/>
              <a:t>s</a:t>
            </a:r>
            <a:r>
              <a:rPr lang="en-US" sz="2800" spc="-90" dirty="0"/>
              <a:t>a</a:t>
            </a:r>
            <a:r>
              <a:rPr lang="en-US" sz="2800" spc="-135" dirty="0"/>
              <a:t>f</a:t>
            </a:r>
            <a:r>
              <a:rPr lang="en-US" sz="2800" spc="-130" dirty="0"/>
              <a:t>e</a:t>
            </a:r>
            <a:r>
              <a:rPr lang="en-US" sz="2800" spc="-105" dirty="0"/>
              <a:t>t</a:t>
            </a:r>
            <a:r>
              <a:rPr lang="en-US" sz="2800" spc="15" dirty="0"/>
              <a:t>y </a:t>
            </a:r>
            <a:r>
              <a:rPr lang="en-US" sz="2800" spc="-80" dirty="0"/>
              <a:t>management, </a:t>
            </a:r>
            <a:r>
              <a:rPr lang="en-US" sz="2800" spc="-45" dirty="0"/>
              <a:t>improving </a:t>
            </a:r>
            <a:r>
              <a:rPr lang="en-US" sz="2800" spc="-75" dirty="0"/>
              <a:t>the </a:t>
            </a:r>
            <a:r>
              <a:rPr lang="en-US" sz="2800" spc="-125" dirty="0"/>
              <a:t>accuracy </a:t>
            </a:r>
            <a:r>
              <a:rPr lang="en-US" sz="2800" spc="-40" dirty="0"/>
              <a:t>and </a:t>
            </a:r>
            <a:r>
              <a:rPr lang="en-US" sz="2800" spc="-95" dirty="0"/>
              <a:t>efﬁciency </a:t>
            </a:r>
            <a:r>
              <a:rPr lang="en-US" sz="2800" spc="10" dirty="0"/>
              <a:t>of</a:t>
            </a:r>
            <a:r>
              <a:rPr lang="en-US" sz="2800" spc="-250" dirty="0"/>
              <a:t> </a:t>
            </a:r>
            <a:r>
              <a:rPr lang="en-US" sz="2800" spc="-85" dirty="0"/>
              <a:t>risk</a:t>
            </a:r>
            <a:r>
              <a:rPr lang="en-US" sz="2800" spc="-245" dirty="0"/>
              <a:t> </a:t>
            </a:r>
            <a:r>
              <a:rPr lang="en-US" sz="2800" spc="-15" dirty="0"/>
              <a:t>assessments</a:t>
            </a:r>
            <a:r>
              <a:rPr lang="en-US" sz="2800" spc="-250" dirty="0"/>
              <a:t> </a:t>
            </a:r>
            <a:r>
              <a:rPr lang="en-US" sz="2800" spc="-40" dirty="0"/>
              <a:t>and</a:t>
            </a:r>
            <a:r>
              <a:rPr lang="en-US" sz="2800" spc="-245" dirty="0"/>
              <a:t> </a:t>
            </a:r>
            <a:r>
              <a:rPr lang="en-US" sz="2800" spc="-90" dirty="0"/>
              <a:t>reducing</a:t>
            </a:r>
            <a:r>
              <a:rPr lang="en-US" sz="2800" spc="-250" dirty="0"/>
              <a:t> </a:t>
            </a:r>
            <a:r>
              <a:rPr lang="en-US" sz="2800" spc="-75" dirty="0"/>
              <a:t>the</a:t>
            </a:r>
            <a:r>
              <a:rPr lang="en-US" sz="2800" spc="-245" dirty="0"/>
              <a:t> </a:t>
            </a:r>
            <a:r>
              <a:rPr lang="en-US" sz="2800" spc="-85" dirty="0"/>
              <a:t>risk</a:t>
            </a:r>
            <a:r>
              <a:rPr lang="en-US" sz="2800" spc="-250" dirty="0"/>
              <a:t> </a:t>
            </a:r>
            <a:r>
              <a:rPr lang="en-US" sz="2800" spc="10" dirty="0"/>
              <a:t>of</a:t>
            </a:r>
            <a:r>
              <a:rPr lang="en-US" sz="2800" spc="-245" dirty="0"/>
              <a:t> </a:t>
            </a:r>
            <a:r>
              <a:rPr lang="en-US" sz="2800" spc="-105" dirty="0"/>
              <a:t>accidents </a:t>
            </a:r>
            <a:r>
              <a:rPr lang="en-US" sz="2800" spc="-1040" dirty="0"/>
              <a:t> </a:t>
            </a:r>
            <a:r>
              <a:rPr lang="en-US" sz="2800" spc="-100" dirty="0"/>
              <a:t>in</a:t>
            </a:r>
            <a:r>
              <a:rPr lang="en-US" sz="2800" spc="-250" dirty="0"/>
              <a:t> </a:t>
            </a:r>
            <a:r>
              <a:rPr lang="en-US" sz="2800" spc="-75" dirty="0"/>
              <a:t>the</a:t>
            </a:r>
            <a:r>
              <a:rPr lang="en-US" sz="2800" spc="-250" dirty="0"/>
              <a:t> </a:t>
            </a:r>
            <a:r>
              <a:rPr lang="en-US" sz="2800" spc="-125" dirty="0"/>
              <a:t>workplace.</a:t>
            </a:r>
            <a:r>
              <a:rPr lang="en-US" sz="2800" spc="-250" dirty="0"/>
              <a:t> </a:t>
            </a:r>
          </a:p>
          <a:p>
            <a:endParaRPr lang="en-US" sz="2800" spc="-85" dirty="0"/>
          </a:p>
          <a:p>
            <a:r>
              <a:rPr lang="en-US" sz="2800" spc="-85" dirty="0"/>
              <a:t>It</a:t>
            </a:r>
            <a:r>
              <a:rPr lang="en-US" sz="2800" spc="-250" dirty="0"/>
              <a:t> </a:t>
            </a:r>
            <a:r>
              <a:rPr lang="en-US" sz="2800" spc="-80" dirty="0"/>
              <a:t>is</a:t>
            </a:r>
            <a:r>
              <a:rPr lang="en-US" sz="2800" spc="-250" dirty="0"/>
              <a:t> also </a:t>
            </a:r>
            <a:r>
              <a:rPr lang="en-US" sz="2800" spc="-30" dirty="0"/>
              <a:t>an</a:t>
            </a:r>
            <a:r>
              <a:rPr lang="en-US" sz="2800" spc="-245" dirty="0"/>
              <a:t> </a:t>
            </a:r>
            <a:r>
              <a:rPr lang="en-US" sz="2800" spc="-90" dirty="0"/>
              <a:t>exciting</a:t>
            </a:r>
            <a:r>
              <a:rPr lang="en-US" sz="2800" spc="-250" dirty="0"/>
              <a:t> </a:t>
            </a:r>
            <a:r>
              <a:rPr lang="en-US" sz="2800" spc="-125" dirty="0"/>
              <a:t>area</a:t>
            </a:r>
            <a:r>
              <a:rPr lang="en-US" sz="2800" spc="-250" dirty="0"/>
              <a:t> </a:t>
            </a:r>
            <a:r>
              <a:rPr lang="en-US" sz="2800" spc="10" dirty="0"/>
              <a:t>of</a:t>
            </a:r>
            <a:r>
              <a:rPr lang="en-US" sz="2800" spc="-250" dirty="0"/>
              <a:t> </a:t>
            </a:r>
            <a:r>
              <a:rPr lang="en-US" sz="2800" spc="-114" dirty="0"/>
              <a:t>research</a:t>
            </a:r>
            <a:r>
              <a:rPr lang="en-US" sz="2800" spc="-250" dirty="0"/>
              <a:t> </a:t>
            </a:r>
            <a:r>
              <a:rPr lang="en-US" sz="2800" spc="-40" dirty="0"/>
              <a:t>and </a:t>
            </a:r>
            <a:r>
              <a:rPr lang="en-US" sz="2800" spc="-1035" dirty="0"/>
              <a:t> </a:t>
            </a:r>
            <a:r>
              <a:rPr lang="en-US" sz="2800" spc="-50" dirty="0" err="1"/>
              <a:t>d</a:t>
            </a:r>
            <a:r>
              <a:rPr lang="en-US" sz="2800" spc="-130" dirty="0" err="1"/>
              <a:t>e</a:t>
            </a:r>
            <a:r>
              <a:rPr lang="en-US" sz="2800" spc="-15" dirty="0" err="1"/>
              <a:t>v</a:t>
            </a:r>
            <a:r>
              <a:rPr lang="en-US" sz="2800" spc="-130" dirty="0" err="1"/>
              <a:t>e</a:t>
            </a:r>
            <a:r>
              <a:rPr lang="en-US" sz="2800" spc="-245" dirty="0" err="1"/>
              <a:t>lo</a:t>
            </a:r>
            <a:r>
              <a:rPr lang="en-US" sz="2800" spc="-245" dirty="0"/>
              <a:t> </a:t>
            </a:r>
            <a:r>
              <a:rPr lang="en-US" sz="2800" spc="-50" dirty="0" err="1"/>
              <a:t>p</a:t>
            </a:r>
            <a:r>
              <a:rPr lang="en-US" sz="2800" spc="5" dirty="0" err="1"/>
              <a:t>m</a:t>
            </a:r>
            <a:r>
              <a:rPr lang="en-US" sz="2800" spc="-130" dirty="0" err="1"/>
              <a:t>e</a:t>
            </a:r>
            <a:r>
              <a:rPr lang="en-US" sz="2800" spc="15" dirty="0" err="1"/>
              <a:t>n</a:t>
            </a:r>
            <a:r>
              <a:rPr lang="en-US" sz="2800" spc="-105" dirty="0" err="1"/>
              <a:t>t</a:t>
            </a:r>
            <a:r>
              <a:rPr lang="en-US" sz="2800" spc="-250" dirty="0"/>
              <a:t> </a:t>
            </a:r>
            <a:r>
              <a:rPr lang="en-US" sz="2800" spc="-105" dirty="0"/>
              <a:t>t</a:t>
            </a:r>
            <a:r>
              <a:rPr lang="en-US" sz="2800" spc="10" dirty="0"/>
              <a:t>h</a:t>
            </a:r>
            <a:r>
              <a:rPr lang="en-US" sz="2800" spc="-75" dirty="0"/>
              <a:t>a</a:t>
            </a:r>
            <a:r>
              <a:rPr lang="en-US" sz="2800" spc="-105" dirty="0"/>
              <a:t>t</a:t>
            </a:r>
            <a:r>
              <a:rPr lang="en-US" sz="2800" spc="-250" dirty="0"/>
              <a:t> </a:t>
            </a:r>
            <a:r>
              <a:rPr lang="en-US" sz="2800" spc="-50" dirty="0"/>
              <a:t>p</a:t>
            </a:r>
            <a:r>
              <a:rPr lang="en-US" sz="2800" spc="-229" dirty="0"/>
              <a:t>r</a:t>
            </a:r>
            <a:r>
              <a:rPr lang="en-US" sz="2800" spc="145" dirty="0"/>
              <a:t>o</a:t>
            </a:r>
            <a:r>
              <a:rPr lang="en-US" sz="2800" spc="5" dirty="0"/>
              <a:t>m</a:t>
            </a:r>
            <a:r>
              <a:rPr lang="en-US" sz="2800" spc="-210" dirty="0"/>
              <a:t>i</a:t>
            </a:r>
            <a:r>
              <a:rPr lang="en-US" sz="2800" spc="50" dirty="0"/>
              <a:t>s</a:t>
            </a:r>
            <a:r>
              <a:rPr lang="en-US" sz="2800" spc="-130" dirty="0"/>
              <a:t>e</a:t>
            </a:r>
            <a:r>
              <a:rPr lang="en-US" sz="2800" spc="50" dirty="0"/>
              <a:t>s</a:t>
            </a:r>
            <a:r>
              <a:rPr lang="en-US" sz="2800" spc="-250" dirty="0"/>
              <a:t> </a:t>
            </a:r>
            <a:r>
              <a:rPr lang="en-US" sz="2800" spc="-120" dirty="0"/>
              <a:t>t</a:t>
            </a:r>
            <a:r>
              <a:rPr lang="en-US" sz="2800" spc="145" dirty="0"/>
              <a:t>o</a:t>
            </a:r>
            <a:r>
              <a:rPr lang="en-US" sz="2800" spc="-250" dirty="0"/>
              <a:t> </a:t>
            </a:r>
            <a:r>
              <a:rPr lang="en-US" sz="2800" spc="5" dirty="0"/>
              <a:t>m</a:t>
            </a:r>
            <a:r>
              <a:rPr lang="en-US" sz="2800" spc="-75" dirty="0"/>
              <a:t>a</a:t>
            </a:r>
            <a:r>
              <a:rPr lang="en-US" sz="2800" spc="-90" dirty="0"/>
              <a:t>k</a:t>
            </a:r>
            <a:r>
              <a:rPr lang="en-US" sz="2800" spc="-130" dirty="0"/>
              <a:t>e</a:t>
            </a:r>
            <a:r>
              <a:rPr lang="en-US" sz="2800" spc="-250" dirty="0"/>
              <a:t> </a:t>
            </a:r>
            <a:r>
              <a:rPr lang="en-US" sz="2800" spc="145" dirty="0"/>
              <a:t>o</a:t>
            </a:r>
            <a:r>
              <a:rPr lang="en-US" sz="2800" spc="-60" dirty="0"/>
              <a:t>u</a:t>
            </a:r>
            <a:r>
              <a:rPr lang="en-US" sz="2800" spc="-175" dirty="0"/>
              <a:t>r</a:t>
            </a:r>
            <a:r>
              <a:rPr lang="en-US" sz="2800" spc="-250" dirty="0"/>
              <a:t> </a:t>
            </a:r>
            <a:r>
              <a:rPr lang="en-US" sz="2800" spc="35" dirty="0"/>
              <a:t>w</a:t>
            </a:r>
            <a:r>
              <a:rPr lang="en-US" sz="2800" spc="145" dirty="0"/>
              <a:t>o</a:t>
            </a:r>
            <a:r>
              <a:rPr lang="en-US" sz="2800" spc="-175" dirty="0"/>
              <a:t>r</a:t>
            </a:r>
            <a:r>
              <a:rPr lang="en-US" sz="2800" dirty="0"/>
              <a:t>k</a:t>
            </a:r>
            <a:r>
              <a:rPr lang="en-US" sz="2800" spc="-50" dirty="0"/>
              <a:t>p</a:t>
            </a:r>
            <a:r>
              <a:rPr lang="en-US" sz="2800" spc="-245" dirty="0"/>
              <a:t>l</a:t>
            </a:r>
            <a:r>
              <a:rPr lang="en-US" sz="2800" spc="-75" dirty="0"/>
              <a:t>a</a:t>
            </a:r>
            <a:r>
              <a:rPr lang="en-US" sz="2800" spc="-240" dirty="0"/>
              <a:t>c</a:t>
            </a:r>
            <a:r>
              <a:rPr lang="en-US" sz="2800" spc="-130" dirty="0"/>
              <a:t>e</a:t>
            </a:r>
            <a:r>
              <a:rPr lang="en-US" sz="2800" spc="45" dirty="0"/>
              <a:t>s s</a:t>
            </a:r>
            <a:r>
              <a:rPr lang="en-US" sz="2800" spc="-90" dirty="0"/>
              <a:t>a</a:t>
            </a:r>
            <a:r>
              <a:rPr lang="en-US" sz="2800" spc="-135" dirty="0"/>
              <a:t>f</a:t>
            </a:r>
            <a:r>
              <a:rPr lang="en-US" sz="2800" spc="-130" dirty="0"/>
              <a:t>e</a:t>
            </a:r>
            <a:r>
              <a:rPr lang="en-US" sz="2800" spc="-175" dirty="0"/>
              <a:t>r</a:t>
            </a:r>
            <a:r>
              <a:rPr lang="en-US" sz="2800" spc="-250" dirty="0"/>
              <a:t> </a:t>
            </a:r>
            <a:r>
              <a:rPr lang="en-US" sz="2800" spc="-75" dirty="0"/>
              <a:t>a</a:t>
            </a:r>
            <a:r>
              <a:rPr lang="en-US" sz="2800" spc="15" dirty="0"/>
              <a:t>n</a:t>
            </a:r>
            <a:r>
              <a:rPr lang="en-US" sz="2800" spc="-50" dirty="0"/>
              <a:t>d</a:t>
            </a:r>
            <a:r>
              <a:rPr lang="en-US" sz="2800" spc="-250" dirty="0"/>
              <a:t> </a:t>
            </a:r>
            <a:r>
              <a:rPr lang="en-US" sz="2800" spc="5" dirty="0"/>
              <a:t>m</a:t>
            </a:r>
            <a:r>
              <a:rPr lang="en-US" sz="2800" spc="145" dirty="0"/>
              <a:t>o</a:t>
            </a:r>
            <a:r>
              <a:rPr lang="en-US" sz="2800" spc="-229" dirty="0"/>
              <a:t>r</a:t>
            </a:r>
            <a:r>
              <a:rPr lang="en-US" sz="2800" spc="-130" dirty="0"/>
              <a:t>e</a:t>
            </a:r>
            <a:r>
              <a:rPr lang="en-US" sz="2800" spc="-250" dirty="0"/>
              <a:t> </a:t>
            </a:r>
            <a:r>
              <a:rPr lang="en-US" sz="2800" spc="-50" dirty="0"/>
              <a:t>p</a:t>
            </a:r>
            <a:r>
              <a:rPr lang="en-US" sz="2800" spc="-229" dirty="0"/>
              <a:t>r</a:t>
            </a:r>
            <a:r>
              <a:rPr lang="en-US" sz="2800" spc="145" dirty="0"/>
              <a:t>o</a:t>
            </a:r>
            <a:r>
              <a:rPr lang="en-US" sz="2800" spc="-50" dirty="0"/>
              <a:t>d</a:t>
            </a:r>
            <a:r>
              <a:rPr lang="en-US" sz="2800" spc="-60" dirty="0"/>
              <a:t>u</a:t>
            </a:r>
            <a:r>
              <a:rPr lang="en-US" sz="2800" spc="-195" dirty="0"/>
              <a:t>c</a:t>
            </a:r>
            <a:r>
              <a:rPr lang="en-US" sz="2800" spc="-105" dirty="0"/>
              <a:t>t</a:t>
            </a:r>
            <a:r>
              <a:rPr lang="en-US" sz="2800" spc="-210" dirty="0"/>
              <a:t>i</a:t>
            </a:r>
            <a:r>
              <a:rPr lang="en-US" sz="2800" spc="-15" dirty="0"/>
              <a:t>v</a:t>
            </a:r>
            <a:r>
              <a:rPr lang="en-US" sz="2800" spc="-130" dirty="0"/>
              <a:t>e</a:t>
            </a:r>
            <a:r>
              <a:rPr lang="en-US" sz="2800" spc="-505" dirty="0"/>
              <a:t>.</a:t>
            </a:r>
          </a:p>
          <a:p>
            <a:endParaRPr lang="en-IN" sz="2800" dirty="0"/>
          </a:p>
        </p:txBody>
      </p:sp>
    </p:spTree>
    <p:extLst>
      <p:ext uri="{BB962C8B-B14F-4D97-AF65-F5344CB8AC3E}">
        <p14:creationId xmlns:p14="http://schemas.microsoft.com/office/powerpoint/2010/main" val="2284976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5F7F3-450A-6C6F-101E-FB4ACEB432E8}"/>
              </a:ext>
            </a:extLst>
          </p:cNvPr>
          <p:cNvSpPr>
            <a:spLocks noGrp="1"/>
          </p:cNvSpPr>
          <p:nvPr>
            <p:ph type="title"/>
          </p:nvPr>
        </p:nvSpPr>
        <p:spPr/>
        <p:txBody>
          <a:bodyPr/>
          <a:lstStyle/>
          <a:p>
            <a:r>
              <a:rPr lang="en-IN" sz="3200" spc="-145" dirty="0"/>
              <a:t>I</a:t>
            </a:r>
            <a:r>
              <a:rPr lang="en-IN" sz="3200" spc="85" dirty="0"/>
              <a:t>n</a:t>
            </a:r>
            <a:r>
              <a:rPr lang="en-IN" sz="3200" spc="135" dirty="0"/>
              <a:t>t</a:t>
            </a:r>
            <a:r>
              <a:rPr lang="en-IN" sz="3200" spc="65" dirty="0"/>
              <a:t>r</a:t>
            </a:r>
            <a:r>
              <a:rPr lang="en-IN" sz="3200" spc="120" dirty="0"/>
              <a:t>o</a:t>
            </a:r>
            <a:r>
              <a:rPr lang="en-IN" sz="3200" spc="90" dirty="0"/>
              <a:t>d</a:t>
            </a:r>
            <a:r>
              <a:rPr lang="en-IN" sz="3200" spc="65" dirty="0"/>
              <a:t>u</a:t>
            </a:r>
            <a:r>
              <a:rPr lang="en-IN" sz="3200" spc="285" dirty="0"/>
              <a:t>c</a:t>
            </a:r>
            <a:r>
              <a:rPr lang="en-IN" sz="3200" spc="135" dirty="0"/>
              <a:t>t</a:t>
            </a:r>
            <a:r>
              <a:rPr lang="en-IN" sz="3200" spc="10" dirty="0"/>
              <a:t>i</a:t>
            </a:r>
            <a:r>
              <a:rPr lang="en-IN" sz="3200" spc="105" dirty="0"/>
              <a:t>on</a:t>
            </a:r>
            <a:endParaRPr lang="en-IN" dirty="0"/>
          </a:p>
        </p:txBody>
      </p:sp>
      <p:sp>
        <p:nvSpPr>
          <p:cNvPr id="3" name="Content Placeholder 2">
            <a:extLst>
              <a:ext uri="{FF2B5EF4-FFF2-40B4-BE49-F238E27FC236}">
                <a16:creationId xmlns:a16="http://schemas.microsoft.com/office/drawing/2014/main" id="{065CC93D-5AB3-4BEA-0BDE-B124A825DBFD}"/>
              </a:ext>
            </a:extLst>
          </p:cNvPr>
          <p:cNvSpPr>
            <a:spLocks noGrp="1"/>
          </p:cNvSpPr>
          <p:nvPr>
            <p:ph sz="half" idx="2"/>
          </p:nvPr>
        </p:nvSpPr>
        <p:spPr/>
        <p:txBody>
          <a:bodyPr/>
          <a:lstStyle/>
          <a:p>
            <a:pPr marL="0" indent="0" algn="ctr">
              <a:buNone/>
            </a:pPr>
            <a:endParaRPr lang="en-IN" sz="1600" dirty="0"/>
          </a:p>
          <a:p>
            <a:r>
              <a:rPr lang="en-US" sz="2800" dirty="0"/>
              <a:t>HAZOP is a systematic hazard identification methodology for determining the causes and consequences of deviations of process variables (flow, pressure, temperature etc..) from design intent. </a:t>
            </a:r>
          </a:p>
          <a:p>
            <a:r>
              <a:rPr lang="en-US" sz="2800" b="0" i="0" dirty="0">
                <a:effectLst/>
                <a:latin typeface="Söhne"/>
              </a:rPr>
              <a:t>HAZOP analysis offers the potential for improved efficiency and effectiveness in identifying hazards, analyzing risks, and implementing appropriate control measures.</a:t>
            </a:r>
            <a:endParaRPr lang="en-IN" sz="2800" dirty="0"/>
          </a:p>
        </p:txBody>
      </p:sp>
    </p:spTree>
    <p:extLst>
      <p:ext uri="{BB962C8B-B14F-4D97-AF65-F5344CB8AC3E}">
        <p14:creationId xmlns:p14="http://schemas.microsoft.com/office/powerpoint/2010/main" val="2796919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06EB-6D46-74E3-A87B-C3DA92D5B050}"/>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F2EF906-7993-0A9E-F6D9-88A5A1DB3CAB}"/>
              </a:ext>
            </a:extLst>
          </p:cNvPr>
          <p:cNvSpPr>
            <a:spLocks noGrp="1"/>
          </p:cNvSpPr>
          <p:nvPr>
            <p:ph sz="half" idx="2"/>
          </p:nvPr>
        </p:nvSpPr>
        <p:spPr/>
        <p:txBody>
          <a:bodyPr/>
          <a:lstStyle/>
          <a:p>
            <a:pPr marL="0" indent="0">
              <a:buNone/>
            </a:pPr>
            <a:r>
              <a:rPr lang="en-IN" sz="1800" dirty="0"/>
              <a:t>1.</a:t>
            </a:r>
            <a:r>
              <a:rPr lang="en-US" sz="1800" dirty="0"/>
              <a:t>F.D. Larkin, A. G. Rushton, P. W. H. Chung, F. P. Lees, S. A. McCoy and S. J. Wakeman. COMPUTER-AIDED HAZARD IDENTIFICATION: Methodology and System Architecture.</a:t>
            </a:r>
            <a:r>
              <a:rPr lang="en-IN" sz="1800" dirty="0"/>
              <a:t> ICHEME SYMPOSIUM SERIES NO. 141 </a:t>
            </a:r>
          </a:p>
          <a:p>
            <a:pPr marL="0" indent="0">
              <a:buNone/>
            </a:pPr>
            <a:endParaRPr lang="en-IN" sz="1800" dirty="0"/>
          </a:p>
          <a:p>
            <a:pPr marL="0" indent="0">
              <a:buNone/>
            </a:pPr>
            <a:r>
              <a:rPr lang="en-IN" sz="1800" dirty="0"/>
              <a:t>2.</a:t>
            </a:r>
            <a:r>
              <a:rPr lang="de-DE" sz="1800" dirty="0"/>
              <a:t>JOHANNES SINGLE, JÜRGEN SCHMIDT &amp; JENS DENECKE. </a:t>
            </a:r>
            <a:r>
              <a:rPr lang="en-US" sz="1800" dirty="0"/>
              <a:t>COMPUTER-AIDED HAZOP STUDIES: KNOWLEDGE REPRESENTATION AND ALGORITHMIC HAZARD IDENTIFICATION. </a:t>
            </a:r>
            <a:r>
              <a:rPr lang="en-IN" sz="1800" dirty="0"/>
              <a:t>WIT Press 2019 (</a:t>
            </a:r>
            <a:r>
              <a:rPr lang="en-US" sz="1800" dirty="0"/>
              <a:t>www.witpress.com, ISSN 1743-3509).</a:t>
            </a:r>
            <a:endParaRPr lang="en-IN" sz="1800" dirty="0"/>
          </a:p>
          <a:p>
            <a:pPr marL="0" indent="0">
              <a:buNone/>
            </a:pPr>
            <a:endParaRPr lang="en-IN" sz="1800" dirty="0"/>
          </a:p>
          <a:p>
            <a:pPr marL="0" indent="0">
              <a:buNone/>
            </a:pPr>
            <a:r>
              <a:rPr lang="en-IN" sz="1800" dirty="0"/>
              <a:t>3. https://www.kenexis.com/open-pha-sample-studies/</a:t>
            </a:r>
          </a:p>
        </p:txBody>
      </p:sp>
    </p:spTree>
    <p:extLst>
      <p:ext uri="{BB962C8B-B14F-4D97-AF65-F5344CB8AC3E}">
        <p14:creationId xmlns:p14="http://schemas.microsoft.com/office/powerpoint/2010/main" val="2234345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Thank you</a:t>
            </a:r>
          </a:p>
        </p:txBody>
      </p:sp>
    </p:spTree>
    <p:extLst>
      <p:ext uri="{BB962C8B-B14F-4D97-AF65-F5344CB8AC3E}">
        <p14:creationId xmlns:p14="http://schemas.microsoft.com/office/powerpoint/2010/main" val="743017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B47C-82B5-98D0-F078-972A2B49986B}"/>
              </a:ext>
            </a:extLst>
          </p:cNvPr>
          <p:cNvSpPr>
            <a:spLocks noGrp="1"/>
          </p:cNvSpPr>
          <p:nvPr>
            <p:ph type="title"/>
          </p:nvPr>
        </p:nvSpPr>
        <p:spPr/>
        <p:txBody>
          <a:bodyPr/>
          <a:lstStyle/>
          <a:p>
            <a:pPr algn="ctr"/>
            <a:r>
              <a:rPr lang="en-IN" sz="3200" spc="110" dirty="0"/>
              <a:t>What</a:t>
            </a:r>
            <a:r>
              <a:rPr lang="en-IN" sz="3200" spc="-55" dirty="0"/>
              <a:t> </a:t>
            </a:r>
            <a:r>
              <a:rPr lang="en-IN" sz="3200" spc="25" dirty="0"/>
              <a:t>is</a:t>
            </a:r>
            <a:r>
              <a:rPr lang="en-IN" sz="3200" spc="-50" dirty="0"/>
              <a:t> </a:t>
            </a:r>
            <a:r>
              <a:rPr lang="en-IN" sz="3200" spc="125" dirty="0"/>
              <a:t>HAZOP?</a:t>
            </a:r>
            <a:endParaRPr lang="en-IN" altLang="en-US"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6B1892-5768-4E7E-16F6-8DB3A531F712}"/>
              </a:ext>
            </a:extLst>
          </p:cNvPr>
          <p:cNvSpPr>
            <a:spLocks noGrp="1"/>
          </p:cNvSpPr>
          <p:nvPr>
            <p:ph sz="half" idx="2"/>
          </p:nvPr>
        </p:nvSpPr>
        <p:spPr>
          <a:xfrm>
            <a:off x="180653" y="1173984"/>
            <a:ext cx="8788722" cy="5223272"/>
          </a:xfrm>
        </p:spPr>
        <p:txBody>
          <a:bodyPr/>
          <a:lstStyle/>
          <a:p>
            <a:pPr marL="140335" marR="5080" indent="-128270">
              <a:lnSpc>
                <a:spcPct val="100899"/>
              </a:lnSpc>
              <a:spcBef>
                <a:spcPts val="90"/>
              </a:spcBef>
            </a:pPr>
            <a:endParaRPr lang="en-US" sz="3200" spc="280" dirty="0">
              <a:latin typeface="+mj-lt"/>
              <a:cs typeface="Trebuchet MS"/>
            </a:endParaRPr>
          </a:p>
          <a:p>
            <a:pPr marL="140335" marR="5080" indent="-128270">
              <a:lnSpc>
                <a:spcPct val="100899"/>
              </a:lnSpc>
              <a:spcBef>
                <a:spcPts val="90"/>
              </a:spcBef>
            </a:pPr>
            <a:r>
              <a:rPr lang="en-US" sz="3200" spc="-185" dirty="0">
                <a:latin typeface="+mj-lt"/>
                <a:cs typeface="Trebuchet MS"/>
              </a:rPr>
              <a:t> HAZOP (Hazard and operability Study ) i</a:t>
            </a:r>
            <a:r>
              <a:rPr lang="en-US" sz="3200" spc="45" dirty="0">
                <a:latin typeface="+mj-lt"/>
                <a:cs typeface="Trebuchet MS"/>
              </a:rPr>
              <a:t>s</a:t>
            </a:r>
            <a:r>
              <a:rPr lang="en-US" sz="3200" spc="-215" dirty="0">
                <a:latin typeface="+mj-lt"/>
                <a:cs typeface="Trebuchet MS"/>
              </a:rPr>
              <a:t> </a:t>
            </a:r>
            <a:r>
              <a:rPr lang="en-US" sz="3200" spc="-65" dirty="0">
                <a:latin typeface="+mj-lt"/>
                <a:cs typeface="Trebuchet MS"/>
              </a:rPr>
              <a:t>a</a:t>
            </a:r>
            <a:r>
              <a:rPr lang="en-US" sz="3200" spc="-215" dirty="0">
                <a:latin typeface="+mj-lt"/>
                <a:cs typeface="Trebuchet MS"/>
              </a:rPr>
              <a:t> </a:t>
            </a:r>
            <a:r>
              <a:rPr lang="en-US" sz="3200" spc="45" dirty="0">
                <a:latin typeface="+mj-lt"/>
                <a:cs typeface="Trebuchet MS"/>
              </a:rPr>
              <a:t>s</a:t>
            </a:r>
            <a:r>
              <a:rPr lang="en-US" sz="3200" spc="20" dirty="0">
                <a:latin typeface="+mj-lt"/>
                <a:cs typeface="Trebuchet MS"/>
              </a:rPr>
              <a:t>y</a:t>
            </a:r>
            <a:r>
              <a:rPr lang="en-US" sz="3200" spc="45" dirty="0">
                <a:latin typeface="+mj-lt"/>
                <a:cs typeface="Trebuchet MS"/>
              </a:rPr>
              <a:t>s</a:t>
            </a:r>
            <a:r>
              <a:rPr lang="en-US" sz="3200" spc="-105" dirty="0">
                <a:latin typeface="+mj-lt"/>
                <a:cs typeface="Trebuchet MS"/>
              </a:rPr>
              <a:t>t</a:t>
            </a:r>
            <a:r>
              <a:rPr lang="en-US" sz="3200" spc="-110" dirty="0">
                <a:latin typeface="+mj-lt"/>
                <a:cs typeface="Trebuchet MS"/>
              </a:rPr>
              <a:t>e</a:t>
            </a:r>
            <a:r>
              <a:rPr lang="en-US" sz="3200" spc="10" dirty="0">
                <a:latin typeface="+mj-lt"/>
                <a:cs typeface="Trebuchet MS"/>
              </a:rPr>
              <a:t>m</a:t>
            </a:r>
            <a:r>
              <a:rPr lang="en-US" sz="3200" spc="-65" dirty="0">
                <a:latin typeface="+mj-lt"/>
                <a:cs typeface="Trebuchet MS"/>
              </a:rPr>
              <a:t>a</a:t>
            </a:r>
            <a:r>
              <a:rPr lang="en-US" sz="3200" spc="-90" dirty="0">
                <a:latin typeface="+mj-lt"/>
                <a:cs typeface="Trebuchet MS"/>
              </a:rPr>
              <a:t>t</a:t>
            </a:r>
            <a:r>
              <a:rPr lang="en-US" sz="3200" spc="-185" dirty="0">
                <a:latin typeface="+mj-lt"/>
                <a:cs typeface="Trebuchet MS"/>
              </a:rPr>
              <a:t>i</a:t>
            </a:r>
            <a:r>
              <a:rPr lang="en-US" sz="3200" spc="-170" dirty="0">
                <a:latin typeface="+mj-lt"/>
                <a:cs typeface="Trebuchet MS"/>
              </a:rPr>
              <a:t>c</a:t>
            </a:r>
            <a:r>
              <a:rPr lang="en-US" sz="3200" spc="-475" dirty="0">
                <a:latin typeface="+mj-lt"/>
                <a:cs typeface="Trebuchet MS"/>
              </a:rPr>
              <a:t>,</a:t>
            </a:r>
            <a:r>
              <a:rPr lang="en-US" sz="3200" spc="-215" dirty="0">
                <a:latin typeface="+mj-lt"/>
                <a:cs typeface="Trebuchet MS"/>
              </a:rPr>
              <a:t>   </a:t>
            </a:r>
            <a:r>
              <a:rPr lang="en-US" sz="3200" spc="45" dirty="0">
                <a:latin typeface="+mj-lt"/>
                <a:cs typeface="Trebuchet MS"/>
              </a:rPr>
              <a:t>s</a:t>
            </a:r>
            <a:r>
              <a:rPr lang="en-US" sz="3200" spc="-90" dirty="0">
                <a:latin typeface="+mj-lt"/>
                <a:cs typeface="Trebuchet MS"/>
              </a:rPr>
              <a:t>t</a:t>
            </a:r>
            <a:r>
              <a:rPr lang="en-US" sz="3200" spc="-150" dirty="0">
                <a:latin typeface="+mj-lt"/>
                <a:cs typeface="Trebuchet MS"/>
              </a:rPr>
              <a:t>r</a:t>
            </a:r>
            <a:r>
              <a:rPr lang="en-US" sz="3200" spc="-50" dirty="0">
                <a:latin typeface="+mj-lt"/>
                <a:cs typeface="Trebuchet MS"/>
              </a:rPr>
              <a:t>u</a:t>
            </a:r>
            <a:r>
              <a:rPr lang="en-US" sz="3200" spc="-170" dirty="0">
                <a:latin typeface="+mj-lt"/>
                <a:cs typeface="Trebuchet MS"/>
              </a:rPr>
              <a:t>c</a:t>
            </a:r>
            <a:r>
              <a:rPr lang="en-US" sz="3200" spc="-90" dirty="0">
                <a:latin typeface="+mj-lt"/>
                <a:cs typeface="Trebuchet MS"/>
              </a:rPr>
              <a:t>t</a:t>
            </a:r>
            <a:r>
              <a:rPr lang="en-US" sz="3200" spc="-50" dirty="0">
                <a:latin typeface="+mj-lt"/>
                <a:cs typeface="Trebuchet MS"/>
              </a:rPr>
              <a:t>u</a:t>
            </a:r>
            <a:r>
              <a:rPr lang="en-US" sz="3200" spc="-200" dirty="0">
                <a:latin typeface="+mj-lt"/>
                <a:cs typeface="Trebuchet MS"/>
              </a:rPr>
              <a:t>r</a:t>
            </a:r>
            <a:r>
              <a:rPr lang="en-US" sz="3200" spc="-110" dirty="0">
                <a:latin typeface="+mj-lt"/>
                <a:cs typeface="Trebuchet MS"/>
              </a:rPr>
              <a:t>e</a:t>
            </a:r>
            <a:r>
              <a:rPr lang="en-US" sz="3200" spc="-45" dirty="0">
                <a:latin typeface="+mj-lt"/>
                <a:cs typeface="Trebuchet MS"/>
              </a:rPr>
              <a:t>d</a:t>
            </a:r>
            <a:r>
              <a:rPr lang="en-US" sz="3200" spc="-215" dirty="0">
                <a:latin typeface="+mj-lt"/>
                <a:cs typeface="Trebuchet MS"/>
              </a:rPr>
              <a:t> </a:t>
            </a:r>
            <a:r>
              <a:rPr lang="en-US" sz="3200" spc="-65" dirty="0">
                <a:latin typeface="+mj-lt"/>
                <a:cs typeface="Trebuchet MS"/>
              </a:rPr>
              <a:t>a</a:t>
            </a:r>
            <a:r>
              <a:rPr lang="en-US" sz="3200" spc="15" dirty="0">
                <a:latin typeface="+mj-lt"/>
                <a:cs typeface="Trebuchet MS"/>
              </a:rPr>
              <a:t>n</a:t>
            </a:r>
            <a:r>
              <a:rPr lang="en-US" sz="3200" spc="-45" dirty="0">
                <a:latin typeface="+mj-lt"/>
                <a:cs typeface="Trebuchet MS"/>
              </a:rPr>
              <a:t>d</a:t>
            </a:r>
            <a:r>
              <a:rPr lang="en-US" sz="3200" spc="-215" dirty="0">
                <a:latin typeface="+mj-lt"/>
                <a:cs typeface="Trebuchet MS"/>
              </a:rPr>
              <a:t> </a:t>
            </a:r>
            <a:r>
              <a:rPr lang="en-US" sz="3200" spc="-105" dirty="0">
                <a:latin typeface="+mj-lt"/>
                <a:cs typeface="Trebuchet MS"/>
              </a:rPr>
              <a:t>t</a:t>
            </a:r>
            <a:r>
              <a:rPr lang="en-US" sz="3200" spc="-110" dirty="0">
                <a:latin typeface="+mj-lt"/>
                <a:cs typeface="Trebuchet MS"/>
              </a:rPr>
              <a:t>e</a:t>
            </a:r>
            <a:r>
              <a:rPr lang="en-US" sz="3200" spc="-65" dirty="0">
                <a:latin typeface="+mj-lt"/>
                <a:cs typeface="Trebuchet MS"/>
              </a:rPr>
              <a:t>a</a:t>
            </a:r>
            <a:r>
              <a:rPr lang="en-US" sz="3200" spc="10" dirty="0">
                <a:latin typeface="+mj-lt"/>
                <a:cs typeface="Trebuchet MS"/>
              </a:rPr>
              <a:t>m</a:t>
            </a:r>
            <a:r>
              <a:rPr lang="en-US" sz="3200" spc="70" dirty="0">
                <a:latin typeface="+mj-lt"/>
                <a:cs typeface="Trebuchet MS"/>
              </a:rPr>
              <a:t>-</a:t>
            </a:r>
            <a:r>
              <a:rPr lang="en-US" sz="3200" spc="-45" dirty="0">
                <a:latin typeface="+mj-lt"/>
                <a:cs typeface="Trebuchet MS"/>
              </a:rPr>
              <a:t>b</a:t>
            </a:r>
            <a:r>
              <a:rPr lang="en-US" sz="3200" spc="-65" dirty="0">
                <a:latin typeface="+mj-lt"/>
                <a:cs typeface="Trebuchet MS"/>
              </a:rPr>
              <a:t>a</a:t>
            </a:r>
            <a:r>
              <a:rPr lang="en-US" sz="3200" spc="45" dirty="0">
                <a:latin typeface="+mj-lt"/>
                <a:cs typeface="Trebuchet MS"/>
              </a:rPr>
              <a:t>s</a:t>
            </a:r>
            <a:r>
              <a:rPr lang="en-US" sz="3200" spc="-110" dirty="0">
                <a:latin typeface="+mj-lt"/>
                <a:cs typeface="Trebuchet MS"/>
              </a:rPr>
              <a:t>e</a:t>
            </a:r>
            <a:r>
              <a:rPr lang="en-US" sz="3200" spc="-45" dirty="0">
                <a:latin typeface="+mj-lt"/>
                <a:cs typeface="Trebuchet MS"/>
              </a:rPr>
              <a:t>d</a:t>
            </a:r>
            <a:r>
              <a:rPr lang="en-US" sz="3200" spc="-215" dirty="0">
                <a:latin typeface="+mj-lt"/>
                <a:cs typeface="Trebuchet MS"/>
              </a:rPr>
              <a:t> </a:t>
            </a:r>
            <a:r>
              <a:rPr lang="en-US" sz="3200" spc="-65" dirty="0">
                <a:latin typeface="+mj-lt"/>
                <a:cs typeface="Trebuchet MS"/>
              </a:rPr>
              <a:t>a</a:t>
            </a:r>
            <a:r>
              <a:rPr lang="en-US" sz="3200" spc="-40" dirty="0">
                <a:latin typeface="+mj-lt"/>
                <a:cs typeface="Trebuchet MS"/>
              </a:rPr>
              <a:t>pp</a:t>
            </a:r>
            <a:r>
              <a:rPr lang="en-US" sz="3200" spc="-200" dirty="0">
                <a:latin typeface="+mj-lt"/>
                <a:cs typeface="Trebuchet MS"/>
              </a:rPr>
              <a:t>r</a:t>
            </a:r>
            <a:r>
              <a:rPr lang="en-US" sz="3200" spc="125" dirty="0">
                <a:latin typeface="+mj-lt"/>
                <a:cs typeface="Trebuchet MS"/>
              </a:rPr>
              <a:t>o</a:t>
            </a:r>
            <a:r>
              <a:rPr lang="en-US" sz="3200" spc="-65" dirty="0">
                <a:latin typeface="+mj-lt"/>
                <a:cs typeface="Trebuchet MS"/>
              </a:rPr>
              <a:t>a</a:t>
            </a:r>
            <a:r>
              <a:rPr lang="en-US" sz="3200" spc="-170" dirty="0">
                <a:latin typeface="+mj-lt"/>
                <a:cs typeface="Trebuchet MS"/>
              </a:rPr>
              <a:t>c</a:t>
            </a:r>
            <a:r>
              <a:rPr lang="en-US" sz="3200" spc="10" dirty="0">
                <a:latin typeface="+mj-lt"/>
                <a:cs typeface="Trebuchet MS"/>
              </a:rPr>
              <a:t>h</a:t>
            </a:r>
            <a:r>
              <a:rPr lang="en-US" sz="3200" spc="-215" dirty="0">
                <a:latin typeface="+mj-lt"/>
                <a:cs typeface="Trebuchet MS"/>
              </a:rPr>
              <a:t> </a:t>
            </a:r>
            <a:r>
              <a:rPr lang="en-US" sz="3200" spc="-105" dirty="0">
                <a:latin typeface="+mj-lt"/>
                <a:cs typeface="Trebuchet MS"/>
              </a:rPr>
              <a:t>t</a:t>
            </a:r>
            <a:r>
              <a:rPr lang="en-US" sz="3200" spc="125" dirty="0">
                <a:latin typeface="+mj-lt"/>
                <a:cs typeface="Trebuchet MS"/>
              </a:rPr>
              <a:t>o</a:t>
            </a:r>
            <a:r>
              <a:rPr lang="en-US" sz="3200" spc="-215" dirty="0">
                <a:latin typeface="+mj-lt"/>
                <a:cs typeface="Trebuchet MS"/>
              </a:rPr>
              <a:t> </a:t>
            </a:r>
            <a:r>
              <a:rPr lang="en-US" sz="3200" spc="-185" dirty="0">
                <a:latin typeface="+mj-lt"/>
                <a:cs typeface="Trebuchet MS"/>
              </a:rPr>
              <a:t>i</a:t>
            </a:r>
            <a:r>
              <a:rPr lang="en-US" sz="3200" spc="-45" dirty="0">
                <a:latin typeface="+mj-lt"/>
                <a:cs typeface="Trebuchet MS"/>
              </a:rPr>
              <a:t>d</a:t>
            </a:r>
            <a:r>
              <a:rPr lang="en-US" sz="3200" spc="-110" dirty="0">
                <a:latin typeface="+mj-lt"/>
                <a:cs typeface="Trebuchet MS"/>
              </a:rPr>
              <a:t>e</a:t>
            </a:r>
            <a:r>
              <a:rPr lang="en-US" sz="3200" spc="15" dirty="0">
                <a:latin typeface="+mj-lt"/>
                <a:cs typeface="Trebuchet MS"/>
              </a:rPr>
              <a:t>n</a:t>
            </a:r>
            <a:r>
              <a:rPr lang="en-US" sz="3200" spc="-90" dirty="0">
                <a:latin typeface="+mj-lt"/>
                <a:cs typeface="Trebuchet MS"/>
              </a:rPr>
              <a:t>t</a:t>
            </a:r>
            <a:r>
              <a:rPr lang="en-US" sz="3200" spc="-185" dirty="0">
                <a:latin typeface="+mj-lt"/>
                <a:cs typeface="Trebuchet MS"/>
              </a:rPr>
              <a:t>i</a:t>
            </a:r>
            <a:r>
              <a:rPr lang="en-US" sz="3200" spc="-85" dirty="0">
                <a:latin typeface="+mj-lt"/>
                <a:cs typeface="Trebuchet MS"/>
              </a:rPr>
              <a:t>f</a:t>
            </a:r>
            <a:r>
              <a:rPr lang="en-US" sz="3200" spc="20" dirty="0">
                <a:latin typeface="+mj-lt"/>
                <a:cs typeface="Trebuchet MS"/>
              </a:rPr>
              <a:t>y</a:t>
            </a:r>
            <a:r>
              <a:rPr lang="en-US" sz="3200" spc="-215" dirty="0">
                <a:latin typeface="+mj-lt"/>
                <a:cs typeface="Trebuchet MS"/>
              </a:rPr>
              <a:t>  </a:t>
            </a:r>
            <a:r>
              <a:rPr lang="en-US" sz="3200" spc="-40" dirty="0">
                <a:latin typeface="+mj-lt"/>
                <a:cs typeface="Trebuchet MS"/>
              </a:rPr>
              <a:t>p</a:t>
            </a:r>
            <a:r>
              <a:rPr lang="en-US" sz="3200" spc="110" dirty="0">
                <a:latin typeface="+mj-lt"/>
                <a:cs typeface="Trebuchet MS"/>
              </a:rPr>
              <a:t>o</a:t>
            </a:r>
            <a:r>
              <a:rPr lang="en-US" sz="3200" spc="-105" dirty="0">
                <a:latin typeface="+mj-lt"/>
                <a:cs typeface="Trebuchet MS"/>
              </a:rPr>
              <a:t>t</a:t>
            </a:r>
            <a:r>
              <a:rPr lang="en-US" sz="3200" spc="-110" dirty="0">
                <a:latin typeface="+mj-lt"/>
                <a:cs typeface="Trebuchet MS"/>
              </a:rPr>
              <a:t>e</a:t>
            </a:r>
            <a:r>
              <a:rPr lang="en-US" sz="3200" spc="15" dirty="0">
                <a:latin typeface="+mj-lt"/>
                <a:cs typeface="Trebuchet MS"/>
              </a:rPr>
              <a:t>n</a:t>
            </a:r>
            <a:r>
              <a:rPr lang="en-US" sz="3200" spc="-90" dirty="0">
                <a:latin typeface="+mj-lt"/>
                <a:cs typeface="Trebuchet MS"/>
              </a:rPr>
              <a:t>t</a:t>
            </a:r>
            <a:r>
              <a:rPr lang="en-US" sz="3200" spc="-185" dirty="0">
                <a:latin typeface="+mj-lt"/>
                <a:cs typeface="Trebuchet MS"/>
              </a:rPr>
              <a:t>i</a:t>
            </a:r>
            <a:r>
              <a:rPr lang="en-US" sz="3200" spc="-65" dirty="0">
                <a:latin typeface="+mj-lt"/>
                <a:cs typeface="Trebuchet MS"/>
              </a:rPr>
              <a:t>a</a:t>
            </a:r>
            <a:r>
              <a:rPr lang="en-US" sz="3200" spc="-215" dirty="0">
                <a:latin typeface="+mj-lt"/>
                <a:cs typeface="Trebuchet MS"/>
              </a:rPr>
              <a:t>l  </a:t>
            </a:r>
            <a:r>
              <a:rPr lang="en-US" sz="3200" spc="10" dirty="0">
                <a:latin typeface="+mj-lt"/>
                <a:cs typeface="Trebuchet MS"/>
              </a:rPr>
              <a:t>h</a:t>
            </a:r>
            <a:r>
              <a:rPr lang="en-US" sz="3200" spc="-65" dirty="0">
                <a:latin typeface="+mj-lt"/>
                <a:cs typeface="Trebuchet MS"/>
              </a:rPr>
              <a:t>a</a:t>
            </a:r>
            <a:r>
              <a:rPr lang="en-US" sz="3200" spc="-35" dirty="0">
                <a:latin typeface="+mj-lt"/>
                <a:cs typeface="Trebuchet MS"/>
              </a:rPr>
              <a:t>z</a:t>
            </a:r>
            <a:r>
              <a:rPr lang="en-US" sz="3200" spc="-65" dirty="0">
                <a:latin typeface="+mj-lt"/>
                <a:cs typeface="Trebuchet MS"/>
              </a:rPr>
              <a:t>a</a:t>
            </a:r>
            <a:r>
              <a:rPr lang="en-US" sz="3200" spc="-200" dirty="0">
                <a:latin typeface="+mj-lt"/>
                <a:cs typeface="Trebuchet MS"/>
              </a:rPr>
              <a:t>r</a:t>
            </a:r>
            <a:r>
              <a:rPr lang="en-US" sz="3200" spc="-45" dirty="0">
                <a:latin typeface="+mj-lt"/>
                <a:cs typeface="Trebuchet MS"/>
              </a:rPr>
              <a:t>d</a:t>
            </a:r>
            <a:r>
              <a:rPr lang="en-US" sz="3200" spc="45" dirty="0">
                <a:latin typeface="+mj-lt"/>
                <a:cs typeface="Trebuchet MS"/>
              </a:rPr>
              <a:t>s</a:t>
            </a:r>
            <a:r>
              <a:rPr lang="en-US" sz="3200" spc="-215" dirty="0">
                <a:latin typeface="+mj-lt"/>
                <a:cs typeface="Trebuchet MS"/>
              </a:rPr>
              <a:t> </a:t>
            </a:r>
            <a:r>
              <a:rPr lang="en-US" sz="3200" spc="-65" dirty="0">
                <a:latin typeface="+mj-lt"/>
                <a:cs typeface="Trebuchet MS"/>
              </a:rPr>
              <a:t>a</a:t>
            </a:r>
            <a:r>
              <a:rPr lang="en-US" sz="3200" spc="15" dirty="0">
                <a:latin typeface="+mj-lt"/>
                <a:cs typeface="Trebuchet MS"/>
              </a:rPr>
              <a:t>n</a:t>
            </a:r>
            <a:r>
              <a:rPr lang="en-US" sz="3200" spc="-45" dirty="0">
                <a:latin typeface="+mj-lt"/>
                <a:cs typeface="Trebuchet MS"/>
              </a:rPr>
              <a:t>d</a:t>
            </a:r>
            <a:r>
              <a:rPr lang="en-US" sz="3200" spc="-215" dirty="0">
                <a:latin typeface="+mj-lt"/>
                <a:cs typeface="Trebuchet MS"/>
              </a:rPr>
              <a:t> </a:t>
            </a:r>
            <a:r>
              <a:rPr lang="en-US" sz="3200" spc="125" dirty="0">
                <a:latin typeface="+mj-lt"/>
                <a:cs typeface="Trebuchet MS"/>
              </a:rPr>
              <a:t>o</a:t>
            </a:r>
            <a:r>
              <a:rPr lang="en-US" sz="3200" spc="-40" dirty="0">
                <a:latin typeface="+mj-lt"/>
                <a:cs typeface="Trebuchet MS"/>
              </a:rPr>
              <a:t>p</a:t>
            </a:r>
            <a:r>
              <a:rPr lang="en-US" sz="3200" spc="-110" dirty="0">
                <a:latin typeface="+mj-lt"/>
                <a:cs typeface="Trebuchet MS"/>
              </a:rPr>
              <a:t>e</a:t>
            </a:r>
            <a:r>
              <a:rPr lang="en-US" sz="3200" spc="-175" dirty="0">
                <a:latin typeface="+mj-lt"/>
                <a:cs typeface="Trebuchet MS"/>
              </a:rPr>
              <a:t>r</a:t>
            </a:r>
            <a:r>
              <a:rPr lang="en-US" sz="3200" spc="-65" dirty="0">
                <a:latin typeface="+mj-lt"/>
                <a:cs typeface="Trebuchet MS"/>
              </a:rPr>
              <a:t>a</a:t>
            </a:r>
            <a:r>
              <a:rPr lang="en-US" sz="3200" spc="-45" dirty="0">
                <a:latin typeface="+mj-lt"/>
                <a:cs typeface="Trebuchet MS"/>
              </a:rPr>
              <a:t>b</a:t>
            </a:r>
            <a:r>
              <a:rPr lang="en-US" sz="3200" spc="-185" dirty="0">
                <a:latin typeface="+mj-lt"/>
                <a:cs typeface="Trebuchet MS"/>
              </a:rPr>
              <a:t>i</a:t>
            </a:r>
            <a:r>
              <a:rPr lang="en-US" sz="3200" spc="-215" dirty="0">
                <a:latin typeface="+mj-lt"/>
                <a:cs typeface="Trebuchet MS"/>
              </a:rPr>
              <a:t>l</a:t>
            </a:r>
            <a:r>
              <a:rPr lang="en-US" sz="3200" spc="-185" dirty="0">
                <a:latin typeface="+mj-lt"/>
                <a:cs typeface="Trebuchet MS"/>
              </a:rPr>
              <a:t>i</a:t>
            </a:r>
            <a:r>
              <a:rPr lang="en-US" sz="3200" spc="-90" dirty="0">
                <a:latin typeface="+mj-lt"/>
                <a:cs typeface="Trebuchet MS"/>
              </a:rPr>
              <a:t>t</a:t>
            </a:r>
            <a:r>
              <a:rPr lang="en-US" sz="3200" spc="20" dirty="0">
                <a:latin typeface="+mj-lt"/>
                <a:cs typeface="Trebuchet MS"/>
              </a:rPr>
              <a:t>y</a:t>
            </a:r>
            <a:r>
              <a:rPr lang="en-US" sz="3200" spc="-215" dirty="0">
                <a:latin typeface="+mj-lt"/>
                <a:cs typeface="Trebuchet MS"/>
              </a:rPr>
              <a:t> </a:t>
            </a:r>
            <a:r>
              <a:rPr lang="en-US" sz="3200" spc="-185" dirty="0">
                <a:latin typeface="+mj-lt"/>
                <a:cs typeface="Trebuchet MS"/>
              </a:rPr>
              <a:t>i</a:t>
            </a:r>
            <a:r>
              <a:rPr lang="en-US" sz="3200" spc="45" dirty="0">
                <a:latin typeface="+mj-lt"/>
                <a:cs typeface="Trebuchet MS"/>
              </a:rPr>
              <a:t>ss</a:t>
            </a:r>
            <a:r>
              <a:rPr lang="en-US" sz="3200" spc="-50" dirty="0">
                <a:latin typeface="+mj-lt"/>
                <a:cs typeface="Trebuchet MS"/>
              </a:rPr>
              <a:t>u</a:t>
            </a:r>
            <a:r>
              <a:rPr lang="en-US" sz="3200" spc="-110" dirty="0">
                <a:latin typeface="+mj-lt"/>
                <a:cs typeface="Trebuchet MS"/>
              </a:rPr>
              <a:t>e</a:t>
            </a:r>
            <a:r>
              <a:rPr lang="en-US" sz="3200" spc="45" dirty="0">
                <a:latin typeface="+mj-lt"/>
                <a:cs typeface="Trebuchet MS"/>
              </a:rPr>
              <a:t>s</a:t>
            </a:r>
            <a:r>
              <a:rPr lang="en-US" sz="3200" spc="-215" dirty="0">
                <a:latin typeface="+mj-lt"/>
                <a:cs typeface="Trebuchet MS"/>
              </a:rPr>
              <a:t> </a:t>
            </a:r>
            <a:r>
              <a:rPr lang="en-US" sz="3200" spc="-185" dirty="0">
                <a:latin typeface="+mj-lt"/>
                <a:cs typeface="Trebuchet MS"/>
              </a:rPr>
              <a:t>i</a:t>
            </a:r>
            <a:r>
              <a:rPr lang="en-US" sz="3200" spc="10" dirty="0">
                <a:latin typeface="+mj-lt"/>
                <a:cs typeface="Trebuchet MS"/>
              </a:rPr>
              <a:t>n </a:t>
            </a:r>
            <a:r>
              <a:rPr lang="en-US" sz="3200" spc="-185" dirty="0">
                <a:latin typeface="+mj-lt"/>
                <a:cs typeface="Trebuchet MS"/>
              </a:rPr>
              <a:t>i</a:t>
            </a:r>
            <a:r>
              <a:rPr lang="en-US" sz="3200" spc="15" dirty="0">
                <a:latin typeface="+mj-lt"/>
                <a:cs typeface="Trebuchet MS"/>
              </a:rPr>
              <a:t>n</a:t>
            </a:r>
            <a:r>
              <a:rPr lang="en-US" sz="3200" spc="-45" dirty="0">
                <a:latin typeface="+mj-lt"/>
                <a:cs typeface="Trebuchet MS"/>
              </a:rPr>
              <a:t>d</a:t>
            </a:r>
            <a:r>
              <a:rPr lang="en-US" sz="3200" spc="-50" dirty="0">
                <a:latin typeface="+mj-lt"/>
                <a:cs typeface="Trebuchet MS"/>
              </a:rPr>
              <a:t>u</a:t>
            </a:r>
            <a:r>
              <a:rPr lang="en-US" sz="3200" spc="45" dirty="0">
                <a:latin typeface="+mj-lt"/>
                <a:cs typeface="Trebuchet MS"/>
              </a:rPr>
              <a:t>s</a:t>
            </a:r>
            <a:r>
              <a:rPr lang="en-US" sz="3200" spc="-90" dirty="0">
                <a:latin typeface="+mj-lt"/>
                <a:cs typeface="Trebuchet MS"/>
              </a:rPr>
              <a:t>t</a:t>
            </a:r>
            <a:r>
              <a:rPr lang="en-US" sz="3200" spc="-150" dirty="0">
                <a:latin typeface="+mj-lt"/>
                <a:cs typeface="Trebuchet MS"/>
              </a:rPr>
              <a:t>r</a:t>
            </a:r>
            <a:r>
              <a:rPr lang="en-US" sz="3200" spc="-185" dirty="0">
                <a:latin typeface="+mj-lt"/>
                <a:cs typeface="Trebuchet MS"/>
              </a:rPr>
              <a:t>i</a:t>
            </a:r>
            <a:r>
              <a:rPr lang="en-US" sz="3200" spc="-65" dirty="0">
                <a:latin typeface="+mj-lt"/>
                <a:cs typeface="Trebuchet MS"/>
              </a:rPr>
              <a:t>a</a:t>
            </a:r>
            <a:r>
              <a:rPr lang="en-US" sz="3200" spc="-215" dirty="0">
                <a:latin typeface="+mj-lt"/>
                <a:cs typeface="Trebuchet MS"/>
              </a:rPr>
              <a:t>l  </a:t>
            </a:r>
            <a:r>
              <a:rPr lang="en-US" sz="3200" spc="-40" dirty="0">
                <a:latin typeface="+mj-lt"/>
                <a:cs typeface="Trebuchet MS"/>
              </a:rPr>
              <a:t>p</a:t>
            </a:r>
            <a:r>
              <a:rPr lang="en-US" sz="3200" spc="-200" dirty="0">
                <a:latin typeface="+mj-lt"/>
                <a:cs typeface="Trebuchet MS"/>
              </a:rPr>
              <a:t>r</a:t>
            </a:r>
            <a:r>
              <a:rPr lang="en-US" sz="3200" spc="125" dirty="0">
                <a:latin typeface="+mj-lt"/>
                <a:cs typeface="Trebuchet MS"/>
              </a:rPr>
              <a:t>o</a:t>
            </a:r>
            <a:r>
              <a:rPr lang="en-US" sz="3200" spc="-210" dirty="0">
                <a:latin typeface="+mj-lt"/>
                <a:cs typeface="Trebuchet MS"/>
              </a:rPr>
              <a:t>c</a:t>
            </a:r>
            <a:r>
              <a:rPr lang="en-US" sz="3200" spc="-110" dirty="0">
                <a:latin typeface="+mj-lt"/>
                <a:cs typeface="Trebuchet MS"/>
              </a:rPr>
              <a:t>e</a:t>
            </a:r>
            <a:r>
              <a:rPr lang="en-US" sz="3200" spc="45" dirty="0">
                <a:latin typeface="+mj-lt"/>
                <a:cs typeface="Trebuchet MS"/>
              </a:rPr>
              <a:t>ss</a:t>
            </a:r>
            <a:r>
              <a:rPr lang="en-US" sz="3200" spc="-110" dirty="0">
                <a:latin typeface="+mj-lt"/>
                <a:cs typeface="Trebuchet MS"/>
              </a:rPr>
              <a:t>e</a:t>
            </a:r>
            <a:r>
              <a:rPr lang="en-US" sz="3200" spc="45" dirty="0">
                <a:latin typeface="+mj-lt"/>
                <a:cs typeface="Trebuchet MS"/>
              </a:rPr>
              <a:t>s</a:t>
            </a:r>
            <a:r>
              <a:rPr lang="en-US" sz="3200" spc="-440" dirty="0">
                <a:latin typeface="+mj-lt"/>
                <a:cs typeface="Trebuchet MS"/>
              </a:rPr>
              <a:t>.</a:t>
            </a:r>
            <a:r>
              <a:rPr lang="en-US" sz="3200" spc="-215" dirty="0">
                <a:latin typeface="+mj-lt"/>
                <a:cs typeface="Trebuchet MS"/>
              </a:rPr>
              <a:t> It has no motive to replace humans  but it is for to reduce the amount of time required for human.</a:t>
            </a:r>
          </a:p>
          <a:p>
            <a:pPr marL="140335" marR="5080" indent="-128270">
              <a:lnSpc>
                <a:spcPct val="100899"/>
              </a:lnSpc>
              <a:spcBef>
                <a:spcPts val="90"/>
              </a:spcBef>
            </a:pPr>
            <a:endParaRPr lang="en-US" sz="3200" spc="-215" dirty="0">
              <a:latin typeface="+mj-lt"/>
              <a:cs typeface="Trebuchet MS"/>
            </a:endParaRPr>
          </a:p>
          <a:p>
            <a:pPr marL="140335" marR="5080" indent="-128270">
              <a:lnSpc>
                <a:spcPct val="100899"/>
              </a:lnSpc>
              <a:spcBef>
                <a:spcPts val="90"/>
              </a:spcBef>
            </a:pPr>
            <a:r>
              <a:rPr lang="en-US" sz="3200" spc="-215" dirty="0">
                <a:latin typeface="+mj-lt"/>
                <a:cs typeface="Trebuchet MS"/>
              </a:rPr>
              <a:t>It is based on the principle that a plant is </a:t>
            </a:r>
            <a:r>
              <a:rPr lang="en-US" sz="3200" spc="-215" dirty="0" err="1">
                <a:latin typeface="+mj-lt"/>
                <a:cs typeface="Trebuchet MS"/>
              </a:rPr>
              <a:t>HAZOPed</a:t>
            </a:r>
            <a:r>
              <a:rPr lang="en-US" sz="3200" spc="-215" dirty="0">
                <a:latin typeface="+mj-lt"/>
                <a:cs typeface="Trebuchet MS"/>
              </a:rPr>
              <a:t> by</a:t>
            </a:r>
          </a:p>
          <a:p>
            <a:pPr marL="12065" marR="5080" indent="0">
              <a:lnSpc>
                <a:spcPct val="100899"/>
              </a:lnSpc>
              <a:spcBef>
                <a:spcPts val="90"/>
              </a:spcBef>
              <a:buNone/>
            </a:pPr>
            <a:r>
              <a:rPr lang="en-US" sz="3200" spc="-215" dirty="0">
                <a:latin typeface="+mj-lt"/>
                <a:cs typeface="Trebuchet MS"/>
              </a:rPr>
              <a:t>  expert team during development at regular intervals.</a:t>
            </a:r>
          </a:p>
        </p:txBody>
      </p:sp>
      <p:sp>
        <p:nvSpPr>
          <p:cNvPr id="4" name="TextBox 3"/>
          <p:cNvSpPr txBox="1"/>
          <p:nvPr/>
        </p:nvSpPr>
        <p:spPr>
          <a:xfrm>
            <a:off x="3408219" y="5146963"/>
            <a:ext cx="4925291" cy="369332"/>
          </a:xfrm>
          <a:prstGeom prst="rect">
            <a:avLst/>
          </a:prstGeom>
          <a:noFill/>
        </p:spPr>
        <p:txBody>
          <a:bodyPr wrap="square" rtlCol="0">
            <a:spAutoFit/>
          </a:bodyPr>
          <a:lstStyle/>
          <a:p>
            <a:pPr marL="0" indent="0">
              <a:buNone/>
            </a:pPr>
            <a:r>
              <a:rPr lang="en-US" dirty="0">
                <a:solidFill>
                  <a:srgbClr val="000000"/>
                </a:solidFill>
                <a:cs typeface="Arial" panose="020B0604020202020204" pitchFamily="34" charset="0"/>
              </a:rPr>
              <a:t>	</a:t>
            </a:r>
            <a:endParaRPr lang="en-IN" dirty="0"/>
          </a:p>
        </p:txBody>
      </p:sp>
      <p:sp>
        <p:nvSpPr>
          <p:cNvPr id="9" name="TextBox 8"/>
          <p:cNvSpPr txBox="1"/>
          <p:nvPr/>
        </p:nvSpPr>
        <p:spPr>
          <a:xfrm>
            <a:off x="5825836" y="4724400"/>
            <a:ext cx="3006437"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926466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4E72C-261F-747A-418B-562C53DE028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8AF101F-5FAA-FEAC-8770-F06C00948140}"/>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3749" t="4043" r="14991" b="10742"/>
          <a:stretch/>
        </p:blipFill>
        <p:spPr>
          <a:xfrm>
            <a:off x="0" y="1022684"/>
            <a:ext cx="9144000" cy="5402179"/>
          </a:xfrm>
          <a:prstGeom prst="rect">
            <a:avLst/>
          </a:prstGeom>
        </p:spPr>
      </p:pic>
    </p:spTree>
    <p:extLst>
      <p:ext uri="{BB962C8B-B14F-4D97-AF65-F5344CB8AC3E}">
        <p14:creationId xmlns:p14="http://schemas.microsoft.com/office/powerpoint/2010/main" val="366478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BB72E-F5EC-4C54-5C82-F658233A0896}"/>
              </a:ext>
            </a:extLst>
          </p:cNvPr>
          <p:cNvSpPr>
            <a:spLocks noGrp="1"/>
          </p:cNvSpPr>
          <p:nvPr>
            <p:ph type="title"/>
          </p:nvPr>
        </p:nvSpPr>
        <p:spPr/>
        <p:txBody>
          <a:bodyPr/>
          <a:lstStyle/>
          <a:p>
            <a:r>
              <a:rPr lang="en-IN" sz="3200" spc="130" dirty="0"/>
              <a:t>System Components</a:t>
            </a:r>
            <a:endParaRPr lang="en-IN" dirty="0"/>
          </a:p>
        </p:txBody>
      </p:sp>
      <p:sp>
        <p:nvSpPr>
          <p:cNvPr id="3" name="Content Placeholder 2">
            <a:extLst>
              <a:ext uri="{FF2B5EF4-FFF2-40B4-BE49-F238E27FC236}">
                <a16:creationId xmlns:a16="http://schemas.microsoft.com/office/drawing/2014/main" id="{38289776-EB33-3BE9-381B-A742CB103970}"/>
              </a:ext>
            </a:extLst>
          </p:cNvPr>
          <p:cNvSpPr>
            <a:spLocks noGrp="1"/>
          </p:cNvSpPr>
          <p:nvPr>
            <p:ph sz="half" idx="2"/>
          </p:nvPr>
        </p:nvSpPr>
        <p:spPr/>
        <p:txBody>
          <a:bodyPr/>
          <a:lstStyle/>
          <a:p>
            <a:pPr marR="5080" indent="-635" algn="l">
              <a:spcBef>
                <a:spcPts val="100"/>
              </a:spcBef>
            </a:pPr>
            <a:r>
              <a:rPr lang="en-US" sz="2000" b="1" u="sng" dirty="0" err="1"/>
              <a:t>AutoHAZID</a:t>
            </a:r>
            <a:r>
              <a:rPr lang="en-US" sz="2000" b="1" dirty="0"/>
              <a:t> – </a:t>
            </a:r>
            <a:r>
              <a:rPr lang="en-US" dirty="0"/>
              <a:t>This module performs identification on pre-defined process plant description.</a:t>
            </a:r>
          </a:p>
          <a:p>
            <a:pPr marR="5080" indent="-635" algn="l">
              <a:spcBef>
                <a:spcPts val="100"/>
              </a:spcBef>
            </a:pPr>
            <a:endParaRPr lang="en-US" b="1" dirty="0"/>
          </a:p>
          <a:p>
            <a:pPr marR="5080" indent="-635" algn="l">
              <a:spcBef>
                <a:spcPts val="100"/>
              </a:spcBef>
            </a:pPr>
            <a:r>
              <a:rPr lang="en-US" sz="2000" b="1" u="sng" dirty="0"/>
              <a:t>Graphical Tool-</a:t>
            </a:r>
            <a:r>
              <a:rPr lang="en-US" sz="2000" b="1" dirty="0"/>
              <a:t> </a:t>
            </a:r>
            <a:r>
              <a:rPr lang="en-US" dirty="0"/>
              <a:t>It is a GUI which enables you to specify process </a:t>
            </a:r>
            <a:r>
              <a:rPr lang="en-US" dirty="0" err="1"/>
              <a:t>plant.It</a:t>
            </a:r>
            <a:r>
              <a:rPr lang="en-US" dirty="0"/>
              <a:t> is developed by TXT.</a:t>
            </a:r>
          </a:p>
          <a:p>
            <a:pPr marR="5080" indent="-635" algn="l">
              <a:spcBef>
                <a:spcPts val="100"/>
              </a:spcBef>
            </a:pPr>
            <a:endParaRPr lang="en-US" dirty="0"/>
          </a:p>
          <a:p>
            <a:pPr marR="5080" indent="-635" algn="l">
              <a:spcBef>
                <a:spcPts val="100"/>
              </a:spcBef>
            </a:pPr>
            <a:r>
              <a:rPr lang="en-US" sz="2000" b="1" u="sng" dirty="0"/>
              <a:t>Unit Model Library- </a:t>
            </a:r>
            <a:r>
              <a:rPr lang="en-US" dirty="0"/>
              <a:t>It </a:t>
            </a:r>
            <a:r>
              <a:rPr lang="en-US" dirty="0" err="1"/>
              <a:t>conatins</a:t>
            </a:r>
            <a:r>
              <a:rPr lang="en-US" dirty="0"/>
              <a:t> models of every type of process unit which is represented by HAZID.</a:t>
            </a:r>
          </a:p>
          <a:p>
            <a:pPr marR="5080" indent="-635" algn="l">
              <a:spcBef>
                <a:spcPts val="100"/>
              </a:spcBef>
            </a:pPr>
            <a:endParaRPr lang="en-US" dirty="0"/>
          </a:p>
          <a:p>
            <a:pPr marR="5080" indent="-635" algn="l">
              <a:spcBef>
                <a:spcPts val="100"/>
              </a:spcBef>
            </a:pPr>
            <a:r>
              <a:rPr lang="en-IN" sz="2000" b="1" u="sng" dirty="0"/>
              <a:t>Model Creation Tool- </a:t>
            </a:r>
            <a:r>
              <a:rPr lang="en-IN" dirty="0"/>
              <a:t>It is not possible that unit model library contains all units. So it is good that user can create the unit models within HAZID.</a:t>
            </a:r>
            <a:endParaRPr lang="en-US" dirty="0"/>
          </a:p>
          <a:p>
            <a:pPr marR="5080" indent="-635" algn="l">
              <a:lnSpc>
                <a:spcPct val="100600"/>
              </a:lnSpc>
              <a:spcBef>
                <a:spcPts val="100"/>
              </a:spcBef>
            </a:pPr>
            <a:endParaRPr lang="en-US" dirty="0"/>
          </a:p>
          <a:p>
            <a:endParaRPr lang="en-IN" dirty="0"/>
          </a:p>
        </p:txBody>
      </p:sp>
    </p:spTree>
    <p:extLst>
      <p:ext uri="{BB962C8B-B14F-4D97-AF65-F5344CB8AC3E}">
        <p14:creationId xmlns:p14="http://schemas.microsoft.com/office/powerpoint/2010/main" val="363893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50659-89E7-7137-3C5A-C8717E90B1DB}"/>
              </a:ext>
            </a:extLst>
          </p:cNvPr>
          <p:cNvSpPr>
            <a:spLocks noGrp="1"/>
          </p:cNvSpPr>
          <p:nvPr>
            <p:ph type="title"/>
          </p:nvPr>
        </p:nvSpPr>
        <p:spPr/>
        <p:txBody>
          <a:bodyPr/>
          <a:lstStyle/>
          <a:p>
            <a:r>
              <a:rPr lang="en-IN" sz="3200" dirty="0"/>
              <a:t>AUTOHAZID</a:t>
            </a:r>
            <a:endParaRPr lang="en-IN" dirty="0"/>
          </a:p>
        </p:txBody>
      </p:sp>
      <p:sp>
        <p:nvSpPr>
          <p:cNvPr id="3" name="Content Placeholder 2">
            <a:extLst>
              <a:ext uri="{FF2B5EF4-FFF2-40B4-BE49-F238E27FC236}">
                <a16:creationId xmlns:a16="http://schemas.microsoft.com/office/drawing/2014/main" id="{158CBE5D-3630-D6DE-16D3-6B6F55654859}"/>
              </a:ext>
            </a:extLst>
          </p:cNvPr>
          <p:cNvSpPr>
            <a:spLocks noGrp="1"/>
          </p:cNvSpPr>
          <p:nvPr>
            <p:ph sz="half" idx="2"/>
          </p:nvPr>
        </p:nvSpPr>
        <p:spPr/>
        <p:txBody>
          <a:bodyPr/>
          <a:lstStyle/>
          <a:p>
            <a:r>
              <a:rPr lang="en-US" sz="2600" dirty="0"/>
              <a:t>A process plant description is subjected to hazard identification using the </a:t>
            </a:r>
            <a:r>
              <a:rPr lang="en-US" sz="2600" dirty="0" err="1"/>
              <a:t>AutoHAZID</a:t>
            </a:r>
            <a:r>
              <a:rPr lang="en-US" sz="2600" dirty="0"/>
              <a:t> module. </a:t>
            </a:r>
            <a:r>
              <a:rPr lang="en-US" sz="2600" dirty="0" err="1"/>
              <a:t>AutoHAZID</a:t>
            </a:r>
            <a:r>
              <a:rPr lang="en-US" sz="2600" dirty="0"/>
              <a:t> produces an SDG representation of a process plant using the process data that is recorded in the HAZID database. </a:t>
            </a:r>
          </a:p>
          <a:p>
            <a:r>
              <a:rPr lang="en-US" sz="2600" dirty="0"/>
              <a:t>The analysis by </a:t>
            </a:r>
            <a:r>
              <a:rPr lang="en-US" sz="2600" dirty="0" err="1"/>
              <a:t>AutoHAZID</a:t>
            </a:r>
            <a:r>
              <a:rPr lang="en-US" sz="2600" dirty="0"/>
              <a:t> is based on this SDG representation techniques.</a:t>
            </a:r>
          </a:p>
          <a:p>
            <a:endParaRPr lang="en-US" sz="2600" dirty="0"/>
          </a:p>
          <a:p>
            <a:r>
              <a:rPr lang="en-US" sz="2600" dirty="0"/>
              <a:t>HAZID is being developed in conjunction with a number of industrial companies whose safety experts have been closely involved in both the knowledge acquisition and output validation stages of the project. </a:t>
            </a:r>
            <a:endParaRPr lang="en-IN" sz="2600" dirty="0"/>
          </a:p>
          <a:p>
            <a:endParaRPr lang="en-US" sz="2600" dirty="0"/>
          </a:p>
          <a:p>
            <a:endParaRPr lang="en-IN" sz="2600" dirty="0"/>
          </a:p>
          <a:p>
            <a:endParaRPr lang="en-IN" sz="2600" dirty="0"/>
          </a:p>
        </p:txBody>
      </p:sp>
    </p:spTree>
    <p:extLst>
      <p:ext uri="{BB962C8B-B14F-4D97-AF65-F5344CB8AC3E}">
        <p14:creationId xmlns:p14="http://schemas.microsoft.com/office/powerpoint/2010/main" val="156366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F2F8-00D3-85F5-4FB4-DF12FBF5A6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EAF24E-093F-356A-B45A-1E45137ACC9F}"/>
              </a:ext>
            </a:extLst>
          </p:cNvPr>
          <p:cNvSpPr>
            <a:spLocks noGrp="1"/>
          </p:cNvSpPr>
          <p:nvPr>
            <p:ph sz="half" idx="2"/>
          </p:nvPr>
        </p:nvSpPr>
        <p:spPr/>
        <p:txBody>
          <a:bodyPr/>
          <a:lstStyle/>
          <a:p>
            <a:r>
              <a:rPr lang="en-US" sz="2700" dirty="0"/>
              <a:t>The main objective of HAZID's development is to mimic the HAZOP analytical method. By applying HAZOP deviations and tracking the effects along the graph to find the sources and effects of the deviations, HAZID conducts a hazard analysis on a sign directed graph (SDG) representation of a process plant. </a:t>
            </a:r>
          </a:p>
          <a:p>
            <a:endParaRPr lang="en-US" sz="2700" dirty="0"/>
          </a:p>
          <a:p>
            <a:r>
              <a:rPr lang="en-US" sz="2700" dirty="0"/>
              <a:t>The SDG format has been modified to incorporate coded arcs, allowing a more detailed specification of relationships between variables. </a:t>
            </a:r>
          </a:p>
          <a:p>
            <a:endParaRPr lang="en-IN" dirty="0"/>
          </a:p>
        </p:txBody>
      </p:sp>
    </p:spTree>
    <p:extLst>
      <p:ext uri="{BB962C8B-B14F-4D97-AF65-F5344CB8AC3E}">
        <p14:creationId xmlns:p14="http://schemas.microsoft.com/office/powerpoint/2010/main" val="168088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B4568-BDD3-1361-69AC-03D83F40AF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DED3AC-5D44-5BFB-CF50-C3330A05532D}"/>
              </a:ext>
            </a:extLst>
          </p:cNvPr>
          <p:cNvSpPr>
            <a:spLocks noGrp="1"/>
          </p:cNvSpPr>
          <p:nvPr>
            <p:ph sz="half" idx="2"/>
          </p:nvPr>
        </p:nvSpPr>
        <p:spPr/>
        <p:txBody>
          <a:bodyPr/>
          <a:lstStyle/>
          <a:p>
            <a:endParaRPr lang="en-IN"/>
          </a:p>
        </p:txBody>
      </p:sp>
      <p:pic>
        <p:nvPicPr>
          <p:cNvPr id="4" name="Picture 3">
            <a:extLst>
              <a:ext uri="{FF2B5EF4-FFF2-40B4-BE49-F238E27FC236}">
                <a16:creationId xmlns:a16="http://schemas.microsoft.com/office/drawing/2014/main" id="{50965C3E-70B9-6251-45DC-2092CA21D96E}"/>
              </a:ext>
            </a:extLst>
          </p:cNvPr>
          <p:cNvPicPr>
            <a:picLocks noChangeAspect="1"/>
          </p:cNvPicPr>
          <p:nvPr/>
        </p:nvPicPr>
        <p:blipFill rotWithShape="1">
          <a:blip r:embed="rId2">
            <a:extLst>
              <a:ext uri="{28A0092B-C50C-407E-A947-70E740481C1C}">
                <a14:useLocalDpi xmlns:a14="http://schemas.microsoft.com/office/drawing/2010/main" val="0"/>
              </a:ext>
            </a:extLst>
          </a:blip>
          <a:srcRect l="1667" t="8409" r="10000" b="9486"/>
          <a:stretch/>
        </p:blipFill>
        <p:spPr>
          <a:xfrm>
            <a:off x="0" y="1173984"/>
            <a:ext cx="9144000" cy="5223272"/>
          </a:xfrm>
          <a:prstGeom prst="rect">
            <a:avLst/>
          </a:prstGeom>
        </p:spPr>
      </p:pic>
    </p:spTree>
    <p:extLst>
      <p:ext uri="{BB962C8B-B14F-4D97-AF65-F5344CB8AC3E}">
        <p14:creationId xmlns:p14="http://schemas.microsoft.com/office/powerpoint/2010/main" val="4131031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7C90D-7FE4-E31C-74F8-D439B960ED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9C01D3-8D6E-CACA-CFBF-7F72C36E5101}"/>
              </a:ext>
            </a:extLst>
          </p:cNvPr>
          <p:cNvSpPr>
            <a:spLocks noGrp="1"/>
          </p:cNvSpPr>
          <p:nvPr>
            <p:ph sz="half" idx="2"/>
          </p:nvPr>
        </p:nvSpPr>
        <p:spPr/>
        <p:txBody>
          <a:bodyPr/>
          <a:lstStyle/>
          <a:p>
            <a:endParaRPr lang="en-IN"/>
          </a:p>
        </p:txBody>
      </p:sp>
      <p:pic>
        <p:nvPicPr>
          <p:cNvPr id="4" name="Picture 3">
            <a:extLst>
              <a:ext uri="{FF2B5EF4-FFF2-40B4-BE49-F238E27FC236}">
                <a16:creationId xmlns:a16="http://schemas.microsoft.com/office/drawing/2014/main" id="{2B911163-033D-E08E-C5A5-BE5094D4C403}"/>
              </a:ext>
            </a:extLst>
          </p:cNvPr>
          <p:cNvPicPr>
            <a:picLocks noChangeAspect="1"/>
          </p:cNvPicPr>
          <p:nvPr/>
        </p:nvPicPr>
        <p:blipFill rotWithShape="1">
          <a:blip r:embed="rId2">
            <a:extLst>
              <a:ext uri="{28A0092B-C50C-407E-A947-70E740481C1C}">
                <a14:useLocalDpi xmlns:a14="http://schemas.microsoft.com/office/drawing/2010/main" val="0"/>
              </a:ext>
            </a:extLst>
          </a:blip>
          <a:srcRect l="3135" t="7886" r="4127" b="6897"/>
          <a:stretch/>
        </p:blipFill>
        <p:spPr>
          <a:xfrm>
            <a:off x="0" y="1173984"/>
            <a:ext cx="9144000" cy="5223272"/>
          </a:xfrm>
          <a:prstGeom prst="rect">
            <a:avLst/>
          </a:prstGeom>
        </p:spPr>
      </p:pic>
    </p:spTree>
    <p:extLst>
      <p:ext uri="{BB962C8B-B14F-4D97-AF65-F5344CB8AC3E}">
        <p14:creationId xmlns:p14="http://schemas.microsoft.com/office/powerpoint/2010/main" val="1919515453"/>
      </p:ext>
    </p:extLst>
  </p:cSld>
  <p:clrMapOvr>
    <a:masterClrMapping/>
  </p:clrMapOvr>
</p:sld>
</file>

<file path=ppt/theme/theme1.xml><?xml version="1.0" encoding="utf-8"?>
<a:theme xmlns:a="http://schemas.openxmlformats.org/drawingml/2006/main" name="IITR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ITR_template_sudiproy.pptx" id="{E7BE3218-A97E-4E6F-BE9F-92D6192B2CD5}" vid="{3EDE8FBA-E8F1-4B0B-AEA8-7DC234A91A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IITR_template_sudiproy</Template>
  <TotalTime>7526</TotalTime>
  <Words>649</Words>
  <Application>Microsoft Office PowerPoint</Application>
  <PresentationFormat>On-screen Show (4:3)</PresentationFormat>
  <Paragraphs>63</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Franklin Gothic Demi</vt:lpstr>
      <vt:lpstr>Söhne</vt:lpstr>
      <vt:lpstr>Söhne Mono</vt:lpstr>
      <vt:lpstr>Times New Roman</vt:lpstr>
      <vt:lpstr>Trebuchet MS</vt:lpstr>
      <vt:lpstr>IITR_PPT_Template</vt:lpstr>
      <vt:lpstr>PowerPoint Presentation</vt:lpstr>
      <vt:lpstr>Introduction</vt:lpstr>
      <vt:lpstr>What is HAZOP?</vt:lpstr>
      <vt:lpstr>PowerPoint Presentation</vt:lpstr>
      <vt:lpstr>System Components</vt:lpstr>
      <vt:lpstr>AUTOHAZID</vt:lpstr>
      <vt:lpstr>PowerPoint Presentation</vt:lpstr>
      <vt:lpstr>PowerPoint Presentation</vt:lpstr>
      <vt:lpstr>PowerPoint Presentation</vt:lpstr>
      <vt:lpstr>How Machine Learning Can Improve HAZOP</vt:lpstr>
      <vt:lpstr>Steps to Apply ML Algorithms </vt:lpstr>
      <vt:lpstr>PowerPoint Presentation</vt:lpstr>
      <vt:lpstr>Texas City Gas Plant HAZOP</vt:lpstr>
      <vt:lpstr>List of Members</vt:lpstr>
      <vt:lpstr>Nodes</vt:lpstr>
      <vt:lpstr>Deviations</vt:lpstr>
      <vt:lpstr>Safegaurds</vt:lpstr>
      <vt:lpstr>Risk Criteria</vt:lpstr>
      <vt:lpstr>Conclusion</vt:lpstr>
      <vt:lpstr>References</vt:lpstr>
      <vt:lpstr>Thank you</vt:lpstr>
    </vt:vector>
  </TitlesOfParts>
  <Manager>Dr. Sudip Roy</Manager>
  <Company>IIT Roorkee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IITR PPT Template</dc:subject>
  <dc:creator>Dr. Sudip Roy</dc:creator>
  <cp:lastModifiedBy>Ayush Gupta</cp:lastModifiedBy>
  <cp:revision>347</cp:revision>
  <dcterms:created xsi:type="dcterms:W3CDTF">2015-07-18T13:17:54Z</dcterms:created>
  <dcterms:modified xsi:type="dcterms:W3CDTF">2023-06-19T06:38:06Z</dcterms:modified>
  <cp:version>v1</cp:version>
</cp:coreProperties>
</file>