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62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6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99" y="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8/11/2023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646028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pPr>
              <a:lnSpc>
                <a:spcPct val="150000"/>
              </a:lnSpc>
            </a:pPr>
            <a:endParaRPr lang="en-IN" sz="32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069520" y="2246050"/>
            <a:ext cx="7247166" cy="255455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2700" marR="5080">
              <a:lnSpc>
                <a:spcPts val="7350"/>
              </a:lnSpc>
              <a:spcBef>
                <a:spcPts val="1570"/>
              </a:spcBef>
            </a:pPr>
            <a:endParaRPr lang="en-US" spc="65" dirty="0">
              <a:solidFill>
                <a:schemeClr val="tx1"/>
              </a:solidFill>
              <a:latin typeface="+mj-lt"/>
              <a:cs typeface="Cambria"/>
            </a:endParaRPr>
          </a:p>
          <a:p>
            <a:pPr marL="12700" marR="5080">
              <a:lnSpc>
                <a:spcPts val="7350"/>
              </a:lnSpc>
              <a:spcBef>
                <a:spcPts val="1570"/>
              </a:spcBef>
            </a:pPr>
            <a:endParaRPr lang="en-US" spc="65" dirty="0">
              <a:solidFill>
                <a:schemeClr val="tx1"/>
              </a:solidFill>
              <a:latin typeface="+mj-lt"/>
              <a:cs typeface="Cambria"/>
            </a:endParaRPr>
          </a:p>
          <a:p>
            <a:pPr marL="12700" marR="5080">
              <a:lnSpc>
                <a:spcPts val="7350"/>
              </a:lnSpc>
              <a:spcBef>
                <a:spcPts val="1570"/>
              </a:spcBef>
            </a:pPr>
            <a:endParaRPr lang="en-US" spc="65" dirty="0">
              <a:solidFill>
                <a:schemeClr val="tx1"/>
              </a:solidFill>
              <a:latin typeface="+mj-lt"/>
              <a:cs typeface="Cambria"/>
            </a:endParaRPr>
          </a:p>
          <a:p>
            <a:pPr marL="12700" marR="5080">
              <a:lnSpc>
                <a:spcPts val="7350"/>
              </a:lnSpc>
              <a:spcBef>
                <a:spcPts val="1570"/>
              </a:spcBef>
            </a:pPr>
            <a:r>
              <a:rPr lang="en-US" sz="4400" spc="60" dirty="0">
                <a:solidFill>
                  <a:schemeClr val="tx1"/>
                </a:solidFill>
                <a:latin typeface="+mj-lt"/>
                <a:cs typeface="Cambria"/>
              </a:rPr>
              <a:t>HAZOP Risk Matrix</a:t>
            </a:r>
            <a:endParaRPr lang="en-US" sz="4400" dirty="0">
              <a:solidFill>
                <a:schemeClr val="tx1"/>
              </a:solidFill>
              <a:latin typeface="+mj-lt"/>
              <a:cs typeface="Cambria"/>
            </a:endParaRPr>
          </a:p>
          <a:p>
            <a:pPr lvl="0"/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06EB-6D46-74E3-A87B-C3DA92D5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ECBB0-8DB8-E6DB-5952-DCEDB70B4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067"/>
            <a:ext cx="9192350" cy="5170696"/>
          </a:xfrm>
        </p:spPr>
      </p:pic>
    </p:spTree>
    <p:extLst>
      <p:ext uri="{BB962C8B-B14F-4D97-AF65-F5344CB8AC3E}">
        <p14:creationId xmlns:p14="http://schemas.microsoft.com/office/powerpoint/2010/main" val="223434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FFD3-0F33-1C14-4445-D41DB3E8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of </a:t>
            </a:r>
            <a:r>
              <a:rPr lang="en-IN" dirty="0" err="1"/>
              <a:t>Servity</a:t>
            </a:r>
            <a:r>
              <a:rPr lang="en-IN" dirty="0"/>
              <a:t> and Livelihood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2E2FB-B9FE-3354-C34A-0B9A63FBC3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067"/>
            <a:ext cx="9163578" cy="5154512"/>
          </a:xfrm>
        </p:spPr>
      </p:pic>
    </p:spTree>
    <p:extLst>
      <p:ext uri="{BB962C8B-B14F-4D97-AF65-F5344CB8AC3E}">
        <p14:creationId xmlns:p14="http://schemas.microsoft.com/office/powerpoint/2010/main" val="34938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138D-0E06-E0F0-1EEE-8BA74F5B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6D4A2-4498-090B-3432-8E96964886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8309"/>
            <a:ext cx="9144000" cy="5154689"/>
          </a:xfrm>
        </p:spPr>
      </p:pic>
    </p:spTree>
    <p:extLst>
      <p:ext uri="{BB962C8B-B14F-4D97-AF65-F5344CB8AC3E}">
        <p14:creationId xmlns:p14="http://schemas.microsoft.com/office/powerpoint/2010/main" val="65268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0DA1-3994-3533-5717-D8FF361C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B4D64-4C48-529B-FFB1-CE90DCED26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710"/>
            <a:ext cx="9144000" cy="5143499"/>
          </a:xfrm>
        </p:spPr>
      </p:pic>
    </p:spTree>
    <p:extLst>
      <p:ext uri="{BB962C8B-B14F-4D97-AF65-F5344CB8AC3E}">
        <p14:creationId xmlns:p14="http://schemas.microsoft.com/office/powerpoint/2010/main" val="29073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87D593E-F8B2-A4D7-2EA6-14E253839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13492" r="61239" b="26217"/>
          <a:stretch/>
        </p:blipFill>
        <p:spPr bwMode="auto">
          <a:xfrm>
            <a:off x="4221159" y="1019596"/>
            <a:ext cx="4922841" cy="48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A7B43-063F-F02D-CDF3-8CA9B035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Node1-Deviation 1.1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33EC6-19CB-5693-D5AA-696CE09579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3" t="22809" r="65576" b="47613"/>
          <a:stretch/>
        </p:blipFill>
        <p:spPr>
          <a:xfrm>
            <a:off x="45513" y="1019596"/>
            <a:ext cx="4148020" cy="301390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58DD64-A6D6-CCFD-F184-6CF7D7A0588B}"/>
              </a:ext>
            </a:extLst>
          </p:cNvPr>
          <p:cNvSpPr/>
          <p:nvPr/>
        </p:nvSpPr>
        <p:spPr>
          <a:xfrm>
            <a:off x="450116" y="1109961"/>
            <a:ext cx="1951778" cy="113288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6D7E62-999E-B129-8D75-D58DC863308C}"/>
              </a:ext>
            </a:extLst>
          </p:cNvPr>
          <p:cNvCxnSpPr/>
          <p:nvPr/>
        </p:nvCxnSpPr>
        <p:spPr>
          <a:xfrm flipH="1">
            <a:off x="2119523" y="687452"/>
            <a:ext cx="404602" cy="590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341FB-00C3-25D5-23D2-FBC58F16EEB3}"/>
              </a:ext>
            </a:extLst>
          </p:cNvPr>
          <p:cNvCxnSpPr>
            <a:cxnSpLocks/>
          </p:cNvCxnSpPr>
          <p:nvPr/>
        </p:nvCxnSpPr>
        <p:spPr>
          <a:xfrm flipV="1">
            <a:off x="4555816" y="2242846"/>
            <a:ext cx="0" cy="3110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5F99EF-A16C-FE8A-1FD5-040296088EEC}"/>
              </a:ext>
            </a:extLst>
          </p:cNvPr>
          <p:cNvCxnSpPr>
            <a:cxnSpLocks/>
          </p:cNvCxnSpPr>
          <p:nvPr/>
        </p:nvCxnSpPr>
        <p:spPr>
          <a:xfrm>
            <a:off x="4393975" y="5441894"/>
            <a:ext cx="2771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616838-1CFA-4EE2-6F69-9D599140309A}"/>
              </a:ext>
            </a:extLst>
          </p:cNvPr>
          <p:cNvSpPr/>
          <p:nvPr/>
        </p:nvSpPr>
        <p:spPr>
          <a:xfrm>
            <a:off x="6837770" y="1844984"/>
            <a:ext cx="979136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FAE4F0-8A91-4BC0-12FB-78BAB1D42F6A}"/>
              </a:ext>
            </a:extLst>
          </p:cNvPr>
          <p:cNvCxnSpPr>
            <a:cxnSpLocks/>
          </p:cNvCxnSpPr>
          <p:nvPr/>
        </p:nvCxnSpPr>
        <p:spPr>
          <a:xfrm>
            <a:off x="2401893" y="1705696"/>
            <a:ext cx="4435877" cy="495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0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A839-0ADF-5779-BD43-ADD48D3A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Node1-Deviation 1.2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9CBF4D-CD58-C4A4-8645-E63B157C3A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13492" r="61239" b="26217"/>
          <a:stretch/>
        </p:blipFill>
        <p:spPr bwMode="auto">
          <a:xfrm>
            <a:off x="3808346" y="1056987"/>
            <a:ext cx="5335654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D3BF69-1B1A-3D4B-6F6E-82333FE31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99" y="2343430"/>
            <a:ext cx="4018126" cy="132499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9489934-287A-0B19-DD42-D004E8C35D25}"/>
              </a:ext>
            </a:extLst>
          </p:cNvPr>
          <p:cNvSpPr/>
          <p:nvPr/>
        </p:nvSpPr>
        <p:spPr>
          <a:xfrm>
            <a:off x="2129231" y="2374691"/>
            <a:ext cx="1951778" cy="112754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50E5C-5828-A689-C93C-C2FB5141F607}"/>
              </a:ext>
            </a:extLst>
          </p:cNvPr>
          <p:cNvCxnSpPr>
            <a:cxnSpLocks/>
          </p:cNvCxnSpPr>
          <p:nvPr/>
        </p:nvCxnSpPr>
        <p:spPr>
          <a:xfrm>
            <a:off x="2466109" y="1767937"/>
            <a:ext cx="639011" cy="559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591714-B722-6AA7-0ACF-AF779F23E054}"/>
              </a:ext>
            </a:extLst>
          </p:cNvPr>
          <p:cNvCxnSpPr>
            <a:cxnSpLocks/>
          </p:cNvCxnSpPr>
          <p:nvPr/>
        </p:nvCxnSpPr>
        <p:spPr>
          <a:xfrm flipV="1">
            <a:off x="4081009" y="2272146"/>
            <a:ext cx="671946" cy="5679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434B2C5-FDEE-A3D7-8F5F-0C78737DA03D}"/>
              </a:ext>
            </a:extLst>
          </p:cNvPr>
          <p:cNvSpPr/>
          <p:nvPr/>
        </p:nvSpPr>
        <p:spPr>
          <a:xfrm>
            <a:off x="4353672" y="2024065"/>
            <a:ext cx="979136" cy="9144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27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D9C1-C936-0E81-DFB2-03000024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B3EB758-47B2-9CEF-EDFE-36E26FE82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13492" r="61239" b="26217"/>
          <a:stretch/>
        </p:blipFill>
        <p:spPr bwMode="auto">
          <a:xfrm>
            <a:off x="4906436" y="1027688"/>
            <a:ext cx="3921976" cy="3839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25FE95-C2C1-1827-A949-11F60E5E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1300"/>
            <a:ext cx="9144000" cy="128364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3EBC462-BBC3-9221-4DB3-31B2F4F3383F}"/>
              </a:ext>
            </a:extLst>
          </p:cNvPr>
          <p:cNvSpPr/>
          <p:nvPr/>
        </p:nvSpPr>
        <p:spPr>
          <a:xfrm>
            <a:off x="7192222" y="4992786"/>
            <a:ext cx="1951778" cy="117982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722055-9BF5-779B-9A7E-40318B3889E9}"/>
              </a:ext>
            </a:extLst>
          </p:cNvPr>
          <p:cNvCxnSpPr>
            <a:cxnSpLocks/>
          </p:cNvCxnSpPr>
          <p:nvPr/>
        </p:nvCxnSpPr>
        <p:spPr>
          <a:xfrm flipH="1" flipV="1">
            <a:off x="6867424" y="4369699"/>
            <a:ext cx="814540" cy="70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F428FD-BD55-A3A5-020B-50E314EF567E}"/>
              </a:ext>
            </a:extLst>
          </p:cNvPr>
          <p:cNvSpPr/>
          <p:nvPr/>
        </p:nvSpPr>
        <p:spPr>
          <a:xfrm>
            <a:off x="6479874" y="3921607"/>
            <a:ext cx="685292" cy="61166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5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3017149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7545</TotalTime>
  <Words>16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Demi</vt:lpstr>
      <vt:lpstr>IITR_PPT_Template</vt:lpstr>
      <vt:lpstr>PowerPoint Presentation</vt:lpstr>
      <vt:lpstr>Risk Matrix</vt:lpstr>
      <vt:lpstr>Selection of Servity and Livelihood</vt:lpstr>
      <vt:lpstr>PowerPoint Presentation</vt:lpstr>
      <vt:lpstr>PowerPoint Presentation</vt:lpstr>
      <vt:lpstr>Node1-Deviation 1.1</vt:lpstr>
      <vt:lpstr>Node1-Deviation 1.2</vt:lpstr>
      <vt:lpstr>PowerPoint Presentation</vt:lpstr>
      <vt:lpstr>Thank you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Ayush Gupta</cp:lastModifiedBy>
  <cp:revision>352</cp:revision>
  <dcterms:created xsi:type="dcterms:W3CDTF">2015-07-18T13:17:54Z</dcterms:created>
  <dcterms:modified xsi:type="dcterms:W3CDTF">2023-08-11T12:46:44Z</dcterms:modified>
  <cp:version>v1</cp:version>
</cp:coreProperties>
</file>