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6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2E3-D524-454C-8AFD-A91972900BCB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979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438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87241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454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75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229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3A68-6922-42D3-8905-ECC2D82A3469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9F4-7604-4950-A8B2-8ACDEDB1506E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524-32A2-4C20-A58C-BC3BAA1042FC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47-D6B2-43BB-A877-57F1A267B999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3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16-BD35-483C-AA6B-346FC7E46DEA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6F8-5103-4FC0-A69E-5C6AE6469DA8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6921-0627-4C8F-83D5-0CF936D2FFDD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8AD7-8103-40F8-983C-E2BA6BB9CBE0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06B4-9380-4A4D-AF49-A3596E17DAF5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EF1-C582-4E22-9E77-D68326471F28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80A9602-A9A9-453F-AEF1-37B5837E02CD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284479"/>
            <a:ext cx="9861585" cy="742868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HACKSCRIPT 6.0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31286" y="1378846"/>
            <a:ext cx="9448800" cy="436985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  <a:latin typeface="Gramond"/>
                <a:cs typeface="Times New Roman" panose="02020603050405020304" pitchFamily="18" charset="0"/>
              </a:rPr>
              <a:t>TITLE PAGE</a:t>
            </a:r>
            <a:endParaRPr lang="en-IN" sz="4000" b="1" dirty="0">
              <a:solidFill>
                <a:schemeClr val="tx1"/>
              </a:solidFill>
              <a:latin typeface="Gramond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15831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>
          <a:blip r:embed="rId2"/>
          <a:srcRect/>
          <a:stretch/>
        </p:blipFill>
        <p:spPr>
          <a:xfrm>
            <a:off x="8758686" y="34961"/>
            <a:ext cx="2042799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3C0B5AC-A26F-B93A-CCC4-19D9BAC6CDE6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623376" y="136512"/>
            <a:ext cx="1237338" cy="94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17593" y="136522"/>
            <a:ext cx="808820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-1" y="6356353"/>
            <a:ext cx="12191999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8884398" y="58271"/>
            <a:ext cx="2042799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7BBD937-7C12-8334-DA7D-D17D452B991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620384" y="115594"/>
            <a:ext cx="1294343" cy="988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3795" y="252246"/>
            <a:ext cx="10353762" cy="97045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3"/>
            <a:ext cx="12192000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pic>
        <p:nvPicPr>
          <p:cNvPr id="8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8973500" y="81375"/>
            <a:ext cx="2042799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CB1215E8-8440-A8B8-E955-E259A3A85B05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676461" y="134854"/>
            <a:ext cx="1313300" cy="97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3794" y="252246"/>
            <a:ext cx="10353762" cy="97045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" y="6356353"/>
            <a:ext cx="12191998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8973500" y="35062"/>
            <a:ext cx="2042799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453AC2F-50F3-1CA0-1EA2-E63EBB031DE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673663" y="115725"/>
            <a:ext cx="1321113" cy="943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3795" y="218649"/>
            <a:ext cx="10353762" cy="97045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3"/>
            <a:ext cx="12192000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pic>
        <p:nvPicPr>
          <p:cNvPr id="8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8973500" y="64039"/>
            <a:ext cx="2042799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8D5F3FA-CC60-7BBF-2564-7B6B60A7239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765169" y="116312"/>
            <a:ext cx="1307665" cy="98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3795" y="260001"/>
            <a:ext cx="9385300" cy="97045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" y="6356353"/>
            <a:ext cx="12191998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8847984" y="81376"/>
            <a:ext cx="2042799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006FC71-C426-31E2-62C7-D2AF1973E403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583167" y="103479"/>
            <a:ext cx="1279060" cy="1024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56353"/>
            <a:ext cx="12192000" cy="36512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HACKSCRIPT 6.0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>
          <a:blip r:embed="rId3"/>
          <a:srcRect/>
          <a:stretch/>
        </p:blipFill>
        <p:spPr>
          <a:xfrm>
            <a:off x="9009604" y="58271"/>
            <a:ext cx="2042799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hackscript@apsit.edu.in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242" y="332747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09E95BC-241F-E05B-F95E-7853242BCB7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733498" y="136522"/>
            <a:ext cx="1301620" cy="94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7528</TotalTime>
  <Words>321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Calibri</vt:lpstr>
      <vt:lpstr>Calisto MT</vt:lpstr>
      <vt:lpstr>Garamond</vt:lpstr>
      <vt:lpstr>Gramond</vt:lpstr>
      <vt:lpstr>Times New Roman</vt:lpstr>
      <vt:lpstr>TradeGothic</vt:lpstr>
      <vt:lpstr>Wingdings</vt:lpstr>
      <vt:lpstr>Wingdings 2</vt:lpstr>
      <vt:lpstr>Slate</vt:lpstr>
      <vt:lpstr>HACKSCRIPT 6.0</vt:lpstr>
      <vt:lpstr>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RISHI MANE</cp:lastModifiedBy>
  <cp:revision>155</cp:revision>
  <dcterms:created xsi:type="dcterms:W3CDTF">2013-12-12T18:46:50Z</dcterms:created>
  <dcterms:modified xsi:type="dcterms:W3CDTF">2025-02-28T19:43:26Z</dcterms:modified>
  <cp:category/>
</cp:coreProperties>
</file>