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35E2-C2C2-63BC-1AD1-F740E7D6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9E4D-27AA-D6E1-4F01-951F5BF6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95F3-DA5D-557A-778A-251C6F34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306F-86AB-FBE0-2DEC-63060C4E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5A7A-89D8-5159-DF5F-A31FD2AF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6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B67A-9203-F86D-8C3B-FACD3680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56DF3-45E5-84C8-1FC4-102A0036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CC5B-62D5-CA08-72ED-A63E9201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308D-D870-36A6-9E0D-7D1AEEDA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D32B-D7A2-5CDB-B0CE-A2D5E16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8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0574-E75B-C268-E5E0-CAD5F25FE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CE72F-CC1B-E80B-84EB-ACCEA4BF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8155-A39A-1F35-3EBA-10284A86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5361-D037-1756-10E5-1A274E21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B4E5-9FEA-ABE9-59E2-ACA8162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9879-B8D2-CB82-34B1-39B38F03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41FA-1960-8B9A-56EF-9B3EF32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3EB0-9681-9284-DD24-643FB28B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35FB-8631-238F-231D-20A6283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20B4B-18D9-4BE1-DAF7-CE74DFC4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9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3D53-716C-42F0-39F1-EC9888C7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773B-3836-B1F5-29EE-8CA968C4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B8CB-6F2D-BEDD-739E-A0834B27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9948-D526-1D14-59DD-B9C56E46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0019-23CE-E462-43CC-DFE63819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9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EF2B-FEF8-5160-62BD-0F22EA7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CBC1-7AF0-332A-2EDC-3BEC857A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A1B5-A205-2C11-9A9B-6CF47E21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B5BF9-018D-5A64-2515-CBC0ABE7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AB37-E6A2-8703-D951-0592401E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D6BB4-7FAE-C6A2-B66F-0F61E3D1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3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9DFD-13B6-A87D-2500-26DAAA23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7B2C-8851-DB29-4153-1FF17C4C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CCF8D-F62C-D82E-CBB1-D20B450C8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F6F93-73A8-D11F-ED60-A875E0092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752F4-D118-16F7-1F7C-EFA967819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ED22F-5EDA-1A73-BA2A-5520513E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F9F8-D789-D4F6-2A0D-31ACF2D3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D9D7-ED08-24B3-D63B-E9E4E38B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958D-41A5-7D82-D5FA-8EB3E58D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A67A1-68A5-7E93-AE2F-E5C04AE6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B9816-B96F-C99A-D744-83872626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EE882-8C6E-7DFB-F248-0EE6D3B4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0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8B1E-843B-AA2E-7810-93FEF132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E113E-F9CE-3D5D-AC14-6EC9C5A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61C95-40A2-9586-6038-2C4D1474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2FD-4839-5CB3-8981-77804F38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F680-112F-D3A1-8C7A-7F373BCE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76D1A-4C91-BA70-76AA-B78E40EB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896A3-DB46-54EC-0B0C-E7DDA84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1821-E5B7-7738-4358-DAE07D1D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DDB8-3D61-70DF-37B4-69BE9F5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1BA6-D853-20B9-22A8-B6648461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3385A-CF94-030B-A7E4-29CFB8474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AD2F-144E-5DAA-8C5C-0B7F4BD8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8F78-F797-4A90-DA30-879D91FD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0DBBF-4B86-D06E-A1BD-D02F14E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D5532-EB88-0F77-492A-9FEA7FE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CE99-E0E2-5B3C-B01E-B6638E1C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38D2-26E0-D1B2-C9C0-0D00948C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442D-CBB9-597F-3F35-010037D1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3E1D-B453-47DB-86D6-B4D239EF98F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2AC1-E950-E76B-67C4-FC55559F9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648C-B2CD-8D05-F93E-41DEBF81F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43676-5050-4E24-9A1F-675C2EF56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7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5F6D77B-6EC0-E9A8-DE77-5014E5227DBD}"/>
              </a:ext>
            </a:extLst>
          </p:cNvPr>
          <p:cNvGrpSpPr/>
          <p:nvPr/>
        </p:nvGrpSpPr>
        <p:grpSpPr>
          <a:xfrm>
            <a:off x="0" y="0"/>
            <a:ext cx="12192000" cy="7236541"/>
            <a:chOff x="0" y="0"/>
            <a:chExt cx="12192000" cy="72365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BE9D10-7A9A-DB15-F34E-091B25204774}"/>
                </a:ext>
              </a:extLst>
            </p:cNvPr>
            <p:cNvSpPr/>
            <p:nvPr/>
          </p:nvSpPr>
          <p:spPr>
            <a:xfrm>
              <a:off x="0" y="0"/>
              <a:ext cx="12192000" cy="7236541"/>
            </a:xfrm>
            <a:prstGeom prst="rect">
              <a:avLst/>
            </a:prstGeom>
            <a:gradFill flip="none" rotWithShape="1">
              <a:gsLst>
                <a:gs pos="20000">
                  <a:srgbClr val="00B050"/>
                </a:gs>
                <a:gs pos="70000">
                  <a:srgbClr val="00B050"/>
                </a:gs>
                <a:gs pos="4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DE5EED-2850-FDF6-05B5-3A46F89585F0}"/>
                </a:ext>
              </a:extLst>
            </p:cNvPr>
            <p:cNvSpPr/>
            <p:nvPr/>
          </p:nvSpPr>
          <p:spPr>
            <a:xfrm>
              <a:off x="0" y="0"/>
              <a:ext cx="12192000" cy="7275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1C88CE4-AF5C-0811-CBEC-A529D8EEEEEB}"/>
                </a:ext>
              </a:extLst>
            </p:cNvPr>
            <p:cNvSpPr/>
            <p:nvPr/>
          </p:nvSpPr>
          <p:spPr>
            <a:xfrm>
              <a:off x="68826" y="796414"/>
              <a:ext cx="6312311" cy="6371302"/>
            </a:xfrm>
            <a:prstGeom prst="roundRect">
              <a:avLst>
                <a:gd name="adj" fmla="val 4869"/>
              </a:avLst>
            </a:prstGeom>
            <a:solidFill>
              <a:schemeClr val="tx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11F8DF6-475D-D8D7-1F09-2A27F2B33A55}"/>
                </a:ext>
              </a:extLst>
            </p:cNvPr>
            <p:cNvSpPr/>
            <p:nvPr/>
          </p:nvSpPr>
          <p:spPr>
            <a:xfrm>
              <a:off x="6469627" y="796414"/>
              <a:ext cx="5653547" cy="3382296"/>
            </a:xfrm>
            <a:prstGeom prst="roundRect">
              <a:avLst>
                <a:gd name="adj" fmla="val 7722"/>
              </a:avLst>
            </a:prstGeom>
            <a:solidFill>
              <a:schemeClr val="tx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17C05-90F8-1860-166A-344389CAE8F9}"/>
                </a:ext>
              </a:extLst>
            </p:cNvPr>
            <p:cNvSpPr/>
            <p:nvPr/>
          </p:nvSpPr>
          <p:spPr>
            <a:xfrm>
              <a:off x="6489292" y="4336027"/>
              <a:ext cx="5633883" cy="2831690"/>
            </a:xfrm>
            <a:prstGeom prst="roundRect">
              <a:avLst>
                <a:gd name="adj" fmla="val 7722"/>
              </a:avLst>
            </a:prstGeom>
            <a:solidFill>
              <a:schemeClr val="tx1"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52817D-E6F0-AAFA-84B9-835AF880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37419" cy="72758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9670D-A63D-FFB0-2506-5E3F20F6960A}"/>
                </a:ext>
              </a:extLst>
            </p:cNvPr>
            <p:cNvSpPr txBox="1"/>
            <p:nvPr/>
          </p:nvSpPr>
          <p:spPr>
            <a:xfrm>
              <a:off x="810155" y="179128"/>
              <a:ext cx="2805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00B050"/>
                  </a:solidFill>
                </a:rPr>
                <a:t>Spotify </a:t>
              </a:r>
              <a:r>
                <a:rPr lang="en-IN" sz="2000" b="1" dirty="0">
                  <a:solidFill>
                    <a:schemeClr val="bg1"/>
                  </a:solidFill>
                </a:rPr>
                <a:t>Music Analysis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66C0566-78CF-A009-3D82-AF57C89F19B7}"/>
                </a:ext>
              </a:extLst>
            </p:cNvPr>
            <p:cNvCxnSpPr/>
            <p:nvPr/>
          </p:nvCxnSpPr>
          <p:spPr>
            <a:xfrm>
              <a:off x="68826" y="1496291"/>
              <a:ext cx="631231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C7EB94-77B9-B9B0-5952-759247A4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80" y="758366"/>
              <a:ext cx="820098" cy="8200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918CF19-F759-FCED-D3CA-2FF0BFAB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076" y="924636"/>
              <a:ext cx="443434" cy="44343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74329E-FA91-F756-1075-017D5E2304C8}"/>
                </a:ext>
              </a:extLst>
            </p:cNvPr>
            <p:cNvSpPr txBox="1"/>
            <p:nvPr/>
          </p:nvSpPr>
          <p:spPr>
            <a:xfrm>
              <a:off x="3954698" y="810070"/>
              <a:ext cx="1089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AVG</a:t>
              </a:r>
              <a:endParaRPr lang="en-IN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59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PATHAK</dc:creator>
  <cp:lastModifiedBy>AYUSH PATHAK</cp:lastModifiedBy>
  <cp:revision>4</cp:revision>
  <dcterms:created xsi:type="dcterms:W3CDTF">2024-08-27T13:18:31Z</dcterms:created>
  <dcterms:modified xsi:type="dcterms:W3CDTF">2024-08-28T09:06:13Z</dcterms:modified>
</cp:coreProperties>
</file>