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69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973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38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840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884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55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408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274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349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6700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7752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95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768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0193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905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0404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1005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6176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0096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0904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2095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7990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969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299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8369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2540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9474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5574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32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53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318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10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04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82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96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EAA597-FBCE-483C-84B3-93C934C0AF1A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F0DF-4707-4767-86DD-9DE34E34F7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5068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" Type="http://schemas.openxmlformats.org/officeDocument/2006/relationships/video" Target="file:///C:\Users\Shree%20Computers\Downloads\TT6G8O1J0Q6BZGWT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0A811C-6B82-45A3-AD5F-FAB9BED01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12" b="20665"/>
          <a:stretch/>
        </p:blipFill>
        <p:spPr>
          <a:xfrm>
            <a:off x="8176591" y="3578086"/>
            <a:ext cx="2888974" cy="22131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4ECDE4C-45E3-4E8B-83A4-42FB68349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85"/>
          <a:stretch/>
        </p:blipFill>
        <p:spPr>
          <a:xfrm>
            <a:off x="4240697" y="3644348"/>
            <a:ext cx="2888974" cy="2080591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softEdge rad="12700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A719AE-61A0-4051-855C-904569AA02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1149" y="3710608"/>
            <a:ext cx="2491412" cy="208059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D99D66D-738A-4672-8854-0D6ECC087F7E}"/>
              </a:ext>
            </a:extLst>
          </p:cNvPr>
          <p:cNvSpPr/>
          <p:nvPr/>
        </p:nvSpPr>
        <p:spPr>
          <a:xfrm>
            <a:off x="1272209" y="1166297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TECH_CURIE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48E9022-D7CE-426C-BA0B-EF54582FD490}"/>
              </a:ext>
            </a:extLst>
          </p:cNvPr>
          <p:cNvSpPr/>
          <p:nvPr/>
        </p:nvSpPr>
        <p:spPr>
          <a:xfrm>
            <a:off x="901149" y="5791199"/>
            <a:ext cx="23134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AYUSHI </a:t>
            </a:r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TYAGI</a:t>
            </a:r>
            <a:endParaRPr lang="en-US" sz="2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C85D667-6816-42B6-8BF0-3991F3B01EF4}"/>
              </a:ext>
            </a:extLst>
          </p:cNvPr>
          <p:cNvSpPr/>
          <p:nvPr/>
        </p:nvSpPr>
        <p:spPr>
          <a:xfrm>
            <a:off x="4190217" y="5724939"/>
            <a:ext cx="3010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HARSHITA SAXENA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91091E8-BD8F-4F43-A83C-137F6DB9F65F}"/>
              </a:ext>
            </a:extLst>
          </p:cNvPr>
          <p:cNvSpPr/>
          <p:nvPr/>
        </p:nvSpPr>
        <p:spPr>
          <a:xfrm>
            <a:off x="8055670" y="5731459"/>
            <a:ext cx="32351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VANSHIKA NAMDEV</a:t>
            </a:r>
          </a:p>
        </p:txBody>
      </p:sp>
    </p:spTree>
    <p:extLst>
      <p:ext uri="{BB962C8B-B14F-4D97-AF65-F5344CB8AC3E}">
        <p14:creationId xmlns="" xmlns:p14="http://schemas.microsoft.com/office/powerpoint/2010/main" val="40867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EAD42C8-43F6-44EC-9426-2787003D06EC}"/>
              </a:ext>
            </a:extLst>
          </p:cNvPr>
          <p:cNvSpPr/>
          <p:nvPr/>
        </p:nvSpPr>
        <p:spPr>
          <a:xfrm>
            <a:off x="1601823" y="2967335"/>
            <a:ext cx="8920403" cy="206210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COVID-19 patients are  depressed ,feared and  experiencing loneliness. They are facing challenge in coping up with their situation…..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60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4C6F0B-7AE1-4303-A8A3-640045529172}"/>
              </a:ext>
            </a:extLst>
          </p:cNvPr>
          <p:cNvSpPr/>
          <p:nvPr/>
        </p:nvSpPr>
        <p:spPr>
          <a:xfrm>
            <a:off x="489080" y="528935"/>
            <a:ext cx="51443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We come up with the solution: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2C1BBBD-3FA8-4EF6-9883-A67E95913A4C}"/>
              </a:ext>
            </a:extLst>
          </p:cNvPr>
          <p:cNvSpPr/>
          <p:nvPr/>
        </p:nvSpPr>
        <p:spPr>
          <a:xfrm>
            <a:off x="4341354" y="2423996"/>
            <a:ext cx="350929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WE_NET</a:t>
            </a:r>
          </a:p>
          <a:p>
            <a:pPr algn="ctr"/>
            <a:endParaRPr lang="en-US" sz="1600" b="1" dirty="0">
              <a:ln w="9525">
                <a:solidFill>
                  <a:schemeClr val="tx1"/>
                </a:solidFill>
                <a:prstDash val="solid"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400" b="1" dirty="0">
                <a:ln w="9525">
                  <a:solidFill>
                    <a:schemeClr val="tx1"/>
                  </a:solidFill>
                  <a:prstDash val="solid"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i.e. We connect</a:t>
            </a:r>
          </a:p>
        </p:txBody>
      </p:sp>
    </p:spTree>
    <p:extLst>
      <p:ext uri="{BB962C8B-B14F-4D97-AF65-F5344CB8AC3E}">
        <p14:creationId xmlns="" xmlns:p14="http://schemas.microsoft.com/office/powerpoint/2010/main" val="31129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410A7B6-EC5C-49B3-8B66-EC5862F445ED}"/>
              </a:ext>
            </a:extLst>
          </p:cNvPr>
          <p:cNvSpPr/>
          <p:nvPr/>
        </p:nvSpPr>
        <p:spPr>
          <a:xfrm>
            <a:off x="768626" y="2290683"/>
            <a:ext cx="109330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Our </a:t>
            </a:r>
            <a:r>
              <a:rPr lang="en-IN" sz="2400" dirty="0"/>
              <a:t>goal is to ensure that billion people can get connected to their loved ones who are suffering from COVID-19.We will provide the latest updates of the patients and their stories how they are recovering …the list of the </a:t>
            </a:r>
            <a:r>
              <a:rPr lang="en-IN" sz="2400" dirty="0" smtClean="0"/>
              <a:t>patients </a:t>
            </a:r>
            <a:r>
              <a:rPr lang="en-IN" sz="2400" dirty="0"/>
              <a:t>of each country with their valid information including their names, place, address so that their relatives can and we can communicate with them.</a:t>
            </a:r>
          </a:p>
          <a:p>
            <a:r>
              <a:rPr lang="en-IN" sz="2400" dirty="0"/>
              <a:t>You </a:t>
            </a:r>
            <a:r>
              <a:rPr lang="en-IN" sz="2400" dirty="0" smtClean="0"/>
              <a:t>can </a:t>
            </a:r>
            <a:r>
              <a:rPr lang="en-IN" sz="2400" dirty="0"/>
              <a:t>pay tribute to corona warriors and patients by delivering your messages and songs to them...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B27DE5-0AC6-47FF-82D8-AE7BA561E133}"/>
              </a:ext>
            </a:extLst>
          </p:cNvPr>
          <p:cNvSpPr/>
          <p:nvPr/>
        </p:nvSpPr>
        <p:spPr>
          <a:xfrm>
            <a:off x="0" y="339634"/>
            <a:ext cx="11377749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is meant to connect worldwide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Covid-19 patients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loved ones through video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calls                    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778" y="365760"/>
            <a:ext cx="9078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THE PRODUCT VISION?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3696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41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206" y="365760"/>
            <a:ext cx="94836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WHY ARE WE BUILDING THIS PRODUCT?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7578" y="1959429"/>
            <a:ext cx="6296296" cy="494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 all know this is a very difficult time for everyone but especially for those who are suffering from covid-19. Corona patients get isolated and they have to stay away from their family and friends which gives them a hard time by making them feel alone.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So, to support and motivate the corona patients from all across the world we thought of this idea to make a platform for covid-19 patients where they can communicate, share and can get hope to fight.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5977" y="10972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TT6G8O1J0Q6BZGW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383" y="1142999"/>
            <a:ext cx="11534503" cy="542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4926" y="391887"/>
            <a:ext cx="4153988" cy="58477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SEE THIS VIDEO: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3.jpg"/>
          <p:cNvPicPr>
            <a:picLocks noChangeAspect="1"/>
          </p:cNvPicPr>
          <p:nvPr/>
        </p:nvPicPr>
        <p:blipFill>
          <a:blip r:embed="rId2"/>
          <a:srcRect r="-61956" b="8571"/>
          <a:stretch>
            <a:fillRect/>
          </a:stretch>
        </p:blipFill>
        <p:spPr>
          <a:xfrm>
            <a:off x="0" y="0"/>
            <a:ext cx="575534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s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41" y="0"/>
            <a:ext cx="408790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568388" y="215153"/>
            <a:ext cx="7651377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HOW IS IT UNIQUE FROM OTHER PRODUCTS?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788" y="914401"/>
            <a:ext cx="5042647" cy="5170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There is no platform for corona patients yet to connect from all across the world.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Those persons who </a:t>
            </a:r>
            <a:r>
              <a:rPr lang="en-US" sz="2400" b="1" dirty="0" err="1" smtClean="0">
                <a:solidFill>
                  <a:schemeClr val="bg1"/>
                </a:solidFill>
              </a:rPr>
              <a:t>wanna</a:t>
            </a:r>
            <a:r>
              <a:rPr lang="en-US" sz="2400" b="1" dirty="0" smtClean="0">
                <a:solidFill>
                  <a:schemeClr val="bg1"/>
                </a:solidFill>
              </a:rPr>
              <a:t> help the corona patients can reach them through this platform and can send their message.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Stories of recovered patients will be available on platform which will motivate the patients.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5.png"/>
          <p:cNvPicPr>
            <a:picLocks noChangeAspect="1"/>
          </p:cNvPicPr>
          <p:nvPr/>
        </p:nvPicPr>
        <p:blipFill>
          <a:blip r:embed="rId2">
            <a:lum bright="-36000" contrast="-49000"/>
          </a:blip>
          <a:stretch>
            <a:fillRect/>
          </a:stretch>
        </p:blipFill>
        <p:spPr>
          <a:xfrm>
            <a:off x="0" y="0"/>
            <a:ext cx="12192000" cy="7053943"/>
          </a:xfrm>
          <a:prstGeom prst="rect">
            <a:avLst/>
          </a:prstGeom>
          <a:solidFill>
            <a:schemeClr val="accent1"/>
          </a:solidFill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18457" y="0"/>
            <a:ext cx="11241789" cy="5847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HOW ARE WE PLANNING TO BUILD THE PLATFORM?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388" y="1149530"/>
            <a:ext cx="2407025" cy="501675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are making a website which we named WE NET and we are working on it. 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First we are making the front end and then we will work on back end of our website and will include the cheering features in it.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5329" y="1237129"/>
            <a:ext cx="2496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01200" y="1358152"/>
            <a:ext cx="2353235" cy="470898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are doing as best as we can to contribute something to our society in this difficult time.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We hope we can motivate and support the covid-19 patients in this pandemic condition and ensure them that they are not alone.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177" y="7576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37360" y="33963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PROTOTYPE OF THE PRODUCT BUILT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870</TotalTime>
  <Words>406</Words>
  <Application>Microsoft Office PowerPoint</Application>
  <PresentationFormat>Custom</PresentationFormat>
  <Paragraphs>42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Ion Boardroom</vt:lpstr>
      <vt:lpstr>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Shree Computers</cp:lastModifiedBy>
  <cp:revision>53</cp:revision>
  <dcterms:created xsi:type="dcterms:W3CDTF">2020-06-05T05:39:03Z</dcterms:created>
  <dcterms:modified xsi:type="dcterms:W3CDTF">2020-06-06T05:32:13Z</dcterms:modified>
</cp:coreProperties>
</file>