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Black"/>
      <p:bold r:id="rId16"/>
      <p:boldItalic r:id="rId17"/>
    </p:embeddedFont>
    <p:embeddedFont>
      <p:font typeface="Roboto"/>
      <p:regular r:id="rId18"/>
      <p:bold r:id="rId19"/>
      <p:italic r:id="rId20"/>
      <p:boldItalic r:id="rId21"/>
    </p:embeddedFont>
    <p:embeddedFont>
      <p:font typeface="Proxima Nova"/>
      <p:regular r:id="rId22"/>
      <p:bold r:id="rId23"/>
      <p:italic r:id="rId24"/>
      <p:boldItalic r:id="rId25"/>
    </p:embeddedFont>
    <p:embeddedFont>
      <p:font typeface="Fira Sans Extra Condensed Medium"/>
      <p:regular r:id="rId26"/>
      <p:bold r:id="rId27"/>
      <p:italic r:id="rId28"/>
      <p:boldItalic r:id="rId29"/>
    </p:embeddedFont>
    <p:embeddedFont>
      <p:font typeface="Proxima Nova Semibold"/>
      <p:regular r:id="rId30"/>
      <p:bold r:id="rId31"/>
      <p:boldItalic r:id="rId32"/>
    </p:embeddedFont>
    <p:embeddedFont>
      <p:font typeface="Fira Sans Extra Condensed ExtraBold"/>
      <p:bold r:id="rId33"/>
      <p:boldItalic r:id="rId34"/>
    </p:embeddedFont>
    <p:embeddedFont>
      <p:font typeface="Fira Sans Extra Condensed"/>
      <p:regular r:id="rId35"/>
      <p:bold r:id="rId36"/>
      <p:italic r:id="rId37"/>
      <p:boldItalic r:id="rId38"/>
    </p:embeddedFont>
    <p:embeddedFont>
      <p:font typeface="Fira Sans Extra Condensed SemiBold"/>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FiraSansExtraCondensedSemiBold-bold.fntdata"/><Relationship Id="rId20" Type="http://schemas.openxmlformats.org/officeDocument/2006/relationships/font" Target="fonts/Roboto-italic.fntdata"/><Relationship Id="rId42" Type="http://schemas.openxmlformats.org/officeDocument/2006/relationships/font" Target="fonts/FiraSansExtraCondensedSemiBold-boldItalic.fntdata"/><Relationship Id="rId41" Type="http://schemas.openxmlformats.org/officeDocument/2006/relationships/font" Target="fonts/FiraSansExtraCondensedSemiBold-italic.fntdata"/><Relationship Id="rId22" Type="http://schemas.openxmlformats.org/officeDocument/2006/relationships/font" Target="fonts/ProximaNova-regular.fntdata"/><Relationship Id="rId21" Type="http://schemas.openxmlformats.org/officeDocument/2006/relationships/font" Target="fonts/Roboto-boldItalic.fntdata"/><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FiraSansExtraCondensedMedium-regular.fntdata"/><Relationship Id="rId25" Type="http://schemas.openxmlformats.org/officeDocument/2006/relationships/font" Target="fonts/ProximaNova-boldItalic.fntdata"/><Relationship Id="rId28" Type="http://schemas.openxmlformats.org/officeDocument/2006/relationships/font" Target="fonts/FiraSansExtraCondensedMedium-italic.fntdata"/><Relationship Id="rId27" Type="http://schemas.openxmlformats.org/officeDocument/2006/relationships/font" Target="fonts/FiraSansExtraCondensed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Condensed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Semibold-bold.fntdata"/><Relationship Id="rId30" Type="http://schemas.openxmlformats.org/officeDocument/2006/relationships/font" Target="fonts/ProximaNovaSemibold-regular.fntdata"/><Relationship Id="rId11" Type="http://schemas.openxmlformats.org/officeDocument/2006/relationships/slide" Target="slides/slide6.xml"/><Relationship Id="rId33" Type="http://schemas.openxmlformats.org/officeDocument/2006/relationships/font" Target="fonts/FiraSansExtraCondensedExtraBold-bold.fntdata"/><Relationship Id="rId10" Type="http://schemas.openxmlformats.org/officeDocument/2006/relationships/slide" Target="slides/slide5.xml"/><Relationship Id="rId32" Type="http://schemas.openxmlformats.org/officeDocument/2006/relationships/font" Target="fonts/ProximaNovaSemibold-boldItalic.fntdata"/><Relationship Id="rId13" Type="http://schemas.openxmlformats.org/officeDocument/2006/relationships/slide" Target="slides/slide8.xml"/><Relationship Id="rId35" Type="http://schemas.openxmlformats.org/officeDocument/2006/relationships/font" Target="fonts/FiraSansExtraCondensed-regular.fntdata"/><Relationship Id="rId12" Type="http://schemas.openxmlformats.org/officeDocument/2006/relationships/slide" Target="slides/slide7.xml"/><Relationship Id="rId34" Type="http://schemas.openxmlformats.org/officeDocument/2006/relationships/font" Target="fonts/FiraSansExtraCondensedExtraBold-boldItalic.fntdata"/><Relationship Id="rId15" Type="http://schemas.openxmlformats.org/officeDocument/2006/relationships/slide" Target="slides/slide10.xml"/><Relationship Id="rId37" Type="http://schemas.openxmlformats.org/officeDocument/2006/relationships/font" Target="fonts/FiraSansExtraCondensed-italic.fntdata"/><Relationship Id="rId14" Type="http://schemas.openxmlformats.org/officeDocument/2006/relationships/slide" Target="slides/slide9.xml"/><Relationship Id="rId36" Type="http://schemas.openxmlformats.org/officeDocument/2006/relationships/font" Target="fonts/FiraSansExtraCondensed-bold.fntdata"/><Relationship Id="rId17" Type="http://schemas.openxmlformats.org/officeDocument/2006/relationships/font" Target="fonts/RobotoBlack-boldItalic.fntdata"/><Relationship Id="rId39" Type="http://schemas.openxmlformats.org/officeDocument/2006/relationships/font" Target="fonts/FiraSansExtraCondensedSemiBold-regular.fntdata"/><Relationship Id="rId16" Type="http://schemas.openxmlformats.org/officeDocument/2006/relationships/font" Target="fonts/RobotoBlack-bold.fntdata"/><Relationship Id="rId38" Type="http://schemas.openxmlformats.org/officeDocument/2006/relationships/font" Target="fonts/FiraSansExtraCondensed-boldItalic.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924297ca04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924297ca04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93c0bce0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93c0bce0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6f205c48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6f205c48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24297ca04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924297ca04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24297ca04_0_1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924297ca04_0_1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924297ca04_0_1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924297ca04_0_1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924297ca04_0_1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924297ca04_0_1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924297ca04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924297ca04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1087f43d4a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1087f43d4a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SLIDES_API60484726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SLIDES_API60484726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6" name="Google Shape;4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2" name="Shape 5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57200" y="411475"/>
            <a:ext cx="8229600" cy="3318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18" name="Google Shape;18;p4"/>
          <p:cNvSpPr txBox="1"/>
          <p:nvPr>
            <p:ph idx="1" type="body"/>
          </p:nvPr>
        </p:nvSpPr>
        <p:spPr>
          <a:xfrm>
            <a:off x="457200" y="1152475"/>
            <a:ext cx="8229600" cy="35796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57200" y="411475"/>
            <a:ext cx="8229600" cy="3318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57200" y="411475"/>
            <a:ext cx="8229600" cy="331800"/>
          </a:xfrm>
          <a:prstGeom prst="rect">
            <a:avLst/>
          </a:prstGeom>
        </p:spPr>
        <p:txBody>
          <a:bodyPr anchorCtr="0" anchor="ctr" bIns="91425" lIns="91425" spcFirstLastPara="1" rIns="91425" wrap="square" tIns="91425">
            <a:noAutofit/>
          </a:bodyPr>
          <a:lstStyle>
            <a:lvl1pPr lvl="0">
              <a:spcBef>
                <a:spcPts val="0"/>
              </a:spcBef>
              <a:spcAft>
                <a:spcPts val="0"/>
              </a:spcAft>
              <a:buClr>
                <a:srgbClr val="000000"/>
              </a:buClr>
              <a:buSzPts val="2400"/>
              <a:buFont typeface="Fira Sans Extra Condensed ExtraBold"/>
              <a:buNone/>
              <a:defRPr>
                <a:solidFill>
                  <a:srgbClr val="000000"/>
                </a:solidFill>
                <a:latin typeface="Fira Sans Extra Condensed ExtraBold"/>
                <a:ea typeface="Fira Sans Extra Condensed ExtraBold"/>
                <a:cs typeface="Fira Sans Extra Condensed ExtraBold"/>
                <a:sym typeface="Fira Sans Extra Condensed ExtraBold"/>
              </a:defRPr>
            </a:lvl1pPr>
            <a:lvl2pPr lvl="1">
              <a:spcBef>
                <a:spcPts val="0"/>
              </a:spcBef>
              <a:spcAft>
                <a:spcPts val="0"/>
              </a:spcAft>
              <a:buClr>
                <a:srgbClr val="000000"/>
              </a:buClr>
              <a:buSzPts val="2400"/>
              <a:buFont typeface="Fira Sans Extra Condensed ExtraBold"/>
              <a:buNone/>
              <a:defRPr>
                <a:solidFill>
                  <a:srgbClr val="000000"/>
                </a:solidFill>
                <a:latin typeface="Fira Sans Extra Condensed ExtraBold"/>
                <a:ea typeface="Fira Sans Extra Condensed ExtraBold"/>
                <a:cs typeface="Fira Sans Extra Condensed ExtraBold"/>
                <a:sym typeface="Fira Sans Extra Condensed ExtraBold"/>
              </a:defRPr>
            </a:lvl2pPr>
            <a:lvl3pPr lvl="2">
              <a:spcBef>
                <a:spcPts val="0"/>
              </a:spcBef>
              <a:spcAft>
                <a:spcPts val="0"/>
              </a:spcAft>
              <a:buClr>
                <a:srgbClr val="000000"/>
              </a:buClr>
              <a:buSzPts val="2400"/>
              <a:buFont typeface="Fira Sans Extra Condensed ExtraBold"/>
              <a:buNone/>
              <a:defRPr>
                <a:solidFill>
                  <a:srgbClr val="000000"/>
                </a:solidFill>
                <a:latin typeface="Fira Sans Extra Condensed ExtraBold"/>
                <a:ea typeface="Fira Sans Extra Condensed ExtraBold"/>
                <a:cs typeface="Fira Sans Extra Condensed ExtraBold"/>
                <a:sym typeface="Fira Sans Extra Condensed ExtraBold"/>
              </a:defRPr>
            </a:lvl3pPr>
            <a:lvl4pPr lvl="3">
              <a:spcBef>
                <a:spcPts val="0"/>
              </a:spcBef>
              <a:spcAft>
                <a:spcPts val="0"/>
              </a:spcAft>
              <a:buClr>
                <a:srgbClr val="000000"/>
              </a:buClr>
              <a:buSzPts val="2400"/>
              <a:buFont typeface="Fira Sans Extra Condensed ExtraBold"/>
              <a:buNone/>
              <a:defRPr>
                <a:solidFill>
                  <a:srgbClr val="000000"/>
                </a:solidFill>
                <a:latin typeface="Fira Sans Extra Condensed ExtraBold"/>
                <a:ea typeface="Fira Sans Extra Condensed ExtraBold"/>
                <a:cs typeface="Fira Sans Extra Condensed ExtraBold"/>
                <a:sym typeface="Fira Sans Extra Condensed ExtraBold"/>
              </a:defRPr>
            </a:lvl4pPr>
            <a:lvl5pPr lvl="4">
              <a:spcBef>
                <a:spcPts val="0"/>
              </a:spcBef>
              <a:spcAft>
                <a:spcPts val="0"/>
              </a:spcAft>
              <a:buClr>
                <a:srgbClr val="000000"/>
              </a:buClr>
              <a:buSzPts val="2400"/>
              <a:buFont typeface="Fira Sans Extra Condensed ExtraBold"/>
              <a:buNone/>
              <a:defRPr>
                <a:solidFill>
                  <a:srgbClr val="000000"/>
                </a:solidFill>
                <a:latin typeface="Fira Sans Extra Condensed ExtraBold"/>
                <a:ea typeface="Fira Sans Extra Condensed ExtraBold"/>
                <a:cs typeface="Fira Sans Extra Condensed ExtraBold"/>
                <a:sym typeface="Fira Sans Extra Condensed ExtraBold"/>
              </a:defRPr>
            </a:lvl5pPr>
            <a:lvl6pPr lvl="5">
              <a:spcBef>
                <a:spcPts val="0"/>
              </a:spcBef>
              <a:spcAft>
                <a:spcPts val="0"/>
              </a:spcAft>
              <a:buClr>
                <a:srgbClr val="000000"/>
              </a:buClr>
              <a:buSzPts val="2400"/>
              <a:buFont typeface="Fira Sans Extra Condensed ExtraBold"/>
              <a:buNone/>
              <a:defRPr>
                <a:solidFill>
                  <a:srgbClr val="000000"/>
                </a:solidFill>
                <a:latin typeface="Fira Sans Extra Condensed ExtraBold"/>
                <a:ea typeface="Fira Sans Extra Condensed ExtraBold"/>
                <a:cs typeface="Fira Sans Extra Condensed ExtraBold"/>
                <a:sym typeface="Fira Sans Extra Condensed ExtraBold"/>
              </a:defRPr>
            </a:lvl6pPr>
            <a:lvl7pPr lvl="6">
              <a:spcBef>
                <a:spcPts val="0"/>
              </a:spcBef>
              <a:spcAft>
                <a:spcPts val="0"/>
              </a:spcAft>
              <a:buClr>
                <a:srgbClr val="000000"/>
              </a:buClr>
              <a:buSzPts val="2400"/>
              <a:buFont typeface="Fira Sans Extra Condensed ExtraBold"/>
              <a:buNone/>
              <a:defRPr>
                <a:solidFill>
                  <a:srgbClr val="000000"/>
                </a:solidFill>
                <a:latin typeface="Fira Sans Extra Condensed ExtraBold"/>
                <a:ea typeface="Fira Sans Extra Condensed ExtraBold"/>
                <a:cs typeface="Fira Sans Extra Condensed ExtraBold"/>
                <a:sym typeface="Fira Sans Extra Condensed ExtraBold"/>
              </a:defRPr>
            </a:lvl7pPr>
            <a:lvl8pPr lvl="7">
              <a:spcBef>
                <a:spcPts val="0"/>
              </a:spcBef>
              <a:spcAft>
                <a:spcPts val="0"/>
              </a:spcAft>
              <a:buClr>
                <a:srgbClr val="000000"/>
              </a:buClr>
              <a:buSzPts val="2400"/>
              <a:buFont typeface="Fira Sans Extra Condensed ExtraBold"/>
              <a:buNone/>
              <a:defRPr>
                <a:solidFill>
                  <a:srgbClr val="000000"/>
                </a:solidFill>
                <a:latin typeface="Fira Sans Extra Condensed ExtraBold"/>
                <a:ea typeface="Fira Sans Extra Condensed ExtraBold"/>
                <a:cs typeface="Fira Sans Extra Condensed ExtraBold"/>
                <a:sym typeface="Fira Sans Extra Condensed ExtraBold"/>
              </a:defRPr>
            </a:lvl8pPr>
            <a:lvl9pPr lvl="8">
              <a:spcBef>
                <a:spcPts val="0"/>
              </a:spcBef>
              <a:spcAft>
                <a:spcPts val="0"/>
              </a:spcAft>
              <a:buClr>
                <a:srgbClr val="000000"/>
              </a:buClr>
              <a:buSzPts val="2400"/>
              <a:buFont typeface="Fira Sans Extra Condensed ExtraBold"/>
              <a:buNone/>
              <a:defRPr>
                <a:solidFill>
                  <a:srgbClr val="000000"/>
                </a:solidFill>
                <a:latin typeface="Fira Sans Extra Condensed ExtraBold"/>
                <a:ea typeface="Fira Sans Extra Condensed ExtraBold"/>
                <a:cs typeface="Fira Sans Extra Condensed ExtraBold"/>
                <a:sym typeface="Fira Sans Extra Condensed ExtraBold"/>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7" name="Google Shape;37;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9" name="Google Shape;3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2" name="Google Shape;4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318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dk1"/>
              </a:buClr>
              <a:buSzPts val="2400"/>
              <a:buFont typeface="Fira Sans Extra Condensed Medium"/>
              <a:buNone/>
              <a:defRPr sz="2400">
                <a:solidFill>
                  <a:schemeClr val="dk1"/>
                </a:solidFill>
                <a:latin typeface="Fira Sans Extra Condensed Medium"/>
                <a:ea typeface="Fira Sans Extra Condensed Medium"/>
                <a:cs typeface="Fira Sans Extra Condensed Medium"/>
                <a:sym typeface="Fira Sans Extra Condensed Medium"/>
              </a:defRPr>
            </a:lvl1pPr>
            <a:lvl2pPr lvl="1" algn="ctr">
              <a:spcBef>
                <a:spcPts val="0"/>
              </a:spcBef>
              <a:spcAft>
                <a:spcPts val="0"/>
              </a:spcAft>
              <a:buClr>
                <a:schemeClr val="dk1"/>
              </a:buClr>
              <a:buSzPts val="2400"/>
              <a:buNone/>
              <a:defRPr sz="2400">
                <a:solidFill>
                  <a:schemeClr val="dk1"/>
                </a:solidFill>
              </a:defRPr>
            </a:lvl2pPr>
            <a:lvl3pPr lvl="2" algn="ctr">
              <a:spcBef>
                <a:spcPts val="0"/>
              </a:spcBef>
              <a:spcAft>
                <a:spcPts val="0"/>
              </a:spcAft>
              <a:buClr>
                <a:schemeClr val="dk1"/>
              </a:buClr>
              <a:buSzPts val="2400"/>
              <a:buNone/>
              <a:defRPr sz="2400">
                <a:solidFill>
                  <a:schemeClr val="dk1"/>
                </a:solidFill>
              </a:defRPr>
            </a:lvl3pPr>
            <a:lvl4pPr lvl="3" algn="ctr">
              <a:spcBef>
                <a:spcPts val="0"/>
              </a:spcBef>
              <a:spcAft>
                <a:spcPts val="0"/>
              </a:spcAft>
              <a:buClr>
                <a:schemeClr val="dk1"/>
              </a:buClr>
              <a:buSzPts val="2400"/>
              <a:buNone/>
              <a:defRPr sz="2400">
                <a:solidFill>
                  <a:schemeClr val="dk1"/>
                </a:solidFill>
              </a:defRPr>
            </a:lvl4pPr>
            <a:lvl5pPr lvl="4" algn="ctr">
              <a:spcBef>
                <a:spcPts val="0"/>
              </a:spcBef>
              <a:spcAft>
                <a:spcPts val="0"/>
              </a:spcAft>
              <a:buClr>
                <a:schemeClr val="dk1"/>
              </a:buClr>
              <a:buSzPts val="2400"/>
              <a:buNone/>
              <a:defRPr sz="2400">
                <a:solidFill>
                  <a:schemeClr val="dk1"/>
                </a:solidFill>
              </a:defRPr>
            </a:lvl5pPr>
            <a:lvl6pPr lvl="5" algn="ctr">
              <a:spcBef>
                <a:spcPts val="0"/>
              </a:spcBef>
              <a:spcAft>
                <a:spcPts val="0"/>
              </a:spcAft>
              <a:buClr>
                <a:schemeClr val="dk1"/>
              </a:buClr>
              <a:buSzPts val="2400"/>
              <a:buNone/>
              <a:defRPr sz="2400">
                <a:solidFill>
                  <a:schemeClr val="dk1"/>
                </a:solidFill>
              </a:defRPr>
            </a:lvl6pPr>
            <a:lvl7pPr lvl="6" algn="ctr">
              <a:spcBef>
                <a:spcPts val="0"/>
              </a:spcBef>
              <a:spcAft>
                <a:spcPts val="0"/>
              </a:spcAft>
              <a:buClr>
                <a:schemeClr val="dk1"/>
              </a:buClr>
              <a:buSzPts val="2400"/>
              <a:buNone/>
              <a:defRPr sz="2400">
                <a:solidFill>
                  <a:schemeClr val="dk1"/>
                </a:solidFill>
              </a:defRPr>
            </a:lvl7pPr>
            <a:lvl8pPr lvl="7" algn="ctr">
              <a:spcBef>
                <a:spcPts val="0"/>
              </a:spcBef>
              <a:spcAft>
                <a:spcPts val="0"/>
              </a:spcAft>
              <a:buClr>
                <a:schemeClr val="dk1"/>
              </a:buClr>
              <a:buSzPts val="2400"/>
              <a:buNone/>
              <a:defRPr sz="2400">
                <a:solidFill>
                  <a:schemeClr val="dk1"/>
                </a:solidFill>
              </a:defRPr>
            </a:lvl8pPr>
            <a:lvl9pPr lvl="8" algn="ctr">
              <a:spcBef>
                <a:spcPts val="0"/>
              </a:spcBef>
              <a:spcAft>
                <a:spcPts val="0"/>
              </a:spcAft>
              <a:buClr>
                <a:schemeClr val="dk1"/>
              </a:buClr>
              <a:buSzPts val="2400"/>
              <a:buNone/>
              <a:defRPr sz="2400">
                <a:solidFill>
                  <a:schemeClr val="dk1"/>
                </a:solidFill>
              </a:defRPr>
            </a:lvl9pPr>
          </a:lstStyle>
          <a:p/>
        </p:txBody>
      </p:sp>
      <p:sp>
        <p:nvSpPr>
          <p:cNvPr id="7" name="Google Shape;7;p1"/>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49" name="Shape 49"/>
        <p:cNvGrpSpPr/>
        <p:nvPr/>
      </p:nvGrpSpPr>
      <p:grpSpPr>
        <a:xfrm>
          <a:off x="0" y="0"/>
          <a:ext cx="0" cy="0"/>
          <a:chOff x="0" y="0"/>
          <a:chExt cx="0" cy="0"/>
        </a:xfrm>
      </p:grpSpPr>
      <p:sp>
        <p:nvSpPr>
          <p:cNvPr id="50" name="Google Shape;50;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51" name="Google Shape;51;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www2.psy.unsw.edu.au/das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grpSp>
        <p:nvGrpSpPr>
          <p:cNvPr id="57" name="Google Shape;57;p15"/>
          <p:cNvGrpSpPr/>
          <p:nvPr/>
        </p:nvGrpSpPr>
        <p:grpSpPr>
          <a:xfrm>
            <a:off x="128353" y="1669656"/>
            <a:ext cx="1912975" cy="2007189"/>
            <a:chOff x="3186114" y="1348185"/>
            <a:chExt cx="2807007" cy="2760920"/>
          </a:xfrm>
        </p:grpSpPr>
        <p:sp>
          <p:nvSpPr>
            <p:cNvPr id="58" name="Google Shape;58;p15"/>
            <p:cNvSpPr/>
            <p:nvPr/>
          </p:nvSpPr>
          <p:spPr>
            <a:xfrm>
              <a:off x="3308398" y="1390474"/>
              <a:ext cx="2582201" cy="2665604"/>
            </a:xfrm>
            <a:custGeom>
              <a:rect b="b" l="l" r="r" t="t"/>
              <a:pathLst>
                <a:path extrusionOk="0" h="40718" w="39444">
                  <a:moveTo>
                    <a:pt x="19722" y="0"/>
                  </a:moveTo>
                  <a:cubicBezTo>
                    <a:pt x="8830" y="0"/>
                    <a:pt x="0" y="9115"/>
                    <a:pt x="0" y="20358"/>
                  </a:cubicBezTo>
                  <a:cubicBezTo>
                    <a:pt x="0" y="31602"/>
                    <a:pt x="8830" y="40717"/>
                    <a:pt x="19722" y="40717"/>
                  </a:cubicBezTo>
                  <a:cubicBezTo>
                    <a:pt x="30614" y="40717"/>
                    <a:pt x="39444" y="31602"/>
                    <a:pt x="39444" y="20358"/>
                  </a:cubicBezTo>
                  <a:cubicBezTo>
                    <a:pt x="39444" y="9115"/>
                    <a:pt x="30614" y="0"/>
                    <a:pt x="197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5"/>
            <p:cNvSpPr/>
            <p:nvPr/>
          </p:nvSpPr>
          <p:spPr>
            <a:xfrm>
              <a:off x="4373934" y="2179556"/>
              <a:ext cx="451054" cy="451119"/>
            </a:xfrm>
            <a:custGeom>
              <a:rect b="b" l="l" r="r" t="t"/>
              <a:pathLst>
                <a:path extrusionOk="0" h="6891" w="6890">
                  <a:moveTo>
                    <a:pt x="2584" y="1"/>
                  </a:moveTo>
                  <a:cubicBezTo>
                    <a:pt x="2354" y="1"/>
                    <a:pt x="2167" y="187"/>
                    <a:pt x="2167" y="417"/>
                  </a:cubicBezTo>
                  <a:lnTo>
                    <a:pt x="2167" y="1757"/>
                  </a:lnTo>
                  <a:cubicBezTo>
                    <a:pt x="2167" y="1984"/>
                    <a:pt x="1984" y="2169"/>
                    <a:pt x="1756" y="2169"/>
                  </a:cubicBezTo>
                  <a:lnTo>
                    <a:pt x="417" y="2169"/>
                  </a:lnTo>
                  <a:cubicBezTo>
                    <a:pt x="186" y="2169"/>
                    <a:pt x="0" y="2355"/>
                    <a:pt x="0" y="2584"/>
                  </a:cubicBezTo>
                  <a:lnTo>
                    <a:pt x="0" y="4307"/>
                  </a:lnTo>
                  <a:cubicBezTo>
                    <a:pt x="0" y="4537"/>
                    <a:pt x="186" y="4723"/>
                    <a:pt x="417" y="4723"/>
                  </a:cubicBezTo>
                  <a:lnTo>
                    <a:pt x="1756" y="4723"/>
                  </a:lnTo>
                  <a:cubicBezTo>
                    <a:pt x="1984" y="4723"/>
                    <a:pt x="2167" y="4907"/>
                    <a:pt x="2167" y="5134"/>
                  </a:cubicBezTo>
                  <a:lnTo>
                    <a:pt x="2167" y="6474"/>
                  </a:lnTo>
                  <a:cubicBezTo>
                    <a:pt x="2167" y="6704"/>
                    <a:pt x="2354" y="6891"/>
                    <a:pt x="2584" y="6891"/>
                  </a:cubicBezTo>
                  <a:lnTo>
                    <a:pt x="4306" y="6891"/>
                  </a:lnTo>
                  <a:cubicBezTo>
                    <a:pt x="4536" y="6891"/>
                    <a:pt x="4722" y="6704"/>
                    <a:pt x="4722" y="6474"/>
                  </a:cubicBezTo>
                  <a:lnTo>
                    <a:pt x="4722" y="5134"/>
                  </a:lnTo>
                  <a:cubicBezTo>
                    <a:pt x="4722" y="4907"/>
                    <a:pt x="4906" y="4723"/>
                    <a:pt x="5133" y="4723"/>
                  </a:cubicBezTo>
                  <a:lnTo>
                    <a:pt x="6474" y="4723"/>
                  </a:lnTo>
                  <a:cubicBezTo>
                    <a:pt x="6703" y="4723"/>
                    <a:pt x="6889" y="4537"/>
                    <a:pt x="6889" y="4307"/>
                  </a:cubicBezTo>
                  <a:lnTo>
                    <a:pt x="6887" y="2668"/>
                  </a:lnTo>
                  <a:cubicBezTo>
                    <a:pt x="6886" y="2392"/>
                    <a:pt x="6662" y="2169"/>
                    <a:pt x="6386" y="2169"/>
                  </a:cubicBezTo>
                  <a:lnTo>
                    <a:pt x="5133" y="2169"/>
                  </a:lnTo>
                  <a:cubicBezTo>
                    <a:pt x="4906" y="2169"/>
                    <a:pt x="4722" y="1984"/>
                    <a:pt x="4722" y="1757"/>
                  </a:cubicBezTo>
                  <a:lnTo>
                    <a:pt x="4722" y="417"/>
                  </a:lnTo>
                  <a:cubicBezTo>
                    <a:pt x="4722" y="187"/>
                    <a:pt x="4536" y="1"/>
                    <a:pt x="4306" y="1"/>
                  </a:cubicBezTo>
                  <a:close/>
                </a:path>
              </a:pathLst>
            </a:custGeom>
            <a:solidFill>
              <a:srgbClr val="7E6C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5"/>
            <p:cNvSpPr/>
            <p:nvPr/>
          </p:nvSpPr>
          <p:spPr>
            <a:xfrm>
              <a:off x="3186114" y="1348185"/>
              <a:ext cx="2773425" cy="2744096"/>
            </a:xfrm>
            <a:custGeom>
              <a:rect b="b" l="l" r="r" t="t"/>
              <a:pathLst>
                <a:path extrusionOk="0" fill="none" h="41917" w="42365">
                  <a:moveTo>
                    <a:pt x="24929" y="15921"/>
                  </a:moveTo>
                  <a:lnTo>
                    <a:pt x="24932" y="16934"/>
                  </a:lnTo>
                  <a:cubicBezTo>
                    <a:pt x="24932" y="17160"/>
                    <a:pt x="24750" y="17341"/>
                    <a:pt x="24525" y="17341"/>
                  </a:cubicBezTo>
                  <a:lnTo>
                    <a:pt x="23212" y="17341"/>
                  </a:lnTo>
                  <a:cubicBezTo>
                    <a:pt x="22990" y="17341"/>
                    <a:pt x="22809" y="17522"/>
                    <a:pt x="22809" y="17745"/>
                  </a:cubicBezTo>
                  <a:lnTo>
                    <a:pt x="22809" y="19057"/>
                  </a:lnTo>
                  <a:cubicBezTo>
                    <a:pt x="22809" y="19282"/>
                    <a:pt x="22627" y="19465"/>
                    <a:pt x="22402" y="19465"/>
                  </a:cubicBezTo>
                  <a:lnTo>
                    <a:pt x="20715" y="19465"/>
                  </a:lnTo>
                  <a:cubicBezTo>
                    <a:pt x="20490" y="19465"/>
                    <a:pt x="20308" y="19282"/>
                    <a:pt x="20308" y="19057"/>
                  </a:cubicBezTo>
                  <a:lnTo>
                    <a:pt x="20308" y="17745"/>
                  </a:lnTo>
                  <a:cubicBezTo>
                    <a:pt x="20308" y="17522"/>
                    <a:pt x="20127" y="17341"/>
                    <a:pt x="19905" y="17341"/>
                  </a:cubicBezTo>
                  <a:lnTo>
                    <a:pt x="18592" y="17341"/>
                  </a:lnTo>
                  <a:cubicBezTo>
                    <a:pt x="18367" y="17341"/>
                    <a:pt x="18185" y="17160"/>
                    <a:pt x="18185" y="16934"/>
                  </a:cubicBezTo>
                  <a:lnTo>
                    <a:pt x="18185" y="15248"/>
                  </a:lnTo>
                  <a:cubicBezTo>
                    <a:pt x="18185" y="15022"/>
                    <a:pt x="18367" y="14840"/>
                    <a:pt x="18592" y="14840"/>
                  </a:cubicBezTo>
                  <a:lnTo>
                    <a:pt x="19905" y="14840"/>
                  </a:lnTo>
                  <a:cubicBezTo>
                    <a:pt x="20127" y="14840"/>
                    <a:pt x="20308" y="14660"/>
                    <a:pt x="20308" y="14437"/>
                  </a:cubicBezTo>
                  <a:lnTo>
                    <a:pt x="20308" y="13125"/>
                  </a:lnTo>
                  <a:cubicBezTo>
                    <a:pt x="20308" y="12900"/>
                    <a:pt x="20490" y="12717"/>
                    <a:pt x="20715" y="12717"/>
                  </a:cubicBezTo>
                  <a:lnTo>
                    <a:pt x="22402" y="12717"/>
                  </a:lnTo>
                  <a:cubicBezTo>
                    <a:pt x="22627" y="12717"/>
                    <a:pt x="22809" y="12900"/>
                    <a:pt x="22809" y="13125"/>
                  </a:cubicBezTo>
                  <a:lnTo>
                    <a:pt x="22809" y="14437"/>
                  </a:lnTo>
                  <a:cubicBezTo>
                    <a:pt x="22809" y="14660"/>
                    <a:pt x="22990" y="14840"/>
                    <a:pt x="23212" y="14840"/>
                  </a:cubicBezTo>
                  <a:lnTo>
                    <a:pt x="24927" y="14840"/>
                  </a:lnTo>
                  <a:cubicBezTo>
                    <a:pt x="26897" y="14840"/>
                    <a:pt x="26835" y="16180"/>
                    <a:pt x="26835" y="16804"/>
                  </a:cubicBezTo>
                  <a:cubicBezTo>
                    <a:pt x="26835" y="20097"/>
                    <a:pt x="24165" y="22766"/>
                    <a:pt x="20873" y="22766"/>
                  </a:cubicBezTo>
                  <a:cubicBezTo>
                    <a:pt x="17214" y="22766"/>
                    <a:pt x="14249" y="19800"/>
                    <a:pt x="14249" y="16142"/>
                  </a:cubicBezTo>
                  <a:cubicBezTo>
                    <a:pt x="14249" y="12077"/>
                    <a:pt x="17544" y="8782"/>
                    <a:pt x="21609" y="8782"/>
                  </a:cubicBezTo>
                  <a:cubicBezTo>
                    <a:pt x="26126" y="8782"/>
                    <a:pt x="29787" y="12443"/>
                    <a:pt x="29787" y="16960"/>
                  </a:cubicBezTo>
                  <a:cubicBezTo>
                    <a:pt x="29787" y="20615"/>
                    <a:pt x="27449" y="23828"/>
                    <a:pt x="24262" y="25296"/>
                  </a:cubicBezTo>
                  <a:cubicBezTo>
                    <a:pt x="22611" y="26057"/>
                    <a:pt x="21575" y="27734"/>
                    <a:pt x="21575" y="29552"/>
                  </a:cubicBezTo>
                  <a:lnTo>
                    <a:pt x="21575" y="31096"/>
                  </a:lnTo>
                  <a:cubicBezTo>
                    <a:pt x="21575" y="33631"/>
                    <a:pt x="21171" y="34739"/>
                    <a:pt x="24025" y="34739"/>
                  </a:cubicBezTo>
                  <a:cubicBezTo>
                    <a:pt x="25984" y="34739"/>
                    <a:pt x="27556" y="35133"/>
                    <a:pt x="26766" y="32220"/>
                  </a:cubicBezTo>
                  <a:cubicBezTo>
                    <a:pt x="26298" y="30493"/>
                    <a:pt x="27876" y="29749"/>
                    <a:pt x="30121" y="27900"/>
                  </a:cubicBezTo>
                  <a:cubicBezTo>
                    <a:pt x="33329" y="25258"/>
                    <a:pt x="34000" y="22124"/>
                    <a:pt x="34000" y="18773"/>
                  </a:cubicBezTo>
                  <a:cubicBezTo>
                    <a:pt x="34000" y="11689"/>
                    <a:pt x="28256" y="5945"/>
                    <a:pt x="21171" y="5945"/>
                  </a:cubicBezTo>
                  <a:cubicBezTo>
                    <a:pt x="14244" y="5945"/>
                    <a:pt x="8599" y="11782"/>
                    <a:pt x="8350" y="18664"/>
                  </a:cubicBezTo>
                  <a:cubicBezTo>
                    <a:pt x="8338" y="19021"/>
                    <a:pt x="8265" y="19375"/>
                    <a:pt x="8134" y="19708"/>
                  </a:cubicBezTo>
                  <a:cubicBezTo>
                    <a:pt x="7396" y="21581"/>
                    <a:pt x="6455" y="22607"/>
                    <a:pt x="5954" y="23716"/>
                  </a:cubicBezTo>
                  <a:cubicBezTo>
                    <a:pt x="5726" y="24223"/>
                    <a:pt x="6292" y="24774"/>
                    <a:pt x="6893" y="24755"/>
                  </a:cubicBezTo>
                  <a:cubicBezTo>
                    <a:pt x="7689" y="24729"/>
                    <a:pt x="8354" y="24775"/>
                    <a:pt x="8557" y="24863"/>
                  </a:cubicBezTo>
                  <a:cubicBezTo>
                    <a:pt x="9949" y="25464"/>
                    <a:pt x="7420" y="32816"/>
                    <a:pt x="12366" y="32722"/>
                  </a:cubicBezTo>
                  <a:cubicBezTo>
                    <a:pt x="16685" y="32640"/>
                    <a:pt x="17791" y="34157"/>
                    <a:pt x="17570" y="36161"/>
                  </a:cubicBezTo>
                  <a:cubicBezTo>
                    <a:pt x="17060" y="40796"/>
                    <a:pt x="13353" y="41091"/>
                    <a:pt x="9801" y="39123"/>
                  </a:cubicBezTo>
                  <a:cubicBezTo>
                    <a:pt x="3688" y="35737"/>
                    <a:pt x="1" y="28770"/>
                    <a:pt x="1" y="21263"/>
                  </a:cubicBezTo>
                  <a:cubicBezTo>
                    <a:pt x="1" y="9514"/>
                    <a:pt x="9571" y="1"/>
                    <a:pt x="21341" y="93"/>
                  </a:cubicBezTo>
                  <a:cubicBezTo>
                    <a:pt x="32938" y="183"/>
                    <a:pt x="42364" y="9707"/>
                    <a:pt x="42341" y="21304"/>
                  </a:cubicBezTo>
                  <a:cubicBezTo>
                    <a:pt x="42321" y="31374"/>
                    <a:pt x="35271" y="39795"/>
                    <a:pt x="25837" y="41917"/>
                  </a:cubicBezTo>
                </a:path>
              </a:pathLst>
            </a:custGeom>
            <a:noFill/>
            <a:ln cap="rnd" cmpd="sng" w="10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5"/>
            <p:cNvSpPr/>
            <p:nvPr/>
          </p:nvSpPr>
          <p:spPr>
            <a:xfrm>
              <a:off x="3219696" y="1365009"/>
              <a:ext cx="2773425" cy="2744096"/>
            </a:xfrm>
            <a:custGeom>
              <a:rect b="b" l="l" r="r" t="t"/>
              <a:pathLst>
                <a:path extrusionOk="0" fill="none" h="41917" w="42365">
                  <a:moveTo>
                    <a:pt x="24930" y="15920"/>
                  </a:moveTo>
                  <a:lnTo>
                    <a:pt x="24932" y="16934"/>
                  </a:lnTo>
                  <a:cubicBezTo>
                    <a:pt x="24932" y="17159"/>
                    <a:pt x="24750" y="17341"/>
                    <a:pt x="24526" y="17341"/>
                  </a:cubicBezTo>
                  <a:lnTo>
                    <a:pt x="23212" y="17341"/>
                  </a:lnTo>
                  <a:cubicBezTo>
                    <a:pt x="22991" y="17341"/>
                    <a:pt x="22810" y="17522"/>
                    <a:pt x="22810" y="17744"/>
                  </a:cubicBezTo>
                  <a:lnTo>
                    <a:pt x="22810" y="19057"/>
                  </a:lnTo>
                  <a:cubicBezTo>
                    <a:pt x="22810" y="19282"/>
                    <a:pt x="22627" y="19465"/>
                    <a:pt x="22402" y="19465"/>
                  </a:cubicBezTo>
                  <a:lnTo>
                    <a:pt x="20715" y="19465"/>
                  </a:lnTo>
                  <a:cubicBezTo>
                    <a:pt x="20491" y="19465"/>
                    <a:pt x="20308" y="19282"/>
                    <a:pt x="20308" y="19057"/>
                  </a:cubicBezTo>
                  <a:lnTo>
                    <a:pt x="20308" y="17744"/>
                  </a:lnTo>
                  <a:cubicBezTo>
                    <a:pt x="20308" y="17522"/>
                    <a:pt x="20128" y="17341"/>
                    <a:pt x="19905" y="17341"/>
                  </a:cubicBezTo>
                  <a:lnTo>
                    <a:pt x="18593" y="17341"/>
                  </a:lnTo>
                  <a:cubicBezTo>
                    <a:pt x="18367" y="17341"/>
                    <a:pt x="18185" y="17159"/>
                    <a:pt x="18185" y="16934"/>
                  </a:cubicBezTo>
                  <a:lnTo>
                    <a:pt x="18185" y="15247"/>
                  </a:lnTo>
                  <a:cubicBezTo>
                    <a:pt x="18185" y="15022"/>
                    <a:pt x="18367" y="14840"/>
                    <a:pt x="18593" y="14840"/>
                  </a:cubicBezTo>
                  <a:lnTo>
                    <a:pt x="19905" y="14840"/>
                  </a:lnTo>
                  <a:cubicBezTo>
                    <a:pt x="20128" y="14840"/>
                    <a:pt x="20308" y="14660"/>
                    <a:pt x="20308" y="14437"/>
                  </a:cubicBezTo>
                  <a:lnTo>
                    <a:pt x="20308" y="13124"/>
                  </a:lnTo>
                  <a:cubicBezTo>
                    <a:pt x="20308" y="12899"/>
                    <a:pt x="20491" y="12717"/>
                    <a:pt x="20715" y="12717"/>
                  </a:cubicBezTo>
                  <a:lnTo>
                    <a:pt x="22402" y="12717"/>
                  </a:lnTo>
                  <a:cubicBezTo>
                    <a:pt x="22627" y="12717"/>
                    <a:pt x="22810" y="12899"/>
                    <a:pt x="22810" y="13124"/>
                  </a:cubicBezTo>
                  <a:lnTo>
                    <a:pt x="22810" y="14437"/>
                  </a:lnTo>
                  <a:cubicBezTo>
                    <a:pt x="22810" y="14660"/>
                    <a:pt x="22991" y="14840"/>
                    <a:pt x="23212" y="14840"/>
                  </a:cubicBezTo>
                  <a:lnTo>
                    <a:pt x="24927" y="14840"/>
                  </a:lnTo>
                  <a:cubicBezTo>
                    <a:pt x="26897" y="14840"/>
                    <a:pt x="26835" y="16180"/>
                    <a:pt x="26835" y="16804"/>
                  </a:cubicBezTo>
                  <a:cubicBezTo>
                    <a:pt x="26835" y="20097"/>
                    <a:pt x="24166" y="22766"/>
                    <a:pt x="20873" y="22766"/>
                  </a:cubicBezTo>
                  <a:cubicBezTo>
                    <a:pt x="17215" y="22766"/>
                    <a:pt x="14250" y="19800"/>
                    <a:pt x="14250" y="16141"/>
                  </a:cubicBezTo>
                  <a:cubicBezTo>
                    <a:pt x="14250" y="12077"/>
                    <a:pt x="17545" y="8782"/>
                    <a:pt x="21609" y="8782"/>
                  </a:cubicBezTo>
                  <a:cubicBezTo>
                    <a:pt x="26126" y="8782"/>
                    <a:pt x="29788" y="12443"/>
                    <a:pt x="29788" y="16959"/>
                  </a:cubicBezTo>
                  <a:cubicBezTo>
                    <a:pt x="29788" y="20614"/>
                    <a:pt x="27450" y="23828"/>
                    <a:pt x="24263" y="25296"/>
                  </a:cubicBezTo>
                  <a:cubicBezTo>
                    <a:pt x="22612" y="26057"/>
                    <a:pt x="21575" y="27733"/>
                    <a:pt x="21575" y="29552"/>
                  </a:cubicBezTo>
                  <a:lnTo>
                    <a:pt x="21575" y="31096"/>
                  </a:lnTo>
                  <a:cubicBezTo>
                    <a:pt x="21575" y="33630"/>
                    <a:pt x="21172" y="34738"/>
                    <a:pt x="24025" y="34738"/>
                  </a:cubicBezTo>
                  <a:cubicBezTo>
                    <a:pt x="25985" y="34738"/>
                    <a:pt x="27556" y="35133"/>
                    <a:pt x="26766" y="32219"/>
                  </a:cubicBezTo>
                  <a:cubicBezTo>
                    <a:pt x="26298" y="30492"/>
                    <a:pt x="27877" y="29748"/>
                    <a:pt x="30121" y="27900"/>
                  </a:cubicBezTo>
                  <a:cubicBezTo>
                    <a:pt x="33329" y="25258"/>
                    <a:pt x="34000" y="22124"/>
                    <a:pt x="34000" y="18773"/>
                  </a:cubicBezTo>
                  <a:cubicBezTo>
                    <a:pt x="34000" y="11688"/>
                    <a:pt x="28256" y="5945"/>
                    <a:pt x="21172" y="5945"/>
                  </a:cubicBezTo>
                  <a:cubicBezTo>
                    <a:pt x="14244" y="5945"/>
                    <a:pt x="8600" y="11782"/>
                    <a:pt x="8351" y="18664"/>
                  </a:cubicBezTo>
                  <a:cubicBezTo>
                    <a:pt x="8339" y="19021"/>
                    <a:pt x="8265" y="19375"/>
                    <a:pt x="8134" y="19707"/>
                  </a:cubicBezTo>
                  <a:cubicBezTo>
                    <a:pt x="7396" y="21580"/>
                    <a:pt x="6455" y="22607"/>
                    <a:pt x="5955" y="23716"/>
                  </a:cubicBezTo>
                  <a:cubicBezTo>
                    <a:pt x="5726" y="24222"/>
                    <a:pt x="6293" y="24774"/>
                    <a:pt x="6893" y="24755"/>
                  </a:cubicBezTo>
                  <a:cubicBezTo>
                    <a:pt x="7689" y="24729"/>
                    <a:pt x="8354" y="24775"/>
                    <a:pt x="8558" y="24862"/>
                  </a:cubicBezTo>
                  <a:cubicBezTo>
                    <a:pt x="9949" y="25464"/>
                    <a:pt x="7420" y="32816"/>
                    <a:pt x="12366" y="32722"/>
                  </a:cubicBezTo>
                  <a:cubicBezTo>
                    <a:pt x="16686" y="32640"/>
                    <a:pt x="17791" y="34157"/>
                    <a:pt x="17570" y="36161"/>
                  </a:cubicBezTo>
                  <a:cubicBezTo>
                    <a:pt x="17060" y="40795"/>
                    <a:pt x="13353" y="41090"/>
                    <a:pt x="9802" y="39123"/>
                  </a:cubicBezTo>
                  <a:cubicBezTo>
                    <a:pt x="3688" y="35736"/>
                    <a:pt x="1" y="28770"/>
                    <a:pt x="1" y="21262"/>
                  </a:cubicBezTo>
                  <a:cubicBezTo>
                    <a:pt x="1" y="9513"/>
                    <a:pt x="9571" y="1"/>
                    <a:pt x="21340" y="92"/>
                  </a:cubicBezTo>
                  <a:cubicBezTo>
                    <a:pt x="32938" y="183"/>
                    <a:pt x="42364" y="9706"/>
                    <a:pt x="42342" y="21304"/>
                  </a:cubicBezTo>
                  <a:cubicBezTo>
                    <a:pt x="42322" y="31374"/>
                    <a:pt x="35271" y="39795"/>
                    <a:pt x="25838" y="41916"/>
                  </a:cubicBezTo>
                </a:path>
              </a:pathLst>
            </a:custGeom>
            <a:noFill/>
            <a:ln cap="rnd" cmpd="sng" w="102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15"/>
          <p:cNvGrpSpPr/>
          <p:nvPr/>
        </p:nvGrpSpPr>
        <p:grpSpPr>
          <a:xfrm>
            <a:off x="128499" y="2179783"/>
            <a:ext cx="1464778" cy="587679"/>
            <a:chOff x="5567449" y="2674058"/>
            <a:chExt cx="1464778" cy="587679"/>
          </a:xfrm>
        </p:grpSpPr>
        <p:sp>
          <p:nvSpPr>
            <p:cNvPr id="63" name="Google Shape;63;p15"/>
            <p:cNvSpPr/>
            <p:nvPr/>
          </p:nvSpPr>
          <p:spPr>
            <a:xfrm>
              <a:off x="5567449" y="2674058"/>
              <a:ext cx="578187" cy="578187"/>
            </a:xfrm>
            <a:custGeom>
              <a:rect b="b" l="l" r="r" t="t"/>
              <a:pathLst>
                <a:path extrusionOk="0" h="8832" w="8832">
                  <a:moveTo>
                    <a:pt x="4416" y="0"/>
                  </a:moveTo>
                  <a:cubicBezTo>
                    <a:pt x="1978" y="0"/>
                    <a:pt x="0" y="1977"/>
                    <a:pt x="0" y="4416"/>
                  </a:cubicBezTo>
                  <a:cubicBezTo>
                    <a:pt x="0" y="6855"/>
                    <a:pt x="1978" y="8832"/>
                    <a:pt x="4416" y="8832"/>
                  </a:cubicBezTo>
                  <a:cubicBezTo>
                    <a:pt x="6855" y="8832"/>
                    <a:pt x="8832" y="6855"/>
                    <a:pt x="8832" y="4416"/>
                  </a:cubicBezTo>
                  <a:cubicBezTo>
                    <a:pt x="8832" y="1977"/>
                    <a:pt x="6855" y="0"/>
                    <a:pt x="4416" y="0"/>
                  </a:cubicBezTo>
                  <a:close/>
                </a:path>
              </a:pathLst>
            </a:custGeom>
            <a:solidFill>
              <a:srgbClr val="7E6C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p:nvPr/>
          </p:nvSpPr>
          <p:spPr>
            <a:xfrm>
              <a:off x="5605614" y="2683550"/>
              <a:ext cx="578187" cy="578187"/>
            </a:xfrm>
            <a:custGeom>
              <a:rect b="b" l="l" r="r" t="t"/>
              <a:pathLst>
                <a:path extrusionOk="0" fill="none" h="8832" w="8832">
                  <a:moveTo>
                    <a:pt x="8832" y="4416"/>
                  </a:moveTo>
                  <a:cubicBezTo>
                    <a:pt x="8832" y="6855"/>
                    <a:pt x="6855" y="8832"/>
                    <a:pt x="4417" y="8832"/>
                  </a:cubicBezTo>
                  <a:cubicBezTo>
                    <a:pt x="1978" y="8832"/>
                    <a:pt x="0" y="6855"/>
                    <a:pt x="0" y="4416"/>
                  </a:cubicBezTo>
                  <a:cubicBezTo>
                    <a:pt x="0" y="1977"/>
                    <a:pt x="1978" y="0"/>
                    <a:pt x="4417" y="0"/>
                  </a:cubicBezTo>
                  <a:cubicBezTo>
                    <a:pt x="6855" y="0"/>
                    <a:pt x="8832" y="1977"/>
                    <a:pt x="8832" y="4416"/>
                  </a:cubicBezTo>
                  <a:close/>
                </a:path>
              </a:pathLst>
            </a:custGeom>
            <a:noFill/>
            <a:ln cap="rnd" cmpd="sng" w="10225">
              <a:solidFill>
                <a:srgbClr val="74D3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 name="Google Shape;65;p15"/>
            <p:cNvCxnSpPr/>
            <p:nvPr/>
          </p:nvCxnSpPr>
          <p:spPr>
            <a:xfrm flipH="1" rot="10800000">
              <a:off x="6185327" y="2972617"/>
              <a:ext cx="846900" cy="3300"/>
            </a:xfrm>
            <a:prstGeom prst="straightConnector1">
              <a:avLst/>
            </a:prstGeom>
            <a:noFill/>
            <a:ln cap="flat" cmpd="sng" w="9525">
              <a:solidFill>
                <a:schemeClr val="dk2"/>
              </a:solidFill>
              <a:prstDash val="solid"/>
              <a:round/>
              <a:headEnd len="med" w="med" type="none"/>
              <a:tailEnd len="med" w="med" type="oval"/>
            </a:ln>
          </p:spPr>
        </p:cxnSp>
      </p:grpSp>
      <p:grpSp>
        <p:nvGrpSpPr>
          <p:cNvPr id="66" name="Google Shape;66;p15"/>
          <p:cNvGrpSpPr/>
          <p:nvPr/>
        </p:nvGrpSpPr>
        <p:grpSpPr>
          <a:xfrm>
            <a:off x="1196072" y="2981781"/>
            <a:ext cx="1322788" cy="570853"/>
            <a:chOff x="4653918" y="3714777"/>
            <a:chExt cx="1755757" cy="570853"/>
          </a:xfrm>
        </p:grpSpPr>
        <p:sp>
          <p:nvSpPr>
            <p:cNvPr id="67" name="Google Shape;67;p15"/>
            <p:cNvSpPr/>
            <p:nvPr/>
          </p:nvSpPr>
          <p:spPr>
            <a:xfrm>
              <a:off x="4662755" y="3761583"/>
              <a:ext cx="532623" cy="524047"/>
            </a:xfrm>
            <a:custGeom>
              <a:rect b="b" l="l" r="r" t="t"/>
              <a:pathLst>
                <a:path extrusionOk="0" h="8005" w="8136">
                  <a:moveTo>
                    <a:pt x="4065" y="0"/>
                  </a:moveTo>
                  <a:cubicBezTo>
                    <a:pt x="1911" y="0"/>
                    <a:pt x="133" y="1714"/>
                    <a:pt x="68" y="3881"/>
                  </a:cubicBezTo>
                  <a:cubicBezTo>
                    <a:pt x="1" y="6091"/>
                    <a:pt x="1738" y="7936"/>
                    <a:pt x="3948" y="8003"/>
                  </a:cubicBezTo>
                  <a:cubicBezTo>
                    <a:pt x="3988" y="8004"/>
                    <a:pt x="4029" y="8004"/>
                    <a:pt x="4070" y="8004"/>
                  </a:cubicBezTo>
                  <a:cubicBezTo>
                    <a:pt x="6225" y="8004"/>
                    <a:pt x="8004" y="6290"/>
                    <a:pt x="8069" y="4122"/>
                  </a:cubicBezTo>
                  <a:cubicBezTo>
                    <a:pt x="8135" y="1913"/>
                    <a:pt x="6398" y="68"/>
                    <a:pt x="4188" y="2"/>
                  </a:cubicBezTo>
                  <a:cubicBezTo>
                    <a:pt x="4147" y="1"/>
                    <a:pt x="4106" y="0"/>
                    <a:pt x="4065" y="0"/>
                  </a:cubicBezTo>
                  <a:close/>
                </a:path>
              </a:pathLst>
            </a:custGeom>
            <a:solidFill>
              <a:srgbClr val="7E6C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4653918" y="3714777"/>
              <a:ext cx="532492" cy="532558"/>
            </a:xfrm>
            <a:custGeom>
              <a:rect b="b" l="l" r="r" t="t"/>
              <a:pathLst>
                <a:path extrusionOk="0" fill="none" h="8135" w="8134">
                  <a:moveTo>
                    <a:pt x="3947" y="8068"/>
                  </a:moveTo>
                  <a:cubicBezTo>
                    <a:pt x="1737" y="8002"/>
                    <a:pt x="1" y="6157"/>
                    <a:pt x="67" y="3947"/>
                  </a:cubicBezTo>
                  <a:cubicBezTo>
                    <a:pt x="133" y="1738"/>
                    <a:pt x="1978" y="0"/>
                    <a:pt x="4187" y="67"/>
                  </a:cubicBezTo>
                  <a:cubicBezTo>
                    <a:pt x="6397" y="133"/>
                    <a:pt x="8134" y="1978"/>
                    <a:pt x="8067" y="4188"/>
                  </a:cubicBezTo>
                  <a:cubicBezTo>
                    <a:pt x="8001" y="6397"/>
                    <a:pt x="6156" y="8134"/>
                    <a:pt x="3947" y="8068"/>
                  </a:cubicBezTo>
                  <a:close/>
                </a:path>
              </a:pathLst>
            </a:custGeom>
            <a:noFill/>
            <a:ln cap="rnd" cmpd="sng" w="10225">
              <a:solidFill>
                <a:srgbClr val="74D3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 name="Google Shape;69;p15"/>
            <p:cNvCxnSpPr/>
            <p:nvPr/>
          </p:nvCxnSpPr>
          <p:spPr>
            <a:xfrm flipH="1" rot="10800000">
              <a:off x="5149075" y="3915476"/>
              <a:ext cx="1260600" cy="186600"/>
            </a:xfrm>
            <a:prstGeom prst="bentConnector3">
              <a:avLst>
                <a:gd fmla="val 50000" name="adj1"/>
              </a:avLst>
            </a:prstGeom>
            <a:noFill/>
            <a:ln cap="flat" cmpd="sng" w="9525">
              <a:solidFill>
                <a:schemeClr val="dk2"/>
              </a:solidFill>
              <a:prstDash val="solid"/>
              <a:round/>
              <a:headEnd len="med" w="med" type="none"/>
              <a:tailEnd len="med" w="med" type="oval"/>
            </a:ln>
          </p:spPr>
        </p:cxnSp>
      </p:grpSp>
      <p:grpSp>
        <p:nvGrpSpPr>
          <p:cNvPr id="70" name="Google Shape;70;p15"/>
          <p:cNvGrpSpPr/>
          <p:nvPr/>
        </p:nvGrpSpPr>
        <p:grpSpPr>
          <a:xfrm>
            <a:off x="-85" y="3055477"/>
            <a:ext cx="1019321" cy="621282"/>
            <a:chOff x="2152000" y="3065522"/>
            <a:chExt cx="1367665" cy="768628"/>
          </a:xfrm>
        </p:grpSpPr>
        <p:sp>
          <p:nvSpPr>
            <p:cNvPr id="71" name="Google Shape;71;p15"/>
            <p:cNvSpPr/>
            <p:nvPr/>
          </p:nvSpPr>
          <p:spPr>
            <a:xfrm>
              <a:off x="3000724" y="3065522"/>
              <a:ext cx="518941" cy="519007"/>
            </a:xfrm>
            <a:custGeom>
              <a:rect b="b" l="l" r="r" t="t"/>
              <a:pathLst>
                <a:path extrusionOk="0" h="7928" w="7927">
                  <a:moveTo>
                    <a:pt x="3963" y="0"/>
                  </a:moveTo>
                  <a:cubicBezTo>
                    <a:pt x="1774" y="0"/>
                    <a:pt x="0" y="1775"/>
                    <a:pt x="0" y="3964"/>
                  </a:cubicBezTo>
                  <a:cubicBezTo>
                    <a:pt x="0" y="6153"/>
                    <a:pt x="1774" y="7927"/>
                    <a:pt x="3963" y="7927"/>
                  </a:cubicBezTo>
                  <a:cubicBezTo>
                    <a:pt x="6152" y="7927"/>
                    <a:pt x="7926" y="6153"/>
                    <a:pt x="7926" y="3964"/>
                  </a:cubicBezTo>
                  <a:cubicBezTo>
                    <a:pt x="7926" y="1775"/>
                    <a:pt x="6152" y="0"/>
                    <a:pt x="3963" y="0"/>
                  </a:cubicBezTo>
                  <a:close/>
                </a:path>
              </a:pathLst>
            </a:custGeom>
            <a:solidFill>
              <a:srgbClr val="7E6C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2960202" y="3079728"/>
              <a:ext cx="519007" cy="519007"/>
            </a:xfrm>
            <a:custGeom>
              <a:rect b="b" l="l" r="r" t="t"/>
              <a:pathLst>
                <a:path extrusionOk="0" fill="none" h="7928" w="7928">
                  <a:moveTo>
                    <a:pt x="7927" y="3964"/>
                  </a:moveTo>
                  <a:cubicBezTo>
                    <a:pt x="7927" y="6153"/>
                    <a:pt x="6153" y="7928"/>
                    <a:pt x="3964" y="7928"/>
                  </a:cubicBezTo>
                  <a:cubicBezTo>
                    <a:pt x="1775" y="7928"/>
                    <a:pt x="1" y="6153"/>
                    <a:pt x="1" y="3964"/>
                  </a:cubicBezTo>
                  <a:cubicBezTo>
                    <a:pt x="1" y="1775"/>
                    <a:pt x="1775" y="1"/>
                    <a:pt x="3964" y="1"/>
                  </a:cubicBezTo>
                  <a:cubicBezTo>
                    <a:pt x="6153" y="1"/>
                    <a:pt x="7927" y="1775"/>
                    <a:pt x="7927" y="3964"/>
                  </a:cubicBezTo>
                  <a:close/>
                </a:path>
              </a:pathLst>
            </a:custGeom>
            <a:noFill/>
            <a:ln cap="rnd" cmpd="sng" w="10225">
              <a:solidFill>
                <a:srgbClr val="74D3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 name="Google Shape;73;p15"/>
            <p:cNvCxnSpPr/>
            <p:nvPr/>
          </p:nvCxnSpPr>
          <p:spPr>
            <a:xfrm flipH="1">
              <a:off x="2152000" y="3364050"/>
              <a:ext cx="808200" cy="470100"/>
            </a:xfrm>
            <a:prstGeom prst="bentConnector3">
              <a:avLst>
                <a:gd fmla="val 50000" name="adj1"/>
              </a:avLst>
            </a:prstGeom>
            <a:noFill/>
            <a:ln cap="flat" cmpd="sng" w="9525">
              <a:solidFill>
                <a:schemeClr val="dk2"/>
              </a:solidFill>
              <a:prstDash val="solid"/>
              <a:round/>
              <a:headEnd len="med" w="med" type="none"/>
              <a:tailEnd len="med" w="med" type="oval"/>
            </a:ln>
          </p:spPr>
        </p:cxnSp>
      </p:grpSp>
      <p:grpSp>
        <p:nvGrpSpPr>
          <p:cNvPr id="74" name="Google Shape;74;p15"/>
          <p:cNvGrpSpPr/>
          <p:nvPr/>
        </p:nvGrpSpPr>
        <p:grpSpPr>
          <a:xfrm>
            <a:off x="276514" y="1669726"/>
            <a:ext cx="1168739" cy="621300"/>
            <a:chOff x="2364175" y="1441535"/>
            <a:chExt cx="1429650" cy="751815"/>
          </a:xfrm>
        </p:grpSpPr>
        <p:sp>
          <p:nvSpPr>
            <p:cNvPr id="75" name="Google Shape;75;p15"/>
            <p:cNvSpPr/>
            <p:nvPr/>
          </p:nvSpPr>
          <p:spPr>
            <a:xfrm>
              <a:off x="3203200" y="1461173"/>
              <a:ext cx="590625" cy="590625"/>
            </a:xfrm>
            <a:custGeom>
              <a:rect b="b" l="l" r="r" t="t"/>
              <a:pathLst>
                <a:path extrusionOk="0" h="9022" w="9022">
                  <a:moveTo>
                    <a:pt x="4511" y="0"/>
                  </a:moveTo>
                  <a:cubicBezTo>
                    <a:pt x="2020" y="0"/>
                    <a:pt x="1" y="2020"/>
                    <a:pt x="1" y="4511"/>
                  </a:cubicBezTo>
                  <a:cubicBezTo>
                    <a:pt x="1" y="7002"/>
                    <a:pt x="2020" y="9021"/>
                    <a:pt x="4511" y="9021"/>
                  </a:cubicBezTo>
                  <a:cubicBezTo>
                    <a:pt x="7002" y="9021"/>
                    <a:pt x="9022" y="7002"/>
                    <a:pt x="9022" y="4511"/>
                  </a:cubicBezTo>
                  <a:cubicBezTo>
                    <a:pt x="9022" y="2020"/>
                    <a:pt x="7002" y="0"/>
                    <a:pt x="4511" y="0"/>
                  </a:cubicBezTo>
                  <a:close/>
                </a:path>
              </a:pathLst>
            </a:custGeom>
            <a:solidFill>
              <a:srgbClr val="7E6C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3173676" y="1441535"/>
              <a:ext cx="590625" cy="590625"/>
            </a:xfrm>
            <a:custGeom>
              <a:rect b="b" l="l" r="r" t="t"/>
              <a:pathLst>
                <a:path extrusionOk="0" fill="none" h="9022" w="9022">
                  <a:moveTo>
                    <a:pt x="9021" y="4511"/>
                  </a:moveTo>
                  <a:cubicBezTo>
                    <a:pt x="9021" y="7002"/>
                    <a:pt x="7003" y="9022"/>
                    <a:pt x="4511" y="9022"/>
                  </a:cubicBezTo>
                  <a:cubicBezTo>
                    <a:pt x="2020" y="9022"/>
                    <a:pt x="0" y="7002"/>
                    <a:pt x="0" y="4511"/>
                  </a:cubicBezTo>
                  <a:cubicBezTo>
                    <a:pt x="0" y="2019"/>
                    <a:pt x="2020" y="1"/>
                    <a:pt x="4511" y="1"/>
                  </a:cubicBezTo>
                  <a:cubicBezTo>
                    <a:pt x="7003" y="1"/>
                    <a:pt x="9021" y="2019"/>
                    <a:pt x="9021" y="4511"/>
                  </a:cubicBezTo>
                  <a:close/>
                </a:path>
              </a:pathLst>
            </a:custGeom>
            <a:noFill/>
            <a:ln cap="rnd" cmpd="sng" w="10225">
              <a:solidFill>
                <a:srgbClr val="74D3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 name="Google Shape;77;p15"/>
            <p:cNvCxnSpPr/>
            <p:nvPr/>
          </p:nvCxnSpPr>
          <p:spPr>
            <a:xfrm flipH="1">
              <a:off x="2364175" y="1723250"/>
              <a:ext cx="808200" cy="470100"/>
            </a:xfrm>
            <a:prstGeom prst="bentConnector3">
              <a:avLst>
                <a:gd fmla="val 50000" name="adj1"/>
              </a:avLst>
            </a:prstGeom>
            <a:noFill/>
            <a:ln cap="flat" cmpd="sng" w="9525">
              <a:solidFill>
                <a:schemeClr val="dk2"/>
              </a:solidFill>
              <a:prstDash val="solid"/>
              <a:round/>
              <a:headEnd len="med" w="med" type="none"/>
              <a:tailEnd len="med" w="med" type="oval"/>
            </a:ln>
          </p:spPr>
        </p:cxnSp>
      </p:grpSp>
      <p:grpSp>
        <p:nvGrpSpPr>
          <p:cNvPr id="78" name="Google Shape;78;p15"/>
          <p:cNvGrpSpPr/>
          <p:nvPr/>
        </p:nvGrpSpPr>
        <p:grpSpPr>
          <a:xfrm>
            <a:off x="1517083" y="2217734"/>
            <a:ext cx="964394" cy="708023"/>
            <a:chOff x="5056709" y="1319447"/>
            <a:chExt cx="1352966" cy="707953"/>
          </a:xfrm>
        </p:grpSpPr>
        <p:sp>
          <p:nvSpPr>
            <p:cNvPr id="79" name="Google Shape;79;p15"/>
            <p:cNvSpPr/>
            <p:nvPr/>
          </p:nvSpPr>
          <p:spPr>
            <a:xfrm>
              <a:off x="5056709" y="1354142"/>
              <a:ext cx="511216" cy="511282"/>
            </a:xfrm>
            <a:custGeom>
              <a:rect b="b" l="l" r="r" t="t"/>
              <a:pathLst>
                <a:path extrusionOk="0" h="7810" w="7809">
                  <a:moveTo>
                    <a:pt x="3904" y="1"/>
                  </a:moveTo>
                  <a:cubicBezTo>
                    <a:pt x="1749" y="1"/>
                    <a:pt x="1" y="1749"/>
                    <a:pt x="1" y="3905"/>
                  </a:cubicBezTo>
                  <a:cubicBezTo>
                    <a:pt x="1" y="6061"/>
                    <a:pt x="1749" y="7809"/>
                    <a:pt x="3904" y="7809"/>
                  </a:cubicBezTo>
                  <a:cubicBezTo>
                    <a:pt x="6060" y="7809"/>
                    <a:pt x="7808" y="6061"/>
                    <a:pt x="7808" y="3905"/>
                  </a:cubicBezTo>
                  <a:cubicBezTo>
                    <a:pt x="7808" y="1749"/>
                    <a:pt x="6060" y="1"/>
                    <a:pt x="3904" y="1"/>
                  </a:cubicBezTo>
                  <a:close/>
                </a:path>
              </a:pathLst>
            </a:custGeom>
            <a:solidFill>
              <a:srgbClr val="7E6C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5090815" y="1319447"/>
              <a:ext cx="511282" cy="511216"/>
            </a:xfrm>
            <a:custGeom>
              <a:rect b="b" l="l" r="r" t="t"/>
              <a:pathLst>
                <a:path extrusionOk="0" fill="none" h="7809" w="7810">
                  <a:moveTo>
                    <a:pt x="7809" y="3904"/>
                  </a:moveTo>
                  <a:cubicBezTo>
                    <a:pt x="7809" y="6060"/>
                    <a:pt x="6061" y="7808"/>
                    <a:pt x="3905" y="7808"/>
                  </a:cubicBezTo>
                  <a:cubicBezTo>
                    <a:pt x="1749" y="7808"/>
                    <a:pt x="1" y="6060"/>
                    <a:pt x="1" y="3904"/>
                  </a:cubicBezTo>
                  <a:cubicBezTo>
                    <a:pt x="1" y="1748"/>
                    <a:pt x="1749" y="1"/>
                    <a:pt x="3905" y="1"/>
                  </a:cubicBezTo>
                  <a:cubicBezTo>
                    <a:pt x="6061" y="1"/>
                    <a:pt x="7809" y="1748"/>
                    <a:pt x="7809" y="3904"/>
                  </a:cubicBezTo>
                  <a:close/>
                </a:path>
              </a:pathLst>
            </a:custGeom>
            <a:noFill/>
            <a:ln cap="rnd" cmpd="sng" w="10225">
              <a:solidFill>
                <a:srgbClr val="74D3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 name="Google Shape;81;p15"/>
            <p:cNvCxnSpPr/>
            <p:nvPr/>
          </p:nvCxnSpPr>
          <p:spPr>
            <a:xfrm>
              <a:off x="5601475" y="1557300"/>
              <a:ext cx="808200" cy="470100"/>
            </a:xfrm>
            <a:prstGeom prst="bentConnector3">
              <a:avLst>
                <a:gd fmla="val 50000" name="adj1"/>
              </a:avLst>
            </a:prstGeom>
            <a:noFill/>
            <a:ln cap="flat" cmpd="sng" w="9525">
              <a:solidFill>
                <a:schemeClr val="dk2"/>
              </a:solidFill>
              <a:prstDash val="solid"/>
              <a:round/>
              <a:headEnd len="med" w="med" type="none"/>
              <a:tailEnd len="med" w="med" type="oval"/>
            </a:ln>
          </p:spPr>
        </p:cxnSp>
      </p:grpSp>
      <p:sp>
        <p:nvSpPr>
          <p:cNvPr id="82" name="Google Shape;82;p15"/>
          <p:cNvSpPr txBox="1"/>
          <p:nvPr>
            <p:ph type="title"/>
          </p:nvPr>
        </p:nvSpPr>
        <p:spPr>
          <a:xfrm>
            <a:off x="533325" y="278388"/>
            <a:ext cx="8211900" cy="461400"/>
          </a:xfrm>
          <a:prstGeom prst="rect">
            <a:avLst/>
          </a:prstGeom>
        </p:spPr>
        <p:txBody>
          <a:bodyPr anchorCtr="0" anchor="ctr" bIns="91425" lIns="91425" spcFirstLastPara="1" rIns="91425" wrap="square" tIns="91425">
            <a:noAutofit/>
          </a:bodyPr>
          <a:lstStyle/>
          <a:p>
            <a:pPr indent="0" lvl="0" marL="0" rtl="0" algn="r">
              <a:lnSpc>
                <a:spcPct val="115000"/>
              </a:lnSpc>
              <a:spcBef>
                <a:spcPts val="0"/>
              </a:spcBef>
              <a:spcAft>
                <a:spcPts val="0"/>
              </a:spcAft>
              <a:buClr>
                <a:schemeClr val="dk1"/>
              </a:buClr>
              <a:buSzPts val="1100"/>
              <a:buFont typeface="Arial"/>
              <a:buNone/>
            </a:pPr>
            <a:r>
              <a:rPr lang="en" sz="2300">
                <a:solidFill>
                  <a:schemeClr val="dk1"/>
                </a:solidFill>
                <a:latin typeface="Arial"/>
                <a:ea typeface="Arial"/>
                <a:cs typeface="Arial"/>
                <a:sym typeface="Arial"/>
              </a:rPr>
              <a:t>Department of </a:t>
            </a:r>
            <a:r>
              <a:rPr b="1" lang="en" sz="2300">
                <a:solidFill>
                  <a:schemeClr val="dk1"/>
                </a:solidFill>
                <a:latin typeface="Arial"/>
                <a:ea typeface="Arial"/>
                <a:cs typeface="Arial"/>
                <a:sym typeface="Arial"/>
              </a:rPr>
              <a:t>Computer Science</a:t>
            </a:r>
            <a:endParaRPr b="1" sz="2300">
              <a:solidFill>
                <a:schemeClr val="dk1"/>
              </a:solidFill>
              <a:latin typeface="Arial"/>
              <a:ea typeface="Arial"/>
              <a:cs typeface="Arial"/>
              <a:sym typeface="Arial"/>
            </a:endParaRPr>
          </a:p>
          <a:p>
            <a:pPr indent="0" lvl="0" marL="0" rtl="0" algn="r">
              <a:lnSpc>
                <a:spcPct val="115000"/>
              </a:lnSpc>
              <a:spcBef>
                <a:spcPts val="0"/>
              </a:spcBef>
              <a:spcAft>
                <a:spcPts val="0"/>
              </a:spcAft>
              <a:buClr>
                <a:schemeClr val="dk1"/>
              </a:buClr>
              <a:buSzPts val="1100"/>
              <a:buFont typeface="Arial"/>
              <a:buNone/>
            </a:pPr>
            <a:r>
              <a:rPr lang="en" sz="2300">
                <a:solidFill>
                  <a:schemeClr val="dk1"/>
                </a:solidFill>
                <a:latin typeface="Arial"/>
                <a:ea typeface="Arial"/>
                <a:cs typeface="Arial"/>
                <a:sym typeface="Arial"/>
              </a:rPr>
              <a:t>ABES Engineering College, Ghaziabad, UP</a:t>
            </a:r>
            <a:endParaRPr sz="2300">
              <a:solidFill>
                <a:schemeClr val="dk1"/>
              </a:solidFill>
              <a:latin typeface="Arial"/>
              <a:ea typeface="Arial"/>
              <a:cs typeface="Arial"/>
              <a:sym typeface="Arial"/>
            </a:endParaRPr>
          </a:p>
          <a:p>
            <a:pPr indent="0" lvl="0" marL="0" rtl="0" algn="ctr">
              <a:spcBef>
                <a:spcPts val="0"/>
              </a:spcBef>
              <a:spcAft>
                <a:spcPts val="0"/>
              </a:spcAft>
              <a:buNone/>
            </a:pPr>
            <a:r>
              <a:t/>
            </a:r>
            <a:endParaRPr sz="100"/>
          </a:p>
        </p:txBody>
      </p:sp>
      <p:grpSp>
        <p:nvGrpSpPr>
          <p:cNvPr id="83" name="Google Shape;83;p15"/>
          <p:cNvGrpSpPr/>
          <p:nvPr/>
        </p:nvGrpSpPr>
        <p:grpSpPr>
          <a:xfrm>
            <a:off x="946582" y="1767322"/>
            <a:ext cx="358682" cy="280910"/>
            <a:chOff x="3302245" y="1604797"/>
            <a:chExt cx="358682" cy="280910"/>
          </a:xfrm>
        </p:grpSpPr>
        <p:sp>
          <p:nvSpPr>
            <p:cNvPr id="84" name="Google Shape;84;p15"/>
            <p:cNvSpPr/>
            <p:nvPr/>
          </p:nvSpPr>
          <p:spPr>
            <a:xfrm>
              <a:off x="3327448" y="1621556"/>
              <a:ext cx="333479" cy="264151"/>
            </a:xfrm>
            <a:custGeom>
              <a:rect b="b" l="l" r="r" t="t"/>
              <a:pathLst>
                <a:path extrusionOk="0" h="4035" w="5094">
                  <a:moveTo>
                    <a:pt x="1244" y="1"/>
                  </a:moveTo>
                  <a:cubicBezTo>
                    <a:pt x="618" y="1"/>
                    <a:pt x="1" y="350"/>
                    <a:pt x="1" y="1080"/>
                  </a:cubicBezTo>
                  <a:cubicBezTo>
                    <a:pt x="1" y="2277"/>
                    <a:pt x="1655" y="3520"/>
                    <a:pt x="2297" y="3956"/>
                  </a:cubicBezTo>
                  <a:cubicBezTo>
                    <a:pt x="2374" y="4008"/>
                    <a:pt x="2460" y="4034"/>
                    <a:pt x="2547" y="4034"/>
                  </a:cubicBezTo>
                  <a:cubicBezTo>
                    <a:pt x="2634" y="4034"/>
                    <a:pt x="2721" y="4008"/>
                    <a:pt x="2797" y="3956"/>
                  </a:cubicBezTo>
                  <a:cubicBezTo>
                    <a:pt x="3438" y="3520"/>
                    <a:pt x="5094" y="2277"/>
                    <a:pt x="5094" y="1080"/>
                  </a:cubicBezTo>
                  <a:cubicBezTo>
                    <a:pt x="5094" y="352"/>
                    <a:pt x="4480" y="7"/>
                    <a:pt x="3856" y="7"/>
                  </a:cubicBezTo>
                  <a:cubicBezTo>
                    <a:pt x="3207" y="7"/>
                    <a:pt x="2547" y="379"/>
                    <a:pt x="2547" y="1080"/>
                  </a:cubicBezTo>
                  <a:cubicBezTo>
                    <a:pt x="2546" y="372"/>
                    <a:pt x="1890" y="1"/>
                    <a:pt x="1244" y="1"/>
                  </a:cubicBezTo>
                  <a:close/>
                </a:path>
              </a:pathLst>
            </a:custGeom>
            <a:solidFill>
              <a:srgbClr val="5038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3302245" y="1604797"/>
              <a:ext cx="333479" cy="264086"/>
            </a:xfrm>
            <a:custGeom>
              <a:rect b="b" l="l" r="r" t="t"/>
              <a:pathLst>
                <a:path extrusionOk="0" h="4034" w="5094">
                  <a:moveTo>
                    <a:pt x="1244" y="0"/>
                  </a:moveTo>
                  <a:cubicBezTo>
                    <a:pt x="618" y="0"/>
                    <a:pt x="1" y="350"/>
                    <a:pt x="1" y="1080"/>
                  </a:cubicBezTo>
                  <a:cubicBezTo>
                    <a:pt x="1" y="2277"/>
                    <a:pt x="1656" y="3519"/>
                    <a:pt x="2297" y="3956"/>
                  </a:cubicBezTo>
                  <a:cubicBezTo>
                    <a:pt x="2374" y="4008"/>
                    <a:pt x="2460" y="4034"/>
                    <a:pt x="2547" y="4034"/>
                  </a:cubicBezTo>
                  <a:cubicBezTo>
                    <a:pt x="2634" y="4034"/>
                    <a:pt x="2721" y="4008"/>
                    <a:pt x="2797" y="3956"/>
                  </a:cubicBezTo>
                  <a:cubicBezTo>
                    <a:pt x="3438" y="3519"/>
                    <a:pt x="5094" y="2277"/>
                    <a:pt x="5094" y="1080"/>
                  </a:cubicBezTo>
                  <a:cubicBezTo>
                    <a:pt x="5094" y="352"/>
                    <a:pt x="4480" y="6"/>
                    <a:pt x="3856" y="6"/>
                  </a:cubicBezTo>
                  <a:cubicBezTo>
                    <a:pt x="3207" y="6"/>
                    <a:pt x="2547" y="378"/>
                    <a:pt x="2547" y="1080"/>
                  </a:cubicBezTo>
                  <a:cubicBezTo>
                    <a:pt x="2546" y="372"/>
                    <a:pt x="1890" y="0"/>
                    <a:pt x="1244" y="0"/>
                  </a:cubicBezTo>
                  <a:close/>
                </a:path>
              </a:pathLst>
            </a:custGeom>
            <a:solidFill>
              <a:srgbClr val="74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15"/>
          <p:cNvSpPr/>
          <p:nvPr/>
        </p:nvSpPr>
        <p:spPr>
          <a:xfrm>
            <a:off x="5320524" y="1676610"/>
            <a:ext cx="109916" cy="68345"/>
          </a:xfrm>
          <a:custGeom>
            <a:rect b="b" l="l" r="r" t="t"/>
            <a:pathLst>
              <a:path extrusionOk="0" h="1044" w="1679">
                <a:moveTo>
                  <a:pt x="24" y="1"/>
                </a:moveTo>
                <a:cubicBezTo>
                  <a:pt x="11" y="1"/>
                  <a:pt x="1" y="11"/>
                  <a:pt x="1" y="24"/>
                </a:cubicBezTo>
                <a:lnTo>
                  <a:pt x="1" y="1021"/>
                </a:lnTo>
                <a:cubicBezTo>
                  <a:pt x="1" y="1033"/>
                  <a:pt x="11" y="1043"/>
                  <a:pt x="24" y="1043"/>
                </a:cubicBezTo>
                <a:lnTo>
                  <a:pt x="1656" y="1043"/>
                </a:lnTo>
                <a:cubicBezTo>
                  <a:pt x="1669" y="1043"/>
                  <a:pt x="1678" y="1033"/>
                  <a:pt x="1678" y="1021"/>
                </a:cubicBezTo>
                <a:lnTo>
                  <a:pt x="1678" y="24"/>
                </a:lnTo>
                <a:cubicBezTo>
                  <a:pt x="1678" y="11"/>
                  <a:pt x="1669" y="1"/>
                  <a:pt x="1656" y="1"/>
                </a:cubicBezTo>
                <a:close/>
              </a:path>
            </a:pathLst>
          </a:custGeom>
          <a:solidFill>
            <a:srgbClr val="5038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5"/>
          <p:cNvGrpSpPr/>
          <p:nvPr/>
        </p:nvGrpSpPr>
        <p:grpSpPr>
          <a:xfrm>
            <a:off x="1729907" y="2316529"/>
            <a:ext cx="255116" cy="314167"/>
            <a:chOff x="5232869" y="1402192"/>
            <a:chExt cx="255116" cy="314167"/>
          </a:xfrm>
        </p:grpSpPr>
        <p:sp>
          <p:nvSpPr>
            <p:cNvPr id="88" name="Google Shape;88;p15"/>
            <p:cNvSpPr/>
            <p:nvPr/>
          </p:nvSpPr>
          <p:spPr>
            <a:xfrm>
              <a:off x="5262000" y="1402192"/>
              <a:ext cx="225985" cy="314167"/>
            </a:xfrm>
            <a:custGeom>
              <a:rect b="b" l="l" r="r" t="t"/>
              <a:pathLst>
                <a:path extrusionOk="0" fill="none" h="4799" w="3452">
                  <a:moveTo>
                    <a:pt x="3451" y="1763"/>
                  </a:moveTo>
                  <a:cubicBezTo>
                    <a:pt x="3451" y="786"/>
                    <a:pt x="2636" y="0"/>
                    <a:pt x="1649" y="47"/>
                  </a:cubicBezTo>
                  <a:cubicBezTo>
                    <a:pt x="768" y="90"/>
                    <a:pt x="49" y="819"/>
                    <a:pt x="17" y="1700"/>
                  </a:cubicBezTo>
                  <a:cubicBezTo>
                    <a:pt x="0" y="2198"/>
                    <a:pt x="194" y="2650"/>
                    <a:pt x="517" y="2974"/>
                  </a:cubicBezTo>
                  <a:cubicBezTo>
                    <a:pt x="850" y="3309"/>
                    <a:pt x="1053" y="3753"/>
                    <a:pt x="1053" y="4226"/>
                  </a:cubicBezTo>
                  <a:lnTo>
                    <a:pt x="1053" y="4799"/>
                  </a:lnTo>
                  <a:lnTo>
                    <a:pt x="2415" y="4799"/>
                  </a:lnTo>
                  <a:lnTo>
                    <a:pt x="2415" y="4226"/>
                  </a:lnTo>
                  <a:cubicBezTo>
                    <a:pt x="2415" y="3751"/>
                    <a:pt x="2620" y="3308"/>
                    <a:pt x="2955" y="2971"/>
                  </a:cubicBezTo>
                  <a:cubicBezTo>
                    <a:pt x="3262" y="2661"/>
                    <a:pt x="3451" y="2234"/>
                    <a:pt x="3451" y="1763"/>
                  </a:cubicBezTo>
                  <a:close/>
                </a:path>
              </a:pathLst>
            </a:custGeom>
            <a:noFill/>
            <a:ln cap="rnd" cmpd="sng" w="6800">
              <a:solidFill>
                <a:srgbClr val="5038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5341341" y="1560414"/>
              <a:ext cx="68345" cy="138393"/>
            </a:xfrm>
            <a:custGeom>
              <a:rect b="b" l="l" r="r" t="t"/>
              <a:pathLst>
                <a:path extrusionOk="0" fill="none" h="2114" w="1044">
                  <a:moveTo>
                    <a:pt x="736" y="2114"/>
                  </a:moveTo>
                  <a:lnTo>
                    <a:pt x="736" y="151"/>
                  </a:lnTo>
                  <a:cubicBezTo>
                    <a:pt x="736" y="68"/>
                    <a:pt x="803" y="1"/>
                    <a:pt x="886" y="1"/>
                  </a:cubicBezTo>
                  <a:lnTo>
                    <a:pt x="893" y="1"/>
                  </a:lnTo>
                  <a:cubicBezTo>
                    <a:pt x="976" y="1"/>
                    <a:pt x="1043" y="68"/>
                    <a:pt x="1043" y="151"/>
                  </a:cubicBezTo>
                  <a:cubicBezTo>
                    <a:pt x="1043" y="235"/>
                    <a:pt x="976" y="302"/>
                    <a:pt x="893" y="302"/>
                  </a:cubicBezTo>
                  <a:lnTo>
                    <a:pt x="151" y="302"/>
                  </a:lnTo>
                  <a:cubicBezTo>
                    <a:pt x="68" y="302"/>
                    <a:pt x="1" y="235"/>
                    <a:pt x="1" y="151"/>
                  </a:cubicBezTo>
                  <a:cubicBezTo>
                    <a:pt x="1" y="68"/>
                    <a:pt x="68" y="1"/>
                    <a:pt x="151" y="1"/>
                  </a:cubicBezTo>
                  <a:lnTo>
                    <a:pt x="158" y="1"/>
                  </a:lnTo>
                  <a:cubicBezTo>
                    <a:pt x="241" y="1"/>
                    <a:pt x="308" y="68"/>
                    <a:pt x="308" y="151"/>
                  </a:cubicBezTo>
                  <a:lnTo>
                    <a:pt x="308" y="2114"/>
                  </a:lnTo>
                </a:path>
              </a:pathLst>
            </a:custGeom>
            <a:noFill/>
            <a:ln cap="rnd" cmpd="sng" w="6800">
              <a:solidFill>
                <a:srgbClr val="5038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5232869" y="1402192"/>
              <a:ext cx="226051" cy="314167"/>
            </a:xfrm>
            <a:custGeom>
              <a:rect b="b" l="l" r="r" t="t"/>
              <a:pathLst>
                <a:path extrusionOk="0" fill="none" h="4799" w="3453">
                  <a:moveTo>
                    <a:pt x="3453" y="1763"/>
                  </a:moveTo>
                  <a:cubicBezTo>
                    <a:pt x="3453" y="786"/>
                    <a:pt x="2637" y="0"/>
                    <a:pt x="1650" y="47"/>
                  </a:cubicBezTo>
                  <a:cubicBezTo>
                    <a:pt x="769" y="90"/>
                    <a:pt x="49" y="819"/>
                    <a:pt x="19" y="1700"/>
                  </a:cubicBezTo>
                  <a:cubicBezTo>
                    <a:pt x="1" y="2198"/>
                    <a:pt x="195" y="2650"/>
                    <a:pt x="517" y="2974"/>
                  </a:cubicBezTo>
                  <a:cubicBezTo>
                    <a:pt x="852" y="3309"/>
                    <a:pt x="1054" y="3753"/>
                    <a:pt x="1054" y="4226"/>
                  </a:cubicBezTo>
                  <a:lnTo>
                    <a:pt x="1054" y="4799"/>
                  </a:lnTo>
                  <a:lnTo>
                    <a:pt x="2416" y="4799"/>
                  </a:lnTo>
                  <a:lnTo>
                    <a:pt x="2416" y="4226"/>
                  </a:lnTo>
                  <a:cubicBezTo>
                    <a:pt x="2416" y="3751"/>
                    <a:pt x="2622" y="3308"/>
                    <a:pt x="2955" y="2971"/>
                  </a:cubicBezTo>
                  <a:cubicBezTo>
                    <a:pt x="3263" y="2661"/>
                    <a:pt x="3453" y="2234"/>
                    <a:pt x="3453" y="1763"/>
                  </a:cubicBezTo>
                  <a:close/>
                </a:path>
              </a:pathLst>
            </a:custGeom>
            <a:noFill/>
            <a:ln cap="rnd" cmpd="sng" w="6800">
              <a:solidFill>
                <a:srgbClr val="74D3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5312276" y="1560414"/>
              <a:ext cx="68345" cy="138393"/>
            </a:xfrm>
            <a:custGeom>
              <a:rect b="b" l="l" r="r" t="t"/>
              <a:pathLst>
                <a:path extrusionOk="0" fill="none" h="2114" w="1044">
                  <a:moveTo>
                    <a:pt x="736" y="2114"/>
                  </a:moveTo>
                  <a:lnTo>
                    <a:pt x="736" y="151"/>
                  </a:lnTo>
                  <a:cubicBezTo>
                    <a:pt x="736" y="68"/>
                    <a:pt x="804" y="1"/>
                    <a:pt x="887" y="1"/>
                  </a:cubicBezTo>
                  <a:lnTo>
                    <a:pt x="894" y="1"/>
                  </a:lnTo>
                  <a:cubicBezTo>
                    <a:pt x="977" y="1"/>
                    <a:pt x="1044" y="68"/>
                    <a:pt x="1044" y="151"/>
                  </a:cubicBezTo>
                  <a:cubicBezTo>
                    <a:pt x="1044" y="235"/>
                    <a:pt x="977" y="302"/>
                    <a:pt x="894" y="302"/>
                  </a:cubicBezTo>
                  <a:lnTo>
                    <a:pt x="151" y="302"/>
                  </a:lnTo>
                  <a:cubicBezTo>
                    <a:pt x="68" y="302"/>
                    <a:pt x="0" y="235"/>
                    <a:pt x="0" y="151"/>
                  </a:cubicBezTo>
                  <a:cubicBezTo>
                    <a:pt x="0" y="68"/>
                    <a:pt x="68" y="1"/>
                    <a:pt x="151" y="1"/>
                  </a:cubicBezTo>
                  <a:lnTo>
                    <a:pt x="158" y="1"/>
                  </a:lnTo>
                  <a:cubicBezTo>
                    <a:pt x="240" y="1"/>
                    <a:pt x="308" y="68"/>
                    <a:pt x="308" y="151"/>
                  </a:cubicBezTo>
                  <a:lnTo>
                    <a:pt x="308" y="2114"/>
                  </a:lnTo>
                </a:path>
              </a:pathLst>
            </a:custGeom>
            <a:noFill/>
            <a:ln cap="rnd" cmpd="sng" w="6800">
              <a:solidFill>
                <a:srgbClr val="74D3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5"/>
          <p:cNvSpPr/>
          <p:nvPr/>
        </p:nvSpPr>
        <p:spPr>
          <a:xfrm flipH="1">
            <a:off x="1772172" y="2453275"/>
            <a:ext cx="170577" cy="68351"/>
          </a:xfrm>
          <a:custGeom>
            <a:rect b="b" l="l" r="r" t="t"/>
            <a:pathLst>
              <a:path extrusionOk="0" h="1044" w="1678">
                <a:moveTo>
                  <a:pt x="22" y="1"/>
                </a:moveTo>
                <a:cubicBezTo>
                  <a:pt x="10" y="1"/>
                  <a:pt x="0" y="11"/>
                  <a:pt x="0" y="24"/>
                </a:cubicBezTo>
                <a:lnTo>
                  <a:pt x="0" y="1021"/>
                </a:lnTo>
                <a:cubicBezTo>
                  <a:pt x="0" y="1033"/>
                  <a:pt x="10" y="1043"/>
                  <a:pt x="22" y="1043"/>
                </a:cubicBezTo>
                <a:lnTo>
                  <a:pt x="1656" y="1043"/>
                </a:lnTo>
                <a:cubicBezTo>
                  <a:pt x="1668" y="1043"/>
                  <a:pt x="1678" y="1033"/>
                  <a:pt x="1678" y="1021"/>
                </a:cubicBezTo>
                <a:lnTo>
                  <a:pt x="1678" y="24"/>
                </a:lnTo>
                <a:cubicBezTo>
                  <a:pt x="1678" y="11"/>
                  <a:pt x="1668" y="1"/>
                  <a:pt x="1656" y="1"/>
                </a:cubicBezTo>
                <a:close/>
              </a:path>
            </a:pathLst>
          </a:custGeom>
          <a:solidFill>
            <a:srgbClr val="74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15"/>
          <p:cNvGrpSpPr/>
          <p:nvPr/>
        </p:nvGrpSpPr>
        <p:grpSpPr>
          <a:xfrm>
            <a:off x="1305276" y="3220971"/>
            <a:ext cx="349517" cy="283322"/>
            <a:chOff x="4753814" y="3845309"/>
            <a:chExt cx="349517" cy="283322"/>
          </a:xfrm>
        </p:grpSpPr>
        <p:sp>
          <p:nvSpPr>
            <p:cNvPr id="94" name="Google Shape;94;p15"/>
            <p:cNvSpPr/>
            <p:nvPr/>
          </p:nvSpPr>
          <p:spPr>
            <a:xfrm>
              <a:off x="4770638" y="3862133"/>
              <a:ext cx="332693" cy="240846"/>
            </a:xfrm>
            <a:custGeom>
              <a:rect b="b" l="l" r="r" t="t"/>
              <a:pathLst>
                <a:path extrusionOk="0" fill="none" h="3679" w="5082">
                  <a:moveTo>
                    <a:pt x="5081" y="3679"/>
                  </a:moveTo>
                  <a:cubicBezTo>
                    <a:pt x="4226" y="3440"/>
                    <a:pt x="3380" y="3457"/>
                    <a:pt x="2541" y="3679"/>
                  </a:cubicBezTo>
                  <a:cubicBezTo>
                    <a:pt x="1532" y="3411"/>
                    <a:pt x="731" y="3487"/>
                    <a:pt x="1" y="3679"/>
                  </a:cubicBezTo>
                  <a:lnTo>
                    <a:pt x="1" y="264"/>
                  </a:lnTo>
                  <a:cubicBezTo>
                    <a:pt x="821" y="0"/>
                    <a:pt x="1671" y="26"/>
                    <a:pt x="2541" y="264"/>
                  </a:cubicBezTo>
                  <a:cubicBezTo>
                    <a:pt x="3410" y="25"/>
                    <a:pt x="4260" y="0"/>
                    <a:pt x="5081" y="264"/>
                  </a:cubicBezTo>
                  <a:close/>
                </a:path>
              </a:pathLst>
            </a:custGeom>
            <a:noFill/>
            <a:ln cap="rnd" cmpd="sng" w="6800">
              <a:solidFill>
                <a:srgbClr val="5038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4770638" y="4086472"/>
              <a:ext cx="332693" cy="42159"/>
            </a:xfrm>
            <a:custGeom>
              <a:rect b="b" l="l" r="r" t="t"/>
              <a:pathLst>
                <a:path extrusionOk="0" fill="none" h="644" w="5082">
                  <a:moveTo>
                    <a:pt x="2541" y="265"/>
                  </a:moveTo>
                  <a:cubicBezTo>
                    <a:pt x="1671" y="26"/>
                    <a:pt x="821" y="0"/>
                    <a:pt x="1" y="265"/>
                  </a:cubicBezTo>
                  <a:lnTo>
                    <a:pt x="1" y="644"/>
                  </a:lnTo>
                  <a:cubicBezTo>
                    <a:pt x="821" y="379"/>
                    <a:pt x="1671" y="405"/>
                    <a:pt x="2541" y="644"/>
                  </a:cubicBezTo>
                  <a:cubicBezTo>
                    <a:pt x="3410" y="404"/>
                    <a:pt x="4260" y="379"/>
                    <a:pt x="5081" y="644"/>
                  </a:cubicBezTo>
                  <a:lnTo>
                    <a:pt x="5081" y="265"/>
                  </a:lnTo>
                  <a:cubicBezTo>
                    <a:pt x="4260" y="0"/>
                    <a:pt x="3410" y="25"/>
                    <a:pt x="2541" y="265"/>
                  </a:cubicBezTo>
                  <a:close/>
                </a:path>
              </a:pathLst>
            </a:custGeom>
            <a:noFill/>
            <a:ln cap="rnd" cmpd="sng" w="6800">
              <a:solidFill>
                <a:srgbClr val="5038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4936978" y="3879349"/>
              <a:ext cx="65" cy="223628"/>
            </a:xfrm>
            <a:custGeom>
              <a:rect b="b" l="l" r="r" t="t"/>
              <a:pathLst>
                <a:path extrusionOk="0" fill="none" h="3416" w="1">
                  <a:moveTo>
                    <a:pt x="0" y="1"/>
                  </a:moveTo>
                  <a:lnTo>
                    <a:pt x="0" y="3416"/>
                  </a:lnTo>
                </a:path>
              </a:pathLst>
            </a:custGeom>
            <a:noFill/>
            <a:ln cap="rnd" cmpd="sng" w="6800">
              <a:solidFill>
                <a:srgbClr val="5038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4805595" y="3912604"/>
              <a:ext cx="93288" cy="139375"/>
            </a:xfrm>
            <a:custGeom>
              <a:rect b="b" l="l" r="r" t="t"/>
              <a:pathLst>
                <a:path extrusionOk="0" fill="none" h="2129" w="1425">
                  <a:moveTo>
                    <a:pt x="1" y="2129"/>
                  </a:moveTo>
                  <a:cubicBezTo>
                    <a:pt x="472" y="2047"/>
                    <a:pt x="953" y="2047"/>
                    <a:pt x="1424" y="2129"/>
                  </a:cubicBezTo>
                  <a:moveTo>
                    <a:pt x="1" y="1447"/>
                  </a:moveTo>
                  <a:cubicBezTo>
                    <a:pt x="472" y="1365"/>
                    <a:pt x="953" y="1365"/>
                    <a:pt x="1424" y="1447"/>
                  </a:cubicBezTo>
                  <a:moveTo>
                    <a:pt x="1" y="765"/>
                  </a:moveTo>
                  <a:cubicBezTo>
                    <a:pt x="472" y="683"/>
                    <a:pt x="953" y="683"/>
                    <a:pt x="1424" y="765"/>
                  </a:cubicBezTo>
                  <a:moveTo>
                    <a:pt x="1" y="83"/>
                  </a:moveTo>
                  <a:cubicBezTo>
                    <a:pt x="472" y="1"/>
                    <a:pt x="953" y="1"/>
                    <a:pt x="1424" y="83"/>
                  </a:cubicBezTo>
                </a:path>
              </a:pathLst>
            </a:custGeom>
            <a:noFill/>
            <a:ln cap="rnd" cmpd="sng" w="6800">
              <a:solidFill>
                <a:srgbClr val="5038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4975077" y="3912604"/>
              <a:ext cx="93222" cy="139375"/>
            </a:xfrm>
            <a:custGeom>
              <a:rect b="b" l="l" r="r" t="t"/>
              <a:pathLst>
                <a:path extrusionOk="0" fill="none" h="2129" w="1424">
                  <a:moveTo>
                    <a:pt x="1" y="2129"/>
                  </a:moveTo>
                  <a:cubicBezTo>
                    <a:pt x="472" y="2047"/>
                    <a:pt x="953" y="2047"/>
                    <a:pt x="1424" y="2129"/>
                  </a:cubicBezTo>
                  <a:moveTo>
                    <a:pt x="1" y="1447"/>
                  </a:moveTo>
                  <a:cubicBezTo>
                    <a:pt x="472" y="1365"/>
                    <a:pt x="953" y="1365"/>
                    <a:pt x="1424" y="1447"/>
                  </a:cubicBezTo>
                  <a:moveTo>
                    <a:pt x="1" y="765"/>
                  </a:moveTo>
                  <a:cubicBezTo>
                    <a:pt x="472" y="683"/>
                    <a:pt x="953" y="683"/>
                    <a:pt x="1424" y="765"/>
                  </a:cubicBezTo>
                  <a:moveTo>
                    <a:pt x="1" y="83"/>
                  </a:moveTo>
                  <a:cubicBezTo>
                    <a:pt x="472" y="1"/>
                    <a:pt x="953" y="1"/>
                    <a:pt x="1424" y="83"/>
                  </a:cubicBezTo>
                </a:path>
              </a:pathLst>
            </a:custGeom>
            <a:noFill/>
            <a:ln cap="rnd" cmpd="sng" w="6800">
              <a:solidFill>
                <a:srgbClr val="5038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4753814" y="3845309"/>
              <a:ext cx="332693" cy="240846"/>
            </a:xfrm>
            <a:custGeom>
              <a:rect b="b" l="l" r="r" t="t"/>
              <a:pathLst>
                <a:path extrusionOk="0" fill="none" h="3679" w="5082">
                  <a:moveTo>
                    <a:pt x="5082" y="3679"/>
                  </a:moveTo>
                  <a:cubicBezTo>
                    <a:pt x="4226" y="3441"/>
                    <a:pt x="3380" y="3457"/>
                    <a:pt x="2542" y="3679"/>
                  </a:cubicBezTo>
                  <a:cubicBezTo>
                    <a:pt x="1532" y="3411"/>
                    <a:pt x="732" y="3487"/>
                    <a:pt x="1" y="3679"/>
                  </a:cubicBezTo>
                  <a:lnTo>
                    <a:pt x="1" y="264"/>
                  </a:lnTo>
                  <a:cubicBezTo>
                    <a:pt x="822" y="0"/>
                    <a:pt x="1671" y="27"/>
                    <a:pt x="2542" y="264"/>
                  </a:cubicBezTo>
                  <a:cubicBezTo>
                    <a:pt x="3410" y="26"/>
                    <a:pt x="4260" y="0"/>
                    <a:pt x="5082" y="264"/>
                  </a:cubicBezTo>
                  <a:close/>
                </a:path>
              </a:pathLst>
            </a:custGeom>
            <a:noFill/>
            <a:ln cap="rnd" cmpd="sng" w="6800">
              <a:solidFill>
                <a:srgbClr val="74D3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4753814" y="4069648"/>
              <a:ext cx="332693" cy="42159"/>
            </a:xfrm>
            <a:custGeom>
              <a:rect b="b" l="l" r="r" t="t"/>
              <a:pathLst>
                <a:path extrusionOk="0" fill="none" h="644" w="5082">
                  <a:moveTo>
                    <a:pt x="2542" y="265"/>
                  </a:moveTo>
                  <a:cubicBezTo>
                    <a:pt x="1671" y="27"/>
                    <a:pt x="822" y="0"/>
                    <a:pt x="1" y="265"/>
                  </a:cubicBezTo>
                  <a:lnTo>
                    <a:pt x="1" y="644"/>
                  </a:lnTo>
                  <a:cubicBezTo>
                    <a:pt x="822" y="379"/>
                    <a:pt x="1671" y="406"/>
                    <a:pt x="2542" y="644"/>
                  </a:cubicBezTo>
                  <a:cubicBezTo>
                    <a:pt x="3410" y="406"/>
                    <a:pt x="4260" y="379"/>
                    <a:pt x="5082" y="644"/>
                  </a:cubicBezTo>
                  <a:lnTo>
                    <a:pt x="5082" y="265"/>
                  </a:lnTo>
                  <a:cubicBezTo>
                    <a:pt x="4260" y="0"/>
                    <a:pt x="3410" y="27"/>
                    <a:pt x="2542" y="265"/>
                  </a:cubicBezTo>
                  <a:close/>
                </a:path>
              </a:pathLst>
            </a:custGeom>
            <a:noFill/>
            <a:ln cap="rnd" cmpd="sng" w="6800">
              <a:solidFill>
                <a:srgbClr val="74D3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4920154" y="3862591"/>
              <a:ext cx="65" cy="223563"/>
            </a:xfrm>
            <a:custGeom>
              <a:rect b="b" l="l" r="r" t="t"/>
              <a:pathLst>
                <a:path extrusionOk="0" fill="none" h="3415" w="1">
                  <a:moveTo>
                    <a:pt x="1" y="0"/>
                  </a:moveTo>
                  <a:lnTo>
                    <a:pt x="1" y="3415"/>
                  </a:lnTo>
                </a:path>
              </a:pathLst>
            </a:custGeom>
            <a:noFill/>
            <a:ln cap="rnd" cmpd="sng" w="6800">
              <a:solidFill>
                <a:srgbClr val="74D3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4788836" y="3895846"/>
              <a:ext cx="93222" cy="139375"/>
            </a:xfrm>
            <a:custGeom>
              <a:rect b="b" l="l" r="r" t="t"/>
              <a:pathLst>
                <a:path extrusionOk="0" fill="none" h="2129" w="1424">
                  <a:moveTo>
                    <a:pt x="0" y="2128"/>
                  </a:moveTo>
                  <a:cubicBezTo>
                    <a:pt x="471" y="2046"/>
                    <a:pt x="952" y="2046"/>
                    <a:pt x="1423" y="2128"/>
                  </a:cubicBezTo>
                  <a:moveTo>
                    <a:pt x="0" y="1446"/>
                  </a:moveTo>
                  <a:cubicBezTo>
                    <a:pt x="471" y="1364"/>
                    <a:pt x="952" y="1364"/>
                    <a:pt x="1423" y="1446"/>
                  </a:cubicBezTo>
                  <a:moveTo>
                    <a:pt x="0" y="764"/>
                  </a:moveTo>
                  <a:cubicBezTo>
                    <a:pt x="471" y="682"/>
                    <a:pt x="952" y="682"/>
                    <a:pt x="1423" y="764"/>
                  </a:cubicBezTo>
                  <a:moveTo>
                    <a:pt x="0" y="82"/>
                  </a:moveTo>
                  <a:cubicBezTo>
                    <a:pt x="471" y="0"/>
                    <a:pt x="952" y="0"/>
                    <a:pt x="1423" y="82"/>
                  </a:cubicBezTo>
                </a:path>
              </a:pathLst>
            </a:custGeom>
            <a:noFill/>
            <a:ln cap="rnd" cmpd="sng" w="6800">
              <a:solidFill>
                <a:srgbClr val="74D3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4958319" y="3895846"/>
              <a:ext cx="93222" cy="139375"/>
            </a:xfrm>
            <a:custGeom>
              <a:rect b="b" l="l" r="r" t="t"/>
              <a:pathLst>
                <a:path extrusionOk="0" fill="none" h="2129" w="1424">
                  <a:moveTo>
                    <a:pt x="0" y="2128"/>
                  </a:moveTo>
                  <a:cubicBezTo>
                    <a:pt x="472" y="2046"/>
                    <a:pt x="953" y="2046"/>
                    <a:pt x="1423" y="2128"/>
                  </a:cubicBezTo>
                  <a:moveTo>
                    <a:pt x="0" y="1446"/>
                  </a:moveTo>
                  <a:cubicBezTo>
                    <a:pt x="472" y="1364"/>
                    <a:pt x="953" y="1364"/>
                    <a:pt x="1423" y="1446"/>
                  </a:cubicBezTo>
                  <a:moveTo>
                    <a:pt x="0" y="764"/>
                  </a:moveTo>
                  <a:cubicBezTo>
                    <a:pt x="472" y="682"/>
                    <a:pt x="953" y="682"/>
                    <a:pt x="1423" y="764"/>
                  </a:cubicBezTo>
                  <a:moveTo>
                    <a:pt x="0" y="82"/>
                  </a:moveTo>
                  <a:cubicBezTo>
                    <a:pt x="472" y="0"/>
                    <a:pt x="953" y="0"/>
                    <a:pt x="1423" y="82"/>
                  </a:cubicBezTo>
                </a:path>
              </a:pathLst>
            </a:custGeom>
            <a:noFill/>
            <a:ln cap="rnd" cmpd="sng" w="6800">
              <a:solidFill>
                <a:srgbClr val="74D3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15"/>
          <p:cNvGrpSpPr/>
          <p:nvPr/>
        </p:nvGrpSpPr>
        <p:grpSpPr>
          <a:xfrm>
            <a:off x="266974" y="2214393"/>
            <a:ext cx="383689" cy="364901"/>
            <a:chOff x="5674611" y="2769306"/>
            <a:chExt cx="383689" cy="364901"/>
          </a:xfrm>
        </p:grpSpPr>
        <p:sp>
          <p:nvSpPr>
            <p:cNvPr id="105" name="Google Shape;105;p15"/>
            <p:cNvSpPr/>
            <p:nvPr/>
          </p:nvSpPr>
          <p:spPr>
            <a:xfrm>
              <a:off x="5699815" y="2786064"/>
              <a:ext cx="358486" cy="348143"/>
            </a:xfrm>
            <a:custGeom>
              <a:rect b="b" l="l" r="r" t="t"/>
              <a:pathLst>
                <a:path extrusionOk="0" h="5318" w="5476">
                  <a:moveTo>
                    <a:pt x="3447" y="1"/>
                  </a:moveTo>
                  <a:cubicBezTo>
                    <a:pt x="3395" y="1"/>
                    <a:pt x="3343" y="6"/>
                    <a:pt x="3289" y="16"/>
                  </a:cubicBezTo>
                  <a:cubicBezTo>
                    <a:pt x="2980" y="76"/>
                    <a:pt x="2732" y="327"/>
                    <a:pt x="2675" y="637"/>
                  </a:cubicBezTo>
                  <a:cubicBezTo>
                    <a:pt x="2622" y="917"/>
                    <a:pt x="2719" y="1177"/>
                    <a:pt x="2900" y="1351"/>
                  </a:cubicBezTo>
                  <a:cubicBezTo>
                    <a:pt x="2954" y="1404"/>
                    <a:pt x="2986" y="1475"/>
                    <a:pt x="2986" y="1551"/>
                  </a:cubicBezTo>
                  <a:cubicBezTo>
                    <a:pt x="2986" y="1631"/>
                    <a:pt x="2923" y="1695"/>
                    <a:pt x="2843" y="1695"/>
                  </a:cubicBezTo>
                  <a:lnTo>
                    <a:pt x="2309" y="1695"/>
                  </a:lnTo>
                  <a:cubicBezTo>
                    <a:pt x="2057" y="1695"/>
                    <a:pt x="1853" y="1900"/>
                    <a:pt x="1853" y="2151"/>
                  </a:cubicBezTo>
                  <a:lnTo>
                    <a:pt x="1853" y="2921"/>
                  </a:lnTo>
                  <a:cubicBezTo>
                    <a:pt x="1853" y="2991"/>
                    <a:pt x="1796" y="3047"/>
                    <a:pt x="1727" y="3047"/>
                  </a:cubicBezTo>
                  <a:cubicBezTo>
                    <a:pt x="1604" y="3047"/>
                    <a:pt x="1485" y="3003"/>
                    <a:pt x="1394" y="2921"/>
                  </a:cubicBezTo>
                  <a:cubicBezTo>
                    <a:pt x="1255" y="2796"/>
                    <a:pt x="1071" y="2720"/>
                    <a:pt x="869" y="2720"/>
                  </a:cubicBezTo>
                  <a:cubicBezTo>
                    <a:pt x="383" y="2720"/>
                    <a:pt x="0" y="3161"/>
                    <a:pt x="98" y="3665"/>
                  </a:cubicBezTo>
                  <a:cubicBezTo>
                    <a:pt x="158" y="3973"/>
                    <a:pt x="407" y="4220"/>
                    <a:pt x="715" y="4279"/>
                  </a:cubicBezTo>
                  <a:cubicBezTo>
                    <a:pt x="768" y="4289"/>
                    <a:pt x="819" y="4294"/>
                    <a:pt x="870" y="4294"/>
                  </a:cubicBezTo>
                  <a:cubicBezTo>
                    <a:pt x="1069" y="4294"/>
                    <a:pt x="1251" y="4219"/>
                    <a:pt x="1388" y="4097"/>
                  </a:cubicBezTo>
                  <a:cubicBezTo>
                    <a:pt x="1483" y="4014"/>
                    <a:pt x="1602" y="3967"/>
                    <a:pt x="1727" y="3967"/>
                  </a:cubicBezTo>
                  <a:cubicBezTo>
                    <a:pt x="1796" y="3967"/>
                    <a:pt x="1853" y="4024"/>
                    <a:pt x="1853" y="4093"/>
                  </a:cubicBezTo>
                  <a:lnTo>
                    <a:pt x="1853" y="4862"/>
                  </a:lnTo>
                  <a:cubicBezTo>
                    <a:pt x="1853" y="5114"/>
                    <a:pt x="2057" y="5318"/>
                    <a:pt x="2309" y="5318"/>
                  </a:cubicBezTo>
                  <a:lnTo>
                    <a:pt x="5020" y="5318"/>
                  </a:lnTo>
                  <a:cubicBezTo>
                    <a:pt x="5271" y="5318"/>
                    <a:pt x="5476" y="5114"/>
                    <a:pt x="5476" y="4862"/>
                  </a:cubicBezTo>
                  <a:lnTo>
                    <a:pt x="5476" y="4155"/>
                  </a:lnTo>
                  <a:cubicBezTo>
                    <a:pt x="5476" y="4099"/>
                    <a:pt x="5444" y="4079"/>
                    <a:pt x="5413" y="4079"/>
                  </a:cubicBezTo>
                  <a:cubicBezTo>
                    <a:pt x="5394" y="4079"/>
                    <a:pt x="5376" y="4086"/>
                    <a:pt x="5363" y="4097"/>
                  </a:cubicBezTo>
                  <a:cubicBezTo>
                    <a:pt x="5225" y="4219"/>
                    <a:pt x="5044" y="4294"/>
                    <a:pt x="4845" y="4294"/>
                  </a:cubicBezTo>
                  <a:cubicBezTo>
                    <a:pt x="4802" y="4294"/>
                    <a:pt x="4758" y="4290"/>
                    <a:pt x="4714" y="4283"/>
                  </a:cubicBezTo>
                  <a:cubicBezTo>
                    <a:pt x="4396" y="4233"/>
                    <a:pt x="4134" y="3982"/>
                    <a:pt x="4072" y="3665"/>
                  </a:cubicBezTo>
                  <a:cubicBezTo>
                    <a:pt x="3974" y="3161"/>
                    <a:pt x="4357" y="2720"/>
                    <a:pt x="4843" y="2720"/>
                  </a:cubicBezTo>
                  <a:cubicBezTo>
                    <a:pt x="5045" y="2720"/>
                    <a:pt x="5229" y="2796"/>
                    <a:pt x="5367" y="2921"/>
                  </a:cubicBezTo>
                  <a:cubicBezTo>
                    <a:pt x="5378" y="2931"/>
                    <a:pt x="5394" y="2936"/>
                    <a:pt x="5410" y="2936"/>
                  </a:cubicBezTo>
                  <a:cubicBezTo>
                    <a:pt x="5442" y="2936"/>
                    <a:pt x="5476" y="2914"/>
                    <a:pt x="5476" y="2862"/>
                  </a:cubicBezTo>
                  <a:lnTo>
                    <a:pt x="5476" y="2151"/>
                  </a:lnTo>
                  <a:cubicBezTo>
                    <a:pt x="5476" y="1900"/>
                    <a:pt x="5271" y="1695"/>
                    <a:pt x="5020" y="1695"/>
                  </a:cubicBezTo>
                  <a:lnTo>
                    <a:pt x="4051" y="1695"/>
                  </a:lnTo>
                  <a:cubicBezTo>
                    <a:pt x="3971" y="1695"/>
                    <a:pt x="3907" y="1631"/>
                    <a:pt x="3907" y="1551"/>
                  </a:cubicBezTo>
                  <a:cubicBezTo>
                    <a:pt x="3907" y="1476"/>
                    <a:pt x="3939" y="1404"/>
                    <a:pt x="3993" y="1353"/>
                  </a:cubicBezTo>
                  <a:cubicBezTo>
                    <a:pt x="4141" y="1210"/>
                    <a:pt x="4233" y="1010"/>
                    <a:pt x="4233" y="787"/>
                  </a:cubicBezTo>
                  <a:cubicBezTo>
                    <a:pt x="4233" y="353"/>
                    <a:pt x="3881" y="1"/>
                    <a:pt x="3447" y="1"/>
                  </a:cubicBezTo>
                  <a:close/>
                </a:path>
              </a:pathLst>
            </a:custGeom>
            <a:solidFill>
              <a:srgbClr val="5038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5674611" y="2769306"/>
              <a:ext cx="358486" cy="348143"/>
            </a:xfrm>
            <a:custGeom>
              <a:rect b="b" l="l" r="r" t="t"/>
              <a:pathLst>
                <a:path extrusionOk="0" h="5318" w="5476">
                  <a:moveTo>
                    <a:pt x="3447" y="0"/>
                  </a:moveTo>
                  <a:cubicBezTo>
                    <a:pt x="3395" y="0"/>
                    <a:pt x="3343" y="5"/>
                    <a:pt x="3289" y="15"/>
                  </a:cubicBezTo>
                  <a:cubicBezTo>
                    <a:pt x="2980" y="76"/>
                    <a:pt x="2732" y="326"/>
                    <a:pt x="2675" y="636"/>
                  </a:cubicBezTo>
                  <a:cubicBezTo>
                    <a:pt x="2622" y="917"/>
                    <a:pt x="2719" y="1176"/>
                    <a:pt x="2900" y="1351"/>
                  </a:cubicBezTo>
                  <a:cubicBezTo>
                    <a:pt x="2954" y="1404"/>
                    <a:pt x="2986" y="1474"/>
                    <a:pt x="2986" y="1550"/>
                  </a:cubicBezTo>
                  <a:cubicBezTo>
                    <a:pt x="2986" y="1630"/>
                    <a:pt x="2923" y="1695"/>
                    <a:pt x="2843" y="1695"/>
                  </a:cubicBezTo>
                  <a:lnTo>
                    <a:pt x="2309" y="1695"/>
                  </a:lnTo>
                  <a:cubicBezTo>
                    <a:pt x="2057" y="1695"/>
                    <a:pt x="1853" y="1899"/>
                    <a:pt x="1853" y="2150"/>
                  </a:cubicBezTo>
                  <a:lnTo>
                    <a:pt x="1853" y="2920"/>
                  </a:lnTo>
                  <a:cubicBezTo>
                    <a:pt x="1853" y="2990"/>
                    <a:pt x="1796" y="3046"/>
                    <a:pt x="1727" y="3046"/>
                  </a:cubicBezTo>
                  <a:cubicBezTo>
                    <a:pt x="1604" y="3046"/>
                    <a:pt x="1484" y="3002"/>
                    <a:pt x="1394" y="2921"/>
                  </a:cubicBezTo>
                  <a:cubicBezTo>
                    <a:pt x="1255" y="2796"/>
                    <a:pt x="1071" y="2720"/>
                    <a:pt x="869" y="2720"/>
                  </a:cubicBezTo>
                  <a:cubicBezTo>
                    <a:pt x="383" y="2720"/>
                    <a:pt x="0" y="3161"/>
                    <a:pt x="98" y="3664"/>
                  </a:cubicBezTo>
                  <a:cubicBezTo>
                    <a:pt x="158" y="3973"/>
                    <a:pt x="407" y="4220"/>
                    <a:pt x="715" y="4278"/>
                  </a:cubicBezTo>
                  <a:cubicBezTo>
                    <a:pt x="768" y="4288"/>
                    <a:pt x="819" y="4293"/>
                    <a:pt x="870" y="4293"/>
                  </a:cubicBezTo>
                  <a:cubicBezTo>
                    <a:pt x="1069" y="4293"/>
                    <a:pt x="1251" y="4218"/>
                    <a:pt x="1388" y="4097"/>
                  </a:cubicBezTo>
                  <a:cubicBezTo>
                    <a:pt x="1483" y="4014"/>
                    <a:pt x="1602" y="3966"/>
                    <a:pt x="1727" y="3966"/>
                  </a:cubicBezTo>
                  <a:cubicBezTo>
                    <a:pt x="1796" y="3966"/>
                    <a:pt x="1853" y="4023"/>
                    <a:pt x="1853" y="4092"/>
                  </a:cubicBezTo>
                  <a:lnTo>
                    <a:pt x="1853" y="4861"/>
                  </a:lnTo>
                  <a:cubicBezTo>
                    <a:pt x="1853" y="5113"/>
                    <a:pt x="2057" y="5317"/>
                    <a:pt x="2309" y="5317"/>
                  </a:cubicBezTo>
                  <a:lnTo>
                    <a:pt x="5020" y="5317"/>
                  </a:lnTo>
                  <a:cubicBezTo>
                    <a:pt x="5271" y="5317"/>
                    <a:pt x="5476" y="5113"/>
                    <a:pt x="5476" y="4861"/>
                  </a:cubicBezTo>
                  <a:lnTo>
                    <a:pt x="5476" y="4154"/>
                  </a:lnTo>
                  <a:cubicBezTo>
                    <a:pt x="5476" y="4099"/>
                    <a:pt x="5444" y="4078"/>
                    <a:pt x="5413" y="4078"/>
                  </a:cubicBezTo>
                  <a:cubicBezTo>
                    <a:pt x="5394" y="4078"/>
                    <a:pt x="5376" y="4085"/>
                    <a:pt x="5363" y="4097"/>
                  </a:cubicBezTo>
                  <a:cubicBezTo>
                    <a:pt x="5225" y="4219"/>
                    <a:pt x="5044" y="4293"/>
                    <a:pt x="4845" y="4293"/>
                  </a:cubicBezTo>
                  <a:cubicBezTo>
                    <a:pt x="4802" y="4293"/>
                    <a:pt x="4758" y="4290"/>
                    <a:pt x="4714" y="4282"/>
                  </a:cubicBezTo>
                  <a:cubicBezTo>
                    <a:pt x="4395" y="4232"/>
                    <a:pt x="4134" y="3981"/>
                    <a:pt x="4072" y="3664"/>
                  </a:cubicBezTo>
                  <a:cubicBezTo>
                    <a:pt x="3974" y="3161"/>
                    <a:pt x="4357" y="2720"/>
                    <a:pt x="4843" y="2720"/>
                  </a:cubicBezTo>
                  <a:cubicBezTo>
                    <a:pt x="5045" y="2720"/>
                    <a:pt x="5228" y="2796"/>
                    <a:pt x="5367" y="2921"/>
                  </a:cubicBezTo>
                  <a:cubicBezTo>
                    <a:pt x="5378" y="2931"/>
                    <a:pt x="5394" y="2936"/>
                    <a:pt x="5410" y="2936"/>
                  </a:cubicBezTo>
                  <a:cubicBezTo>
                    <a:pt x="5442" y="2936"/>
                    <a:pt x="5476" y="2914"/>
                    <a:pt x="5476" y="2861"/>
                  </a:cubicBezTo>
                  <a:lnTo>
                    <a:pt x="5476" y="2150"/>
                  </a:lnTo>
                  <a:cubicBezTo>
                    <a:pt x="5476" y="1899"/>
                    <a:pt x="5271" y="1695"/>
                    <a:pt x="5020" y="1695"/>
                  </a:cubicBezTo>
                  <a:lnTo>
                    <a:pt x="4051" y="1695"/>
                  </a:lnTo>
                  <a:cubicBezTo>
                    <a:pt x="3971" y="1695"/>
                    <a:pt x="3907" y="1630"/>
                    <a:pt x="3907" y="1550"/>
                  </a:cubicBezTo>
                  <a:cubicBezTo>
                    <a:pt x="3907" y="1475"/>
                    <a:pt x="3939" y="1405"/>
                    <a:pt x="3993" y="1352"/>
                  </a:cubicBezTo>
                  <a:cubicBezTo>
                    <a:pt x="4141" y="1209"/>
                    <a:pt x="4234" y="1009"/>
                    <a:pt x="4234" y="786"/>
                  </a:cubicBezTo>
                  <a:cubicBezTo>
                    <a:pt x="4234" y="352"/>
                    <a:pt x="3882" y="0"/>
                    <a:pt x="3447" y="0"/>
                  </a:cubicBezTo>
                  <a:close/>
                </a:path>
              </a:pathLst>
            </a:custGeom>
            <a:solidFill>
              <a:srgbClr val="74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15"/>
          <p:cNvGrpSpPr/>
          <p:nvPr/>
        </p:nvGrpSpPr>
        <p:grpSpPr>
          <a:xfrm>
            <a:off x="443070" y="3084755"/>
            <a:ext cx="486618" cy="364911"/>
            <a:chOff x="3043733" y="3174975"/>
            <a:chExt cx="384344" cy="336883"/>
          </a:xfrm>
        </p:grpSpPr>
        <p:sp>
          <p:nvSpPr>
            <p:cNvPr id="108" name="Google Shape;108;p15"/>
            <p:cNvSpPr/>
            <p:nvPr/>
          </p:nvSpPr>
          <p:spPr>
            <a:xfrm>
              <a:off x="3068936" y="3183354"/>
              <a:ext cx="359141" cy="328503"/>
            </a:xfrm>
            <a:custGeom>
              <a:rect b="b" l="l" r="r" t="t"/>
              <a:pathLst>
                <a:path extrusionOk="0" fill="none" h="5018" w="5486">
                  <a:moveTo>
                    <a:pt x="5486" y="2277"/>
                  </a:moveTo>
                  <a:cubicBezTo>
                    <a:pt x="5486" y="1020"/>
                    <a:pt x="4258" y="1"/>
                    <a:pt x="2743" y="1"/>
                  </a:cubicBezTo>
                  <a:cubicBezTo>
                    <a:pt x="1228" y="1"/>
                    <a:pt x="1" y="1020"/>
                    <a:pt x="1" y="2277"/>
                  </a:cubicBezTo>
                  <a:cubicBezTo>
                    <a:pt x="1" y="3533"/>
                    <a:pt x="1228" y="4552"/>
                    <a:pt x="2743" y="4552"/>
                  </a:cubicBezTo>
                  <a:cubicBezTo>
                    <a:pt x="2987" y="4552"/>
                    <a:pt x="3222" y="4523"/>
                    <a:pt x="3446" y="4475"/>
                  </a:cubicBezTo>
                  <a:cubicBezTo>
                    <a:pt x="3801" y="4775"/>
                    <a:pt x="4193" y="4989"/>
                    <a:pt x="4663" y="5018"/>
                  </a:cubicBezTo>
                  <a:cubicBezTo>
                    <a:pt x="4474" y="4773"/>
                    <a:pt x="4360" y="4480"/>
                    <a:pt x="4352" y="4117"/>
                  </a:cubicBezTo>
                  <a:cubicBezTo>
                    <a:pt x="5039" y="3704"/>
                    <a:pt x="5486" y="3034"/>
                    <a:pt x="5486" y="2277"/>
                  </a:cubicBezTo>
                  <a:close/>
                </a:path>
              </a:pathLst>
            </a:custGeom>
            <a:noFill/>
            <a:ln cap="rnd" cmpd="sng" w="6800">
              <a:solidFill>
                <a:srgbClr val="5038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3149390" y="3313035"/>
              <a:ext cx="198359" cy="40719"/>
            </a:xfrm>
            <a:custGeom>
              <a:rect b="b" l="l" r="r" t="t"/>
              <a:pathLst>
                <a:path extrusionOk="0" h="622" w="3030">
                  <a:moveTo>
                    <a:pt x="310" y="1"/>
                  </a:moveTo>
                  <a:cubicBezTo>
                    <a:pt x="139" y="1"/>
                    <a:pt x="0" y="140"/>
                    <a:pt x="0" y="312"/>
                  </a:cubicBezTo>
                  <a:cubicBezTo>
                    <a:pt x="0" y="483"/>
                    <a:pt x="139" y="622"/>
                    <a:pt x="310" y="622"/>
                  </a:cubicBezTo>
                  <a:cubicBezTo>
                    <a:pt x="481" y="622"/>
                    <a:pt x="620" y="483"/>
                    <a:pt x="620" y="312"/>
                  </a:cubicBezTo>
                  <a:cubicBezTo>
                    <a:pt x="620" y="140"/>
                    <a:pt x="481" y="1"/>
                    <a:pt x="310" y="1"/>
                  </a:cubicBezTo>
                  <a:close/>
                  <a:moveTo>
                    <a:pt x="1514" y="1"/>
                  </a:moveTo>
                  <a:cubicBezTo>
                    <a:pt x="1343" y="1"/>
                    <a:pt x="1204" y="140"/>
                    <a:pt x="1204" y="312"/>
                  </a:cubicBezTo>
                  <a:cubicBezTo>
                    <a:pt x="1204" y="483"/>
                    <a:pt x="1343" y="622"/>
                    <a:pt x="1514" y="622"/>
                  </a:cubicBezTo>
                  <a:cubicBezTo>
                    <a:pt x="1685" y="622"/>
                    <a:pt x="1824" y="483"/>
                    <a:pt x="1824" y="312"/>
                  </a:cubicBezTo>
                  <a:cubicBezTo>
                    <a:pt x="1824" y="140"/>
                    <a:pt x="1685" y="1"/>
                    <a:pt x="1514" y="1"/>
                  </a:cubicBezTo>
                  <a:close/>
                  <a:moveTo>
                    <a:pt x="2718" y="1"/>
                  </a:moveTo>
                  <a:cubicBezTo>
                    <a:pt x="2547" y="1"/>
                    <a:pt x="2408" y="140"/>
                    <a:pt x="2408" y="312"/>
                  </a:cubicBezTo>
                  <a:cubicBezTo>
                    <a:pt x="2408" y="483"/>
                    <a:pt x="2547" y="622"/>
                    <a:pt x="2718" y="622"/>
                  </a:cubicBezTo>
                  <a:cubicBezTo>
                    <a:pt x="2890" y="622"/>
                    <a:pt x="3029" y="483"/>
                    <a:pt x="3029" y="312"/>
                  </a:cubicBezTo>
                  <a:cubicBezTo>
                    <a:pt x="3029" y="140"/>
                    <a:pt x="2890" y="1"/>
                    <a:pt x="2718" y="1"/>
                  </a:cubicBezTo>
                  <a:close/>
                </a:path>
              </a:pathLst>
            </a:custGeom>
            <a:solidFill>
              <a:srgbClr val="5038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3043733" y="3174975"/>
              <a:ext cx="359141" cy="328503"/>
            </a:xfrm>
            <a:custGeom>
              <a:rect b="b" l="l" r="r" t="t"/>
              <a:pathLst>
                <a:path extrusionOk="0" fill="none" h="5018" w="5486">
                  <a:moveTo>
                    <a:pt x="5486" y="2277"/>
                  </a:moveTo>
                  <a:cubicBezTo>
                    <a:pt x="5486" y="1019"/>
                    <a:pt x="4258" y="0"/>
                    <a:pt x="2743" y="0"/>
                  </a:cubicBezTo>
                  <a:cubicBezTo>
                    <a:pt x="1228" y="0"/>
                    <a:pt x="1" y="1019"/>
                    <a:pt x="1" y="2277"/>
                  </a:cubicBezTo>
                  <a:cubicBezTo>
                    <a:pt x="1" y="3533"/>
                    <a:pt x="1228" y="4552"/>
                    <a:pt x="2743" y="4552"/>
                  </a:cubicBezTo>
                  <a:cubicBezTo>
                    <a:pt x="2987" y="4552"/>
                    <a:pt x="3222" y="4523"/>
                    <a:pt x="3446" y="4474"/>
                  </a:cubicBezTo>
                  <a:cubicBezTo>
                    <a:pt x="3801" y="4775"/>
                    <a:pt x="4193" y="4989"/>
                    <a:pt x="4663" y="5017"/>
                  </a:cubicBezTo>
                  <a:cubicBezTo>
                    <a:pt x="4474" y="4774"/>
                    <a:pt x="4361" y="4479"/>
                    <a:pt x="4352" y="4116"/>
                  </a:cubicBezTo>
                  <a:cubicBezTo>
                    <a:pt x="5039" y="3703"/>
                    <a:pt x="5486" y="3034"/>
                    <a:pt x="5486" y="2277"/>
                  </a:cubicBezTo>
                  <a:close/>
                </a:path>
              </a:pathLst>
            </a:custGeom>
            <a:noFill/>
            <a:ln cap="rnd" cmpd="sng" w="6800">
              <a:solidFill>
                <a:srgbClr val="74D3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3124186" y="3304656"/>
              <a:ext cx="198293" cy="40719"/>
            </a:xfrm>
            <a:custGeom>
              <a:rect b="b" l="l" r="r" t="t"/>
              <a:pathLst>
                <a:path extrusionOk="0" h="622" w="3029">
                  <a:moveTo>
                    <a:pt x="310" y="0"/>
                  </a:moveTo>
                  <a:cubicBezTo>
                    <a:pt x="139" y="0"/>
                    <a:pt x="0" y="139"/>
                    <a:pt x="0" y="311"/>
                  </a:cubicBezTo>
                  <a:cubicBezTo>
                    <a:pt x="0" y="482"/>
                    <a:pt x="139" y="621"/>
                    <a:pt x="310" y="621"/>
                  </a:cubicBezTo>
                  <a:cubicBezTo>
                    <a:pt x="481" y="621"/>
                    <a:pt x="620" y="482"/>
                    <a:pt x="620" y="311"/>
                  </a:cubicBezTo>
                  <a:cubicBezTo>
                    <a:pt x="620" y="139"/>
                    <a:pt x="481" y="0"/>
                    <a:pt x="310" y="0"/>
                  </a:cubicBezTo>
                  <a:close/>
                  <a:moveTo>
                    <a:pt x="1514" y="0"/>
                  </a:moveTo>
                  <a:cubicBezTo>
                    <a:pt x="1343" y="0"/>
                    <a:pt x="1204" y="139"/>
                    <a:pt x="1204" y="311"/>
                  </a:cubicBezTo>
                  <a:cubicBezTo>
                    <a:pt x="1204" y="482"/>
                    <a:pt x="1343" y="621"/>
                    <a:pt x="1514" y="621"/>
                  </a:cubicBezTo>
                  <a:cubicBezTo>
                    <a:pt x="1685" y="621"/>
                    <a:pt x="1824" y="482"/>
                    <a:pt x="1824" y="311"/>
                  </a:cubicBezTo>
                  <a:cubicBezTo>
                    <a:pt x="1824" y="139"/>
                    <a:pt x="1685" y="0"/>
                    <a:pt x="1514" y="0"/>
                  </a:cubicBezTo>
                  <a:close/>
                  <a:moveTo>
                    <a:pt x="2718" y="0"/>
                  </a:moveTo>
                  <a:cubicBezTo>
                    <a:pt x="2547" y="0"/>
                    <a:pt x="2408" y="139"/>
                    <a:pt x="2408" y="311"/>
                  </a:cubicBezTo>
                  <a:cubicBezTo>
                    <a:pt x="2408" y="482"/>
                    <a:pt x="2547" y="621"/>
                    <a:pt x="2718" y="621"/>
                  </a:cubicBezTo>
                  <a:cubicBezTo>
                    <a:pt x="2890" y="621"/>
                    <a:pt x="3029" y="482"/>
                    <a:pt x="3029" y="311"/>
                  </a:cubicBezTo>
                  <a:cubicBezTo>
                    <a:pt x="3029" y="139"/>
                    <a:pt x="2890" y="0"/>
                    <a:pt x="2718"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5"/>
          <p:cNvSpPr txBox="1"/>
          <p:nvPr/>
        </p:nvSpPr>
        <p:spPr>
          <a:xfrm>
            <a:off x="7032227" y="2661967"/>
            <a:ext cx="1654500" cy="62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Roboto"/>
              <a:ea typeface="Roboto"/>
              <a:cs typeface="Roboto"/>
              <a:sym typeface="Roboto"/>
            </a:endParaRPr>
          </a:p>
        </p:txBody>
      </p:sp>
      <p:pic>
        <p:nvPicPr>
          <p:cNvPr id="113" name="Google Shape;113;p15"/>
          <p:cNvPicPr preferRelativeResize="0"/>
          <p:nvPr/>
        </p:nvPicPr>
        <p:blipFill>
          <a:blip r:embed="rId3">
            <a:alphaModFix/>
          </a:blip>
          <a:stretch>
            <a:fillRect/>
          </a:stretch>
        </p:blipFill>
        <p:spPr>
          <a:xfrm>
            <a:off x="0" y="4"/>
            <a:ext cx="771525" cy="969075"/>
          </a:xfrm>
          <a:prstGeom prst="rect">
            <a:avLst/>
          </a:prstGeom>
          <a:noFill/>
          <a:ln>
            <a:noFill/>
          </a:ln>
        </p:spPr>
      </p:pic>
      <p:sp>
        <p:nvSpPr>
          <p:cNvPr id="114" name="Google Shape;114;p15"/>
          <p:cNvSpPr txBox="1"/>
          <p:nvPr/>
        </p:nvSpPr>
        <p:spPr>
          <a:xfrm>
            <a:off x="715000" y="796863"/>
            <a:ext cx="8105700" cy="815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200">
                <a:solidFill>
                  <a:schemeClr val="dk1"/>
                </a:solidFill>
              </a:rPr>
              <a:t>Mini project Presentation</a:t>
            </a:r>
            <a:endParaRPr sz="2200">
              <a:solidFill>
                <a:schemeClr val="dk1"/>
              </a:solidFill>
            </a:endParaRPr>
          </a:p>
          <a:p>
            <a:pPr indent="0" lvl="0" marL="0" rtl="0" algn="r">
              <a:spcBef>
                <a:spcPts val="0"/>
              </a:spcBef>
              <a:spcAft>
                <a:spcPts val="0"/>
              </a:spcAft>
              <a:buNone/>
            </a:pPr>
            <a:r>
              <a:rPr lang="en" sz="1900">
                <a:solidFill>
                  <a:schemeClr val="dk1"/>
                </a:solidFill>
              </a:rPr>
              <a:t>Session 2021-22</a:t>
            </a:r>
            <a:r>
              <a:rPr lang="en" sz="1900">
                <a:solidFill>
                  <a:schemeClr val="dk1"/>
                </a:solidFill>
              </a:rPr>
              <a:t> </a:t>
            </a:r>
            <a:endParaRPr sz="1100">
              <a:solidFill>
                <a:schemeClr val="dk1"/>
              </a:solidFill>
            </a:endParaRPr>
          </a:p>
        </p:txBody>
      </p:sp>
      <p:sp>
        <p:nvSpPr>
          <p:cNvPr id="115" name="Google Shape;115;p15"/>
          <p:cNvSpPr txBox="1"/>
          <p:nvPr/>
        </p:nvSpPr>
        <p:spPr>
          <a:xfrm>
            <a:off x="2638575" y="1825000"/>
            <a:ext cx="7802400" cy="393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u="sng">
                <a:solidFill>
                  <a:schemeClr val="dk1"/>
                </a:solidFill>
                <a:latin typeface="Roboto"/>
                <a:ea typeface="Roboto"/>
                <a:cs typeface="Roboto"/>
                <a:sym typeface="Roboto"/>
              </a:rPr>
              <a:t>Team Name</a:t>
            </a:r>
            <a:r>
              <a:rPr lang="en" sz="1800">
                <a:solidFill>
                  <a:schemeClr val="dk1"/>
                </a:solidFill>
                <a:latin typeface="Roboto"/>
                <a:ea typeface="Roboto"/>
                <a:cs typeface="Roboto"/>
                <a:sym typeface="Roboto"/>
              </a:rPr>
              <a:t>  : </a:t>
            </a:r>
            <a:r>
              <a:rPr b="1" lang="en" sz="1900">
                <a:solidFill>
                  <a:schemeClr val="dk1"/>
                </a:solidFill>
                <a:highlight>
                  <a:schemeClr val="lt1"/>
                </a:highlight>
                <a:latin typeface="Roboto"/>
                <a:ea typeface="Roboto"/>
                <a:cs typeface="Roboto"/>
                <a:sym typeface="Roboto"/>
              </a:rPr>
              <a:t>Decode'N Morse</a:t>
            </a:r>
            <a:endParaRPr b="1" sz="1900">
              <a:solidFill>
                <a:schemeClr val="dk1"/>
              </a:solidFill>
              <a:highlight>
                <a:schemeClr val="lt1"/>
              </a:highlight>
              <a:latin typeface="Roboto"/>
              <a:ea typeface="Roboto"/>
              <a:cs typeface="Roboto"/>
              <a:sym typeface="Roboto"/>
            </a:endParaRPr>
          </a:p>
          <a:p>
            <a:pPr indent="0" lvl="0" marL="0" rtl="0" algn="l">
              <a:lnSpc>
                <a:spcPct val="115000"/>
              </a:lnSpc>
              <a:spcBef>
                <a:spcPts val="0"/>
              </a:spcBef>
              <a:spcAft>
                <a:spcPts val="0"/>
              </a:spcAft>
              <a:buNone/>
            </a:pPr>
            <a:r>
              <a:t/>
            </a:r>
            <a:endParaRPr b="1" sz="1500">
              <a:solidFill>
                <a:schemeClr val="dk1"/>
              </a:solidFill>
              <a:highlight>
                <a:schemeClr val="lt1"/>
              </a:highlight>
              <a:latin typeface="Roboto"/>
              <a:ea typeface="Roboto"/>
              <a:cs typeface="Roboto"/>
              <a:sym typeface="Roboto"/>
            </a:endParaRPr>
          </a:p>
          <a:p>
            <a:pPr indent="0" lvl="0" marL="0" rtl="0" algn="l">
              <a:lnSpc>
                <a:spcPct val="115000"/>
              </a:lnSpc>
              <a:spcBef>
                <a:spcPts val="0"/>
              </a:spcBef>
              <a:spcAft>
                <a:spcPts val="0"/>
              </a:spcAft>
              <a:buNone/>
            </a:pPr>
            <a:r>
              <a:rPr lang="en" sz="1800" u="sng">
                <a:solidFill>
                  <a:schemeClr val="dk1"/>
                </a:solidFill>
                <a:latin typeface="Roboto"/>
                <a:ea typeface="Roboto"/>
                <a:cs typeface="Roboto"/>
                <a:sym typeface="Roboto"/>
              </a:rPr>
              <a:t>Class &amp; Section</a:t>
            </a:r>
            <a:r>
              <a:rPr lang="en" sz="1800">
                <a:solidFill>
                  <a:schemeClr val="dk1"/>
                </a:solidFill>
                <a:latin typeface="Roboto"/>
                <a:ea typeface="Roboto"/>
                <a:cs typeface="Roboto"/>
                <a:sym typeface="Roboto"/>
              </a:rPr>
              <a:t>  : </a:t>
            </a:r>
            <a:r>
              <a:rPr lang="en">
                <a:solidFill>
                  <a:schemeClr val="dk1"/>
                </a:solidFill>
                <a:latin typeface="Roboto"/>
                <a:ea typeface="Roboto"/>
                <a:cs typeface="Roboto"/>
                <a:sym typeface="Roboto"/>
              </a:rPr>
              <a:t>CEIT-A</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800" u="sng">
                <a:solidFill>
                  <a:schemeClr val="dk1"/>
                </a:solidFill>
                <a:latin typeface="Roboto"/>
                <a:ea typeface="Roboto"/>
                <a:cs typeface="Roboto"/>
                <a:sym typeface="Roboto"/>
              </a:rPr>
              <a:t>Member Name</a:t>
            </a:r>
            <a:r>
              <a:rPr lang="en" sz="1800">
                <a:solidFill>
                  <a:schemeClr val="dk1"/>
                </a:solidFill>
                <a:latin typeface="Roboto"/>
                <a:ea typeface="Roboto"/>
                <a:cs typeface="Roboto"/>
                <a:sym typeface="Roboto"/>
              </a:rPr>
              <a:t> :         </a:t>
            </a:r>
            <a:r>
              <a:rPr lang="en" sz="1800" u="sng">
                <a:solidFill>
                  <a:schemeClr val="dk1"/>
                </a:solidFill>
                <a:latin typeface="Roboto"/>
                <a:ea typeface="Roboto"/>
                <a:cs typeface="Roboto"/>
                <a:sym typeface="Roboto"/>
              </a:rPr>
              <a:t>University Roll No</a:t>
            </a:r>
            <a:r>
              <a:rPr lang="en" sz="1800">
                <a:solidFill>
                  <a:schemeClr val="dk1"/>
                </a:solidFill>
                <a:latin typeface="Roboto"/>
                <a:ea typeface="Roboto"/>
                <a:cs typeface="Roboto"/>
                <a:sym typeface="Roboto"/>
              </a:rPr>
              <a:t> :      </a:t>
            </a:r>
            <a:r>
              <a:rPr lang="en" sz="1800" u="sng">
                <a:solidFill>
                  <a:schemeClr val="dk1"/>
                </a:solidFill>
                <a:latin typeface="Roboto"/>
                <a:ea typeface="Roboto"/>
                <a:cs typeface="Roboto"/>
                <a:sym typeface="Roboto"/>
              </a:rPr>
              <a:t>Admission No</a:t>
            </a:r>
            <a:r>
              <a:rPr lang="en"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1800">
                <a:solidFill>
                  <a:schemeClr val="dk1"/>
                </a:solidFill>
                <a:latin typeface="Roboto"/>
                <a:ea typeface="Roboto"/>
                <a:cs typeface="Roboto"/>
                <a:sym typeface="Roboto"/>
              </a:rPr>
              <a:t>-Ayushi Gupta              1900321290024          2019B111008</a:t>
            </a:r>
            <a:endParaRPr b="1" sz="18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800">
                <a:solidFill>
                  <a:schemeClr val="dk1"/>
                </a:solidFill>
                <a:latin typeface="Roboto"/>
                <a:ea typeface="Roboto"/>
                <a:cs typeface="Roboto"/>
                <a:sym typeface="Roboto"/>
              </a:rPr>
              <a:t>-Sanjana Jain               1900321290053          2019B111002</a:t>
            </a:r>
            <a:endParaRPr b="1" sz="18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8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8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2300">
                <a:solidFill>
                  <a:schemeClr val="dk1"/>
                </a:solidFill>
                <a:latin typeface="Roboto"/>
                <a:ea typeface="Roboto"/>
                <a:cs typeface="Roboto"/>
                <a:sym typeface="Roboto"/>
              </a:rPr>
              <a:t>                              </a:t>
            </a:r>
            <a:endParaRPr sz="2300">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24"/>
          <p:cNvSpPr txBox="1"/>
          <p:nvPr>
            <p:ph type="title"/>
          </p:nvPr>
        </p:nvSpPr>
        <p:spPr>
          <a:xfrm>
            <a:off x="4736300" y="1178725"/>
            <a:ext cx="3618300" cy="268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500"/>
              <a:t>THANK YOU</a:t>
            </a:r>
            <a:endParaRPr sz="10300"/>
          </a:p>
        </p:txBody>
      </p:sp>
      <p:sp>
        <p:nvSpPr>
          <p:cNvPr id="731" name="Google Shape;731;p24"/>
          <p:cNvSpPr/>
          <p:nvPr/>
        </p:nvSpPr>
        <p:spPr>
          <a:xfrm>
            <a:off x="1645849" y="2508108"/>
            <a:ext cx="840437" cy="840572"/>
          </a:xfrm>
          <a:custGeom>
            <a:rect b="b" l="l" r="r" t="t"/>
            <a:pathLst>
              <a:path extrusionOk="0" h="7203" w="7202">
                <a:moveTo>
                  <a:pt x="2293" y="1"/>
                </a:moveTo>
                <a:lnTo>
                  <a:pt x="2293" y="2294"/>
                </a:lnTo>
                <a:lnTo>
                  <a:pt x="0" y="2294"/>
                </a:lnTo>
                <a:lnTo>
                  <a:pt x="0" y="4910"/>
                </a:lnTo>
                <a:lnTo>
                  <a:pt x="2293" y="4910"/>
                </a:lnTo>
                <a:lnTo>
                  <a:pt x="2293" y="7203"/>
                </a:lnTo>
                <a:lnTo>
                  <a:pt x="4909" y="7203"/>
                </a:lnTo>
                <a:lnTo>
                  <a:pt x="4909" y="4910"/>
                </a:lnTo>
                <a:lnTo>
                  <a:pt x="7202" y="4910"/>
                </a:lnTo>
                <a:lnTo>
                  <a:pt x="7202" y="2294"/>
                </a:lnTo>
                <a:lnTo>
                  <a:pt x="4909" y="2294"/>
                </a:lnTo>
                <a:lnTo>
                  <a:pt x="4909" y="1"/>
                </a:ln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2" name="Google Shape;732;p24"/>
          <p:cNvGrpSpPr/>
          <p:nvPr/>
        </p:nvGrpSpPr>
        <p:grpSpPr>
          <a:xfrm>
            <a:off x="307175" y="1319500"/>
            <a:ext cx="3217748" cy="3217934"/>
            <a:chOff x="457200" y="1319450"/>
            <a:chExt cx="3217748" cy="3217934"/>
          </a:xfrm>
        </p:grpSpPr>
        <p:sp>
          <p:nvSpPr>
            <p:cNvPr id="733" name="Google Shape;733;p24"/>
            <p:cNvSpPr/>
            <p:nvPr/>
          </p:nvSpPr>
          <p:spPr>
            <a:xfrm>
              <a:off x="457200" y="1319450"/>
              <a:ext cx="3217748" cy="3217934"/>
            </a:xfrm>
            <a:custGeom>
              <a:rect b="b" l="l" r="r" t="t"/>
              <a:pathLst>
                <a:path extrusionOk="0" h="27575" w="27574">
                  <a:moveTo>
                    <a:pt x="13787" y="706"/>
                  </a:moveTo>
                  <a:cubicBezTo>
                    <a:pt x="21000" y="706"/>
                    <a:pt x="26868" y="6575"/>
                    <a:pt x="26868" y="13788"/>
                  </a:cubicBezTo>
                  <a:cubicBezTo>
                    <a:pt x="26868" y="21001"/>
                    <a:pt x="21000" y="26869"/>
                    <a:pt x="13787" y="26869"/>
                  </a:cubicBezTo>
                  <a:cubicBezTo>
                    <a:pt x="6574" y="26869"/>
                    <a:pt x="706" y="21001"/>
                    <a:pt x="706" y="13788"/>
                  </a:cubicBezTo>
                  <a:cubicBezTo>
                    <a:pt x="706" y="6575"/>
                    <a:pt x="6574" y="706"/>
                    <a:pt x="13787" y="706"/>
                  </a:cubicBezTo>
                  <a:close/>
                  <a:moveTo>
                    <a:pt x="13787" y="1"/>
                  </a:moveTo>
                  <a:cubicBezTo>
                    <a:pt x="6185" y="1"/>
                    <a:pt x="0" y="6186"/>
                    <a:pt x="0" y="13788"/>
                  </a:cubicBezTo>
                  <a:cubicBezTo>
                    <a:pt x="0" y="21390"/>
                    <a:pt x="6185" y="27575"/>
                    <a:pt x="13787" y="27575"/>
                  </a:cubicBezTo>
                  <a:cubicBezTo>
                    <a:pt x="21389" y="27575"/>
                    <a:pt x="27574" y="21390"/>
                    <a:pt x="27574" y="13788"/>
                  </a:cubicBezTo>
                  <a:cubicBezTo>
                    <a:pt x="27574" y="6186"/>
                    <a:pt x="21389" y="1"/>
                    <a:pt x="13787" y="1"/>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4"/>
            <p:cNvSpPr/>
            <p:nvPr/>
          </p:nvSpPr>
          <p:spPr>
            <a:xfrm>
              <a:off x="457200" y="1319450"/>
              <a:ext cx="1687876" cy="2782418"/>
            </a:xfrm>
            <a:custGeom>
              <a:rect b="b" l="l" r="r" t="t"/>
              <a:pathLst>
                <a:path extrusionOk="0" h="23843" w="14464">
                  <a:moveTo>
                    <a:pt x="13787" y="1"/>
                  </a:moveTo>
                  <a:cubicBezTo>
                    <a:pt x="6185" y="1"/>
                    <a:pt x="0" y="6186"/>
                    <a:pt x="0" y="13788"/>
                  </a:cubicBezTo>
                  <a:cubicBezTo>
                    <a:pt x="0" y="17579"/>
                    <a:pt x="1513" y="21115"/>
                    <a:pt x="4260" y="23745"/>
                  </a:cubicBezTo>
                  <a:cubicBezTo>
                    <a:pt x="4328" y="23810"/>
                    <a:pt x="4416" y="23843"/>
                    <a:pt x="4504" y="23843"/>
                  </a:cubicBezTo>
                  <a:cubicBezTo>
                    <a:pt x="4596" y="23843"/>
                    <a:pt x="4690" y="23806"/>
                    <a:pt x="4759" y="23734"/>
                  </a:cubicBezTo>
                  <a:cubicBezTo>
                    <a:pt x="4893" y="23593"/>
                    <a:pt x="4889" y="23370"/>
                    <a:pt x="4748" y="23235"/>
                  </a:cubicBezTo>
                  <a:cubicBezTo>
                    <a:pt x="2141" y="20740"/>
                    <a:pt x="706" y="17385"/>
                    <a:pt x="706" y="13788"/>
                  </a:cubicBezTo>
                  <a:cubicBezTo>
                    <a:pt x="706" y="6575"/>
                    <a:pt x="6574" y="706"/>
                    <a:pt x="13787" y="706"/>
                  </a:cubicBezTo>
                  <a:cubicBezTo>
                    <a:pt x="13851" y="706"/>
                    <a:pt x="13914" y="709"/>
                    <a:pt x="13976" y="711"/>
                  </a:cubicBezTo>
                  <a:lnTo>
                    <a:pt x="14099" y="714"/>
                  </a:lnTo>
                  <a:cubicBezTo>
                    <a:pt x="14102" y="715"/>
                    <a:pt x="14105" y="715"/>
                    <a:pt x="14107" y="715"/>
                  </a:cubicBezTo>
                  <a:cubicBezTo>
                    <a:pt x="14299" y="715"/>
                    <a:pt x="14455" y="562"/>
                    <a:pt x="14459" y="370"/>
                  </a:cubicBezTo>
                  <a:cubicBezTo>
                    <a:pt x="14464" y="176"/>
                    <a:pt x="14310" y="14"/>
                    <a:pt x="14115" y="10"/>
                  </a:cubicBezTo>
                  <a:lnTo>
                    <a:pt x="14001" y="6"/>
                  </a:lnTo>
                  <a:cubicBezTo>
                    <a:pt x="13929" y="4"/>
                    <a:pt x="13859" y="1"/>
                    <a:pt x="137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5" name="Google Shape;735;p24"/>
          <p:cNvGrpSpPr/>
          <p:nvPr/>
        </p:nvGrpSpPr>
        <p:grpSpPr>
          <a:xfrm>
            <a:off x="704125" y="1566494"/>
            <a:ext cx="2723895" cy="2723953"/>
            <a:chOff x="704125" y="1566494"/>
            <a:chExt cx="2723895" cy="2723953"/>
          </a:xfrm>
        </p:grpSpPr>
        <p:sp>
          <p:nvSpPr>
            <p:cNvPr id="736" name="Google Shape;736;p24"/>
            <p:cNvSpPr/>
            <p:nvPr/>
          </p:nvSpPr>
          <p:spPr>
            <a:xfrm>
              <a:off x="704125" y="1566494"/>
              <a:ext cx="2723895" cy="2723953"/>
            </a:xfrm>
            <a:custGeom>
              <a:rect b="b" l="l" r="r" t="t"/>
              <a:pathLst>
                <a:path extrusionOk="0" h="23342" w="23342">
                  <a:moveTo>
                    <a:pt x="11671" y="706"/>
                  </a:moveTo>
                  <a:cubicBezTo>
                    <a:pt x="17717" y="706"/>
                    <a:pt x="22636" y="5625"/>
                    <a:pt x="22636" y="11671"/>
                  </a:cubicBezTo>
                  <a:cubicBezTo>
                    <a:pt x="22636" y="17717"/>
                    <a:pt x="17717" y="22636"/>
                    <a:pt x="11671" y="22636"/>
                  </a:cubicBezTo>
                  <a:cubicBezTo>
                    <a:pt x="5624" y="22636"/>
                    <a:pt x="706" y="17717"/>
                    <a:pt x="706" y="11671"/>
                  </a:cubicBezTo>
                  <a:cubicBezTo>
                    <a:pt x="706" y="5625"/>
                    <a:pt x="5624" y="706"/>
                    <a:pt x="11671" y="706"/>
                  </a:cubicBezTo>
                  <a:close/>
                  <a:moveTo>
                    <a:pt x="11671" y="0"/>
                  </a:moveTo>
                  <a:cubicBezTo>
                    <a:pt x="5236" y="0"/>
                    <a:pt x="1" y="5236"/>
                    <a:pt x="1" y="11671"/>
                  </a:cubicBezTo>
                  <a:cubicBezTo>
                    <a:pt x="1" y="18106"/>
                    <a:pt x="5236" y="23341"/>
                    <a:pt x="11671" y="23341"/>
                  </a:cubicBezTo>
                  <a:cubicBezTo>
                    <a:pt x="18106" y="23341"/>
                    <a:pt x="23341" y="18106"/>
                    <a:pt x="23341" y="11671"/>
                  </a:cubicBezTo>
                  <a:cubicBezTo>
                    <a:pt x="23341" y="5236"/>
                    <a:pt x="18106" y="0"/>
                    <a:pt x="11671"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4"/>
            <p:cNvSpPr/>
            <p:nvPr/>
          </p:nvSpPr>
          <p:spPr>
            <a:xfrm>
              <a:off x="704125" y="1566494"/>
              <a:ext cx="1441183" cy="2498143"/>
            </a:xfrm>
            <a:custGeom>
              <a:rect b="b" l="l" r="r" t="t"/>
              <a:pathLst>
                <a:path extrusionOk="0" h="21407" w="12350">
                  <a:moveTo>
                    <a:pt x="11671" y="0"/>
                  </a:moveTo>
                  <a:cubicBezTo>
                    <a:pt x="5236" y="0"/>
                    <a:pt x="1" y="5236"/>
                    <a:pt x="1" y="11671"/>
                  </a:cubicBezTo>
                  <a:cubicBezTo>
                    <a:pt x="1" y="15548"/>
                    <a:pt x="1926" y="19165"/>
                    <a:pt x="5150" y="21345"/>
                  </a:cubicBezTo>
                  <a:cubicBezTo>
                    <a:pt x="5211" y="21386"/>
                    <a:pt x="5280" y="21406"/>
                    <a:pt x="5347" y="21406"/>
                  </a:cubicBezTo>
                  <a:cubicBezTo>
                    <a:pt x="5460" y="21406"/>
                    <a:pt x="5571" y="21351"/>
                    <a:pt x="5639" y="21251"/>
                  </a:cubicBezTo>
                  <a:cubicBezTo>
                    <a:pt x="5748" y="21089"/>
                    <a:pt x="5707" y="20870"/>
                    <a:pt x="5545" y="20761"/>
                  </a:cubicBezTo>
                  <a:cubicBezTo>
                    <a:pt x="2515" y="18712"/>
                    <a:pt x="706" y="15314"/>
                    <a:pt x="706" y="11671"/>
                  </a:cubicBezTo>
                  <a:cubicBezTo>
                    <a:pt x="706" y="5625"/>
                    <a:pt x="5624" y="706"/>
                    <a:pt x="11671" y="706"/>
                  </a:cubicBezTo>
                  <a:cubicBezTo>
                    <a:pt x="11743" y="706"/>
                    <a:pt x="11812" y="708"/>
                    <a:pt x="11883" y="711"/>
                  </a:cubicBezTo>
                  <a:lnTo>
                    <a:pt x="11981" y="714"/>
                  </a:lnTo>
                  <a:cubicBezTo>
                    <a:pt x="11987" y="714"/>
                    <a:pt x="11994" y="714"/>
                    <a:pt x="12000" y="714"/>
                  </a:cubicBezTo>
                  <a:cubicBezTo>
                    <a:pt x="12199" y="714"/>
                    <a:pt x="12338" y="560"/>
                    <a:pt x="12343" y="371"/>
                  </a:cubicBezTo>
                  <a:cubicBezTo>
                    <a:pt x="12349" y="177"/>
                    <a:pt x="12196" y="14"/>
                    <a:pt x="12001" y="9"/>
                  </a:cubicBezTo>
                  <a:lnTo>
                    <a:pt x="11908" y="6"/>
                  </a:lnTo>
                  <a:cubicBezTo>
                    <a:pt x="11829" y="3"/>
                    <a:pt x="11750" y="0"/>
                    <a:pt x="116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8" name="Google Shape;738;p24"/>
          <p:cNvGrpSpPr/>
          <p:nvPr/>
        </p:nvGrpSpPr>
        <p:grpSpPr>
          <a:xfrm>
            <a:off x="951167" y="1813421"/>
            <a:ext cx="2229808" cy="2230089"/>
            <a:chOff x="951167" y="1813421"/>
            <a:chExt cx="2229808" cy="2230089"/>
          </a:xfrm>
        </p:grpSpPr>
        <p:sp>
          <p:nvSpPr>
            <p:cNvPr id="739" name="Google Shape;739;p24"/>
            <p:cNvSpPr/>
            <p:nvPr/>
          </p:nvSpPr>
          <p:spPr>
            <a:xfrm>
              <a:off x="951167" y="1813421"/>
              <a:ext cx="2229808" cy="2230089"/>
            </a:xfrm>
            <a:custGeom>
              <a:rect b="b" l="l" r="r" t="t"/>
              <a:pathLst>
                <a:path extrusionOk="0" h="19110" w="19108">
                  <a:moveTo>
                    <a:pt x="9554" y="706"/>
                  </a:moveTo>
                  <a:cubicBezTo>
                    <a:pt x="14433" y="706"/>
                    <a:pt x="18402" y="4676"/>
                    <a:pt x="18402" y="9555"/>
                  </a:cubicBezTo>
                  <a:cubicBezTo>
                    <a:pt x="18402" y="14434"/>
                    <a:pt x="14433" y="18403"/>
                    <a:pt x="9554" y="18403"/>
                  </a:cubicBezTo>
                  <a:cubicBezTo>
                    <a:pt x="4675" y="18403"/>
                    <a:pt x="706" y="14434"/>
                    <a:pt x="706" y="9555"/>
                  </a:cubicBezTo>
                  <a:cubicBezTo>
                    <a:pt x="706" y="4676"/>
                    <a:pt x="4675" y="706"/>
                    <a:pt x="9554" y="706"/>
                  </a:cubicBezTo>
                  <a:close/>
                  <a:moveTo>
                    <a:pt x="9554" y="1"/>
                  </a:moveTo>
                  <a:cubicBezTo>
                    <a:pt x="4286" y="1"/>
                    <a:pt x="0" y="4287"/>
                    <a:pt x="0" y="9555"/>
                  </a:cubicBezTo>
                  <a:cubicBezTo>
                    <a:pt x="0" y="14823"/>
                    <a:pt x="4286" y="19109"/>
                    <a:pt x="9554" y="19109"/>
                  </a:cubicBezTo>
                  <a:cubicBezTo>
                    <a:pt x="14822" y="19109"/>
                    <a:pt x="19108" y="14823"/>
                    <a:pt x="19108" y="9555"/>
                  </a:cubicBezTo>
                  <a:cubicBezTo>
                    <a:pt x="19108" y="4287"/>
                    <a:pt x="14822" y="1"/>
                    <a:pt x="9554" y="1"/>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4"/>
            <p:cNvSpPr/>
            <p:nvPr/>
          </p:nvSpPr>
          <p:spPr>
            <a:xfrm>
              <a:off x="951167" y="1813421"/>
              <a:ext cx="1526021" cy="2230089"/>
            </a:xfrm>
            <a:custGeom>
              <a:rect b="b" l="l" r="r" t="t"/>
              <a:pathLst>
                <a:path extrusionOk="0" h="19110" w="13077">
                  <a:moveTo>
                    <a:pt x="9554" y="1"/>
                  </a:moveTo>
                  <a:cubicBezTo>
                    <a:pt x="4286" y="1"/>
                    <a:pt x="0" y="4287"/>
                    <a:pt x="0" y="9555"/>
                  </a:cubicBezTo>
                  <a:cubicBezTo>
                    <a:pt x="0" y="14823"/>
                    <a:pt x="4286" y="19109"/>
                    <a:pt x="9554" y="19109"/>
                  </a:cubicBezTo>
                  <a:cubicBezTo>
                    <a:pt x="10668" y="19109"/>
                    <a:pt x="11759" y="18918"/>
                    <a:pt x="12799" y="18541"/>
                  </a:cubicBezTo>
                  <a:cubicBezTo>
                    <a:pt x="12983" y="18475"/>
                    <a:pt x="13077" y="18272"/>
                    <a:pt x="13011" y="18090"/>
                  </a:cubicBezTo>
                  <a:cubicBezTo>
                    <a:pt x="12959" y="17946"/>
                    <a:pt x="12824" y="17857"/>
                    <a:pt x="12680" y="17857"/>
                  </a:cubicBezTo>
                  <a:cubicBezTo>
                    <a:pt x="12640" y="17857"/>
                    <a:pt x="12599" y="17864"/>
                    <a:pt x="12559" y="17878"/>
                  </a:cubicBezTo>
                  <a:cubicBezTo>
                    <a:pt x="11596" y="18227"/>
                    <a:pt x="10586" y="18403"/>
                    <a:pt x="9554" y="18403"/>
                  </a:cubicBezTo>
                  <a:cubicBezTo>
                    <a:pt x="4675" y="18403"/>
                    <a:pt x="706" y="14434"/>
                    <a:pt x="706" y="9555"/>
                  </a:cubicBezTo>
                  <a:cubicBezTo>
                    <a:pt x="706" y="4676"/>
                    <a:pt x="4675" y="706"/>
                    <a:pt x="9554" y="706"/>
                  </a:cubicBezTo>
                  <a:cubicBezTo>
                    <a:pt x="9639" y="706"/>
                    <a:pt x="9722" y="710"/>
                    <a:pt x="9805" y="712"/>
                  </a:cubicBezTo>
                  <a:lnTo>
                    <a:pt x="9862" y="714"/>
                  </a:lnTo>
                  <a:cubicBezTo>
                    <a:pt x="10040" y="712"/>
                    <a:pt x="10220" y="569"/>
                    <a:pt x="10226" y="374"/>
                  </a:cubicBezTo>
                  <a:cubicBezTo>
                    <a:pt x="10233" y="179"/>
                    <a:pt x="10080" y="16"/>
                    <a:pt x="9886" y="10"/>
                  </a:cubicBezTo>
                  <a:lnTo>
                    <a:pt x="9830" y="7"/>
                  </a:lnTo>
                  <a:cubicBezTo>
                    <a:pt x="9738" y="4"/>
                    <a:pt x="9646" y="1"/>
                    <a:pt x="95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24"/>
          <p:cNvGrpSpPr/>
          <p:nvPr/>
        </p:nvGrpSpPr>
        <p:grpSpPr>
          <a:xfrm>
            <a:off x="1198093" y="2060465"/>
            <a:ext cx="1735955" cy="1735992"/>
            <a:chOff x="1198093" y="2060465"/>
            <a:chExt cx="1735955" cy="1735992"/>
          </a:xfrm>
        </p:grpSpPr>
        <p:sp>
          <p:nvSpPr>
            <p:cNvPr id="742" name="Google Shape;742;p24"/>
            <p:cNvSpPr/>
            <p:nvPr/>
          </p:nvSpPr>
          <p:spPr>
            <a:xfrm>
              <a:off x="1198093" y="2060465"/>
              <a:ext cx="1735955" cy="1735992"/>
            </a:xfrm>
            <a:custGeom>
              <a:rect b="b" l="l" r="r" t="t"/>
              <a:pathLst>
                <a:path extrusionOk="0" h="14876" w="14876">
                  <a:moveTo>
                    <a:pt x="7438" y="706"/>
                  </a:moveTo>
                  <a:cubicBezTo>
                    <a:pt x="11150" y="706"/>
                    <a:pt x="14170" y="3726"/>
                    <a:pt x="14170" y="7438"/>
                  </a:cubicBezTo>
                  <a:cubicBezTo>
                    <a:pt x="14170" y="11150"/>
                    <a:pt x="11150" y="14170"/>
                    <a:pt x="7438" y="14170"/>
                  </a:cubicBezTo>
                  <a:cubicBezTo>
                    <a:pt x="3726" y="14170"/>
                    <a:pt x="706" y="11150"/>
                    <a:pt x="706" y="7438"/>
                  </a:cubicBezTo>
                  <a:cubicBezTo>
                    <a:pt x="706" y="3726"/>
                    <a:pt x="3726" y="706"/>
                    <a:pt x="7438" y="706"/>
                  </a:cubicBezTo>
                  <a:close/>
                  <a:moveTo>
                    <a:pt x="7438" y="0"/>
                  </a:moveTo>
                  <a:cubicBezTo>
                    <a:pt x="3337" y="0"/>
                    <a:pt x="1" y="3337"/>
                    <a:pt x="1" y="7438"/>
                  </a:cubicBezTo>
                  <a:cubicBezTo>
                    <a:pt x="1" y="11539"/>
                    <a:pt x="3337" y="14875"/>
                    <a:pt x="7438" y="14875"/>
                  </a:cubicBezTo>
                  <a:cubicBezTo>
                    <a:pt x="11539" y="14875"/>
                    <a:pt x="14875" y="11539"/>
                    <a:pt x="14875" y="7438"/>
                  </a:cubicBezTo>
                  <a:cubicBezTo>
                    <a:pt x="14875" y="3337"/>
                    <a:pt x="11539" y="0"/>
                    <a:pt x="7438"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4"/>
            <p:cNvSpPr/>
            <p:nvPr/>
          </p:nvSpPr>
          <p:spPr>
            <a:xfrm>
              <a:off x="1198093" y="2060465"/>
              <a:ext cx="1674340" cy="1735992"/>
            </a:xfrm>
            <a:custGeom>
              <a:rect b="b" l="l" r="r" t="t"/>
              <a:pathLst>
                <a:path extrusionOk="0" h="14876" w="14348">
                  <a:moveTo>
                    <a:pt x="7438" y="0"/>
                  </a:moveTo>
                  <a:cubicBezTo>
                    <a:pt x="3337" y="0"/>
                    <a:pt x="1" y="3337"/>
                    <a:pt x="1" y="7438"/>
                  </a:cubicBezTo>
                  <a:cubicBezTo>
                    <a:pt x="1" y="11539"/>
                    <a:pt x="3337" y="14875"/>
                    <a:pt x="7438" y="14875"/>
                  </a:cubicBezTo>
                  <a:cubicBezTo>
                    <a:pt x="10411" y="14875"/>
                    <a:pt x="13092" y="13110"/>
                    <a:pt x="14270" y="10379"/>
                  </a:cubicBezTo>
                  <a:cubicBezTo>
                    <a:pt x="14347" y="10200"/>
                    <a:pt x="14264" y="9993"/>
                    <a:pt x="14086" y="9916"/>
                  </a:cubicBezTo>
                  <a:cubicBezTo>
                    <a:pt x="14041" y="9897"/>
                    <a:pt x="13993" y="9888"/>
                    <a:pt x="13947" y="9888"/>
                  </a:cubicBezTo>
                  <a:cubicBezTo>
                    <a:pt x="13810" y="9888"/>
                    <a:pt x="13679" y="9966"/>
                    <a:pt x="13621" y="10100"/>
                  </a:cubicBezTo>
                  <a:cubicBezTo>
                    <a:pt x="12556" y="12573"/>
                    <a:pt x="10129" y="14170"/>
                    <a:pt x="7438" y="14170"/>
                  </a:cubicBezTo>
                  <a:cubicBezTo>
                    <a:pt x="3726" y="14170"/>
                    <a:pt x="706" y="11150"/>
                    <a:pt x="706" y="7438"/>
                  </a:cubicBezTo>
                  <a:cubicBezTo>
                    <a:pt x="706" y="3726"/>
                    <a:pt x="3726" y="706"/>
                    <a:pt x="7438" y="706"/>
                  </a:cubicBezTo>
                  <a:cubicBezTo>
                    <a:pt x="7540" y="706"/>
                    <a:pt x="7641" y="709"/>
                    <a:pt x="7742" y="714"/>
                  </a:cubicBezTo>
                  <a:cubicBezTo>
                    <a:pt x="7746" y="714"/>
                    <a:pt x="7751" y="714"/>
                    <a:pt x="7755" y="714"/>
                  </a:cubicBezTo>
                  <a:cubicBezTo>
                    <a:pt x="7947" y="714"/>
                    <a:pt x="8102" y="568"/>
                    <a:pt x="8110" y="378"/>
                  </a:cubicBezTo>
                  <a:cubicBezTo>
                    <a:pt x="8119" y="183"/>
                    <a:pt x="7969" y="18"/>
                    <a:pt x="7774" y="9"/>
                  </a:cubicBezTo>
                  <a:cubicBezTo>
                    <a:pt x="7662" y="4"/>
                    <a:pt x="7551" y="0"/>
                    <a:pt x="74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4" name="Google Shape;744;p24"/>
          <p:cNvSpPr txBox="1"/>
          <p:nvPr/>
        </p:nvSpPr>
        <p:spPr>
          <a:xfrm>
            <a:off x="4355049" y="3027723"/>
            <a:ext cx="996900" cy="22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solidFill>
                <a:schemeClr val="accent3"/>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nvSpPr>
        <p:spPr>
          <a:xfrm>
            <a:off x="4378025" y="697250"/>
            <a:ext cx="4366800" cy="14919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t/>
            </a:r>
            <a:endParaRPr sz="65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2950">
                <a:solidFill>
                  <a:srgbClr val="0000FF"/>
                </a:solidFill>
                <a:highlight>
                  <a:srgbClr val="FFFFFE"/>
                </a:highlight>
                <a:latin typeface="Roboto Black"/>
                <a:ea typeface="Roboto Black"/>
                <a:cs typeface="Roboto Black"/>
                <a:sym typeface="Roboto Black"/>
              </a:rPr>
              <a:t>Predicting Depression, Anxiety and Stress</a:t>
            </a:r>
            <a:endParaRPr sz="2950">
              <a:solidFill>
                <a:srgbClr val="0000FF"/>
              </a:solidFill>
              <a:highlight>
                <a:srgbClr val="FFFFFE"/>
              </a:highlight>
              <a:latin typeface="Roboto Black"/>
              <a:ea typeface="Roboto Black"/>
              <a:cs typeface="Roboto Black"/>
              <a:sym typeface="Roboto Black"/>
            </a:endParaRPr>
          </a:p>
          <a:p>
            <a:pPr indent="0" lvl="0" marL="0" rtl="0" algn="l">
              <a:spcBef>
                <a:spcPts val="0"/>
              </a:spcBef>
              <a:spcAft>
                <a:spcPts val="0"/>
              </a:spcAft>
              <a:buNone/>
            </a:pPr>
            <a:r>
              <a:t/>
            </a:r>
            <a:endParaRPr sz="4600">
              <a:latin typeface="Fira Sans Extra Condensed SemiBold"/>
              <a:ea typeface="Fira Sans Extra Condensed SemiBold"/>
              <a:cs typeface="Fira Sans Extra Condensed SemiBold"/>
              <a:sym typeface="Fira Sans Extra Condensed SemiBold"/>
            </a:endParaRPr>
          </a:p>
        </p:txBody>
      </p:sp>
      <p:sp>
        <p:nvSpPr>
          <p:cNvPr id="121" name="Google Shape;121;p16"/>
          <p:cNvSpPr txBox="1"/>
          <p:nvPr/>
        </p:nvSpPr>
        <p:spPr>
          <a:xfrm>
            <a:off x="4686875" y="3263375"/>
            <a:ext cx="3632400" cy="13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50">
                <a:solidFill>
                  <a:srgbClr val="333333"/>
                </a:solidFill>
                <a:highlight>
                  <a:srgbClr val="FFFFFF"/>
                </a:highlight>
                <a:latin typeface="Roboto"/>
                <a:ea typeface="Roboto"/>
                <a:cs typeface="Roboto"/>
                <a:sym typeface="Roboto"/>
              </a:rPr>
              <a:t>Psychological health issues like anxiety, depression and stress have become very common among the masses.</a:t>
            </a:r>
            <a:endParaRPr sz="15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2200">
              <a:latin typeface="Roboto"/>
              <a:ea typeface="Roboto"/>
              <a:cs typeface="Roboto"/>
              <a:sym typeface="Roboto"/>
            </a:endParaRPr>
          </a:p>
        </p:txBody>
      </p:sp>
      <p:grpSp>
        <p:nvGrpSpPr>
          <p:cNvPr id="122" name="Google Shape;122;p16"/>
          <p:cNvGrpSpPr/>
          <p:nvPr/>
        </p:nvGrpSpPr>
        <p:grpSpPr>
          <a:xfrm>
            <a:off x="300831" y="886033"/>
            <a:ext cx="3928035" cy="3371433"/>
            <a:chOff x="272699" y="603900"/>
            <a:chExt cx="4809643" cy="4128117"/>
          </a:xfrm>
        </p:grpSpPr>
        <p:sp>
          <p:nvSpPr>
            <p:cNvPr id="123" name="Google Shape;123;p16"/>
            <p:cNvSpPr/>
            <p:nvPr/>
          </p:nvSpPr>
          <p:spPr>
            <a:xfrm>
              <a:off x="4750042" y="2029297"/>
              <a:ext cx="46315" cy="90268"/>
            </a:xfrm>
            <a:custGeom>
              <a:rect b="b" l="l" r="r" t="t"/>
              <a:pathLst>
                <a:path extrusionOk="0" h="1070" w="549">
                  <a:moveTo>
                    <a:pt x="271" y="0"/>
                  </a:moveTo>
                  <a:cubicBezTo>
                    <a:pt x="192" y="161"/>
                    <a:pt x="113" y="358"/>
                    <a:pt x="52" y="530"/>
                  </a:cubicBezTo>
                  <a:cubicBezTo>
                    <a:pt x="1" y="686"/>
                    <a:pt x="1" y="877"/>
                    <a:pt x="118" y="995"/>
                  </a:cubicBezTo>
                  <a:cubicBezTo>
                    <a:pt x="161" y="1039"/>
                    <a:pt x="220" y="1069"/>
                    <a:pt x="281" y="1069"/>
                  </a:cubicBezTo>
                  <a:cubicBezTo>
                    <a:pt x="283" y="1069"/>
                    <a:pt x="284" y="1069"/>
                    <a:pt x="286" y="1069"/>
                  </a:cubicBezTo>
                  <a:cubicBezTo>
                    <a:pt x="414" y="1066"/>
                    <a:pt x="502" y="933"/>
                    <a:pt x="520" y="807"/>
                  </a:cubicBezTo>
                  <a:cubicBezTo>
                    <a:pt x="549" y="613"/>
                    <a:pt x="468" y="423"/>
                    <a:pt x="387" y="244"/>
                  </a:cubicBezTo>
                  <a:cubicBezTo>
                    <a:pt x="352" y="163"/>
                    <a:pt x="320" y="71"/>
                    <a:pt x="271" y="0"/>
                  </a:cubicBezTo>
                  <a:close/>
                </a:path>
              </a:pathLst>
            </a:custGeom>
            <a:solidFill>
              <a:srgbClr val="5038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4374118" y="2030309"/>
              <a:ext cx="46399" cy="90268"/>
            </a:xfrm>
            <a:custGeom>
              <a:rect b="b" l="l" r="r" t="t"/>
              <a:pathLst>
                <a:path extrusionOk="0" h="1070" w="550">
                  <a:moveTo>
                    <a:pt x="272" y="1"/>
                  </a:moveTo>
                  <a:cubicBezTo>
                    <a:pt x="192" y="161"/>
                    <a:pt x="114" y="358"/>
                    <a:pt x="52" y="530"/>
                  </a:cubicBezTo>
                  <a:cubicBezTo>
                    <a:pt x="1" y="686"/>
                    <a:pt x="3" y="877"/>
                    <a:pt x="118" y="995"/>
                  </a:cubicBezTo>
                  <a:cubicBezTo>
                    <a:pt x="161" y="1039"/>
                    <a:pt x="220" y="1069"/>
                    <a:pt x="281" y="1069"/>
                  </a:cubicBezTo>
                  <a:cubicBezTo>
                    <a:pt x="283" y="1069"/>
                    <a:pt x="285" y="1069"/>
                    <a:pt x="286" y="1069"/>
                  </a:cubicBezTo>
                  <a:cubicBezTo>
                    <a:pt x="414" y="1066"/>
                    <a:pt x="502" y="933"/>
                    <a:pt x="520" y="807"/>
                  </a:cubicBezTo>
                  <a:cubicBezTo>
                    <a:pt x="549" y="614"/>
                    <a:pt x="468" y="422"/>
                    <a:pt x="389" y="244"/>
                  </a:cubicBezTo>
                  <a:cubicBezTo>
                    <a:pt x="353" y="163"/>
                    <a:pt x="321" y="71"/>
                    <a:pt x="272" y="1"/>
                  </a:cubicBezTo>
                  <a:close/>
                </a:path>
              </a:pathLst>
            </a:custGeom>
            <a:solidFill>
              <a:srgbClr val="5038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4561658" y="2029297"/>
              <a:ext cx="46315" cy="90268"/>
            </a:xfrm>
            <a:custGeom>
              <a:rect b="b" l="l" r="r" t="t"/>
              <a:pathLst>
                <a:path extrusionOk="0" h="1070" w="549">
                  <a:moveTo>
                    <a:pt x="272" y="0"/>
                  </a:moveTo>
                  <a:cubicBezTo>
                    <a:pt x="192" y="161"/>
                    <a:pt x="113" y="358"/>
                    <a:pt x="52" y="530"/>
                  </a:cubicBezTo>
                  <a:cubicBezTo>
                    <a:pt x="1" y="686"/>
                    <a:pt x="2" y="877"/>
                    <a:pt x="117" y="995"/>
                  </a:cubicBezTo>
                  <a:cubicBezTo>
                    <a:pt x="160" y="1039"/>
                    <a:pt x="219" y="1069"/>
                    <a:pt x="281" y="1069"/>
                  </a:cubicBezTo>
                  <a:cubicBezTo>
                    <a:pt x="283" y="1069"/>
                    <a:pt x="285" y="1069"/>
                    <a:pt x="286" y="1069"/>
                  </a:cubicBezTo>
                  <a:cubicBezTo>
                    <a:pt x="413" y="1066"/>
                    <a:pt x="501" y="933"/>
                    <a:pt x="520" y="807"/>
                  </a:cubicBezTo>
                  <a:cubicBezTo>
                    <a:pt x="548" y="613"/>
                    <a:pt x="467" y="423"/>
                    <a:pt x="388" y="244"/>
                  </a:cubicBezTo>
                  <a:cubicBezTo>
                    <a:pt x="352" y="163"/>
                    <a:pt x="321" y="71"/>
                    <a:pt x="272" y="0"/>
                  </a:cubicBezTo>
                  <a:close/>
                </a:path>
              </a:pathLst>
            </a:custGeom>
            <a:solidFill>
              <a:srgbClr val="5038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4664075" y="2172967"/>
              <a:ext cx="46315" cy="90184"/>
            </a:xfrm>
            <a:custGeom>
              <a:rect b="b" l="l" r="r" t="t"/>
              <a:pathLst>
                <a:path extrusionOk="0" h="1069" w="549">
                  <a:moveTo>
                    <a:pt x="271" y="0"/>
                  </a:moveTo>
                  <a:cubicBezTo>
                    <a:pt x="192" y="161"/>
                    <a:pt x="113" y="357"/>
                    <a:pt x="52" y="529"/>
                  </a:cubicBezTo>
                  <a:cubicBezTo>
                    <a:pt x="1" y="686"/>
                    <a:pt x="1" y="877"/>
                    <a:pt x="117" y="995"/>
                  </a:cubicBezTo>
                  <a:cubicBezTo>
                    <a:pt x="160" y="1039"/>
                    <a:pt x="219" y="1069"/>
                    <a:pt x="281" y="1069"/>
                  </a:cubicBezTo>
                  <a:cubicBezTo>
                    <a:pt x="283" y="1069"/>
                    <a:pt x="284" y="1069"/>
                    <a:pt x="286" y="1069"/>
                  </a:cubicBezTo>
                  <a:cubicBezTo>
                    <a:pt x="414" y="1065"/>
                    <a:pt x="502" y="933"/>
                    <a:pt x="520" y="807"/>
                  </a:cubicBezTo>
                  <a:cubicBezTo>
                    <a:pt x="548" y="613"/>
                    <a:pt x="467" y="423"/>
                    <a:pt x="387" y="244"/>
                  </a:cubicBezTo>
                  <a:cubicBezTo>
                    <a:pt x="352" y="163"/>
                    <a:pt x="320" y="71"/>
                    <a:pt x="271" y="0"/>
                  </a:cubicBezTo>
                  <a:close/>
                </a:path>
              </a:pathLst>
            </a:custGeom>
            <a:solidFill>
              <a:srgbClr val="5038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4380361" y="2321361"/>
              <a:ext cx="46315" cy="90268"/>
            </a:xfrm>
            <a:custGeom>
              <a:rect b="b" l="l" r="r" t="t"/>
              <a:pathLst>
                <a:path extrusionOk="0" h="1070" w="549">
                  <a:moveTo>
                    <a:pt x="271" y="0"/>
                  </a:moveTo>
                  <a:cubicBezTo>
                    <a:pt x="191" y="160"/>
                    <a:pt x="113" y="357"/>
                    <a:pt x="52" y="530"/>
                  </a:cubicBezTo>
                  <a:cubicBezTo>
                    <a:pt x="0" y="686"/>
                    <a:pt x="2" y="877"/>
                    <a:pt x="117" y="994"/>
                  </a:cubicBezTo>
                  <a:cubicBezTo>
                    <a:pt x="161" y="1038"/>
                    <a:pt x="220" y="1069"/>
                    <a:pt x="281" y="1069"/>
                  </a:cubicBezTo>
                  <a:cubicBezTo>
                    <a:pt x="282" y="1069"/>
                    <a:pt x="284" y="1069"/>
                    <a:pt x="286" y="1069"/>
                  </a:cubicBezTo>
                  <a:cubicBezTo>
                    <a:pt x="413" y="1065"/>
                    <a:pt x="501" y="933"/>
                    <a:pt x="520" y="807"/>
                  </a:cubicBezTo>
                  <a:cubicBezTo>
                    <a:pt x="549" y="613"/>
                    <a:pt x="467" y="422"/>
                    <a:pt x="387" y="243"/>
                  </a:cubicBezTo>
                  <a:cubicBezTo>
                    <a:pt x="351" y="163"/>
                    <a:pt x="320" y="71"/>
                    <a:pt x="271" y="0"/>
                  </a:cubicBezTo>
                  <a:close/>
                </a:path>
              </a:pathLst>
            </a:custGeom>
            <a:solidFill>
              <a:srgbClr val="5038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4276594" y="2169339"/>
              <a:ext cx="46315" cy="90268"/>
            </a:xfrm>
            <a:custGeom>
              <a:rect b="b" l="l" r="r" t="t"/>
              <a:pathLst>
                <a:path extrusionOk="0" h="1070" w="549">
                  <a:moveTo>
                    <a:pt x="272" y="0"/>
                  </a:moveTo>
                  <a:cubicBezTo>
                    <a:pt x="192" y="161"/>
                    <a:pt x="113" y="357"/>
                    <a:pt x="52" y="529"/>
                  </a:cubicBezTo>
                  <a:cubicBezTo>
                    <a:pt x="1" y="686"/>
                    <a:pt x="2" y="877"/>
                    <a:pt x="117" y="995"/>
                  </a:cubicBezTo>
                  <a:cubicBezTo>
                    <a:pt x="160" y="1038"/>
                    <a:pt x="219" y="1069"/>
                    <a:pt x="281" y="1069"/>
                  </a:cubicBezTo>
                  <a:cubicBezTo>
                    <a:pt x="283" y="1069"/>
                    <a:pt x="285" y="1069"/>
                    <a:pt x="286" y="1069"/>
                  </a:cubicBezTo>
                  <a:cubicBezTo>
                    <a:pt x="413" y="1066"/>
                    <a:pt x="501" y="933"/>
                    <a:pt x="520" y="807"/>
                  </a:cubicBezTo>
                  <a:cubicBezTo>
                    <a:pt x="548" y="613"/>
                    <a:pt x="467" y="422"/>
                    <a:pt x="388" y="244"/>
                  </a:cubicBezTo>
                  <a:cubicBezTo>
                    <a:pt x="352" y="163"/>
                    <a:pt x="320" y="71"/>
                    <a:pt x="272" y="0"/>
                  </a:cubicBezTo>
                  <a:close/>
                </a:path>
              </a:pathLst>
            </a:custGeom>
            <a:solidFill>
              <a:srgbClr val="5038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4473751" y="2173051"/>
              <a:ext cx="46231" cy="90268"/>
            </a:xfrm>
            <a:custGeom>
              <a:rect b="b" l="l" r="r" t="t"/>
              <a:pathLst>
                <a:path extrusionOk="0" h="1070" w="548">
                  <a:moveTo>
                    <a:pt x="271" y="1"/>
                  </a:moveTo>
                  <a:cubicBezTo>
                    <a:pt x="192" y="162"/>
                    <a:pt x="113" y="358"/>
                    <a:pt x="52" y="530"/>
                  </a:cubicBezTo>
                  <a:cubicBezTo>
                    <a:pt x="0" y="686"/>
                    <a:pt x="1" y="877"/>
                    <a:pt x="117" y="995"/>
                  </a:cubicBezTo>
                  <a:cubicBezTo>
                    <a:pt x="160" y="1039"/>
                    <a:pt x="219" y="1070"/>
                    <a:pt x="281" y="1070"/>
                  </a:cubicBezTo>
                  <a:cubicBezTo>
                    <a:pt x="283" y="1070"/>
                    <a:pt x="284" y="1070"/>
                    <a:pt x="286" y="1070"/>
                  </a:cubicBezTo>
                  <a:cubicBezTo>
                    <a:pt x="413" y="1066"/>
                    <a:pt x="502" y="933"/>
                    <a:pt x="520" y="808"/>
                  </a:cubicBezTo>
                  <a:cubicBezTo>
                    <a:pt x="548" y="614"/>
                    <a:pt x="467" y="423"/>
                    <a:pt x="387" y="244"/>
                  </a:cubicBezTo>
                  <a:cubicBezTo>
                    <a:pt x="351" y="163"/>
                    <a:pt x="320" y="72"/>
                    <a:pt x="271" y="1"/>
                  </a:cubicBezTo>
                  <a:close/>
                </a:path>
              </a:pathLst>
            </a:custGeom>
            <a:solidFill>
              <a:srgbClr val="5038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4581230" y="2317227"/>
              <a:ext cx="46231" cy="90184"/>
            </a:xfrm>
            <a:custGeom>
              <a:rect b="b" l="l" r="r" t="t"/>
              <a:pathLst>
                <a:path extrusionOk="0" h="1069" w="548">
                  <a:moveTo>
                    <a:pt x="271" y="1"/>
                  </a:moveTo>
                  <a:cubicBezTo>
                    <a:pt x="192" y="160"/>
                    <a:pt x="113" y="357"/>
                    <a:pt x="52" y="529"/>
                  </a:cubicBezTo>
                  <a:cubicBezTo>
                    <a:pt x="0" y="685"/>
                    <a:pt x="1" y="876"/>
                    <a:pt x="116" y="994"/>
                  </a:cubicBezTo>
                  <a:cubicBezTo>
                    <a:pt x="159" y="1038"/>
                    <a:pt x="217" y="1069"/>
                    <a:pt x="278" y="1069"/>
                  </a:cubicBezTo>
                  <a:cubicBezTo>
                    <a:pt x="281" y="1069"/>
                    <a:pt x="283" y="1069"/>
                    <a:pt x="286" y="1068"/>
                  </a:cubicBezTo>
                  <a:cubicBezTo>
                    <a:pt x="413" y="1065"/>
                    <a:pt x="501" y="933"/>
                    <a:pt x="520" y="807"/>
                  </a:cubicBezTo>
                  <a:cubicBezTo>
                    <a:pt x="548" y="614"/>
                    <a:pt x="467" y="422"/>
                    <a:pt x="387" y="243"/>
                  </a:cubicBezTo>
                  <a:cubicBezTo>
                    <a:pt x="351" y="163"/>
                    <a:pt x="320" y="70"/>
                    <a:pt x="271" y="1"/>
                  </a:cubicBezTo>
                  <a:close/>
                </a:path>
              </a:pathLst>
            </a:custGeom>
            <a:solidFill>
              <a:srgbClr val="5038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4485309" y="2462247"/>
              <a:ext cx="46315" cy="90268"/>
            </a:xfrm>
            <a:custGeom>
              <a:rect b="b" l="l" r="r" t="t"/>
              <a:pathLst>
                <a:path extrusionOk="0" h="1070" w="549">
                  <a:moveTo>
                    <a:pt x="271" y="1"/>
                  </a:moveTo>
                  <a:cubicBezTo>
                    <a:pt x="192" y="161"/>
                    <a:pt x="113" y="357"/>
                    <a:pt x="52" y="529"/>
                  </a:cubicBezTo>
                  <a:cubicBezTo>
                    <a:pt x="0" y="686"/>
                    <a:pt x="1" y="877"/>
                    <a:pt x="117" y="994"/>
                  </a:cubicBezTo>
                  <a:cubicBezTo>
                    <a:pt x="161" y="1039"/>
                    <a:pt x="220" y="1070"/>
                    <a:pt x="281" y="1070"/>
                  </a:cubicBezTo>
                  <a:cubicBezTo>
                    <a:pt x="283" y="1070"/>
                    <a:pt x="284" y="1070"/>
                    <a:pt x="286" y="1069"/>
                  </a:cubicBezTo>
                  <a:cubicBezTo>
                    <a:pt x="413" y="1065"/>
                    <a:pt x="502" y="933"/>
                    <a:pt x="520" y="808"/>
                  </a:cubicBezTo>
                  <a:cubicBezTo>
                    <a:pt x="549" y="614"/>
                    <a:pt x="468" y="422"/>
                    <a:pt x="387" y="244"/>
                  </a:cubicBezTo>
                  <a:cubicBezTo>
                    <a:pt x="351" y="163"/>
                    <a:pt x="320" y="71"/>
                    <a:pt x="271" y="1"/>
                  </a:cubicBezTo>
                  <a:close/>
                </a:path>
              </a:pathLst>
            </a:custGeom>
            <a:solidFill>
              <a:srgbClr val="5038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a:off x="4192989" y="2029297"/>
              <a:ext cx="46315" cy="90268"/>
            </a:xfrm>
            <a:custGeom>
              <a:rect b="b" l="l" r="r" t="t"/>
              <a:pathLst>
                <a:path extrusionOk="0" h="1070" w="549">
                  <a:moveTo>
                    <a:pt x="272" y="0"/>
                  </a:moveTo>
                  <a:cubicBezTo>
                    <a:pt x="192" y="161"/>
                    <a:pt x="113" y="358"/>
                    <a:pt x="52" y="530"/>
                  </a:cubicBezTo>
                  <a:cubicBezTo>
                    <a:pt x="0" y="686"/>
                    <a:pt x="2" y="877"/>
                    <a:pt x="117" y="995"/>
                  </a:cubicBezTo>
                  <a:cubicBezTo>
                    <a:pt x="160" y="1039"/>
                    <a:pt x="219" y="1069"/>
                    <a:pt x="281" y="1069"/>
                  </a:cubicBezTo>
                  <a:cubicBezTo>
                    <a:pt x="283" y="1069"/>
                    <a:pt x="285" y="1069"/>
                    <a:pt x="286" y="1069"/>
                  </a:cubicBezTo>
                  <a:cubicBezTo>
                    <a:pt x="413" y="1066"/>
                    <a:pt x="501" y="933"/>
                    <a:pt x="520" y="807"/>
                  </a:cubicBezTo>
                  <a:cubicBezTo>
                    <a:pt x="548" y="613"/>
                    <a:pt x="467" y="423"/>
                    <a:pt x="388" y="244"/>
                  </a:cubicBezTo>
                  <a:cubicBezTo>
                    <a:pt x="352" y="163"/>
                    <a:pt x="320" y="71"/>
                    <a:pt x="272" y="0"/>
                  </a:cubicBezTo>
                  <a:close/>
                </a:path>
              </a:pathLst>
            </a:custGeom>
            <a:solidFill>
              <a:srgbClr val="5038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a:off x="4685419" y="2446471"/>
              <a:ext cx="46315" cy="90184"/>
            </a:xfrm>
            <a:custGeom>
              <a:rect b="b" l="l" r="r" t="t"/>
              <a:pathLst>
                <a:path extrusionOk="0" h="1069" w="549">
                  <a:moveTo>
                    <a:pt x="271" y="0"/>
                  </a:moveTo>
                  <a:cubicBezTo>
                    <a:pt x="192" y="160"/>
                    <a:pt x="113" y="356"/>
                    <a:pt x="52" y="528"/>
                  </a:cubicBezTo>
                  <a:cubicBezTo>
                    <a:pt x="1" y="685"/>
                    <a:pt x="2" y="877"/>
                    <a:pt x="117" y="994"/>
                  </a:cubicBezTo>
                  <a:cubicBezTo>
                    <a:pt x="160" y="1038"/>
                    <a:pt x="219" y="1069"/>
                    <a:pt x="281" y="1069"/>
                  </a:cubicBezTo>
                  <a:cubicBezTo>
                    <a:pt x="283" y="1069"/>
                    <a:pt x="285" y="1069"/>
                    <a:pt x="286" y="1069"/>
                  </a:cubicBezTo>
                  <a:cubicBezTo>
                    <a:pt x="413" y="1064"/>
                    <a:pt x="502" y="933"/>
                    <a:pt x="520" y="807"/>
                  </a:cubicBezTo>
                  <a:cubicBezTo>
                    <a:pt x="548" y="613"/>
                    <a:pt x="467" y="422"/>
                    <a:pt x="388" y="243"/>
                  </a:cubicBezTo>
                  <a:cubicBezTo>
                    <a:pt x="352" y="162"/>
                    <a:pt x="320" y="70"/>
                    <a:pt x="271" y="0"/>
                  </a:cubicBezTo>
                  <a:close/>
                </a:path>
              </a:pathLst>
            </a:custGeom>
            <a:solidFill>
              <a:srgbClr val="5038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4275750" y="2446471"/>
              <a:ext cx="46315" cy="90184"/>
            </a:xfrm>
            <a:custGeom>
              <a:rect b="b" l="l" r="r" t="t"/>
              <a:pathLst>
                <a:path extrusionOk="0" h="1069" w="549">
                  <a:moveTo>
                    <a:pt x="271" y="0"/>
                  </a:moveTo>
                  <a:cubicBezTo>
                    <a:pt x="192" y="160"/>
                    <a:pt x="113" y="356"/>
                    <a:pt x="52" y="528"/>
                  </a:cubicBezTo>
                  <a:cubicBezTo>
                    <a:pt x="0" y="685"/>
                    <a:pt x="1" y="877"/>
                    <a:pt x="117" y="994"/>
                  </a:cubicBezTo>
                  <a:cubicBezTo>
                    <a:pt x="160" y="1038"/>
                    <a:pt x="220" y="1069"/>
                    <a:pt x="281" y="1069"/>
                  </a:cubicBezTo>
                  <a:cubicBezTo>
                    <a:pt x="283" y="1069"/>
                    <a:pt x="284" y="1069"/>
                    <a:pt x="286" y="1069"/>
                  </a:cubicBezTo>
                  <a:cubicBezTo>
                    <a:pt x="413" y="1064"/>
                    <a:pt x="502" y="933"/>
                    <a:pt x="520" y="807"/>
                  </a:cubicBezTo>
                  <a:cubicBezTo>
                    <a:pt x="549" y="613"/>
                    <a:pt x="467" y="422"/>
                    <a:pt x="387" y="243"/>
                  </a:cubicBezTo>
                  <a:cubicBezTo>
                    <a:pt x="351" y="162"/>
                    <a:pt x="320" y="70"/>
                    <a:pt x="271" y="0"/>
                  </a:cubicBezTo>
                  <a:close/>
                </a:path>
              </a:pathLst>
            </a:custGeom>
            <a:solidFill>
              <a:srgbClr val="5038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3878819" y="1491145"/>
              <a:ext cx="1140075" cy="490146"/>
            </a:xfrm>
            <a:custGeom>
              <a:rect b="b" l="l" r="r" t="t"/>
              <a:pathLst>
                <a:path extrusionOk="0" h="5810" w="13514">
                  <a:moveTo>
                    <a:pt x="6194" y="0"/>
                  </a:moveTo>
                  <a:cubicBezTo>
                    <a:pt x="5925" y="0"/>
                    <a:pt x="5661" y="33"/>
                    <a:pt x="5415" y="98"/>
                  </a:cubicBezTo>
                  <a:cubicBezTo>
                    <a:pt x="4349" y="380"/>
                    <a:pt x="3543" y="1372"/>
                    <a:pt x="3480" y="2491"/>
                  </a:cubicBezTo>
                  <a:cubicBezTo>
                    <a:pt x="3173" y="2318"/>
                    <a:pt x="2809" y="2234"/>
                    <a:pt x="2433" y="2234"/>
                  </a:cubicBezTo>
                  <a:cubicBezTo>
                    <a:pt x="1788" y="2234"/>
                    <a:pt x="1112" y="2482"/>
                    <a:pt x="649" y="2954"/>
                  </a:cubicBezTo>
                  <a:cubicBezTo>
                    <a:pt x="197" y="3413"/>
                    <a:pt x="0" y="4198"/>
                    <a:pt x="37" y="4860"/>
                  </a:cubicBezTo>
                  <a:cubicBezTo>
                    <a:pt x="66" y="5396"/>
                    <a:pt x="522" y="5809"/>
                    <a:pt x="1060" y="5809"/>
                  </a:cubicBezTo>
                  <a:lnTo>
                    <a:pt x="12275" y="5809"/>
                  </a:lnTo>
                  <a:cubicBezTo>
                    <a:pt x="12999" y="5809"/>
                    <a:pt x="13514" y="5072"/>
                    <a:pt x="13229" y="4406"/>
                  </a:cubicBezTo>
                  <a:cubicBezTo>
                    <a:pt x="13227" y="4402"/>
                    <a:pt x="13225" y="4397"/>
                    <a:pt x="13224" y="4393"/>
                  </a:cubicBezTo>
                  <a:cubicBezTo>
                    <a:pt x="13042" y="3980"/>
                    <a:pt x="12615" y="3674"/>
                    <a:pt x="12169" y="3674"/>
                  </a:cubicBezTo>
                  <a:cubicBezTo>
                    <a:pt x="12136" y="3674"/>
                    <a:pt x="12103" y="3675"/>
                    <a:pt x="12069" y="3679"/>
                  </a:cubicBezTo>
                  <a:cubicBezTo>
                    <a:pt x="12140" y="2748"/>
                    <a:pt x="11868" y="1916"/>
                    <a:pt x="11203" y="1388"/>
                  </a:cubicBezTo>
                  <a:cubicBezTo>
                    <a:pt x="10816" y="1079"/>
                    <a:pt x="10290" y="949"/>
                    <a:pt x="9764" y="949"/>
                  </a:cubicBezTo>
                  <a:cubicBezTo>
                    <a:pt x="9340" y="949"/>
                    <a:pt x="8917" y="1033"/>
                    <a:pt x="8566" y="1178"/>
                  </a:cubicBezTo>
                  <a:cubicBezTo>
                    <a:pt x="8053" y="372"/>
                    <a:pt x="7094" y="0"/>
                    <a:pt x="61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a:off x="1352974" y="603900"/>
              <a:ext cx="775966" cy="333569"/>
            </a:xfrm>
            <a:custGeom>
              <a:rect b="b" l="l" r="r" t="t"/>
              <a:pathLst>
                <a:path extrusionOk="0" h="3954" w="9198">
                  <a:moveTo>
                    <a:pt x="4217" y="0"/>
                  </a:moveTo>
                  <a:cubicBezTo>
                    <a:pt x="4034" y="0"/>
                    <a:pt x="3854" y="23"/>
                    <a:pt x="3687" y="67"/>
                  </a:cubicBezTo>
                  <a:cubicBezTo>
                    <a:pt x="2961" y="258"/>
                    <a:pt x="2412" y="934"/>
                    <a:pt x="2369" y="1694"/>
                  </a:cubicBezTo>
                  <a:cubicBezTo>
                    <a:pt x="2161" y="1577"/>
                    <a:pt x="1913" y="1520"/>
                    <a:pt x="1658" y="1520"/>
                  </a:cubicBezTo>
                  <a:cubicBezTo>
                    <a:pt x="1218" y="1520"/>
                    <a:pt x="757" y="1689"/>
                    <a:pt x="442" y="2010"/>
                  </a:cubicBezTo>
                  <a:cubicBezTo>
                    <a:pt x="135" y="2323"/>
                    <a:pt x="0" y="2856"/>
                    <a:pt x="26" y="3307"/>
                  </a:cubicBezTo>
                  <a:cubicBezTo>
                    <a:pt x="46" y="3672"/>
                    <a:pt x="357" y="3954"/>
                    <a:pt x="722" y="3954"/>
                  </a:cubicBezTo>
                  <a:lnTo>
                    <a:pt x="8355" y="3954"/>
                  </a:lnTo>
                  <a:cubicBezTo>
                    <a:pt x="8848" y="3954"/>
                    <a:pt x="9198" y="3452"/>
                    <a:pt x="9004" y="2999"/>
                  </a:cubicBezTo>
                  <a:cubicBezTo>
                    <a:pt x="9003" y="2995"/>
                    <a:pt x="9002" y="2993"/>
                    <a:pt x="9001" y="2989"/>
                  </a:cubicBezTo>
                  <a:cubicBezTo>
                    <a:pt x="8877" y="2708"/>
                    <a:pt x="8586" y="2500"/>
                    <a:pt x="8281" y="2500"/>
                  </a:cubicBezTo>
                  <a:cubicBezTo>
                    <a:pt x="8259" y="2500"/>
                    <a:pt x="8237" y="2501"/>
                    <a:pt x="8215" y="2503"/>
                  </a:cubicBezTo>
                  <a:cubicBezTo>
                    <a:pt x="8264" y="1870"/>
                    <a:pt x="8078" y="1304"/>
                    <a:pt x="7625" y="944"/>
                  </a:cubicBezTo>
                  <a:cubicBezTo>
                    <a:pt x="7362" y="734"/>
                    <a:pt x="7004" y="645"/>
                    <a:pt x="6646" y="645"/>
                  </a:cubicBezTo>
                  <a:cubicBezTo>
                    <a:pt x="6358" y="645"/>
                    <a:pt x="6070" y="703"/>
                    <a:pt x="5831" y="802"/>
                  </a:cubicBezTo>
                  <a:cubicBezTo>
                    <a:pt x="5482" y="253"/>
                    <a:pt x="4829" y="0"/>
                    <a:pt x="42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272699" y="1029089"/>
              <a:ext cx="4708946" cy="3372307"/>
            </a:xfrm>
            <a:custGeom>
              <a:rect b="b" l="l" r="r" t="t"/>
              <a:pathLst>
                <a:path extrusionOk="0" h="39974" w="55818">
                  <a:moveTo>
                    <a:pt x="29007" y="1"/>
                  </a:moveTo>
                  <a:cubicBezTo>
                    <a:pt x="27019" y="1"/>
                    <a:pt x="24959" y="1124"/>
                    <a:pt x="23805" y="2733"/>
                  </a:cubicBezTo>
                  <a:cubicBezTo>
                    <a:pt x="22730" y="1558"/>
                    <a:pt x="21133" y="917"/>
                    <a:pt x="19545" y="917"/>
                  </a:cubicBezTo>
                  <a:cubicBezTo>
                    <a:pt x="18756" y="917"/>
                    <a:pt x="17970" y="1076"/>
                    <a:pt x="17251" y="1405"/>
                  </a:cubicBezTo>
                  <a:cubicBezTo>
                    <a:pt x="15084" y="2398"/>
                    <a:pt x="13638" y="4929"/>
                    <a:pt x="13920" y="7296"/>
                  </a:cubicBezTo>
                  <a:cubicBezTo>
                    <a:pt x="13480" y="7175"/>
                    <a:pt x="13026" y="7116"/>
                    <a:pt x="12571" y="7116"/>
                  </a:cubicBezTo>
                  <a:cubicBezTo>
                    <a:pt x="11284" y="7116"/>
                    <a:pt x="9994" y="7587"/>
                    <a:pt x="9037" y="8450"/>
                  </a:cubicBezTo>
                  <a:cubicBezTo>
                    <a:pt x="7741" y="9618"/>
                    <a:pt x="7096" y="11467"/>
                    <a:pt x="7385" y="13187"/>
                  </a:cubicBezTo>
                  <a:cubicBezTo>
                    <a:pt x="5832" y="13626"/>
                    <a:pt x="4459" y="14907"/>
                    <a:pt x="3961" y="16443"/>
                  </a:cubicBezTo>
                  <a:cubicBezTo>
                    <a:pt x="3461" y="17978"/>
                    <a:pt x="3777" y="19753"/>
                    <a:pt x="4775" y="21023"/>
                  </a:cubicBezTo>
                  <a:cubicBezTo>
                    <a:pt x="4279" y="21243"/>
                    <a:pt x="3728" y="21499"/>
                    <a:pt x="3321" y="21858"/>
                  </a:cubicBezTo>
                  <a:cubicBezTo>
                    <a:pt x="2744" y="22368"/>
                    <a:pt x="2407" y="23114"/>
                    <a:pt x="2292" y="23875"/>
                  </a:cubicBezTo>
                  <a:cubicBezTo>
                    <a:pt x="2176" y="24637"/>
                    <a:pt x="2268" y="25417"/>
                    <a:pt x="2442" y="26168"/>
                  </a:cubicBezTo>
                  <a:cubicBezTo>
                    <a:pt x="978" y="27336"/>
                    <a:pt x="1" y="29239"/>
                    <a:pt x="376" y="31075"/>
                  </a:cubicBezTo>
                  <a:cubicBezTo>
                    <a:pt x="739" y="32854"/>
                    <a:pt x="2389" y="34348"/>
                    <a:pt x="4193" y="34348"/>
                  </a:cubicBezTo>
                  <a:cubicBezTo>
                    <a:pt x="4250" y="34348"/>
                    <a:pt x="4308" y="34346"/>
                    <a:pt x="4366" y="34343"/>
                  </a:cubicBezTo>
                  <a:lnTo>
                    <a:pt x="4366" y="34343"/>
                  </a:lnTo>
                  <a:cubicBezTo>
                    <a:pt x="4216" y="35093"/>
                    <a:pt x="4175" y="35894"/>
                    <a:pt x="4422" y="36617"/>
                  </a:cubicBezTo>
                  <a:cubicBezTo>
                    <a:pt x="4637" y="37247"/>
                    <a:pt x="5128" y="37762"/>
                    <a:pt x="5710" y="38086"/>
                  </a:cubicBezTo>
                  <a:cubicBezTo>
                    <a:pt x="6293" y="38411"/>
                    <a:pt x="6961" y="38557"/>
                    <a:pt x="7626" y="38596"/>
                  </a:cubicBezTo>
                  <a:cubicBezTo>
                    <a:pt x="7726" y="38602"/>
                    <a:pt x="7827" y="38606"/>
                    <a:pt x="7929" y="38606"/>
                  </a:cubicBezTo>
                  <a:cubicBezTo>
                    <a:pt x="8707" y="38606"/>
                    <a:pt x="9510" y="38417"/>
                    <a:pt x="10036" y="37857"/>
                  </a:cubicBezTo>
                  <a:cubicBezTo>
                    <a:pt x="10541" y="38798"/>
                    <a:pt x="11794" y="39465"/>
                    <a:pt x="12837" y="39701"/>
                  </a:cubicBezTo>
                  <a:cubicBezTo>
                    <a:pt x="13612" y="39876"/>
                    <a:pt x="14394" y="39974"/>
                    <a:pt x="15172" y="39974"/>
                  </a:cubicBezTo>
                  <a:cubicBezTo>
                    <a:pt x="16077" y="39974"/>
                    <a:pt x="16977" y="39842"/>
                    <a:pt x="17853" y="39550"/>
                  </a:cubicBezTo>
                  <a:cubicBezTo>
                    <a:pt x="19484" y="39007"/>
                    <a:pt x="20942" y="37692"/>
                    <a:pt x="21574" y="36093"/>
                  </a:cubicBezTo>
                  <a:cubicBezTo>
                    <a:pt x="22208" y="36592"/>
                    <a:pt x="22893" y="36919"/>
                    <a:pt x="23692" y="37025"/>
                  </a:cubicBezTo>
                  <a:cubicBezTo>
                    <a:pt x="23938" y="37057"/>
                    <a:pt x="24188" y="37076"/>
                    <a:pt x="24437" y="37076"/>
                  </a:cubicBezTo>
                  <a:cubicBezTo>
                    <a:pt x="24853" y="37076"/>
                    <a:pt x="25267" y="37023"/>
                    <a:pt x="25661" y="36888"/>
                  </a:cubicBezTo>
                  <a:cubicBezTo>
                    <a:pt x="26464" y="36615"/>
                    <a:pt x="27143" y="35997"/>
                    <a:pt x="27492" y="35223"/>
                  </a:cubicBezTo>
                  <a:cubicBezTo>
                    <a:pt x="27862" y="35819"/>
                    <a:pt x="28514" y="36290"/>
                    <a:pt x="29171" y="36537"/>
                  </a:cubicBezTo>
                  <a:cubicBezTo>
                    <a:pt x="29701" y="36736"/>
                    <a:pt x="30268" y="36855"/>
                    <a:pt x="30833" y="36855"/>
                  </a:cubicBezTo>
                  <a:cubicBezTo>
                    <a:pt x="31118" y="36855"/>
                    <a:pt x="31402" y="36824"/>
                    <a:pt x="31681" y="36758"/>
                  </a:cubicBezTo>
                  <a:cubicBezTo>
                    <a:pt x="32510" y="36562"/>
                    <a:pt x="33277" y="36026"/>
                    <a:pt x="33646" y="35257"/>
                  </a:cubicBezTo>
                  <a:cubicBezTo>
                    <a:pt x="33945" y="35869"/>
                    <a:pt x="34438" y="36344"/>
                    <a:pt x="34966" y="36774"/>
                  </a:cubicBezTo>
                  <a:cubicBezTo>
                    <a:pt x="36221" y="37797"/>
                    <a:pt x="37917" y="38106"/>
                    <a:pt x="39535" y="38128"/>
                  </a:cubicBezTo>
                  <a:cubicBezTo>
                    <a:pt x="39600" y="38129"/>
                    <a:pt x="39665" y="38130"/>
                    <a:pt x="39730" y="38130"/>
                  </a:cubicBezTo>
                  <a:cubicBezTo>
                    <a:pt x="40708" y="38130"/>
                    <a:pt x="41694" y="38027"/>
                    <a:pt x="42613" y="37698"/>
                  </a:cubicBezTo>
                  <a:cubicBezTo>
                    <a:pt x="43594" y="37347"/>
                    <a:pt x="44499" y="36719"/>
                    <a:pt x="45047" y="35833"/>
                  </a:cubicBezTo>
                  <a:cubicBezTo>
                    <a:pt x="45502" y="36748"/>
                    <a:pt x="46649" y="37184"/>
                    <a:pt x="47668" y="37238"/>
                  </a:cubicBezTo>
                  <a:cubicBezTo>
                    <a:pt x="47740" y="37242"/>
                    <a:pt x="47813" y="37244"/>
                    <a:pt x="47885" y="37244"/>
                  </a:cubicBezTo>
                  <a:cubicBezTo>
                    <a:pt x="48832" y="37244"/>
                    <a:pt x="49776" y="36913"/>
                    <a:pt x="50522" y="36328"/>
                  </a:cubicBezTo>
                  <a:cubicBezTo>
                    <a:pt x="50935" y="36004"/>
                    <a:pt x="51291" y="35602"/>
                    <a:pt x="51530" y="35134"/>
                  </a:cubicBezTo>
                  <a:cubicBezTo>
                    <a:pt x="51783" y="34637"/>
                    <a:pt x="51898" y="34070"/>
                    <a:pt x="51859" y="33512"/>
                  </a:cubicBezTo>
                  <a:lnTo>
                    <a:pt x="51859" y="33512"/>
                  </a:lnTo>
                  <a:cubicBezTo>
                    <a:pt x="52016" y="33537"/>
                    <a:pt x="52174" y="33549"/>
                    <a:pt x="52332" y="33549"/>
                  </a:cubicBezTo>
                  <a:cubicBezTo>
                    <a:pt x="53283" y="33549"/>
                    <a:pt x="54209" y="33106"/>
                    <a:pt x="54828" y="32365"/>
                  </a:cubicBezTo>
                  <a:cubicBezTo>
                    <a:pt x="55548" y="31502"/>
                    <a:pt x="55818" y="30301"/>
                    <a:pt x="55612" y="29197"/>
                  </a:cubicBezTo>
                  <a:cubicBezTo>
                    <a:pt x="55406" y="28092"/>
                    <a:pt x="54634" y="26956"/>
                    <a:pt x="53665" y="26378"/>
                  </a:cubicBezTo>
                  <a:cubicBezTo>
                    <a:pt x="54532" y="25616"/>
                    <a:pt x="54885" y="24049"/>
                    <a:pt x="54588" y="22935"/>
                  </a:cubicBezTo>
                  <a:cubicBezTo>
                    <a:pt x="54291" y="21820"/>
                    <a:pt x="53483" y="20958"/>
                    <a:pt x="52531" y="20410"/>
                  </a:cubicBezTo>
                  <a:cubicBezTo>
                    <a:pt x="53602" y="19414"/>
                    <a:pt x="53795" y="17747"/>
                    <a:pt x="53427" y="16333"/>
                  </a:cubicBezTo>
                  <a:cubicBezTo>
                    <a:pt x="53191" y="15427"/>
                    <a:pt x="52738" y="14553"/>
                    <a:pt x="52015" y="13956"/>
                  </a:cubicBezTo>
                  <a:cubicBezTo>
                    <a:pt x="51437" y="13479"/>
                    <a:pt x="50579" y="13055"/>
                    <a:pt x="49803" y="13055"/>
                  </a:cubicBezTo>
                  <a:cubicBezTo>
                    <a:pt x="49611" y="13055"/>
                    <a:pt x="49423" y="13081"/>
                    <a:pt x="49246" y="13139"/>
                  </a:cubicBezTo>
                  <a:cubicBezTo>
                    <a:pt x="49627" y="11477"/>
                    <a:pt x="49109" y="9636"/>
                    <a:pt x="47915" y="8417"/>
                  </a:cubicBezTo>
                  <a:cubicBezTo>
                    <a:pt x="46970" y="7452"/>
                    <a:pt x="45464" y="6941"/>
                    <a:pt x="44049" y="6941"/>
                  </a:cubicBezTo>
                  <a:cubicBezTo>
                    <a:pt x="43677" y="6941"/>
                    <a:pt x="43310" y="6976"/>
                    <a:pt x="42963" y="7048"/>
                  </a:cubicBezTo>
                  <a:cubicBezTo>
                    <a:pt x="43089" y="5055"/>
                    <a:pt x="41872" y="3044"/>
                    <a:pt x="40047" y="2232"/>
                  </a:cubicBezTo>
                  <a:cubicBezTo>
                    <a:pt x="39488" y="1983"/>
                    <a:pt x="38878" y="1867"/>
                    <a:pt x="38261" y="1867"/>
                  </a:cubicBezTo>
                  <a:cubicBezTo>
                    <a:pt x="36864" y="1867"/>
                    <a:pt x="35430" y="2461"/>
                    <a:pt x="34461" y="3451"/>
                  </a:cubicBezTo>
                  <a:cubicBezTo>
                    <a:pt x="33527" y="1546"/>
                    <a:pt x="31548" y="195"/>
                    <a:pt x="29434" y="19"/>
                  </a:cubicBezTo>
                  <a:cubicBezTo>
                    <a:pt x="29293" y="7"/>
                    <a:pt x="29150" y="1"/>
                    <a:pt x="29007"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981522" y="1846060"/>
              <a:ext cx="3007101" cy="2885957"/>
            </a:xfrm>
            <a:custGeom>
              <a:rect b="b" l="l" r="r" t="t"/>
              <a:pathLst>
                <a:path extrusionOk="0" h="34209" w="35645">
                  <a:moveTo>
                    <a:pt x="20904" y="0"/>
                  </a:moveTo>
                  <a:cubicBezTo>
                    <a:pt x="20118" y="0"/>
                    <a:pt x="19335" y="71"/>
                    <a:pt x="18564" y="233"/>
                  </a:cubicBezTo>
                  <a:cubicBezTo>
                    <a:pt x="16390" y="692"/>
                    <a:pt x="14318" y="1955"/>
                    <a:pt x="13274" y="3892"/>
                  </a:cubicBezTo>
                  <a:cubicBezTo>
                    <a:pt x="13212" y="3732"/>
                    <a:pt x="13151" y="3572"/>
                    <a:pt x="13089" y="3411"/>
                  </a:cubicBezTo>
                  <a:cubicBezTo>
                    <a:pt x="12900" y="3611"/>
                    <a:pt x="12909" y="3916"/>
                    <a:pt x="12876" y="4188"/>
                  </a:cubicBezTo>
                  <a:cubicBezTo>
                    <a:pt x="12813" y="4698"/>
                    <a:pt x="12546" y="5182"/>
                    <a:pt x="12147" y="5514"/>
                  </a:cubicBezTo>
                  <a:cubicBezTo>
                    <a:pt x="12282" y="5471"/>
                    <a:pt x="12416" y="5428"/>
                    <a:pt x="12551" y="5385"/>
                  </a:cubicBezTo>
                  <a:lnTo>
                    <a:pt x="12551" y="5385"/>
                  </a:lnTo>
                  <a:cubicBezTo>
                    <a:pt x="12232" y="6376"/>
                    <a:pt x="12100" y="7892"/>
                    <a:pt x="12244" y="8923"/>
                  </a:cubicBezTo>
                  <a:cubicBezTo>
                    <a:pt x="12575" y="11282"/>
                    <a:pt x="14702" y="13211"/>
                    <a:pt x="15063" y="15566"/>
                  </a:cubicBezTo>
                  <a:cubicBezTo>
                    <a:pt x="15247" y="16757"/>
                    <a:pt x="14859" y="18463"/>
                    <a:pt x="14252" y="19509"/>
                  </a:cubicBezTo>
                  <a:cubicBezTo>
                    <a:pt x="13753" y="20370"/>
                    <a:pt x="13058" y="21124"/>
                    <a:pt x="12129" y="21663"/>
                  </a:cubicBezTo>
                  <a:cubicBezTo>
                    <a:pt x="10993" y="22319"/>
                    <a:pt x="10152" y="22920"/>
                    <a:pt x="9191" y="23455"/>
                  </a:cubicBezTo>
                  <a:cubicBezTo>
                    <a:pt x="8203" y="24004"/>
                    <a:pt x="7735" y="24143"/>
                    <a:pt x="6883" y="24535"/>
                  </a:cubicBezTo>
                  <a:cubicBezTo>
                    <a:pt x="6149" y="24872"/>
                    <a:pt x="5359" y="25077"/>
                    <a:pt x="4619" y="25401"/>
                  </a:cubicBezTo>
                  <a:cubicBezTo>
                    <a:pt x="1851" y="26611"/>
                    <a:pt x="0" y="29611"/>
                    <a:pt x="181" y="32592"/>
                  </a:cubicBezTo>
                  <a:cubicBezTo>
                    <a:pt x="2384" y="33666"/>
                    <a:pt x="4995" y="34209"/>
                    <a:pt x="7596" y="34209"/>
                  </a:cubicBezTo>
                  <a:cubicBezTo>
                    <a:pt x="9893" y="34209"/>
                    <a:pt x="12181" y="33785"/>
                    <a:pt x="14171" y="32930"/>
                  </a:cubicBezTo>
                  <a:cubicBezTo>
                    <a:pt x="15944" y="32169"/>
                    <a:pt x="17618" y="31077"/>
                    <a:pt x="19533" y="30815"/>
                  </a:cubicBezTo>
                  <a:cubicBezTo>
                    <a:pt x="19866" y="30769"/>
                    <a:pt x="20201" y="30750"/>
                    <a:pt x="20537" y="30750"/>
                  </a:cubicBezTo>
                  <a:cubicBezTo>
                    <a:pt x="21408" y="30750"/>
                    <a:pt x="22283" y="30881"/>
                    <a:pt x="23145" y="31026"/>
                  </a:cubicBezTo>
                  <a:cubicBezTo>
                    <a:pt x="26036" y="31512"/>
                    <a:pt x="28987" y="32152"/>
                    <a:pt x="31891" y="32152"/>
                  </a:cubicBezTo>
                  <a:cubicBezTo>
                    <a:pt x="33154" y="32152"/>
                    <a:pt x="34408" y="32031"/>
                    <a:pt x="35644" y="31724"/>
                  </a:cubicBezTo>
                  <a:cubicBezTo>
                    <a:pt x="35446" y="30466"/>
                    <a:pt x="34919" y="29046"/>
                    <a:pt x="34013" y="28140"/>
                  </a:cubicBezTo>
                  <a:cubicBezTo>
                    <a:pt x="32748" y="26874"/>
                    <a:pt x="30899" y="26420"/>
                    <a:pt x="29209" y="25804"/>
                  </a:cubicBezTo>
                  <a:cubicBezTo>
                    <a:pt x="27611" y="25221"/>
                    <a:pt x="26084" y="24450"/>
                    <a:pt x="24671" y="23511"/>
                  </a:cubicBezTo>
                  <a:cubicBezTo>
                    <a:pt x="23953" y="23034"/>
                    <a:pt x="23038" y="22396"/>
                    <a:pt x="23330" y="21593"/>
                  </a:cubicBezTo>
                  <a:cubicBezTo>
                    <a:pt x="23585" y="20894"/>
                    <a:pt x="23840" y="20197"/>
                    <a:pt x="24094" y="19498"/>
                  </a:cubicBezTo>
                  <a:cubicBezTo>
                    <a:pt x="24124" y="19418"/>
                    <a:pt x="24201" y="19279"/>
                    <a:pt x="24286" y="19264"/>
                  </a:cubicBezTo>
                  <a:cubicBezTo>
                    <a:pt x="25235" y="19482"/>
                    <a:pt x="26208" y="19607"/>
                    <a:pt x="27184" y="19634"/>
                  </a:cubicBezTo>
                  <a:cubicBezTo>
                    <a:pt x="27245" y="19636"/>
                    <a:pt x="27307" y="19637"/>
                    <a:pt x="27368" y="19637"/>
                  </a:cubicBezTo>
                  <a:cubicBezTo>
                    <a:pt x="27566" y="19637"/>
                    <a:pt x="27765" y="19624"/>
                    <a:pt x="27954" y="19568"/>
                  </a:cubicBezTo>
                  <a:cubicBezTo>
                    <a:pt x="28658" y="19363"/>
                    <a:pt x="29087" y="18662"/>
                    <a:pt x="28890" y="17965"/>
                  </a:cubicBezTo>
                  <a:cubicBezTo>
                    <a:pt x="28797" y="17637"/>
                    <a:pt x="28588" y="17297"/>
                    <a:pt x="28716" y="16980"/>
                  </a:cubicBezTo>
                  <a:cubicBezTo>
                    <a:pt x="28778" y="16824"/>
                    <a:pt x="28912" y="16709"/>
                    <a:pt x="29014" y="16574"/>
                  </a:cubicBezTo>
                  <a:cubicBezTo>
                    <a:pt x="29114" y="16438"/>
                    <a:pt x="29180" y="16248"/>
                    <a:pt x="29090" y="16106"/>
                  </a:cubicBezTo>
                  <a:cubicBezTo>
                    <a:pt x="29039" y="16026"/>
                    <a:pt x="28945" y="15974"/>
                    <a:pt x="28910" y="15887"/>
                  </a:cubicBezTo>
                  <a:cubicBezTo>
                    <a:pt x="28826" y="15673"/>
                    <a:pt x="29124" y="15512"/>
                    <a:pt x="29210" y="15299"/>
                  </a:cubicBezTo>
                  <a:cubicBezTo>
                    <a:pt x="29358" y="14929"/>
                    <a:pt x="28834" y="14472"/>
                    <a:pt x="28933" y="14086"/>
                  </a:cubicBezTo>
                  <a:cubicBezTo>
                    <a:pt x="29373" y="14072"/>
                    <a:pt x="29808" y="13922"/>
                    <a:pt x="30163" y="13666"/>
                  </a:cubicBezTo>
                  <a:cubicBezTo>
                    <a:pt x="30247" y="13604"/>
                    <a:pt x="30332" y="13531"/>
                    <a:pt x="30359" y="13431"/>
                  </a:cubicBezTo>
                  <a:cubicBezTo>
                    <a:pt x="30397" y="13292"/>
                    <a:pt x="30314" y="13151"/>
                    <a:pt x="30235" y="13030"/>
                  </a:cubicBezTo>
                  <a:cubicBezTo>
                    <a:pt x="29757" y="12301"/>
                    <a:pt x="29278" y="11571"/>
                    <a:pt x="28800" y="10842"/>
                  </a:cubicBezTo>
                  <a:cubicBezTo>
                    <a:pt x="28668" y="10640"/>
                    <a:pt x="28533" y="10434"/>
                    <a:pt x="28464" y="10204"/>
                  </a:cubicBezTo>
                  <a:cubicBezTo>
                    <a:pt x="28394" y="9974"/>
                    <a:pt x="28396" y="9711"/>
                    <a:pt x="28525" y="9508"/>
                  </a:cubicBezTo>
                  <a:cubicBezTo>
                    <a:pt x="28599" y="9392"/>
                    <a:pt x="28710" y="9301"/>
                    <a:pt x="28764" y="9176"/>
                  </a:cubicBezTo>
                  <a:cubicBezTo>
                    <a:pt x="28828" y="9027"/>
                    <a:pt x="28802" y="8858"/>
                    <a:pt x="28776" y="8699"/>
                  </a:cubicBezTo>
                  <a:cubicBezTo>
                    <a:pt x="28576" y="7502"/>
                    <a:pt x="28375" y="6305"/>
                    <a:pt x="28175" y="5109"/>
                  </a:cubicBezTo>
                  <a:cubicBezTo>
                    <a:pt x="28810" y="4903"/>
                    <a:pt x="29199" y="4082"/>
                    <a:pt x="29215" y="3423"/>
                  </a:cubicBezTo>
                  <a:cubicBezTo>
                    <a:pt x="29232" y="2764"/>
                    <a:pt x="28933" y="2131"/>
                    <a:pt x="28542" y="1596"/>
                  </a:cubicBezTo>
                  <a:cubicBezTo>
                    <a:pt x="28151" y="1061"/>
                    <a:pt x="27665" y="600"/>
                    <a:pt x="27238" y="94"/>
                  </a:cubicBezTo>
                  <a:cubicBezTo>
                    <a:pt x="27127" y="468"/>
                    <a:pt x="26727" y="700"/>
                    <a:pt x="26334" y="744"/>
                  </a:cubicBezTo>
                  <a:cubicBezTo>
                    <a:pt x="26271" y="751"/>
                    <a:pt x="26208" y="754"/>
                    <a:pt x="26146" y="754"/>
                  </a:cubicBezTo>
                  <a:cubicBezTo>
                    <a:pt x="25816" y="754"/>
                    <a:pt x="25488" y="667"/>
                    <a:pt x="25167" y="585"/>
                  </a:cubicBezTo>
                  <a:cubicBezTo>
                    <a:pt x="23775" y="236"/>
                    <a:pt x="22335" y="0"/>
                    <a:pt x="209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329223" y="2601446"/>
              <a:ext cx="621499" cy="65465"/>
            </a:xfrm>
            <a:custGeom>
              <a:rect b="b" l="l" r="r" t="t"/>
              <a:pathLst>
                <a:path extrusionOk="0" fill="none" h="776" w="7367">
                  <a:moveTo>
                    <a:pt x="1" y="0"/>
                  </a:moveTo>
                  <a:cubicBezTo>
                    <a:pt x="737" y="0"/>
                    <a:pt x="737" y="775"/>
                    <a:pt x="1473" y="775"/>
                  </a:cubicBezTo>
                  <a:cubicBezTo>
                    <a:pt x="2210" y="775"/>
                    <a:pt x="2210" y="0"/>
                    <a:pt x="2946" y="0"/>
                  </a:cubicBezTo>
                  <a:cubicBezTo>
                    <a:pt x="3683" y="0"/>
                    <a:pt x="3683" y="775"/>
                    <a:pt x="4420" y="775"/>
                  </a:cubicBezTo>
                  <a:cubicBezTo>
                    <a:pt x="5156" y="775"/>
                    <a:pt x="5156" y="0"/>
                    <a:pt x="5893" y="0"/>
                  </a:cubicBezTo>
                  <a:cubicBezTo>
                    <a:pt x="6629" y="0"/>
                    <a:pt x="6629" y="775"/>
                    <a:pt x="7366" y="775"/>
                  </a:cubicBezTo>
                </a:path>
              </a:pathLst>
            </a:custGeom>
            <a:noFill/>
            <a:ln cap="flat" cmpd="sng" w="19050">
              <a:solidFill>
                <a:schemeClr val="accent2"/>
              </a:solidFill>
              <a:prstDash val="solid"/>
              <a:miter lim="8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a:off x="969036" y="4066494"/>
              <a:ext cx="621583" cy="65634"/>
            </a:xfrm>
            <a:custGeom>
              <a:rect b="b" l="l" r="r" t="t"/>
              <a:pathLst>
                <a:path extrusionOk="0" fill="none" h="778" w="7368">
                  <a:moveTo>
                    <a:pt x="1" y="1"/>
                  </a:moveTo>
                  <a:cubicBezTo>
                    <a:pt x="738" y="1"/>
                    <a:pt x="738" y="777"/>
                    <a:pt x="1474" y="777"/>
                  </a:cubicBezTo>
                  <a:cubicBezTo>
                    <a:pt x="2211" y="777"/>
                    <a:pt x="2211" y="1"/>
                    <a:pt x="2947" y="1"/>
                  </a:cubicBezTo>
                  <a:cubicBezTo>
                    <a:pt x="3684" y="1"/>
                    <a:pt x="3684" y="777"/>
                    <a:pt x="4420" y="777"/>
                  </a:cubicBezTo>
                  <a:cubicBezTo>
                    <a:pt x="5156" y="777"/>
                    <a:pt x="5156" y="1"/>
                    <a:pt x="5893" y="1"/>
                  </a:cubicBezTo>
                  <a:cubicBezTo>
                    <a:pt x="6630" y="1"/>
                    <a:pt x="6630" y="777"/>
                    <a:pt x="7367" y="777"/>
                  </a:cubicBezTo>
                </a:path>
              </a:pathLst>
            </a:custGeom>
            <a:noFill/>
            <a:ln cap="flat" cmpd="sng" w="19050">
              <a:solidFill>
                <a:schemeClr val="accent2"/>
              </a:solidFill>
              <a:prstDash val="solid"/>
              <a:miter lim="8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4460844" y="3546733"/>
              <a:ext cx="621499" cy="65634"/>
            </a:xfrm>
            <a:custGeom>
              <a:rect b="b" l="l" r="r" t="t"/>
              <a:pathLst>
                <a:path extrusionOk="0" fill="none" h="778" w="7367">
                  <a:moveTo>
                    <a:pt x="1" y="1"/>
                  </a:moveTo>
                  <a:cubicBezTo>
                    <a:pt x="737" y="1"/>
                    <a:pt x="737" y="777"/>
                    <a:pt x="1473" y="777"/>
                  </a:cubicBezTo>
                  <a:cubicBezTo>
                    <a:pt x="2210" y="777"/>
                    <a:pt x="2210" y="1"/>
                    <a:pt x="2946" y="1"/>
                  </a:cubicBezTo>
                  <a:cubicBezTo>
                    <a:pt x="3683" y="1"/>
                    <a:pt x="3683" y="777"/>
                    <a:pt x="4420" y="777"/>
                  </a:cubicBezTo>
                  <a:cubicBezTo>
                    <a:pt x="5156" y="777"/>
                    <a:pt x="5156" y="1"/>
                    <a:pt x="5893" y="1"/>
                  </a:cubicBezTo>
                  <a:cubicBezTo>
                    <a:pt x="6629" y="1"/>
                    <a:pt x="6629" y="777"/>
                    <a:pt x="7366" y="777"/>
                  </a:cubicBezTo>
                </a:path>
              </a:pathLst>
            </a:custGeom>
            <a:noFill/>
            <a:ln cap="flat" cmpd="sng" w="19050">
              <a:solidFill>
                <a:schemeClr val="accent2"/>
              </a:solidFill>
              <a:prstDash val="solid"/>
              <a:miter lim="8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3715745" y="762333"/>
              <a:ext cx="621414" cy="65550"/>
            </a:xfrm>
            <a:custGeom>
              <a:rect b="b" l="l" r="r" t="t"/>
              <a:pathLst>
                <a:path extrusionOk="0" fill="none" h="777" w="7366">
                  <a:moveTo>
                    <a:pt x="0" y="1"/>
                  </a:moveTo>
                  <a:cubicBezTo>
                    <a:pt x="736" y="1"/>
                    <a:pt x="736" y="777"/>
                    <a:pt x="1472" y="777"/>
                  </a:cubicBezTo>
                  <a:cubicBezTo>
                    <a:pt x="2209" y="777"/>
                    <a:pt x="2209" y="1"/>
                    <a:pt x="2945" y="1"/>
                  </a:cubicBezTo>
                  <a:cubicBezTo>
                    <a:pt x="3682" y="1"/>
                    <a:pt x="3682" y="777"/>
                    <a:pt x="4419" y="777"/>
                  </a:cubicBezTo>
                  <a:cubicBezTo>
                    <a:pt x="5156" y="777"/>
                    <a:pt x="5156" y="1"/>
                    <a:pt x="5892" y="1"/>
                  </a:cubicBezTo>
                  <a:cubicBezTo>
                    <a:pt x="6629" y="1"/>
                    <a:pt x="6629" y="777"/>
                    <a:pt x="7366" y="777"/>
                  </a:cubicBezTo>
                </a:path>
              </a:pathLst>
            </a:custGeom>
            <a:noFill/>
            <a:ln cap="flat" cmpd="sng" w="19050">
              <a:solidFill>
                <a:schemeClr val="accent2"/>
              </a:solidFill>
              <a:prstDash val="solid"/>
              <a:miter lim="8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3756492" y="2334437"/>
              <a:ext cx="684096" cy="595937"/>
            </a:xfrm>
            <a:custGeom>
              <a:rect b="b" l="l" r="r" t="t"/>
              <a:pathLst>
                <a:path extrusionOk="0" h="7064" w="8109">
                  <a:moveTo>
                    <a:pt x="2279" y="1"/>
                  </a:moveTo>
                  <a:cubicBezTo>
                    <a:pt x="1230" y="1"/>
                    <a:pt x="381" y="818"/>
                    <a:pt x="381" y="1825"/>
                  </a:cubicBezTo>
                  <a:cubicBezTo>
                    <a:pt x="381" y="1825"/>
                    <a:pt x="1" y="4345"/>
                    <a:pt x="4176" y="7064"/>
                  </a:cubicBezTo>
                  <a:cubicBezTo>
                    <a:pt x="8109" y="4503"/>
                    <a:pt x="8000" y="2165"/>
                    <a:pt x="7974" y="1855"/>
                  </a:cubicBezTo>
                  <a:cubicBezTo>
                    <a:pt x="7974" y="1845"/>
                    <a:pt x="7976" y="1835"/>
                    <a:pt x="7976" y="1825"/>
                  </a:cubicBezTo>
                  <a:cubicBezTo>
                    <a:pt x="7976" y="818"/>
                    <a:pt x="7125" y="1"/>
                    <a:pt x="6077" y="1"/>
                  </a:cubicBezTo>
                  <a:cubicBezTo>
                    <a:pt x="5028" y="1"/>
                    <a:pt x="4178" y="818"/>
                    <a:pt x="4178" y="1825"/>
                  </a:cubicBezTo>
                  <a:cubicBezTo>
                    <a:pt x="4178" y="818"/>
                    <a:pt x="3328" y="1"/>
                    <a:pt x="22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3973560" y="2516999"/>
              <a:ext cx="264730" cy="264730"/>
            </a:xfrm>
            <a:custGeom>
              <a:rect b="b" l="l" r="r" t="t"/>
              <a:pathLst>
                <a:path extrusionOk="0" h="3138" w="3138">
                  <a:moveTo>
                    <a:pt x="1149" y="1"/>
                  </a:moveTo>
                  <a:lnTo>
                    <a:pt x="1149" y="1149"/>
                  </a:lnTo>
                  <a:lnTo>
                    <a:pt x="1" y="1149"/>
                  </a:lnTo>
                  <a:lnTo>
                    <a:pt x="1" y="1989"/>
                  </a:lnTo>
                  <a:lnTo>
                    <a:pt x="1149" y="1989"/>
                  </a:lnTo>
                  <a:lnTo>
                    <a:pt x="1149" y="3138"/>
                  </a:lnTo>
                  <a:lnTo>
                    <a:pt x="1989" y="3138"/>
                  </a:lnTo>
                  <a:lnTo>
                    <a:pt x="1989" y="1989"/>
                  </a:lnTo>
                  <a:lnTo>
                    <a:pt x="3138" y="1989"/>
                  </a:lnTo>
                  <a:lnTo>
                    <a:pt x="3138" y="1149"/>
                  </a:lnTo>
                  <a:lnTo>
                    <a:pt x="1989" y="1149"/>
                  </a:lnTo>
                  <a:lnTo>
                    <a:pt x="198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1648669" y="1738413"/>
              <a:ext cx="55004" cy="107309"/>
            </a:xfrm>
            <a:custGeom>
              <a:rect b="b" l="l" r="r" t="t"/>
              <a:pathLst>
                <a:path extrusionOk="0" h="1272" w="652">
                  <a:moveTo>
                    <a:pt x="321" y="0"/>
                  </a:moveTo>
                  <a:cubicBezTo>
                    <a:pt x="227" y="191"/>
                    <a:pt x="134" y="425"/>
                    <a:pt x="61" y="629"/>
                  </a:cubicBezTo>
                  <a:cubicBezTo>
                    <a:pt x="0" y="816"/>
                    <a:pt x="1" y="1043"/>
                    <a:pt x="138" y="1183"/>
                  </a:cubicBezTo>
                  <a:cubicBezTo>
                    <a:pt x="190" y="1235"/>
                    <a:pt x="261" y="1272"/>
                    <a:pt x="335" y="1272"/>
                  </a:cubicBezTo>
                  <a:cubicBezTo>
                    <a:pt x="336" y="1272"/>
                    <a:pt x="338" y="1272"/>
                    <a:pt x="340" y="1272"/>
                  </a:cubicBezTo>
                  <a:cubicBezTo>
                    <a:pt x="491" y="1267"/>
                    <a:pt x="596" y="1109"/>
                    <a:pt x="617" y="960"/>
                  </a:cubicBezTo>
                  <a:cubicBezTo>
                    <a:pt x="652" y="730"/>
                    <a:pt x="555" y="503"/>
                    <a:pt x="460" y="289"/>
                  </a:cubicBezTo>
                  <a:cubicBezTo>
                    <a:pt x="418" y="194"/>
                    <a:pt x="380" y="84"/>
                    <a:pt x="3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1201711" y="1739678"/>
              <a:ext cx="55004" cy="107225"/>
            </a:xfrm>
            <a:custGeom>
              <a:rect b="b" l="l" r="r" t="t"/>
              <a:pathLst>
                <a:path extrusionOk="0" h="1271" w="652">
                  <a:moveTo>
                    <a:pt x="321" y="0"/>
                  </a:moveTo>
                  <a:cubicBezTo>
                    <a:pt x="227" y="191"/>
                    <a:pt x="134" y="424"/>
                    <a:pt x="61" y="629"/>
                  </a:cubicBezTo>
                  <a:cubicBezTo>
                    <a:pt x="0" y="815"/>
                    <a:pt x="1" y="1042"/>
                    <a:pt x="138" y="1182"/>
                  </a:cubicBezTo>
                  <a:cubicBezTo>
                    <a:pt x="189" y="1234"/>
                    <a:pt x="259" y="1271"/>
                    <a:pt x="331" y="1271"/>
                  </a:cubicBezTo>
                  <a:cubicBezTo>
                    <a:pt x="334" y="1271"/>
                    <a:pt x="336" y="1271"/>
                    <a:pt x="339" y="1271"/>
                  </a:cubicBezTo>
                  <a:cubicBezTo>
                    <a:pt x="491" y="1266"/>
                    <a:pt x="595" y="1109"/>
                    <a:pt x="617" y="959"/>
                  </a:cubicBezTo>
                  <a:cubicBezTo>
                    <a:pt x="651" y="729"/>
                    <a:pt x="554" y="501"/>
                    <a:pt x="460" y="289"/>
                  </a:cubicBezTo>
                  <a:cubicBezTo>
                    <a:pt x="417" y="193"/>
                    <a:pt x="380" y="84"/>
                    <a:pt x="3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1424599" y="1738413"/>
              <a:ext cx="55089" cy="107309"/>
            </a:xfrm>
            <a:custGeom>
              <a:rect b="b" l="l" r="r" t="t"/>
              <a:pathLst>
                <a:path extrusionOk="0" h="1272" w="653">
                  <a:moveTo>
                    <a:pt x="322" y="0"/>
                  </a:moveTo>
                  <a:cubicBezTo>
                    <a:pt x="228" y="191"/>
                    <a:pt x="134" y="425"/>
                    <a:pt x="62" y="629"/>
                  </a:cubicBezTo>
                  <a:cubicBezTo>
                    <a:pt x="0" y="816"/>
                    <a:pt x="2" y="1043"/>
                    <a:pt x="139" y="1183"/>
                  </a:cubicBezTo>
                  <a:cubicBezTo>
                    <a:pt x="191" y="1236"/>
                    <a:pt x="261" y="1272"/>
                    <a:pt x="335" y="1272"/>
                  </a:cubicBezTo>
                  <a:cubicBezTo>
                    <a:pt x="336" y="1272"/>
                    <a:pt x="338" y="1272"/>
                    <a:pt x="340" y="1272"/>
                  </a:cubicBezTo>
                  <a:cubicBezTo>
                    <a:pt x="491" y="1267"/>
                    <a:pt x="596" y="1109"/>
                    <a:pt x="618" y="960"/>
                  </a:cubicBezTo>
                  <a:cubicBezTo>
                    <a:pt x="652" y="730"/>
                    <a:pt x="555" y="503"/>
                    <a:pt x="460" y="289"/>
                  </a:cubicBezTo>
                  <a:cubicBezTo>
                    <a:pt x="418" y="194"/>
                    <a:pt x="381" y="84"/>
                    <a:pt x="3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1546336" y="1909248"/>
              <a:ext cx="55089" cy="107225"/>
            </a:xfrm>
            <a:custGeom>
              <a:rect b="b" l="l" r="r" t="t"/>
              <a:pathLst>
                <a:path extrusionOk="0" h="1271" w="653">
                  <a:moveTo>
                    <a:pt x="323" y="0"/>
                  </a:moveTo>
                  <a:cubicBezTo>
                    <a:pt x="228" y="191"/>
                    <a:pt x="135" y="425"/>
                    <a:pt x="62" y="629"/>
                  </a:cubicBezTo>
                  <a:cubicBezTo>
                    <a:pt x="0" y="815"/>
                    <a:pt x="2" y="1043"/>
                    <a:pt x="139" y="1182"/>
                  </a:cubicBezTo>
                  <a:cubicBezTo>
                    <a:pt x="191" y="1234"/>
                    <a:pt x="260" y="1271"/>
                    <a:pt x="333" y="1271"/>
                  </a:cubicBezTo>
                  <a:cubicBezTo>
                    <a:pt x="335" y="1271"/>
                    <a:pt x="338" y="1271"/>
                    <a:pt x="340" y="1271"/>
                  </a:cubicBezTo>
                  <a:cubicBezTo>
                    <a:pt x="492" y="1266"/>
                    <a:pt x="597" y="1109"/>
                    <a:pt x="619" y="960"/>
                  </a:cubicBezTo>
                  <a:cubicBezTo>
                    <a:pt x="653" y="729"/>
                    <a:pt x="556" y="502"/>
                    <a:pt x="461" y="289"/>
                  </a:cubicBezTo>
                  <a:cubicBezTo>
                    <a:pt x="419" y="193"/>
                    <a:pt x="381" y="84"/>
                    <a:pt x="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1208966" y="2085735"/>
              <a:ext cx="55089" cy="107225"/>
            </a:xfrm>
            <a:custGeom>
              <a:rect b="b" l="l" r="r" t="t"/>
              <a:pathLst>
                <a:path extrusionOk="0" h="1271" w="653">
                  <a:moveTo>
                    <a:pt x="323" y="0"/>
                  </a:moveTo>
                  <a:cubicBezTo>
                    <a:pt x="228" y="191"/>
                    <a:pt x="134" y="424"/>
                    <a:pt x="62" y="629"/>
                  </a:cubicBezTo>
                  <a:cubicBezTo>
                    <a:pt x="0" y="815"/>
                    <a:pt x="2" y="1042"/>
                    <a:pt x="139" y="1182"/>
                  </a:cubicBezTo>
                  <a:cubicBezTo>
                    <a:pt x="191" y="1234"/>
                    <a:pt x="260" y="1271"/>
                    <a:pt x="333" y="1271"/>
                  </a:cubicBezTo>
                  <a:cubicBezTo>
                    <a:pt x="335" y="1271"/>
                    <a:pt x="338" y="1271"/>
                    <a:pt x="340" y="1271"/>
                  </a:cubicBezTo>
                  <a:cubicBezTo>
                    <a:pt x="491" y="1266"/>
                    <a:pt x="597" y="1109"/>
                    <a:pt x="619" y="959"/>
                  </a:cubicBezTo>
                  <a:cubicBezTo>
                    <a:pt x="653" y="729"/>
                    <a:pt x="556" y="501"/>
                    <a:pt x="461" y="289"/>
                  </a:cubicBezTo>
                  <a:cubicBezTo>
                    <a:pt x="419" y="193"/>
                    <a:pt x="381" y="84"/>
                    <a:pt x="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1085542" y="1904946"/>
              <a:ext cx="55089" cy="107309"/>
            </a:xfrm>
            <a:custGeom>
              <a:rect b="b" l="l" r="r" t="t"/>
              <a:pathLst>
                <a:path extrusionOk="0" h="1272" w="653">
                  <a:moveTo>
                    <a:pt x="323" y="1"/>
                  </a:moveTo>
                  <a:cubicBezTo>
                    <a:pt x="229" y="191"/>
                    <a:pt x="135" y="424"/>
                    <a:pt x="62" y="629"/>
                  </a:cubicBezTo>
                  <a:cubicBezTo>
                    <a:pt x="1" y="815"/>
                    <a:pt x="3" y="1042"/>
                    <a:pt x="140" y="1182"/>
                  </a:cubicBezTo>
                  <a:cubicBezTo>
                    <a:pt x="190" y="1234"/>
                    <a:pt x="261" y="1271"/>
                    <a:pt x="333" y="1271"/>
                  </a:cubicBezTo>
                  <a:cubicBezTo>
                    <a:pt x="336" y="1271"/>
                    <a:pt x="338" y="1271"/>
                    <a:pt x="341" y="1271"/>
                  </a:cubicBezTo>
                  <a:cubicBezTo>
                    <a:pt x="492" y="1267"/>
                    <a:pt x="596" y="1110"/>
                    <a:pt x="619" y="959"/>
                  </a:cubicBezTo>
                  <a:cubicBezTo>
                    <a:pt x="652" y="730"/>
                    <a:pt x="555" y="502"/>
                    <a:pt x="461" y="290"/>
                  </a:cubicBezTo>
                  <a:cubicBezTo>
                    <a:pt x="418" y="194"/>
                    <a:pt x="381" y="84"/>
                    <a:pt x="3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1320073" y="1909417"/>
              <a:ext cx="55004" cy="107309"/>
            </a:xfrm>
            <a:custGeom>
              <a:rect b="b" l="l" r="r" t="t"/>
              <a:pathLst>
                <a:path extrusionOk="0" h="1272" w="652">
                  <a:moveTo>
                    <a:pt x="322" y="0"/>
                  </a:moveTo>
                  <a:cubicBezTo>
                    <a:pt x="227" y="190"/>
                    <a:pt x="134" y="424"/>
                    <a:pt x="61" y="630"/>
                  </a:cubicBezTo>
                  <a:cubicBezTo>
                    <a:pt x="0" y="816"/>
                    <a:pt x="1" y="1043"/>
                    <a:pt x="138" y="1182"/>
                  </a:cubicBezTo>
                  <a:cubicBezTo>
                    <a:pt x="190" y="1235"/>
                    <a:pt x="261" y="1271"/>
                    <a:pt x="335" y="1271"/>
                  </a:cubicBezTo>
                  <a:cubicBezTo>
                    <a:pt x="336" y="1271"/>
                    <a:pt x="338" y="1271"/>
                    <a:pt x="340" y="1271"/>
                  </a:cubicBezTo>
                  <a:cubicBezTo>
                    <a:pt x="491" y="1266"/>
                    <a:pt x="596" y="1109"/>
                    <a:pt x="617" y="960"/>
                  </a:cubicBezTo>
                  <a:cubicBezTo>
                    <a:pt x="651" y="729"/>
                    <a:pt x="555" y="502"/>
                    <a:pt x="460" y="289"/>
                  </a:cubicBezTo>
                  <a:cubicBezTo>
                    <a:pt x="417" y="194"/>
                    <a:pt x="380" y="84"/>
                    <a:pt x="3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1447883" y="2080758"/>
              <a:ext cx="55004" cy="107309"/>
            </a:xfrm>
            <a:custGeom>
              <a:rect b="b" l="l" r="r" t="t"/>
              <a:pathLst>
                <a:path extrusionOk="0" h="1272" w="652">
                  <a:moveTo>
                    <a:pt x="321" y="1"/>
                  </a:moveTo>
                  <a:cubicBezTo>
                    <a:pt x="227" y="191"/>
                    <a:pt x="134" y="424"/>
                    <a:pt x="61" y="629"/>
                  </a:cubicBezTo>
                  <a:cubicBezTo>
                    <a:pt x="0" y="815"/>
                    <a:pt x="1" y="1042"/>
                    <a:pt x="138" y="1182"/>
                  </a:cubicBezTo>
                  <a:cubicBezTo>
                    <a:pt x="189" y="1235"/>
                    <a:pt x="259" y="1271"/>
                    <a:pt x="332" y="1271"/>
                  </a:cubicBezTo>
                  <a:cubicBezTo>
                    <a:pt x="335" y="1271"/>
                    <a:pt x="337" y="1271"/>
                    <a:pt x="340" y="1271"/>
                  </a:cubicBezTo>
                  <a:cubicBezTo>
                    <a:pt x="491" y="1267"/>
                    <a:pt x="595" y="1110"/>
                    <a:pt x="617" y="960"/>
                  </a:cubicBezTo>
                  <a:cubicBezTo>
                    <a:pt x="651" y="730"/>
                    <a:pt x="554" y="502"/>
                    <a:pt x="460" y="290"/>
                  </a:cubicBezTo>
                  <a:cubicBezTo>
                    <a:pt x="417" y="194"/>
                    <a:pt x="380" y="85"/>
                    <a:pt x="3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1333824" y="2253196"/>
              <a:ext cx="55004" cy="107393"/>
            </a:xfrm>
            <a:custGeom>
              <a:rect b="b" l="l" r="r" t="t"/>
              <a:pathLst>
                <a:path extrusionOk="0" h="1273" w="652">
                  <a:moveTo>
                    <a:pt x="323" y="1"/>
                  </a:moveTo>
                  <a:cubicBezTo>
                    <a:pt x="227" y="192"/>
                    <a:pt x="134" y="425"/>
                    <a:pt x="62" y="630"/>
                  </a:cubicBezTo>
                  <a:cubicBezTo>
                    <a:pt x="0" y="816"/>
                    <a:pt x="1" y="1043"/>
                    <a:pt x="139" y="1183"/>
                  </a:cubicBezTo>
                  <a:cubicBezTo>
                    <a:pt x="190" y="1236"/>
                    <a:pt x="262" y="1272"/>
                    <a:pt x="335" y="1272"/>
                  </a:cubicBezTo>
                  <a:cubicBezTo>
                    <a:pt x="337" y="1272"/>
                    <a:pt x="338" y="1272"/>
                    <a:pt x="340" y="1272"/>
                  </a:cubicBezTo>
                  <a:cubicBezTo>
                    <a:pt x="491" y="1267"/>
                    <a:pt x="596" y="1111"/>
                    <a:pt x="618" y="960"/>
                  </a:cubicBezTo>
                  <a:cubicBezTo>
                    <a:pt x="652" y="730"/>
                    <a:pt x="555" y="503"/>
                    <a:pt x="461" y="290"/>
                  </a:cubicBezTo>
                  <a:cubicBezTo>
                    <a:pt x="418" y="195"/>
                    <a:pt x="380" y="85"/>
                    <a:pt x="3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a:off x="986162" y="1738413"/>
              <a:ext cx="55089" cy="107309"/>
            </a:xfrm>
            <a:custGeom>
              <a:rect b="b" l="l" r="r" t="t"/>
              <a:pathLst>
                <a:path extrusionOk="0" h="1272" w="653">
                  <a:moveTo>
                    <a:pt x="322" y="0"/>
                  </a:moveTo>
                  <a:cubicBezTo>
                    <a:pt x="228" y="191"/>
                    <a:pt x="134" y="425"/>
                    <a:pt x="62" y="629"/>
                  </a:cubicBezTo>
                  <a:cubicBezTo>
                    <a:pt x="0" y="816"/>
                    <a:pt x="2" y="1043"/>
                    <a:pt x="139" y="1183"/>
                  </a:cubicBezTo>
                  <a:cubicBezTo>
                    <a:pt x="191" y="1235"/>
                    <a:pt x="262" y="1272"/>
                    <a:pt x="335" y="1272"/>
                  </a:cubicBezTo>
                  <a:cubicBezTo>
                    <a:pt x="337" y="1272"/>
                    <a:pt x="338" y="1272"/>
                    <a:pt x="340" y="1272"/>
                  </a:cubicBezTo>
                  <a:cubicBezTo>
                    <a:pt x="491" y="1267"/>
                    <a:pt x="597" y="1109"/>
                    <a:pt x="618" y="960"/>
                  </a:cubicBezTo>
                  <a:cubicBezTo>
                    <a:pt x="652" y="730"/>
                    <a:pt x="556" y="503"/>
                    <a:pt x="460" y="289"/>
                  </a:cubicBezTo>
                  <a:cubicBezTo>
                    <a:pt x="418" y="194"/>
                    <a:pt x="381" y="84"/>
                    <a:pt x="3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1571729" y="2234467"/>
              <a:ext cx="55004" cy="107225"/>
            </a:xfrm>
            <a:custGeom>
              <a:rect b="b" l="l" r="r" t="t"/>
              <a:pathLst>
                <a:path extrusionOk="0" h="1271" w="652">
                  <a:moveTo>
                    <a:pt x="323" y="0"/>
                  </a:moveTo>
                  <a:cubicBezTo>
                    <a:pt x="229" y="191"/>
                    <a:pt x="134" y="424"/>
                    <a:pt x="63" y="629"/>
                  </a:cubicBezTo>
                  <a:cubicBezTo>
                    <a:pt x="1" y="815"/>
                    <a:pt x="2" y="1042"/>
                    <a:pt x="139" y="1182"/>
                  </a:cubicBezTo>
                  <a:cubicBezTo>
                    <a:pt x="190" y="1234"/>
                    <a:pt x="260" y="1271"/>
                    <a:pt x="333" y="1271"/>
                  </a:cubicBezTo>
                  <a:cubicBezTo>
                    <a:pt x="335" y="1271"/>
                    <a:pt x="338" y="1271"/>
                    <a:pt x="340" y="1271"/>
                  </a:cubicBezTo>
                  <a:cubicBezTo>
                    <a:pt x="491" y="1266"/>
                    <a:pt x="597" y="1109"/>
                    <a:pt x="619" y="959"/>
                  </a:cubicBezTo>
                  <a:cubicBezTo>
                    <a:pt x="652" y="729"/>
                    <a:pt x="556" y="501"/>
                    <a:pt x="461" y="289"/>
                  </a:cubicBezTo>
                  <a:cubicBezTo>
                    <a:pt x="419" y="193"/>
                    <a:pt x="381" y="84"/>
                    <a:pt x="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1084530" y="2234467"/>
              <a:ext cx="55089" cy="107225"/>
            </a:xfrm>
            <a:custGeom>
              <a:rect b="b" l="l" r="r" t="t"/>
              <a:pathLst>
                <a:path extrusionOk="0" h="1271" w="653">
                  <a:moveTo>
                    <a:pt x="323" y="0"/>
                  </a:moveTo>
                  <a:cubicBezTo>
                    <a:pt x="229" y="191"/>
                    <a:pt x="134" y="424"/>
                    <a:pt x="63" y="629"/>
                  </a:cubicBezTo>
                  <a:cubicBezTo>
                    <a:pt x="1" y="815"/>
                    <a:pt x="2" y="1042"/>
                    <a:pt x="140" y="1182"/>
                  </a:cubicBezTo>
                  <a:cubicBezTo>
                    <a:pt x="191" y="1234"/>
                    <a:pt x="261" y="1271"/>
                    <a:pt x="333" y="1271"/>
                  </a:cubicBezTo>
                  <a:cubicBezTo>
                    <a:pt x="335" y="1271"/>
                    <a:pt x="338" y="1271"/>
                    <a:pt x="340" y="1271"/>
                  </a:cubicBezTo>
                  <a:cubicBezTo>
                    <a:pt x="491" y="1266"/>
                    <a:pt x="597" y="1109"/>
                    <a:pt x="619" y="959"/>
                  </a:cubicBezTo>
                  <a:cubicBezTo>
                    <a:pt x="653" y="729"/>
                    <a:pt x="556" y="501"/>
                    <a:pt x="461" y="289"/>
                  </a:cubicBezTo>
                  <a:cubicBezTo>
                    <a:pt x="419" y="193"/>
                    <a:pt x="381" y="84"/>
                    <a:pt x="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692914" y="1098436"/>
              <a:ext cx="1355790" cy="582861"/>
            </a:xfrm>
            <a:custGeom>
              <a:rect b="b" l="l" r="r" t="t"/>
              <a:pathLst>
                <a:path extrusionOk="0" h="6909" w="16071">
                  <a:moveTo>
                    <a:pt x="7366" y="0"/>
                  </a:moveTo>
                  <a:cubicBezTo>
                    <a:pt x="7046" y="0"/>
                    <a:pt x="6732" y="40"/>
                    <a:pt x="6441" y="117"/>
                  </a:cubicBezTo>
                  <a:cubicBezTo>
                    <a:pt x="5173" y="452"/>
                    <a:pt x="4214" y="1632"/>
                    <a:pt x="4139" y="2961"/>
                  </a:cubicBezTo>
                  <a:cubicBezTo>
                    <a:pt x="3774" y="2756"/>
                    <a:pt x="3341" y="2656"/>
                    <a:pt x="2895" y="2656"/>
                  </a:cubicBezTo>
                  <a:cubicBezTo>
                    <a:pt x="2126" y="2656"/>
                    <a:pt x="1322" y="2952"/>
                    <a:pt x="771" y="3513"/>
                  </a:cubicBezTo>
                  <a:cubicBezTo>
                    <a:pt x="235" y="4060"/>
                    <a:pt x="0" y="4992"/>
                    <a:pt x="44" y="5779"/>
                  </a:cubicBezTo>
                  <a:cubicBezTo>
                    <a:pt x="79" y="6417"/>
                    <a:pt x="622" y="6909"/>
                    <a:pt x="1260" y="6909"/>
                  </a:cubicBezTo>
                  <a:lnTo>
                    <a:pt x="14598" y="6909"/>
                  </a:lnTo>
                  <a:cubicBezTo>
                    <a:pt x="15459" y="6909"/>
                    <a:pt x="16070" y="6031"/>
                    <a:pt x="15732" y="5239"/>
                  </a:cubicBezTo>
                  <a:cubicBezTo>
                    <a:pt x="15730" y="5234"/>
                    <a:pt x="15728" y="5229"/>
                    <a:pt x="15725" y="5224"/>
                  </a:cubicBezTo>
                  <a:cubicBezTo>
                    <a:pt x="15510" y="4732"/>
                    <a:pt x="15002" y="4368"/>
                    <a:pt x="14470" y="4368"/>
                  </a:cubicBezTo>
                  <a:cubicBezTo>
                    <a:pt x="14431" y="4368"/>
                    <a:pt x="14392" y="4370"/>
                    <a:pt x="14353" y="4374"/>
                  </a:cubicBezTo>
                  <a:cubicBezTo>
                    <a:pt x="14438" y="3268"/>
                    <a:pt x="14113" y="2279"/>
                    <a:pt x="13323" y="1650"/>
                  </a:cubicBezTo>
                  <a:cubicBezTo>
                    <a:pt x="12862" y="1283"/>
                    <a:pt x="12236" y="1128"/>
                    <a:pt x="11611" y="1128"/>
                  </a:cubicBezTo>
                  <a:cubicBezTo>
                    <a:pt x="11107" y="1128"/>
                    <a:pt x="10604" y="1229"/>
                    <a:pt x="10188" y="1401"/>
                  </a:cubicBezTo>
                  <a:cubicBezTo>
                    <a:pt x="9576" y="442"/>
                    <a:pt x="8436" y="0"/>
                    <a:pt x="73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1307502" y="3029420"/>
              <a:ext cx="555527" cy="563288"/>
            </a:xfrm>
            <a:custGeom>
              <a:rect b="b" l="l" r="r" t="t"/>
              <a:pathLst>
                <a:path extrusionOk="0" h="6677" w="6585">
                  <a:moveTo>
                    <a:pt x="3293" y="1644"/>
                  </a:moveTo>
                  <a:cubicBezTo>
                    <a:pt x="4215" y="1644"/>
                    <a:pt x="4964" y="2403"/>
                    <a:pt x="4964" y="3338"/>
                  </a:cubicBezTo>
                  <a:cubicBezTo>
                    <a:pt x="4964" y="4273"/>
                    <a:pt x="4215" y="5032"/>
                    <a:pt x="3293" y="5032"/>
                  </a:cubicBezTo>
                  <a:cubicBezTo>
                    <a:pt x="2370" y="5032"/>
                    <a:pt x="1622" y="4273"/>
                    <a:pt x="1622" y="3338"/>
                  </a:cubicBezTo>
                  <a:cubicBezTo>
                    <a:pt x="1622" y="2403"/>
                    <a:pt x="2370" y="1644"/>
                    <a:pt x="3293" y="1644"/>
                  </a:cubicBezTo>
                  <a:close/>
                  <a:moveTo>
                    <a:pt x="3043" y="1"/>
                  </a:moveTo>
                  <a:lnTo>
                    <a:pt x="2896" y="268"/>
                  </a:lnTo>
                  <a:cubicBezTo>
                    <a:pt x="2620" y="304"/>
                    <a:pt x="2356" y="377"/>
                    <a:pt x="2108" y="483"/>
                  </a:cubicBezTo>
                  <a:lnTo>
                    <a:pt x="1869" y="318"/>
                  </a:lnTo>
                  <a:lnTo>
                    <a:pt x="1430" y="575"/>
                  </a:lnTo>
                  <a:lnTo>
                    <a:pt x="1434" y="880"/>
                  </a:lnTo>
                  <a:cubicBezTo>
                    <a:pt x="1219" y="1049"/>
                    <a:pt x="1025" y="1246"/>
                    <a:pt x="860" y="1466"/>
                  </a:cubicBezTo>
                  <a:lnTo>
                    <a:pt x="571" y="1444"/>
                  </a:lnTo>
                  <a:lnTo>
                    <a:pt x="318" y="1890"/>
                  </a:lnTo>
                  <a:lnTo>
                    <a:pt x="471" y="2151"/>
                  </a:lnTo>
                  <a:cubicBezTo>
                    <a:pt x="368" y="2402"/>
                    <a:pt x="298" y="2670"/>
                    <a:pt x="263" y="2950"/>
                  </a:cubicBezTo>
                  <a:lnTo>
                    <a:pt x="1" y="3078"/>
                  </a:lnTo>
                  <a:lnTo>
                    <a:pt x="2" y="3592"/>
                  </a:lnTo>
                  <a:lnTo>
                    <a:pt x="264" y="3741"/>
                  </a:lnTo>
                  <a:cubicBezTo>
                    <a:pt x="300" y="4021"/>
                    <a:pt x="373" y="4289"/>
                    <a:pt x="477" y="4539"/>
                  </a:cubicBezTo>
                  <a:lnTo>
                    <a:pt x="313" y="4781"/>
                  </a:lnTo>
                  <a:lnTo>
                    <a:pt x="568" y="5227"/>
                  </a:lnTo>
                  <a:lnTo>
                    <a:pt x="869" y="5222"/>
                  </a:lnTo>
                  <a:cubicBezTo>
                    <a:pt x="1035" y="5441"/>
                    <a:pt x="1229" y="5638"/>
                    <a:pt x="1447" y="5806"/>
                  </a:cubicBezTo>
                  <a:lnTo>
                    <a:pt x="1425" y="6098"/>
                  </a:lnTo>
                  <a:lnTo>
                    <a:pt x="1865" y="6355"/>
                  </a:lnTo>
                  <a:lnTo>
                    <a:pt x="2122" y="6199"/>
                  </a:lnTo>
                  <a:cubicBezTo>
                    <a:pt x="2370" y="6304"/>
                    <a:pt x="2634" y="6376"/>
                    <a:pt x="2910" y="6411"/>
                  </a:cubicBezTo>
                  <a:lnTo>
                    <a:pt x="3036" y="6676"/>
                  </a:lnTo>
                  <a:lnTo>
                    <a:pt x="3544" y="6675"/>
                  </a:lnTo>
                  <a:lnTo>
                    <a:pt x="3691" y="6409"/>
                  </a:lnTo>
                  <a:cubicBezTo>
                    <a:pt x="3966" y="6372"/>
                    <a:pt x="4230" y="6300"/>
                    <a:pt x="4478" y="6193"/>
                  </a:cubicBezTo>
                  <a:lnTo>
                    <a:pt x="4716" y="6359"/>
                  </a:lnTo>
                  <a:lnTo>
                    <a:pt x="5156" y="6101"/>
                  </a:lnTo>
                  <a:lnTo>
                    <a:pt x="5151" y="5796"/>
                  </a:lnTo>
                  <a:cubicBezTo>
                    <a:pt x="5368" y="5627"/>
                    <a:pt x="5561" y="5431"/>
                    <a:pt x="5726" y="5210"/>
                  </a:cubicBezTo>
                  <a:lnTo>
                    <a:pt x="6016" y="5233"/>
                  </a:lnTo>
                  <a:lnTo>
                    <a:pt x="6269" y="4787"/>
                  </a:lnTo>
                  <a:lnTo>
                    <a:pt x="6115" y="4526"/>
                  </a:lnTo>
                  <a:cubicBezTo>
                    <a:pt x="6218" y="4274"/>
                    <a:pt x="6289" y="4006"/>
                    <a:pt x="6323" y="3727"/>
                  </a:cubicBezTo>
                  <a:lnTo>
                    <a:pt x="6585" y="3599"/>
                  </a:lnTo>
                  <a:lnTo>
                    <a:pt x="6584" y="3084"/>
                  </a:lnTo>
                  <a:lnTo>
                    <a:pt x="6321" y="2936"/>
                  </a:lnTo>
                  <a:cubicBezTo>
                    <a:pt x="6286" y="2656"/>
                    <a:pt x="6214" y="2388"/>
                    <a:pt x="6109" y="2137"/>
                  </a:cubicBezTo>
                  <a:lnTo>
                    <a:pt x="6272" y="1895"/>
                  </a:lnTo>
                  <a:lnTo>
                    <a:pt x="6018" y="1449"/>
                  </a:lnTo>
                  <a:lnTo>
                    <a:pt x="5717" y="1454"/>
                  </a:lnTo>
                  <a:cubicBezTo>
                    <a:pt x="5551" y="1235"/>
                    <a:pt x="5356" y="1038"/>
                    <a:pt x="5140" y="871"/>
                  </a:cubicBezTo>
                  <a:lnTo>
                    <a:pt x="5162" y="578"/>
                  </a:lnTo>
                  <a:lnTo>
                    <a:pt x="4722" y="321"/>
                  </a:lnTo>
                  <a:lnTo>
                    <a:pt x="4464" y="477"/>
                  </a:lnTo>
                  <a:cubicBezTo>
                    <a:pt x="4216" y="373"/>
                    <a:pt x="3952" y="301"/>
                    <a:pt x="3676" y="266"/>
                  </a:cubicBezTo>
                  <a:lnTo>
                    <a:pt x="35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1745687" y="2599168"/>
              <a:ext cx="429658" cy="435564"/>
            </a:xfrm>
            <a:custGeom>
              <a:rect b="b" l="l" r="r" t="t"/>
              <a:pathLst>
                <a:path extrusionOk="0" h="5163" w="5093">
                  <a:moveTo>
                    <a:pt x="2546" y="1271"/>
                  </a:moveTo>
                  <a:cubicBezTo>
                    <a:pt x="3259" y="1271"/>
                    <a:pt x="3838" y="1858"/>
                    <a:pt x="3838" y="2581"/>
                  </a:cubicBezTo>
                  <a:cubicBezTo>
                    <a:pt x="3838" y="3305"/>
                    <a:pt x="3259" y="3891"/>
                    <a:pt x="2546" y="3891"/>
                  </a:cubicBezTo>
                  <a:cubicBezTo>
                    <a:pt x="1833" y="3891"/>
                    <a:pt x="1254" y="3305"/>
                    <a:pt x="1254" y="2581"/>
                  </a:cubicBezTo>
                  <a:cubicBezTo>
                    <a:pt x="1254" y="1858"/>
                    <a:pt x="1833" y="1271"/>
                    <a:pt x="2546" y="1271"/>
                  </a:cubicBezTo>
                  <a:close/>
                  <a:moveTo>
                    <a:pt x="2744" y="0"/>
                  </a:moveTo>
                  <a:lnTo>
                    <a:pt x="2352" y="1"/>
                  </a:lnTo>
                  <a:lnTo>
                    <a:pt x="2239" y="207"/>
                  </a:lnTo>
                  <a:cubicBezTo>
                    <a:pt x="2026" y="235"/>
                    <a:pt x="1821" y="291"/>
                    <a:pt x="1629" y="373"/>
                  </a:cubicBezTo>
                  <a:lnTo>
                    <a:pt x="1445" y="245"/>
                  </a:lnTo>
                  <a:lnTo>
                    <a:pt x="1105" y="444"/>
                  </a:lnTo>
                  <a:lnTo>
                    <a:pt x="1109" y="680"/>
                  </a:lnTo>
                  <a:cubicBezTo>
                    <a:pt x="941" y="810"/>
                    <a:pt x="792" y="963"/>
                    <a:pt x="665" y="1133"/>
                  </a:cubicBezTo>
                  <a:lnTo>
                    <a:pt x="440" y="1116"/>
                  </a:lnTo>
                  <a:lnTo>
                    <a:pt x="245" y="1461"/>
                  </a:lnTo>
                  <a:lnTo>
                    <a:pt x="363" y="1663"/>
                  </a:lnTo>
                  <a:cubicBezTo>
                    <a:pt x="284" y="1857"/>
                    <a:pt x="229" y="2065"/>
                    <a:pt x="203" y="2282"/>
                  </a:cubicBezTo>
                  <a:lnTo>
                    <a:pt x="0" y="2379"/>
                  </a:lnTo>
                  <a:lnTo>
                    <a:pt x="1" y="2778"/>
                  </a:lnTo>
                  <a:lnTo>
                    <a:pt x="204" y="2893"/>
                  </a:lnTo>
                  <a:cubicBezTo>
                    <a:pt x="231" y="3109"/>
                    <a:pt x="287" y="3316"/>
                    <a:pt x="368" y="3510"/>
                  </a:cubicBezTo>
                  <a:lnTo>
                    <a:pt x="242" y="3698"/>
                  </a:lnTo>
                  <a:lnTo>
                    <a:pt x="438" y="4042"/>
                  </a:lnTo>
                  <a:lnTo>
                    <a:pt x="672" y="4038"/>
                  </a:lnTo>
                  <a:cubicBezTo>
                    <a:pt x="800" y="4208"/>
                    <a:pt x="950" y="4360"/>
                    <a:pt x="1118" y="4489"/>
                  </a:cubicBezTo>
                  <a:lnTo>
                    <a:pt x="1101" y="4716"/>
                  </a:lnTo>
                  <a:lnTo>
                    <a:pt x="1442" y="4914"/>
                  </a:lnTo>
                  <a:lnTo>
                    <a:pt x="1640" y="4794"/>
                  </a:lnTo>
                  <a:cubicBezTo>
                    <a:pt x="1832" y="4875"/>
                    <a:pt x="2037" y="4930"/>
                    <a:pt x="2250" y="4957"/>
                  </a:cubicBezTo>
                  <a:lnTo>
                    <a:pt x="2347" y="5162"/>
                  </a:lnTo>
                  <a:lnTo>
                    <a:pt x="2740" y="5162"/>
                  </a:lnTo>
                  <a:lnTo>
                    <a:pt x="2853" y="4956"/>
                  </a:lnTo>
                  <a:cubicBezTo>
                    <a:pt x="3067" y="4928"/>
                    <a:pt x="3271" y="4871"/>
                    <a:pt x="3462" y="4789"/>
                  </a:cubicBezTo>
                  <a:lnTo>
                    <a:pt x="3647" y="4918"/>
                  </a:lnTo>
                  <a:lnTo>
                    <a:pt x="3987" y="4718"/>
                  </a:lnTo>
                  <a:lnTo>
                    <a:pt x="3983" y="4482"/>
                  </a:lnTo>
                  <a:cubicBezTo>
                    <a:pt x="4151" y="4352"/>
                    <a:pt x="4300" y="4200"/>
                    <a:pt x="4428" y="4029"/>
                  </a:cubicBezTo>
                  <a:lnTo>
                    <a:pt x="4651" y="4046"/>
                  </a:lnTo>
                  <a:lnTo>
                    <a:pt x="4848" y="3701"/>
                  </a:lnTo>
                  <a:lnTo>
                    <a:pt x="4729" y="3500"/>
                  </a:lnTo>
                  <a:cubicBezTo>
                    <a:pt x="4808" y="3305"/>
                    <a:pt x="4863" y="3098"/>
                    <a:pt x="4890" y="2881"/>
                  </a:cubicBezTo>
                  <a:lnTo>
                    <a:pt x="5092" y="2783"/>
                  </a:lnTo>
                  <a:lnTo>
                    <a:pt x="5091" y="2385"/>
                  </a:lnTo>
                  <a:lnTo>
                    <a:pt x="4888" y="2269"/>
                  </a:lnTo>
                  <a:cubicBezTo>
                    <a:pt x="4861" y="2054"/>
                    <a:pt x="4805" y="1846"/>
                    <a:pt x="4725" y="1652"/>
                  </a:cubicBezTo>
                  <a:lnTo>
                    <a:pt x="4850" y="1465"/>
                  </a:lnTo>
                  <a:lnTo>
                    <a:pt x="4654" y="1120"/>
                  </a:lnTo>
                  <a:lnTo>
                    <a:pt x="4421" y="1124"/>
                  </a:lnTo>
                  <a:cubicBezTo>
                    <a:pt x="4292" y="954"/>
                    <a:pt x="4142" y="802"/>
                    <a:pt x="3975" y="673"/>
                  </a:cubicBezTo>
                  <a:lnTo>
                    <a:pt x="3991" y="446"/>
                  </a:lnTo>
                  <a:lnTo>
                    <a:pt x="3651" y="248"/>
                  </a:lnTo>
                  <a:lnTo>
                    <a:pt x="3452" y="369"/>
                  </a:lnTo>
                  <a:cubicBezTo>
                    <a:pt x="3260" y="287"/>
                    <a:pt x="3055" y="232"/>
                    <a:pt x="2842" y="205"/>
                  </a:cubicBezTo>
                  <a:lnTo>
                    <a:pt x="27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2585695" y="1517466"/>
              <a:ext cx="475720" cy="570544"/>
            </a:xfrm>
            <a:custGeom>
              <a:rect b="b" l="l" r="r" t="t"/>
              <a:pathLst>
                <a:path extrusionOk="0" fill="none" h="6763" w="5639">
                  <a:moveTo>
                    <a:pt x="0" y="5417"/>
                  </a:moveTo>
                  <a:cubicBezTo>
                    <a:pt x="1124" y="6663"/>
                    <a:pt x="3046" y="6762"/>
                    <a:pt x="4292" y="5639"/>
                  </a:cubicBezTo>
                  <a:cubicBezTo>
                    <a:pt x="5539" y="4515"/>
                    <a:pt x="5638" y="2593"/>
                    <a:pt x="4514" y="1347"/>
                  </a:cubicBezTo>
                  <a:cubicBezTo>
                    <a:pt x="3391" y="100"/>
                    <a:pt x="1469" y="1"/>
                    <a:pt x="222" y="1125"/>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a:off x="2583501" y="1969399"/>
              <a:ext cx="65128" cy="67996"/>
            </a:xfrm>
            <a:custGeom>
              <a:rect b="b" l="l" r="r" t="t"/>
              <a:pathLst>
                <a:path extrusionOk="0" fill="none" h="806" w="772">
                  <a:moveTo>
                    <a:pt x="105" y="806"/>
                  </a:moveTo>
                  <a:cubicBezTo>
                    <a:pt x="67" y="593"/>
                    <a:pt x="20" y="278"/>
                    <a:pt x="0" y="63"/>
                  </a:cubicBezTo>
                  <a:cubicBezTo>
                    <a:pt x="211" y="35"/>
                    <a:pt x="559" y="1"/>
                    <a:pt x="772" y="6"/>
                  </a:cubicBezTo>
                </a:path>
              </a:pathLst>
            </a:custGeom>
            <a:noFill/>
            <a:ln cap="rnd" cmpd="sng" w="5150">
              <a:solidFill>
                <a:srgbClr val="7E6CF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3219096" y="3816695"/>
              <a:ext cx="364699" cy="463403"/>
            </a:xfrm>
            <a:custGeom>
              <a:rect b="b" l="l" r="r" t="t"/>
              <a:pathLst>
                <a:path extrusionOk="0" h="5493" w="4323">
                  <a:moveTo>
                    <a:pt x="1319" y="1"/>
                  </a:moveTo>
                  <a:lnTo>
                    <a:pt x="0" y="2523"/>
                  </a:lnTo>
                  <a:lnTo>
                    <a:pt x="2328" y="2523"/>
                  </a:lnTo>
                  <a:lnTo>
                    <a:pt x="1417" y="5492"/>
                  </a:lnTo>
                  <a:lnTo>
                    <a:pt x="4322" y="1762"/>
                  </a:lnTo>
                  <a:lnTo>
                    <a:pt x="2540" y="1762"/>
                  </a:lnTo>
                  <a:lnTo>
                    <a:pt x="35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3788972" y="3149637"/>
              <a:ext cx="369255" cy="369255"/>
            </a:xfrm>
            <a:custGeom>
              <a:rect b="b" l="l" r="r" t="t"/>
              <a:pathLst>
                <a:path extrusionOk="0" h="4377" w="4377">
                  <a:moveTo>
                    <a:pt x="2799" y="1"/>
                  </a:moveTo>
                  <a:cubicBezTo>
                    <a:pt x="2565" y="1"/>
                    <a:pt x="2375" y="190"/>
                    <a:pt x="2375" y="425"/>
                  </a:cubicBezTo>
                  <a:cubicBezTo>
                    <a:pt x="2375" y="522"/>
                    <a:pt x="2409" y="611"/>
                    <a:pt x="2464" y="683"/>
                  </a:cubicBezTo>
                  <a:cubicBezTo>
                    <a:pt x="2488" y="724"/>
                    <a:pt x="2602" y="935"/>
                    <a:pt x="2459" y="1091"/>
                  </a:cubicBezTo>
                  <a:lnTo>
                    <a:pt x="1090" y="1091"/>
                  </a:lnTo>
                  <a:lnTo>
                    <a:pt x="1090" y="2391"/>
                  </a:lnTo>
                  <a:cubicBezTo>
                    <a:pt x="1033" y="2444"/>
                    <a:pt x="968" y="2461"/>
                    <a:pt x="906" y="2461"/>
                  </a:cubicBezTo>
                  <a:cubicBezTo>
                    <a:pt x="783" y="2461"/>
                    <a:pt x="674" y="2391"/>
                    <a:pt x="674" y="2391"/>
                  </a:cubicBezTo>
                  <a:cubicBezTo>
                    <a:pt x="604" y="2340"/>
                    <a:pt x="519" y="2309"/>
                    <a:pt x="425" y="2309"/>
                  </a:cubicBezTo>
                  <a:cubicBezTo>
                    <a:pt x="191" y="2309"/>
                    <a:pt x="1" y="2499"/>
                    <a:pt x="1" y="2733"/>
                  </a:cubicBezTo>
                  <a:cubicBezTo>
                    <a:pt x="1" y="2968"/>
                    <a:pt x="191" y="3157"/>
                    <a:pt x="425" y="3157"/>
                  </a:cubicBezTo>
                  <a:cubicBezTo>
                    <a:pt x="523" y="3157"/>
                    <a:pt x="611" y="3123"/>
                    <a:pt x="683" y="3068"/>
                  </a:cubicBezTo>
                  <a:cubicBezTo>
                    <a:pt x="708" y="3053"/>
                    <a:pt x="801" y="3002"/>
                    <a:pt x="905" y="3002"/>
                  </a:cubicBezTo>
                  <a:cubicBezTo>
                    <a:pt x="967" y="3002"/>
                    <a:pt x="1033" y="3020"/>
                    <a:pt x="1090" y="3073"/>
                  </a:cubicBezTo>
                  <a:lnTo>
                    <a:pt x="1090" y="4376"/>
                  </a:lnTo>
                  <a:lnTo>
                    <a:pt x="2393" y="4376"/>
                  </a:lnTo>
                  <a:cubicBezTo>
                    <a:pt x="2536" y="4222"/>
                    <a:pt x="2423" y="4009"/>
                    <a:pt x="2398" y="3968"/>
                  </a:cubicBezTo>
                  <a:cubicBezTo>
                    <a:pt x="2343" y="3897"/>
                    <a:pt x="2309" y="3809"/>
                    <a:pt x="2309" y="3711"/>
                  </a:cubicBezTo>
                  <a:cubicBezTo>
                    <a:pt x="2309" y="3477"/>
                    <a:pt x="2499" y="3286"/>
                    <a:pt x="2734" y="3286"/>
                  </a:cubicBezTo>
                  <a:cubicBezTo>
                    <a:pt x="2968" y="3286"/>
                    <a:pt x="3158" y="3477"/>
                    <a:pt x="3158" y="3711"/>
                  </a:cubicBezTo>
                  <a:cubicBezTo>
                    <a:pt x="3158" y="3804"/>
                    <a:pt x="3127" y="3890"/>
                    <a:pt x="3076" y="3960"/>
                  </a:cubicBezTo>
                  <a:cubicBezTo>
                    <a:pt x="3076" y="3960"/>
                    <a:pt x="2917" y="4204"/>
                    <a:pt x="3076" y="4376"/>
                  </a:cubicBezTo>
                  <a:lnTo>
                    <a:pt x="4376" y="4376"/>
                  </a:lnTo>
                  <a:lnTo>
                    <a:pt x="4376" y="3073"/>
                  </a:lnTo>
                  <a:cubicBezTo>
                    <a:pt x="4319" y="3020"/>
                    <a:pt x="4253" y="3002"/>
                    <a:pt x="4192" y="3002"/>
                  </a:cubicBezTo>
                  <a:cubicBezTo>
                    <a:pt x="4088" y="3002"/>
                    <a:pt x="3995" y="3053"/>
                    <a:pt x="3969" y="3068"/>
                  </a:cubicBezTo>
                  <a:cubicBezTo>
                    <a:pt x="3898" y="3123"/>
                    <a:pt x="3809" y="3157"/>
                    <a:pt x="3712" y="3157"/>
                  </a:cubicBezTo>
                  <a:cubicBezTo>
                    <a:pt x="3477" y="3157"/>
                    <a:pt x="3287" y="2968"/>
                    <a:pt x="3287" y="2733"/>
                  </a:cubicBezTo>
                  <a:cubicBezTo>
                    <a:pt x="3287" y="2499"/>
                    <a:pt x="3477" y="2309"/>
                    <a:pt x="3712" y="2309"/>
                  </a:cubicBezTo>
                  <a:cubicBezTo>
                    <a:pt x="3804" y="2309"/>
                    <a:pt x="3890" y="2340"/>
                    <a:pt x="3960" y="2391"/>
                  </a:cubicBezTo>
                  <a:cubicBezTo>
                    <a:pt x="3960" y="2391"/>
                    <a:pt x="4069" y="2461"/>
                    <a:pt x="4192" y="2461"/>
                  </a:cubicBezTo>
                  <a:cubicBezTo>
                    <a:pt x="4253" y="2461"/>
                    <a:pt x="4319" y="2444"/>
                    <a:pt x="4376" y="2391"/>
                  </a:cubicBezTo>
                  <a:lnTo>
                    <a:pt x="4376" y="1091"/>
                  </a:lnTo>
                  <a:lnTo>
                    <a:pt x="3142" y="1091"/>
                  </a:lnTo>
                  <a:cubicBezTo>
                    <a:pt x="2983" y="919"/>
                    <a:pt x="3142" y="674"/>
                    <a:pt x="3142" y="674"/>
                  </a:cubicBezTo>
                  <a:lnTo>
                    <a:pt x="3141" y="674"/>
                  </a:lnTo>
                  <a:cubicBezTo>
                    <a:pt x="3193" y="604"/>
                    <a:pt x="3224" y="519"/>
                    <a:pt x="3224" y="425"/>
                  </a:cubicBezTo>
                  <a:cubicBezTo>
                    <a:pt x="3224" y="190"/>
                    <a:pt x="3034" y="1"/>
                    <a:pt x="2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a:off x="2867216" y="832945"/>
              <a:ext cx="277300" cy="369255"/>
            </a:xfrm>
            <a:custGeom>
              <a:rect b="b" l="l" r="r" t="t"/>
              <a:pathLst>
                <a:path extrusionOk="0" h="4377" w="3287">
                  <a:moveTo>
                    <a:pt x="1709" y="1"/>
                  </a:moveTo>
                  <a:cubicBezTo>
                    <a:pt x="1475" y="1"/>
                    <a:pt x="1285" y="190"/>
                    <a:pt x="1285" y="425"/>
                  </a:cubicBezTo>
                  <a:cubicBezTo>
                    <a:pt x="1285" y="522"/>
                    <a:pt x="1319" y="611"/>
                    <a:pt x="1374" y="683"/>
                  </a:cubicBezTo>
                  <a:cubicBezTo>
                    <a:pt x="1398" y="724"/>
                    <a:pt x="1513" y="935"/>
                    <a:pt x="1369" y="1091"/>
                  </a:cubicBezTo>
                  <a:lnTo>
                    <a:pt x="0" y="1091"/>
                  </a:lnTo>
                  <a:lnTo>
                    <a:pt x="0" y="2393"/>
                  </a:lnTo>
                  <a:cubicBezTo>
                    <a:pt x="58" y="2446"/>
                    <a:pt x="123" y="2464"/>
                    <a:pt x="185" y="2464"/>
                  </a:cubicBezTo>
                  <a:cubicBezTo>
                    <a:pt x="289" y="2464"/>
                    <a:pt x="382" y="2413"/>
                    <a:pt x="408" y="2399"/>
                  </a:cubicBezTo>
                  <a:cubicBezTo>
                    <a:pt x="480" y="2344"/>
                    <a:pt x="568" y="2309"/>
                    <a:pt x="666" y="2309"/>
                  </a:cubicBezTo>
                  <a:cubicBezTo>
                    <a:pt x="900" y="2309"/>
                    <a:pt x="1090" y="2499"/>
                    <a:pt x="1090" y="2734"/>
                  </a:cubicBezTo>
                  <a:cubicBezTo>
                    <a:pt x="1090" y="2968"/>
                    <a:pt x="900" y="3158"/>
                    <a:pt x="666" y="3158"/>
                  </a:cubicBezTo>
                  <a:cubicBezTo>
                    <a:pt x="572" y="3158"/>
                    <a:pt x="487" y="3127"/>
                    <a:pt x="417" y="3076"/>
                  </a:cubicBezTo>
                  <a:cubicBezTo>
                    <a:pt x="417" y="3076"/>
                    <a:pt x="308" y="3005"/>
                    <a:pt x="185" y="3005"/>
                  </a:cubicBezTo>
                  <a:cubicBezTo>
                    <a:pt x="123" y="3005"/>
                    <a:pt x="58" y="3023"/>
                    <a:pt x="0" y="3076"/>
                  </a:cubicBezTo>
                  <a:lnTo>
                    <a:pt x="0" y="4376"/>
                  </a:lnTo>
                  <a:lnTo>
                    <a:pt x="1303" y="4376"/>
                  </a:lnTo>
                  <a:cubicBezTo>
                    <a:pt x="1446" y="4222"/>
                    <a:pt x="1333" y="4009"/>
                    <a:pt x="1308" y="3968"/>
                  </a:cubicBezTo>
                  <a:cubicBezTo>
                    <a:pt x="1253" y="3897"/>
                    <a:pt x="1219" y="3809"/>
                    <a:pt x="1219" y="3711"/>
                  </a:cubicBezTo>
                  <a:cubicBezTo>
                    <a:pt x="1219" y="3477"/>
                    <a:pt x="1409" y="3286"/>
                    <a:pt x="1644" y="3286"/>
                  </a:cubicBezTo>
                  <a:cubicBezTo>
                    <a:pt x="1878" y="3286"/>
                    <a:pt x="2068" y="3477"/>
                    <a:pt x="2068" y="3711"/>
                  </a:cubicBezTo>
                  <a:cubicBezTo>
                    <a:pt x="2068" y="3804"/>
                    <a:pt x="2037" y="3890"/>
                    <a:pt x="1986" y="3961"/>
                  </a:cubicBezTo>
                  <a:cubicBezTo>
                    <a:pt x="1986" y="3961"/>
                    <a:pt x="1827" y="4204"/>
                    <a:pt x="1986" y="4376"/>
                  </a:cubicBezTo>
                  <a:lnTo>
                    <a:pt x="3287" y="4376"/>
                  </a:lnTo>
                  <a:lnTo>
                    <a:pt x="3287" y="3073"/>
                  </a:lnTo>
                  <a:cubicBezTo>
                    <a:pt x="3229" y="3020"/>
                    <a:pt x="3164" y="3003"/>
                    <a:pt x="3102" y="3003"/>
                  </a:cubicBezTo>
                  <a:cubicBezTo>
                    <a:pt x="2998" y="3003"/>
                    <a:pt x="2905" y="3053"/>
                    <a:pt x="2879" y="3068"/>
                  </a:cubicBezTo>
                  <a:cubicBezTo>
                    <a:pt x="2808" y="3123"/>
                    <a:pt x="2718" y="3158"/>
                    <a:pt x="2622" y="3158"/>
                  </a:cubicBezTo>
                  <a:cubicBezTo>
                    <a:pt x="2387" y="3158"/>
                    <a:pt x="2197" y="2968"/>
                    <a:pt x="2197" y="2734"/>
                  </a:cubicBezTo>
                  <a:cubicBezTo>
                    <a:pt x="2197" y="2499"/>
                    <a:pt x="2387" y="2309"/>
                    <a:pt x="2622" y="2309"/>
                  </a:cubicBezTo>
                  <a:cubicBezTo>
                    <a:pt x="2715" y="2309"/>
                    <a:pt x="2801" y="2340"/>
                    <a:pt x="2870" y="2392"/>
                  </a:cubicBezTo>
                  <a:lnTo>
                    <a:pt x="2870" y="2391"/>
                  </a:lnTo>
                  <a:cubicBezTo>
                    <a:pt x="2870" y="2391"/>
                    <a:pt x="2979" y="2461"/>
                    <a:pt x="3102" y="2461"/>
                  </a:cubicBezTo>
                  <a:cubicBezTo>
                    <a:pt x="3164" y="2461"/>
                    <a:pt x="3230" y="2444"/>
                    <a:pt x="3287" y="2391"/>
                  </a:cubicBezTo>
                  <a:lnTo>
                    <a:pt x="3287" y="1091"/>
                  </a:lnTo>
                  <a:lnTo>
                    <a:pt x="2052" y="1091"/>
                  </a:lnTo>
                  <a:cubicBezTo>
                    <a:pt x="1892" y="919"/>
                    <a:pt x="2052" y="674"/>
                    <a:pt x="2052" y="674"/>
                  </a:cubicBezTo>
                  <a:lnTo>
                    <a:pt x="2051" y="674"/>
                  </a:lnTo>
                  <a:cubicBezTo>
                    <a:pt x="2103" y="604"/>
                    <a:pt x="2133" y="519"/>
                    <a:pt x="2133" y="425"/>
                  </a:cubicBezTo>
                  <a:cubicBezTo>
                    <a:pt x="2133" y="190"/>
                    <a:pt x="1944" y="1"/>
                    <a:pt x="17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3574773" y="1202793"/>
              <a:ext cx="366133" cy="366049"/>
            </a:xfrm>
            <a:custGeom>
              <a:rect b="b" l="l" r="r" t="t"/>
              <a:pathLst>
                <a:path extrusionOk="0" h="4339" w="4340">
                  <a:moveTo>
                    <a:pt x="1589" y="0"/>
                  </a:moveTo>
                  <a:lnTo>
                    <a:pt x="1589" y="1588"/>
                  </a:lnTo>
                  <a:lnTo>
                    <a:pt x="1" y="1588"/>
                  </a:lnTo>
                  <a:lnTo>
                    <a:pt x="1" y="2750"/>
                  </a:lnTo>
                  <a:lnTo>
                    <a:pt x="1589" y="2750"/>
                  </a:lnTo>
                  <a:lnTo>
                    <a:pt x="1589" y="4339"/>
                  </a:lnTo>
                  <a:lnTo>
                    <a:pt x="2751" y="4339"/>
                  </a:lnTo>
                  <a:lnTo>
                    <a:pt x="2751" y="2750"/>
                  </a:lnTo>
                  <a:lnTo>
                    <a:pt x="4339" y="2750"/>
                  </a:lnTo>
                  <a:lnTo>
                    <a:pt x="4339" y="1588"/>
                  </a:lnTo>
                  <a:lnTo>
                    <a:pt x="2751" y="1588"/>
                  </a:lnTo>
                  <a:lnTo>
                    <a:pt x="27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3995157" y="1029764"/>
              <a:ext cx="208291" cy="208375"/>
            </a:xfrm>
            <a:custGeom>
              <a:rect b="b" l="l" r="r" t="t"/>
              <a:pathLst>
                <a:path extrusionOk="0" h="2470" w="2469">
                  <a:moveTo>
                    <a:pt x="904" y="1"/>
                  </a:moveTo>
                  <a:lnTo>
                    <a:pt x="904" y="905"/>
                  </a:lnTo>
                  <a:lnTo>
                    <a:pt x="1" y="905"/>
                  </a:lnTo>
                  <a:lnTo>
                    <a:pt x="1" y="1566"/>
                  </a:lnTo>
                  <a:lnTo>
                    <a:pt x="904" y="1566"/>
                  </a:lnTo>
                  <a:lnTo>
                    <a:pt x="904" y="2469"/>
                  </a:lnTo>
                  <a:lnTo>
                    <a:pt x="1565" y="2469"/>
                  </a:lnTo>
                  <a:lnTo>
                    <a:pt x="1565" y="1566"/>
                  </a:lnTo>
                  <a:lnTo>
                    <a:pt x="2468" y="1566"/>
                  </a:lnTo>
                  <a:lnTo>
                    <a:pt x="2468" y="905"/>
                  </a:lnTo>
                  <a:lnTo>
                    <a:pt x="1565" y="905"/>
                  </a:lnTo>
                  <a:lnTo>
                    <a:pt x="15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4049571" y="1824885"/>
              <a:ext cx="99379" cy="99379"/>
            </a:xfrm>
            <a:custGeom>
              <a:rect b="b" l="l" r="r" t="t"/>
              <a:pathLst>
                <a:path extrusionOk="0" fill="none" h="1178" w="1178">
                  <a:moveTo>
                    <a:pt x="1178" y="589"/>
                  </a:moveTo>
                  <a:cubicBezTo>
                    <a:pt x="1178" y="264"/>
                    <a:pt x="914" y="1"/>
                    <a:pt x="589" y="1"/>
                  </a:cubicBezTo>
                  <a:cubicBezTo>
                    <a:pt x="265" y="1"/>
                    <a:pt x="1" y="264"/>
                    <a:pt x="1" y="589"/>
                  </a:cubicBezTo>
                  <a:cubicBezTo>
                    <a:pt x="1" y="914"/>
                    <a:pt x="265" y="1178"/>
                    <a:pt x="589" y="1178"/>
                  </a:cubicBezTo>
                  <a:cubicBezTo>
                    <a:pt x="914" y="1178"/>
                    <a:pt x="1178" y="914"/>
                    <a:pt x="1178" y="589"/>
                  </a:cubicBezTo>
                  <a:close/>
                </a:path>
              </a:pathLst>
            </a:custGeom>
            <a:noFill/>
            <a:ln cap="flat" cmpd="sng" w="19050">
              <a:solidFill>
                <a:schemeClr val="accent2"/>
              </a:solidFill>
              <a:prstDash val="solid"/>
              <a:miter lim="8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1016870" y="3258634"/>
              <a:ext cx="99379" cy="99379"/>
            </a:xfrm>
            <a:custGeom>
              <a:rect b="b" l="l" r="r" t="t"/>
              <a:pathLst>
                <a:path extrusionOk="0" fill="none" h="1178" w="1178">
                  <a:moveTo>
                    <a:pt x="1177" y="589"/>
                  </a:moveTo>
                  <a:cubicBezTo>
                    <a:pt x="1177" y="264"/>
                    <a:pt x="914" y="0"/>
                    <a:pt x="589" y="0"/>
                  </a:cubicBezTo>
                  <a:cubicBezTo>
                    <a:pt x="264" y="0"/>
                    <a:pt x="0" y="264"/>
                    <a:pt x="0" y="589"/>
                  </a:cubicBezTo>
                  <a:cubicBezTo>
                    <a:pt x="0" y="914"/>
                    <a:pt x="264" y="1177"/>
                    <a:pt x="589" y="1177"/>
                  </a:cubicBezTo>
                  <a:cubicBezTo>
                    <a:pt x="914" y="1177"/>
                    <a:pt x="1177" y="914"/>
                    <a:pt x="1177" y="589"/>
                  </a:cubicBezTo>
                  <a:close/>
                </a:path>
              </a:pathLst>
            </a:custGeom>
            <a:noFill/>
            <a:ln cap="flat" cmpd="sng" w="19050">
              <a:solidFill>
                <a:schemeClr val="accent2"/>
              </a:solidFill>
              <a:prstDash val="solid"/>
              <a:miter lim="8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1829038" y="1258894"/>
              <a:ext cx="99379" cy="99379"/>
            </a:xfrm>
            <a:custGeom>
              <a:rect b="b" l="l" r="r" t="t"/>
              <a:pathLst>
                <a:path extrusionOk="0" fill="none" h="1178" w="1178">
                  <a:moveTo>
                    <a:pt x="1177" y="589"/>
                  </a:moveTo>
                  <a:cubicBezTo>
                    <a:pt x="1177" y="264"/>
                    <a:pt x="914" y="0"/>
                    <a:pt x="589" y="0"/>
                  </a:cubicBezTo>
                  <a:cubicBezTo>
                    <a:pt x="264" y="0"/>
                    <a:pt x="0" y="264"/>
                    <a:pt x="0" y="589"/>
                  </a:cubicBezTo>
                  <a:cubicBezTo>
                    <a:pt x="0" y="914"/>
                    <a:pt x="264" y="1177"/>
                    <a:pt x="589" y="1177"/>
                  </a:cubicBezTo>
                  <a:cubicBezTo>
                    <a:pt x="914" y="1177"/>
                    <a:pt x="1177" y="914"/>
                    <a:pt x="1177" y="589"/>
                  </a:cubicBezTo>
                  <a:close/>
                </a:path>
              </a:pathLst>
            </a:custGeom>
            <a:noFill/>
            <a:ln cap="flat" cmpd="sng" w="19050">
              <a:solidFill>
                <a:schemeClr val="accent2"/>
              </a:solidFill>
              <a:prstDash val="solid"/>
              <a:miter lim="8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293621" y="3710482"/>
              <a:ext cx="99295" cy="99295"/>
            </a:xfrm>
            <a:custGeom>
              <a:rect b="b" l="l" r="r" t="t"/>
              <a:pathLst>
                <a:path extrusionOk="0" fill="none" h="1177" w="1177">
                  <a:moveTo>
                    <a:pt x="1177" y="588"/>
                  </a:moveTo>
                  <a:cubicBezTo>
                    <a:pt x="1177" y="263"/>
                    <a:pt x="914" y="0"/>
                    <a:pt x="589" y="0"/>
                  </a:cubicBezTo>
                  <a:cubicBezTo>
                    <a:pt x="264" y="0"/>
                    <a:pt x="1" y="263"/>
                    <a:pt x="1" y="588"/>
                  </a:cubicBezTo>
                  <a:cubicBezTo>
                    <a:pt x="1" y="913"/>
                    <a:pt x="264" y="1176"/>
                    <a:pt x="589" y="1176"/>
                  </a:cubicBezTo>
                  <a:cubicBezTo>
                    <a:pt x="914" y="1176"/>
                    <a:pt x="1177" y="913"/>
                    <a:pt x="1177" y="588"/>
                  </a:cubicBezTo>
                  <a:close/>
                </a:path>
              </a:pathLst>
            </a:custGeom>
            <a:noFill/>
            <a:ln cap="flat" cmpd="sng" w="19050">
              <a:solidFill>
                <a:schemeClr val="accent2"/>
              </a:solidFill>
              <a:prstDash val="solid"/>
              <a:miter lim="8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1246001" y="4366488"/>
              <a:ext cx="99295" cy="99379"/>
            </a:xfrm>
            <a:custGeom>
              <a:rect b="b" l="l" r="r" t="t"/>
              <a:pathLst>
                <a:path extrusionOk="0" fill="none" h="1178" w="1177">
                  <a:moveTo>
                    <a:pt x="1177" y="589"/>
                  </a:moveTo>
                  <a:cubicBezTo>
                    <a:pt x="1177" y="264"/>
                    <a:pt x="914" y="0"/>
                    <a:pt x="589" y="0"/>
                  </a:cubicBezTo>
                  <a:cubicBezTo>
                    <a:pt x="263" y="0"/>
                    <a:pt x="1" y="264"/>
                    <a:pt x="1" y="589"/>
                  </a:cubicBezTo>
                  <a:cubicBezTo>
                    <a:pt x="1" y="914"/>
                    <a:pt x="263" y="1177"/>
                    <a:pt x="589" y="1177"/>
                  </a:cubicBezTo>
                  <a:cubicBezTo>
                    <a:pt x="914" y="1177"/>
                    <a:pt x="1177" y="914"/>
                    <a:pt x="1177" y="589"/>
                  </a:cubicBezTo>
                  <a:close/>
                </a:path>
              </a:pathLst>
            </a:custGeom>
            <a:noFill/>
            <a:ln cap="flat" cmpd="sng" w="19050">
              <a:solidFill>
                <a:schemeClr val="accent2"/>
              </a:solidFill>
              <a:prstDash val="solid"/>
              <a:miter lim="8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4216274" y="4289380"/>
              <a:ext cx="43868" cy="43615"/>
            </a:xfrm>
            <a:custGeom>
              <a:rect b="b" l="l" r="r" t="t"/>
              <a:pathLst>
                <a:path extrusionOk="0" h="517" w="520">
                  <a:moveTo>
                    <a:pt x="260" y="0"/>
                  </a:moveTo>
                  <a:cubicBezTo>
                    <a:pt x="195" y="0"/>
                    <a:pt x="125" y="29"/>
                    <a:pt x="79" y="75"/>
                  </a:cubicBezTo>
                  <a:cubicBezTo>
                    <a:pt x="53" y="99"/>
                    <a:pt x="35" y="127"/>
                    <a:pt x="24" y="158"/>
                  </a:cubicBezTo>
                  <a:cubicBezTo>
                    <a:pt x="9" y="190"/>
                    <a:pt x="1" y="223"/>
                    <a:pt x="3" y="258"/>
                  </a:cubicBezTo>
                  <a:cubicBezTo>
                    <a:pt x="5" y="325"/>
                    <a:pt x="28" y="394"/>
                    <a:pt x="79" y="440"/>
                  </a:cubicBezTo>
                  <a:cubicBezTo>
                    <a:pt x="128" y="486"/>
                    <a:pt x="190" y="516"/>
                    <a:pt x="260" y="516"/>
                  </a:cubicBezTo>
                  <a:cubicBezTo>
                    <a:pt x="326" y="516"/>
                    <a:pt x="396" y="487"/>
                    <a:pt x="443" y="440"/>
                  </a:cubicBezTo>
                  <a:cubicBezTo>
                    <a:pt x="468" y="417"/>
                    <a:pt x="486" y="389"/>
                    <a:pt x="496" y="357"/>
                  </a:cubicBezTo>
                  <a:cubicBezTo>
                    <a:pt x="512" y="327"/>
                    <a:pt x="519" y="293"/>
                    <a:pt x="519" y="258"/>
                  </a:cubicBezTo>
                  <a:cubicBezTo>
                    <a:pt x="515" y="191"/>
                    <a:pt x="493" y="122"/>
                    <a:pt x="443" y="75"/>
                  </a:cubicBezTo>
                  <a:cubicBezTo>
                    <a:pt x="393" y="29"/>
                    <a:pt x="330" y="0"/>
                    <a:pt x="260" y="0"/>
                  </a:cubicBezTo>
                  <a:close/>
                </a:path>
              </a:pathLst>
            </a:custGeom>
            <a:solidFill>
              <a:srgbClr val="70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a:off x="676126" y="1968893"/>
              <a:ext cx="43784" cy="43615"/>
            </a:xfrm>
            <a:custGeom>
              <a:rect b="b" l="l" r="r" t="t"/>
              <a:pathLst>
                <a:path extrusionOk="0" h="517" w="519">
                  <a:moveTo>
                    <a:pt x="260" y="1"/>
                  </a:moveTo>
                  <a:cubicBezTo>
                    <a:pt x="194" y="1"/>
                    <a:pt x="124" y="29"/>
                    <a:pt x="77" y="76"/>
                  </a:cubicBezTo>
                  <a:cubicBezTo>
                    <a:pt x="53" y="100"/>
                    <a:pt x="34" y="127"/>
                    <a:pt x="24" y="159"/>
                  </a:cubicBezTo>
                  <a:cubicBezTo>
                    <a:pt x="8" y="190"/>
                    <a:pt x="0" y="223"/>
                    <a:pt x="2" y="259"/>
                  </a:cubicBezTo>
                  <a:cubicBezTo>
                    <a:pt x="5" y="325"/>
                    <a:pt x="26" y="394"/>
                    <a:pt x="77" y="441"/>
                  </a:cubicBezTo>
                  <a:cubicBezTo>
                    <a:pt x="128" y="488"/>
                    <a:pt x="190" y="517"/>
                    <a:pt x="260" y="517"/>
                  </a:cubicBezTo>
                  <a:cubicBezTo>
                    <a:pt x="326" y="517"/>
                    <a:pt x="396" y="488"/>
                    <a:pt x="442" y="441"/>
                  </a:cubicBezTo>
                  <a:cubicBezTo>
                    <a:pt x="467" y="418"/>
                    <a:pt x="485" y="390"/>
                    <a:pt x="495" y="358"/>
                  </a:cubicBezTo>
                  <a:cubicBezTo>
                    <a:pt x="512" y="327"/>
                    <a:pt x="519" y="294"/>
                    <a:pt x="518" y="259"/>
                  </a:cubicBezTo>
                  <a:cubicBezTo>
                    <a:pt x="514" y="192"/>
                    <a:pt x="493" y="123"/>
                    <a:pt x="442" y="76"/>
                  </a:cubicBezTo>
                  <a:cubicBezTo>
                    <a:pt x="391" y="30"/>
                    <a:pt x="329" y="1"/>
                    <a:pt x="260" y="1"/>
                  </a:cubicBezTo>
                  <a:close/>
                </a:path>
              </a:pathLst>
            </a:custGeom>
            <a:solidFill>
              <a:srgbClr val="5038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575227" y="2041782"/>
              <a:ext cx="29443" cy="29105"/>
            </a:xfrm>
            <a:custGeom>
              <a:rect b="b" l="l" r="r" t="t"/>
              <a:pathLst>
                <a:path extrusionOk="0" h="345" w="349">
                  <a:moveTo>
                    <a:pt x="175" y="1"/>
                  </a:moveTo>
                  <a:cubicBezTo>
                    <a:pt x="130" y="1"/>
                    <a:pt x="84" y="20"/>
                    <a:pt x="52" y="51"/>
                  </a:cubicBezTo>
                  <a:cubicBezTo>
                    <a:pt x="23" y="80"/>
                    <a:pt x="0" y="129"/>
                    <a:pt x="3" y="173"/>
                  </a:cubicBezTo>
                  <a:cubicBezTo>
                    <a:pt x="6" y="265"/>
                    <a:pt x="78" y="345"/>
                    <a:pt x="175" y="345"/>
                  </a:cubicBezTo>
                  <a:cubicBezTo>
                    <a:pt x="218" y="345"/>
                    <a:pt x="265" y="326"/>
                    <a:pt x="296" y="294"/>
                  </a:cubicBezTo>
                  <a:cubicBezTo>
                    <a:pt x="326" y="265"/>
                    <a:pt x="348" y="216"/>
                    <a:pt x="347" y="173"/>
                  </a:cubicBezTo>
                  <a:cubicBezTo>
                    <a:pt x="342" y="79"/>
                    <a:pt x="271" y="1"/>
                    <a:pt x="175" y="1"/>
                  </a:cubicBezTo>
                  <a:close/>
                </a:path>
              </a:pathLst>
            </a:custGeom>
            <a:solidFill>
              <a:srgbClr val="4F97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3603035" y="1049505"/>
              <a:ext cx="29358" cy="29105"/>
            </a:xfrm>
            <a:custGeom>
              <a:rect b="b" l="l" r="r" t="t"/>
              <a:pathLst>
                <a:path extrusionOk="0" h="345" w="348">
                  <a:moveTo>
                    <a:pt x="174" y="0"/>
                  </a:moveTo>
                  <a:cubicBezTo>
                    <a:pt x="129" y="0"/>
                    <a:pt x="83" y="19"/>
                    <a:pt x="53" y="51"/>
                  </a:cubicBezTo>
                  <a:cubicBezTo>
                    <a:pt x="22" y="80"/>
                    <a:pt x="0" y="129"/>
                    <a:pt x="2" y="172"/>
                  </a:cubicBezTo>
                  <a:cubicBezTo>
                    <a:pt x="6" y="265"/>
                    <a:pt x="78" y="344"/>
                    <a:pt x="174" y="344"/>
                  </a:cubicBezTo>
                  <a:cubicBezTo>
                    <a:pt x="218" y="344"/>
                    <a:pt x="264" y="325"/>
                    <a:pt x="295" y="293"/>
                  </a:cubicBezTo>
                  <a:cubicBezTo>
                    <a:pt x="325" y="264"/>
                    <a:pt x="348" y="215"/>
                    <a:pt x="346" y="172"/>
                  </a:cubicBezTo>
                  <a:cubicBezTo>
                    <a:pt x="342" y="79"/>
                    <a:pt x="270" y="0"/>
                    <a:pt x="174" y="0"/>
                  </a:cubicBezTo>
                  <a:close/>
                </a:path>
              </a:pathLst>
            </a:custGeom>
            <a:solidFill>
              <a:srgbClr val="70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2553637" y="874199"/>
              <a:ext cx="43869" cy="43615"/>
            </a:xfrm>
            <a:custGeom>
              <a:rect b="b" l="l" r="r" t="t"/>
              <a:pathLst>
                <a:path extrusionOk="0" h="517" w="520">
                  <a:moveTo>
                    <a:pt x="260" y="1"/>
                  </a:moveTo>
                  <a:cubicBezTo>
                    <a:pt x="193" y="1"/>
                    <a:pt x="124" y="30"/>
                    <a:pt x="77" y="77"/>
                  </a:cubicBezTo>
                  <a:cubicBezTo>
                    <a:pt x="52" y="100"/>
                    <a:pt x="35" y="127"/>
                    <a:pt x="24" y="160"/>
                  </a:cubicBezTo>
                  <a:cubicBezTo>
                    <a:pt x="8" y="190"/>
                    <a:pt x="0" y="223"/>
                    <a:pt x="2" y="259"/>
                  </a:cubicBezTo>
                  <a:cubicBezTo>
                    <a:pt x="5" y="326"/>
                    <a:pt x="27" y="395"/>
                    <a:pt x="77" y="442"/>
                  </a:cubicBezTo>
                  <a:cubicBezTo>
                    <a:pt x="128" y="488"/>
                    <a:pt x="190" y="517"/>
                    <a:pt x="260" y="517"/>
                  </a:cubicBezTo>
                  <a:cubicBezTo>
                    <a:pt x="326" y="517"/>
                    <a:pt x="395" y="488"/>
                    <a:pt x="442" y="442"/>
                  </a:cubicBezTo>
                  <a:cubicBezTo>
                    <a:pt x="468" y="418"/>
                    <a:pt x="485" y="390"/>
                    <a:pt x="496" y="358"/>
                  </a:cubicBezTo>
                  <a:cubicBezTo>
                    <a:pt x="512" y="327"/>
                    <a:pt x="519" y="294"/>
                    <a:pt x="518" y="259"/>
                  </a:cubicBezTo>
                  <a:cubicBezTo>
                    <a:pt x="515" y="192"/>
                    <a:pt x="493" y="123"/>
                    <a:pt x="442" y="77"/>
                  </a:cubicBezTo>
                  <a:cubicBezTo>
                    <a:pt x="392" y="31"/>
                    <a:pt x="330" y="1"/>
                    <a:pt x="260" y="1"/>
                  </a:cubicBezTo>
                  <a:close/>
                </a:path>
              </a:pathLst>
            </a:custGeom>
            <a:solidFill>
              <a:srgbClr val="70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2662212" y="780556"/>
              <a:ext cx="29443" cy="29105"/>
            </a:xfrm>
            <a:custGeom>
              <a:rect b="b" l="l" r="r" t="t"/>
              <a:pathLst>
                <a:path extrusionOk="0" h="345" w="349">
                  <a:moveTo>
                    <a:pt x="175" y="0"/>
                  </a:moveTo>
                  <a:cubicBezTo>
                    <a:pt x="131" y="0"/>
                    <a:pt x="84" y="19"/>
                    <a:pt x="53" y="51"/>
                  </a:cubicBezTo>
                  <a:cubicBezTo>
                    <a:pt x="23" y="81"/>
                    <a:pt x="0" y="129"/>
                    <a:pt x="3" y="172"/>
                  </a:cubicBezTo>
                  <a:cubicBezTo>
                    <a:pt x="7" y="266"/>
                    <a:pt x="78" y="344"/>
                    <a:pt x="175" y="344"/>
                  </a:cubicBezTo>
                  <a:cubicBezTo>
                    <a:pt x="219" y="344"/>
                    <a:pt x="265" y="325"/>
                    <a:pt x="296" y="294"/>
                  </a:cubicBezTo>
                  <a:cubicBezTo>
                    <a:pt x="326" y="264"/>
                    <a:pt x="349" y="215"/>
                    <a:pt x="346" y="172"/>
                  </a:cubicBezTo>
                  <a:cubicBezTo>
                    <a:pt x="343" y="80"/>
                    <a:pt x="271" y="0"/>
                    <a:pt x="175" y="0"/>
                  </a:cubicBezTo>
                  <a:close/>
                </a:path>
              </a:pathLst>
            </a:custGeom>
            <a:solidFill>
              <a:srgbClr val="A7C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4360535" y="4354677"/>
              <a:ext cx="29358" cy="29105"/>
            </a:xfrm>
            <a:custGeom>
              <a:rect b="b" l="l" r="r" t="t"/>
              <a:pathLst>
                <a:path extrusionOk="0" h="345" w="348">
                  <a:moveTo>
                    <a:pt x="174" y="1"/>
                  </a:moveTo>
                  <a:cubicBezTo>
                    <a:pt x="131" y="1"/>
                    <a:pt x="83" y="20"/>
                    <a:pt x="53" y="50"/>
                  </a:cubicBezTo>
                  <a:cubicBezTo>
                    <a:pt x="23" y="80"/>
                    <a:pt x="0" y="129"/>
                    <a:pt x="2" y="173"/>
                  </a:cubicBezTo>
                  <a:cubicBezTo>
                    <a:pt x="7" y="265"/>
                    <a:pt x="78" y="345"/>
                    <a:pt x="174" y="345"/>
                  </a:cubicBezTo>
                  <a:cubicBezTo>
                    <a:pt x="219" y="345"/>
                    <a:pt x="265" y="325"/>
                    <a:pt x="296" y="294"/>
                  </a:cubicBezTo>
                  <a:cubicBezTo>
                    <a:pt x="325" y="264"/>
                    <a:pt x="348" y="215"/>
                    <a:pt x="346" y="173"/>
                  </a:cubicBezTo>
                  <a:cubicBezTo>
                    <a:pt x="342" y="79"/>
                    <a:pt x="270" y="1"/>
                    <a:pt x="174" y="1"/>
                  </a:cubicBezTo>
                  <a:close/>
                </a:path>
              </a:pathLst>
            </a:custGeom>
            <a:solidFill>
              <a:srgbClr val="7E6C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4845963" y="3957328"/>
              <a:ext cx="29443" cy="29105"/>
            </a:xfrm>
            <a:custGeom>
              <a:rect b="b" l="l" r="r" t="t"/>
              <a:pathLst>
                <a:path extrusionOk="0" h="345" w="349">
                  <a:moveTo>
                    <a:pt x="174" y="1"/>
                  </a:moveTo>
                  <a:cubicBezTo>
                    <a:pt x="130" y="1"/>
                    <a:pt x="84" y="20"/>
                    <a:pt x="53" y="51"/>
                  </a:cubicBezTo>
                  <a:cubicBezTo>
                    <a:pt x="23" y="81"/>
                    <a:pt x="0" y="130"/>
                    <a:pt x="2" y="173"/>
                  </a:cubicBezTo>
                  <a:cubicBezTo>
                    <a:pt x="6" y="266"/>
                    <a:pt x="78" y="345"/>
                    <a:pt x="174" y="345"/>
                  </a:cubicBezTo>
                  <a:cubicBezTo>
                    <a:pt x="219" y="345"/>
                    <a:pt x="265" y="326"/>
                    <a:pt x="296" y="295"/>
                  </a:cubicBezTo>
                  <a:cubicBezTo>
                    <a:pt x="326" y="265"/>
                    <a:pt x="349" y="216"/>
                    <a:pt x="346" y="173"/>
                  </a:cubicBezTo>
                  <a:cubicBezTo>
                    <a:pt x="343" y="80"/>
                    <a:pt x="271" y="1"/>
                    <a:pt x="174" y="1"/>
                  </a:cubicBezTo>
                  <a:close/>
                </a:path>
              </a:pathLst>
            </a:custGeom>
            <a:solidFill>
              <a:srgbClr val="4F97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326101" y="3006810"/>
              <a:ext cx="29443" cy="29105"/>
            </a:xfrm>
            <a:custGeom>
              <a:rect b="b" l="l" r="r" t="t"/>
              <a:pathLst>
                <a:path extrusionOk="0" h="345" w="349">
                  <a:moveTo>
                    <a:pt x="175" y="1"/>
                  </a:moveTo>
                  <a:cubicBezTo>
                    <a:pt x="131" y="1"/>
                    <a:pt x="85" y="20"/>
                    <a:pt x="53" y="52"/>
                  </a:cubicBezTo>
                  <a:cubicBezTo>
                    <a:pt x="24" y="81"/>
                    <a:pt x="1" y="130"/>
                    <a:pt x="3" y="173"/>
                  </a:cubicBezTo>
                  <a:cubicBezTo>
                    <a:pt x="7" y="266"/>
                    <a:pt x="79" y="345"/>
                    <a:pt x="175" y="345"/>
                  </a:cubicBezTo>
                  <a:cubicBezTo>
                    <a:pt x="219" y="345"/>
                    <a:pt x="266" y="326"/>
                    <a:pt x="297" y="295"/>
                  </a:cubicBezTo>
                  <a:cubicBezTo>
                    <a:pt x="327" y="265"/>
                    <a:pt x="348" y="216"/>
                    <a:pt x="347" y="173"/>
                  </a:cubicBezTo>
                  <a:cubicBezTo>
                    <a:pt x="342" y="80"/>
                    <a:pt x="272" y="1"/>
                    <a:pt x="175" y="1"/>
                  </a:cubicBezTo>
                  <a:close/>
                </a:path>
              </a:pathLst>
            </a:custGeom>
            <a:solidFill>
              <a:srgbClr val="70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3761470" y="3807837"/>
              <a:ext cx="29443" cy="29105"/>
            </a:xfrm>
            <a:custGeom>
              <a:rect b="b" l="l" r="r" t="t"/>
              <a:pathLst>
                <a:path extrusionOk="0" h="345" w="349">
                  <a:moveTo>
                    <a:pt x="175" y="0"/>
                  </a:moveTo>
                  <a:cubicBezTo>
                    <a:pt x="130" y="0"/>
                    <a:pt x="84" y="20"/>
                    <a:pt x="53" y="51"/>
                  </a:cubicBezTo>
                  <a:cubicBezTo>
                    <a:pt x="23" y="81"/>
                    <a:pt x="0" y="130"/>
                    <a:pt x="3" y="172"/>
                  </a:cubicBezTo>
                  <a:cubicBezTo>
                    <a:pt x="6" y="266"/>
                    <a:pt x="78" y="344"/>
                    <a:pt x="175" y="344"/>
                  </a:cubicBezTo>
                  <a:cubicBezTo>
                    <a:pt x="219" y="344"/>
                    <a:pt x="265" y="325"/>
                    <a:pt x="296" y="295"/>
                  </a:cubicBezTo>
                  <a:cubicBezTo>
                    <a:pt x="326" y="264"/>
                    <a:pt x="349" y="215"/>
                    <a:pt x="347" y="172"/>
                  </a:cubicBezTo>
                  <a:cubicBezTo>
                    <a:pt x="342" y="80"/>
                    <a:pt x="271" y="0"/>
                    <a:pt x="175" y="0"/>
                  </a:cubicBezTo>
                  <a:close/>
                </a:path>
              </a:pathLst>
            </a:custGeom>
            <a:solidFill>
              <a:srgbClr val="5038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1396759" y="3760593"/>
              <a:ext cx="29443" cy="29105"/>
            </a:xfrm>
            <a:custGeom>
              <a:rect b="b" l="l" r="r" t="t"/>
              <a:pathLst>
                <a:path extrusionOk="0" h="345" w="349">
                  <a:moveTo>
                    <a:pt x="175" y="1"/>
                  </a:moveTo>
                  <a:cubicBezTo>
                    <a:pt x="131" y="1"/>
                    <a:pt x="84" y="20"/>
                    <a:pt x="53" y="50"/>
                  </a:cubicBezTo>
                  <a:cubicBezTo>
                    <a:pt x="24" y="80"/>
                    <a:pt x="1" y="130"/>
                    <a:pt x="3" y="173"/>
                  </a:cubicBezTo>
                  <a:cubicBezTo>
                    <a:pt x="7" y="265"/>
                    <a:pt x="79" y="345"/>
                    <a:pt x="175" y="345"/>
                  </a:cubicBezTo>
                  <a:cubicBezTo>
                    <a:pt x="219" y="345"/>
                    <a:pt x="265" y="325"/>
                    <a:pt x="296" y="294"/>
                  </a:cubicBezTo>
                  <a:cubicBezTo>
                    <a:pt x="326" y="264"/>
                    <a:pt x="348" y="215"/>
                    <a:pt x="347" y="173"/>
                  </a:cubicBezTo>
                  <a:cubicBezTo>
                    <a:pt x="342" y="79"/>
                    <a:pt x="271" y="1"/>
                    <a:pt x="175"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1284134" y="3836942"/>
              <a:ext cx="43784" cy="43615"/>
            </a:xfrm>
            <a:custGeom>
              <a:rect b="b" l="l" r="r" t="t"/>
              <a:pathLst>
                <a:path extrusionOk="0" h="517" w="519">
                  <a:moveTo>
                    <a:pt x="259" y="0"/>
                  </a:moveTo>
                  <a:cubicBezTo>
                    <a:pt x="193" y="0"/>
                    <a:pt x="124" y="29"/>
                    <a:pt x="77" y="75"/>
                  </a:cubicBezTo>
                  <a:cubicBezTo>
                    <a:pt x="52" y="99"/>
                    <a:pt x="34" y="127"/>
                    <a:pt x="24" y="158"/>
                  </a:cubicBezTo>
                  <a:cubicBezTo>
                    <a:pt x="7" y="190"/>
                    <a:pt x="0" y="223"/>
                    <a:pt x="1" y="258"/>
                  </a:cubicBezTo>
                  <a:cubicBezTo>
                    <a:pt x="4" y="325"/>
                    <a:pt x="26" y="394"/>
                    <a:pt x="77" y="440"/>
                  </a:cubicBezTo>
                  <a:cubicBezTo>
                    <a:pt x="128" y="487"/>
                    <a:pt x="190" y="516"/>
                    <a:pt x="259" y="516"/>
                  </a:cubicBezTo>
                  <a:cubicBezTo>
                    <a:pt x="326" y="516"/>
                    <a:pt x="395" y="487"/>
                    <a:pt x="442" y="440"/>
                  </a:cubicBezTo>
                  <a:cubicBezTo>
                    <a:pt x="467" y="417"/>
                    <a:pt x="485" y="390"/>
                    <a:pt x="495" y="357"/>
                  </a:cubicBezTo>
                  <a:cubicBezTo>
                    <a:pt x="511" y="327"/>
                    <a:pt x="519" y="294"/>
                    <a:pt x="517" y="258"/>
                  </a:cubicBezTo>
                  <a:cubicBezTo>
                    <a:pt x="514" y="191"/>
                    <a:pt x="492" y="122"/>
                    <a:pt x="442" y="75"/>
                  </a:cubicBezTo>
                  <a:cubicBezTo>
                    <a:pt x="391" y="29"/>
                    <a:pt x="329" y="0"/>
                    <a:pt x="259"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1825157" y="2430189"/>
              <a:ext cx="29443" cy="29105"/>
            </a:xfrm>
            <a:custGeom>
              <a:rect b="b" l="l" r="r" t="t"/>
              <a:pathLst>
                <a:path extrusionOk="0" h="345" w="349">
                  <a:moveTo>
                    <a:pt x="174" y="1"/>
                  </a:moveTo>
                  <a:cubicBezTo>
                    <a:pt x="130" y="1"/>
                    <a:pt x="84" y="20"/>
                    <a:pt x="53" y="52"/>
                  </a:cubicBezTo>
                  <a:cubicBezTo>
                    <a:pt x="23" y="81"/>
                    <a:pt x="0" y="130"/>
                    <a:pt x="2" y="173"/>
                  </a:cubicBezTo>
                  <a:cubicBezTo>
                    <a:pt x="6" y="266"/>
                    <a:pt x="78" y="345"/>
                    <a:pt x="174" y="345"/>
                  </a:cubicBezTo>
                  <a:cubicBezTo>
                    <a:pt x="218" y="345"/>
                    <a:pt x="265" y="326"/>
                    <a:pt x="296" y="294"/>
                  </a:cubicBezTo>
                  <a:cubicBezTo>
                    <a:pt x="326" y="265"/>
                    <a:pt x="349" y="216"/>
                    <a:pt x="346" y="173"/>
                  </a:cubicBezTo>
                  <a:cubicBezTo>
                    <a:pt x="342" y="80"/>
                    <a:pt x="271" y="1"/>
                    <a:pt x="174"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4235171" y="2114925"/>
              <a:ext cx="29358" cy="29105"/>
            </a:xfrm>
            <a:custGeom>
              <a:rect b="b" l="l" r="r" t="t"/>
              <a:pathLst>
                <a:path extrusionOk="0" h="345" w="348">
                  <a:moveTo>
                    <a:pt x="174" y="1"/>
                  </a:moveTo>
                  <a:cubicBezTo>
                    <a:pt x="130" y="1"/>
                    <a:pt x="84" y="20"/>
                    <a:pt x="53" y="51"/>
                  </a:cubicBezTo>
                  <a:cubicBezTo>
                    <a:pt x="23" y="81"/>
                    <a:pt x="0" y="130"/>
                    <a:pt x="2" y="173"/>
                  </a:cubicBezTo>
                  <a:cubicBezTo>
                    <a:pt x="6" y="265"/>
                    <a:pt x="78" y="345"/>
                    <a:pt x="174" y="345"/>
                  </a:cubicBezTo>
                  <a:cubicBezTo>
                    <a:pt x="219" y="345"/>
                    <a:pt x="265" y="326"/>
                    <a:pt x="295" y="294"/>
                  </a:cubicBezTo>
                  <a:cubicBezTo>
                    <a:pt x="326" y="265"/>
                    <a:pt x="348" y="216"/>
                    <a:pt x="346" y="173"/>
                  </a:cubicBezTo>
                  <a:cubicBezTo>
                    <a:pt x="342" y="80"/>
                    <a:pt x="271" y="1"/>
                    <a:pt x="174"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4618603" y="2520880"/>
              <a:ext cx="43868" cy="43531"/>
            </a:xfrm>
            <a:custGeom>
              <a:rect b="b" l="l" r="r" t="t"/>
              <a:pathLst>
                <a:path extrusionOk="0" h="516" w="520">
                  <a:moveTo>
                    <a:pt x="260" y="1"/>
                  </a:moveTo>
                  <a:cubicBezTo>
                    <a:pt x="194" y="1"/>
                    <a:pt x="124" y="29"/>
                    <a:pt x="78" y="76"/>
                  </a:cubicBezTo>
                  <a:cubicBezTo>
                    <a:pt x="52" y="99"/>
                    <a:pt x="35" y="127"/>
                    <a:pt x="24" y="159"/>
                  </a:cubicBezTo>
                  <a:cubicBezTo>
                    <a:pt x="8" y="189"/>
                    <a:pt x="1" y="223"/>
                    <a:pt x="2" y="258"/>
                  </a:cubicBezTo>
                  <a:cubicBezTo>
                    <a:pt x="5" y="325"/>
                    <a:pt x="27" y="395"/>
                    <a:pt x="78" y="441"/>
                  </a:cubicBezTo>
                  <a:cubicBezTo>
                    <a:pt x="128" y="487"/>
                    <a:pt x="190" y="516"/>
                    <a:pt x="260" y="516"/>
                  </a:cubicBezTo>
                  <a:cubicBezTo>
                    <a:pt x="326" y="516"/>
                    <a:pt x="396" y="487"/>
                    <a:pt x="443" y="441"/>
                  </a:cubicBezTo>
                  <a:cubicBezTo>
                    <a:pt x="467" y="417"/>
                    <a:pt x="485" y="389"/>
                    <a:pt x="496" y="358"/>
                  </a:cubicBezTo>
                  <a:cubicBezTo>
                    <a:pt x="512" y="327"/>
                    <a:pt x="520" y="294"/>
                    <a:pt x="518" y="258"/>
                  </a:cubicBezTo>
                  <a:cubicBezTo>
                    <a:pt x="515" y="192"/>
                    <a:pt x="493" y="122"/>
                    <a:pt x="443" y="76"/>
                  </a:cubicBezTo>
                  <a:cubicBezTo>
                    <a:pt x="392" y="30"/>
                    <a:pt x="330" y="1"/>
                    <a:pt x="260"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4417987" y="3931428"/>
              <a:ext cx="58379" cy="58126"/>
            </a:xfrm>
            <a:custGeom>
              <a:rect b="b" l="l" r="r" t="t"/>
              <a:pathLst>
                <a:path extrusionOk="0" h="689" w="692">
                  <a:moveTo>
                    <a:pt x="335" y="0"/>
                  </a:moveTo>
                  <a:cubicBezTo>
                    <a:pt x="292" y="0"/>
                    <a:pt x="251" y="10"/>
                    <a:pt x="213" y="30"/>
                  </a:cubicBezTo>
                  <a:cubicBezTo>
                    <a:pt x="171" y="43"/>
                    <a:pt x="134" y="68"/>
                    <a:pt x="103" y="101"/>
                  </a:cubicBezTo>
                  <a:cubicBezTo>
                    <a:pt x="69" y="132"/>
                    <a:pt x="45" y="169"/>
                    <a:pt x="32" y="212"/>
                  </a:cubicBezTo>
                  <a:cubicBezTo>
                    <a:pt x="10" y="253"/>
                    <a:pt x="0" y="296"/>
                    <a:pt x="2" y="344"/>
                  </a:cubicBezTo>
                  <a:cubicBezTo>
                    <a:pt x="6" y="374"/>
                    <a:pt x="10" y="405"/>
                    <a:pt x="14" y="435"/>
                  </a:cubicBezTo>
                  <a:cubicBezTo>
                    <a:pt x="30" y="494"/>
                    <a:pt x="60" y="544"/>
                    <a:pt x="103" y="587"/>
                  </a:cubicBezTo>
                  <a:cubicBezTo>
                    <a:pt x="170" y="649"/>
                    <a:pt x="253" y="689"/>
                    <a:pt x="346" y="689"/>
                  </a:cubicBezTo>
                  <a:cubicBezTo>
                    <a:pt x="350" y="689"/>
                    <a:pt x="353" y="689"/>
                    <a:pt x="356" y="689"/>
                  </a:cubicBezTo>
                  <a:cubicBezTo>
                    <a:pt x="400" y="689"/>
                    <a:pt x="440" y="678"/>
                    <a:pt x="478" y="659"/>
                  </a:cubicBezTo>
                  <a:cubicBezTo>
                    <a:pt x="521" y="645"/>
                    <a:pt x="558" y="621"/>
                    <a:pt x="589" y="587"/>
                  </a:cubicBezTo>
                  <a:cubicBezTo>
                    <a:pt x="622" y="556"/>
                    <a:pt x="647" y="519"/>
                    <a:pt x="661" y="476"/>
                  </a:cubicBezTo>
                  <a:cubicBezTo>
                    <a:pt x="681" y="435"/>
                    <a:pt x="691" y="392"/>
                    <a:pt x="689" y="344"/>
                  </a:cubicBezTo>
                  <a:cubicBezTo>
                    <a:pt x="686" y="314"/>
                    <a:pt x="681" y="283"/>
                    <a:pt x="677" y="253"/>
                  </a:cubicBezTo>
                  <a:cubicBezTo>
                    <a:pt x="661" y="194"/>
                    <a:pt x="632" y="144"/>
                    <a:pt x="589" y="101"/>
                  </a:cubicBezTo>
                  <a:cubicBezTo>
                    <a:pt x="522" y="39"/>
                    <a:pt x="439" y="0"/>
                    <a:pt x="346" y="0"/>
                  </a:cubicBezTo>
                  <a:cubicBezTo>
                    <a:pt x="343" y="0"/>
                    <a:pt x="339" y="0"/>
                    <a:pt x="335"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2487327" y="1202624"/>
              <a:ext cx="58463" cy="58126"/>
            </a:xfrm>
            <a:custGeom>
              <a:rect b="b" l="l" r="r" t="t"/>
              <a:pathLst>
                <a:path extrusionOk="0" h="689" w="693">
                  <a:moveTo>
                    <a:pt x="336" y="0"/>
                  </a:moveTo>
                  <a:cubicBezTo>
                    <a:pt x="293" y="0"/>
                    <a:pt x="252" y="10"/>
                    <a:pt x="215" y="30"/>
                  </a:cubicBezTo>
                  <a:cubicBezTo>
                    <a:pt x="172" y="44"/>
                    <a:pt x="135" y="68"/>
                    <a:pt x="104" y="101"/>
                  </a:cubicBezTo>
                  <a:cubicBezTo>
                    <a:pt x="70" y="132"/>
                    <a:pt x="46" y="169"/>
                    <a:pt x="32" y="212"/>
                  </a:cubicBezTo>
                  <a:cubicBezTo>
                    <a:pt x="11" y="253"/>
                    <a:pt x="1" y="296"/>
                    <a:pt x="2" y="344"/>
                  </a:cubicBezTo>
                  <a:cubicBezTo>
                    <a:pt x="7" y="375"/>
                    <a:pt x="11" y="405"/>
                    <a:pt x="15" y="435"/>
                  </a:cubicBezTo>
                  <a:cubicBezTo>
                    <a:pt x="31" y="494"/>
                    <a:pt x="61" y="544"/>
                    <a:pt x="104" y="587"/>
                  </a:cubicBezTo>
                  <a:cubicBezTo>
                    <a:pt x="171" y="649"/>
                    <a:pt x="254" y="688"/>
                    <a:pt x="346" y="688"/>
                  </a:cubicBezTo>
                  <a:cubicBezTo>
                    <a:pt x="350" y="688"/>
                    <a:pt x="353" y="688"/>
                    <a:pt x="357" y="688"/>
                  </a:cubicBezTo>
                  <a:cubicBezTo>
                    <a:pt x="401" y="688"/>
                    <a:pt x="441" y="678"/>
                    <a:pt x="479" y="659"/>
                  </a:cubicBezTo>
                  <a:cubicBezTo>
                    <a:pt x="522" y="645"/>
                    <a:pt x="559" y="621"/>
                    <a:pt x="590" y="587"/>
                  </a:cubicBezTo>
                  <a:cubicBezTo>
                    <a:pt x="623" y="556"/>
                    <a:pt x="648" y="519"/>
                    <a:pt x="661" y="476"/>
                  </a:cubicBezTo>
                  <a:cubicBezTo>
                    <a:pt x="683" y="435"/>
                    <a:pt x="692" y="391"/>
                    <a:pt x="690" y="344"/>
                  </a:cubicBezTo>
                  <a:lnTo>
                    <a:pt x="678" y="253"/>
                  </a:lnTo>
                  <a:cubicBezTo>
                    <a:pt x="662" y="194"/>
                    <a:pt x="633" y="143"/>
                    <a:pt x="590" y="101"/>
                  </a:cubicBezTo>
                  <a:cubicBezTo>
                    <a:pt x="523" y="39"/>
                    <a:pt x="440" y="0"/>
                    <a:pt x="346" y="0"/>
                  </a:cubicBezTo>
                  <a:cubicBezTo>
                    <a:pt x="343" y="0"/>
                    <a:pt x="339" y="0"/>
                    <a:pt x="336"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7"/>
          <p:cNvSpPr txBox="1"/>
          <p:nvPr>
            <p:ph type="title"/>
          </p:nvPr>
        </p:nvSpPr>
        <p:spPr>
          <a:xfrm>
            <a:off x="457200" y="411475"/>
            <a:ext cx="8229600" cy="33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Description</a:t>
            </a:r>
            <a:endParaRPr sz="2500"/>
          </a:p>
        </p:txBody>
      </p:sp>
      <p:grpSp>
        <p:nvGrpSpPr>
          <p:cNvPr id="194" name="Google Shape;194;p17"/>
          <p:cNvGrpSpPr/>
          <p:nvPr/>
        </p:nvGrpSpPr>
        <p:grpSpPr>
          <a:xfrm>
            <a:off x="117897" y="3375361"/>
            <a:ext cx="1633123" cy="1630891"/>
            <a:chOff x="457199" y="1551550"/>
            <a:chExt cx="2513271" cy="2621169"/>
          </a:xfrm>
        </p:grpSpPr>
        <p:sp>
          <p:nvSpPr>
            <p:cNvPr id="195" name="Google Shape;195;p17"/>
            <p:cNvSpPr/>
            <p:nvPr/>
          </p:nvSpPr>
          <p:spPr>
            <a:xfrm>
              <a:off x="457199" y="1792026"/>
              <a:ext cx="2513271" cy="2380692"/>
            </a:xfrm>
            <a:custGeom>
              <a:rect b="b" l="l" r="r" t="t"/>
              <a:pathLst>
                <a:path extrusionOk="0" h="36650" w="38691">
                  <a:moveTo>
                    <a:pt x="23917" y="1"/>
                  </a:moveTo>
                  <a:cubicBezTo>
                    <a:pt x="23168" y="1"/>
                    <a:pt x="22408" y="75"/>
                    <a:pt x="21645" y="228"/>
                  </a:cubicBezTo>
                  <a:lnTo>
                    <a:pt x="10234" y="2521"/>
                  </a:lnTo>
                  <a:cubicBezTo>
                    <a:pt x="4024" y="3768"/>
                    <a:pt x="1" y="9815"/>
                    <a:pt x="1248" y="16025"/>
                  </a:cubicBezTo>
                  <a:lnTo>
                    <a:pt x="3541" y="27436"/>
                  </a:lnTo>
                  <a:cubicBezTo>
                    <a:pt x="4636" y="32885"/>
                    <a:pt x="9423" y="36650"/>
                    <a:pt x="14775" y="36650"/>
                  </a:cubicBezTo>
                  <a:cubicBezTo>
                    <a:pt x="15523" y="36650"/>
                    <a:pt x="16283" y="36576"/>
                    <a:pt x="17046" y="36423"/>
                  </a:cubicBezTo>
                  <a:lnTo>
                    <a:pt x="28457" y="34130"/>
                  </a:lnTo>
                  <a:cubicBezTo>
                    <a:pt x="34667" y="32882"/>
                    <a:pt x="38691" y="26836"/>
                    <a:pt x="37443" y="20625"/>
                  </a:cubicBezTo>
                  <a:lnTo>
                    <a:pt x="35150" y="9214"/>
                  </a:lnTo>
                  <a:cubicBezTo>
                    <a:pt x="34056" y="3766"/>
                    <a:pt x="29268" y="1"/>
                    <a:pt x="23917"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1557864" y="1551550"/>
              <a:ext cx="326671" cy="326671"/>
            </a:xfrm>
            <a:custGeom>
              <a:rect b="b" l="l" r="r" t="t"/>
              <a:pathLst>
                <a:path extrusionOk="0" h="5029" w="5029">
                  <a:moveTo>
                    <a:pt x="2514" y="1"/>
                  </a:moveTo>
                  <a:cubicBezTo>
                    <a:pt x="1126" y="1"/>
                    <a:pt x="1" y="1126"/>
                    <a:pt x="1" y="2514"/>
                  </a:cubicBezTo>
                  <a:cubicBezTo>
                    <a:pt x="1" y="3903"/>
                    <a:pt x="1126" y="5028"/>
                    <a:pt x="2514" y="5028"/>
                  </a:cubicBezTo>
                  <a:cubicBezTo>
                    <a:pt x="3903" y="5028"/>
                    <a:pt x="5028" y="3903"/>
                    <a:pt x="5028" y="2514"/>
                  </a:cubicBezTo>
                  <a:cubicBezTo>
                    <a:pt x="5028" y="1126"/>
                    <a:pt x="3903" y="1"/>
                    <a:pt x="2514"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1096265" y="3228389"/>
              <a:ext cx="1235167" cy="278668"/>
            </a:xfrm>
            <a:custGeom>
              <a:rect b="b" l="l" r="r" t="t"/>
              <a:pathLst>
                <a:path extrusionOk="0" h="4290" w="19015">
                  <a:moveTo>
                    <a:pt x="5760" y="0"/>
                  </a:moveTo>
                  <a:lnTo>
                    <a:pt x="1" y="2581"/>
                  </a:lnTo>
                  <a:cubicBezTo>
                    <a:pt x="4264" y="3871"/>
                    <a:pt x="7872" y="4290"/>
                    <a:pt x="10762" y="4290"/>
                  </a:cubicBezTo>
                  <a:cubicBezTo>
                    <a:pt x="16126" y="4290"/>
                    <a:pt x="19014" y="2846"/>
                    <a:pt x="19014" y="2846"/>
                  </a:cubicBezTo>
                  <a:lnTo>
                    <a:pt x="13725" y="0"/>
                  </a:lnTo>
                  <a:close/>
                </a:path>
              </a:pathLst>
            </a:custGeom>
            <a:solidFill>
              <a:srgbClr val="6146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a:off x="1199940" y="3343886"/>
              <a:ext cx="406894" cy="190131"/>
            </a:xfrm>
            <a:custGeom>
              <a:rect b="b" l="l" r="r" t="t"/>
              <a:pathLst>
                <a:path extrusionOk="0" h="2927" w="6264">
                  <a:moveTo>
                    <a:pt x="3503" y="1"/>
                  </a:moveTo>
                  <a:cubicBezTo>
                    <a:pt x="3034" y="1"/>
                    <a:pt x="2802" y="308"/>
                    <a:pt x="2450" y="552"/>
                  </a:cubicBezTo>
                  <a:cubicBezTo>
                    <a:pt x="2172" y="747"/>
                    <a:pt x="1791" y="831"/>
                    <a:pt x="1467" y="911"/>
                  </a:cubicBezTo>
                  <a:cubicBezTo>
                    <a:pt x="1378" y="933"/>
                    <a:pt x="576" y="1133"/>
                    <a:pt x="176" y="1183"/>
                  </a:cubicBezTo>
                  <a:cubicBezTo>
                    <a:pt x="65" y="1197"/>
                    <a:pt x="0" y="1317"/>
                    <a:pt x="52" y="1417"/>
                  </a:cubicBezTo>
                  <a:cubicBezTo>
                    <a:pt x="76" y="1463"/>
                    <a:pt x="103" y="1501"/>
                    <a:pt x="136" y="1520"/>
                  </a:cubicBezTo>
                  <a:cubicBezTo>
                    <a:pt x="176" y="1543"/>
                    <a:pt x="224" y="1550"/>
                    <a:pt x="270" y="1555"/>
                  </a:cubicBezTo>
                  <a:cubicBezTo>
                    <a:pt x="1348" y="1680"/>
                    <a:pt x="2427" y="1809"/>
                    <a:pt x="3505" y="1936"/>
                  </a:cubicBezTo>
                  <a:cubicBezTo>
                    <a:pt x="3896" y="2070"/>
                    <a:pt x="4285" y="2208"/>
                    <a:pt x="4677" y="2336"/>
                  </a:cubicBezTo>
                  <a:cubicBezTo>
                    <a:pt x="5095" y="2472"/>
                    <a:pt x="5484" y="2693"/>
                    <a:pt x="5862" y="2926"/>
                  </a:cubicBezTo>
                  <a:lnTo>
                    <a:pt x="6263" y="1431"/>
                  </a:lnTo>
                  <a:lnTo>
                    <a:pt x="6263" y="1431"/>
                  </a:lnTo>
                  <a:cubicBezTo>
                    <a:pt x="6193" y="1432"/>
                    <a:pt x="6122" y="1433"/>
                    <a:pt x="6052" y="1433"/>
                  </a:cubicBezTo>
                  <a:cubicBezTo>
                    <a:pt x="5958" y="1433"/>
                    <a:pt x="5864" y="1431"/>
                    <a:pt x="5771" y="1427"/>
                  </a:cubicBezTo>
                  <a:cubicBezTo>
                    <a:pt x="5756" y="1427"/>
                    <a:pt x="5741" y="1426"/>
                    <a:pt x="5725" y="1426"/>
                  </a:cubicBezTo>
                  <a:cubicBezTo>
                    <a:pt x="5642" y="1426"/>
                    <a:pt x="5550" y="1433"/>
                    <a:pt x="5459" y="1433"/>
                  </a:cubicBezTo>
                  <a:cubicBezTo>
                    <a:pt x="5357" y="1433"/>
                    <a:pt x="5258" y="1425"/>
                    <a:pt x="5175" y="1389"/>
                  </a:cubicBezTo>
                  <a:cubicBezTo>
                    <a:pt x="4903" y="1267"/>
                    <a:pt x="4606" y="1063"/>
                    <a:pt x="4446" y="807"/>
                  </a:cubicBezTo>
                  <a:cubicBezTo>
                    <a:pt x="4203" y="416"/>
                    <a:pt x="4117" y="25"/>
                    <a:pt x="3548" y="1"/>
                  </a:cubicBezTo>
                  <a:cubicBezTo>
                    <a:pt x="3533" y="1"/>
                    <a:pt x="3518" y="1"/>
                    <a:pt x="3503" y="1"/>
                  </a:cubicBezTo>
                  <a:close/>
                </a:path>
              </a:pathLst>
            </a:custGeom>
            <a:solidFill>
              <a:srgbClr val="F0B7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a:off x="1580729" y="3330374"/>
              <a:ext cx="1014116" cy="457171"/>
            </a:xfrm>
            <a:custGeom>
              <a:rect b="b" l="l" r="r" t="t"/>
              <a:pathLst>
                <a:path extrusionOk="0" h="7038" w="15612">
                  <a:moveTo>
                    <a:pt x="10718" y="0"/>
                  </a:moveTo>
                  <a:cubicBezTo>
                    <a:pt x="10036" y="0"/>
                    <a:pt x="9355" y="83"/>
                    <a:pt x="8710" y="223"/>
                  </a:cubicBezTo>
                  <a:cubicBezTo>
                    <a:pt x="7666" y="451"/>
                    <a:pt x="6660" y="822"/>
                    <a:pt x="5623" y="1078"/>
                  </a:cubicBezTo>
                  <a:cubicBezTo>
                    <a:pt x="4665" y="1316"/>
                    <a:pt x="3683" y="1455"/>
                    <a:pt x="2699" y="1531"/>
                  </a:cubicBezTo>
                  <a:cubicBezTo>
                    <a:pt x="2541" y="1543"/>
                    <a:pt x="637" y="1640"/>
                    <a:pt x="421" y="1640"/>
                  </a:cubicBezTo>
                  <a:cubicBezTo>
                    <a:pt x="408" y="1640"/>
                    <a:pt x="401" y="1640"/>
                    <a:pt x="401" y="1639"/>
                  </a:cubicBezTo>
                  <a:lnTo>
                    <a:pt x="0" y="3134"/>
                  </a:lnTo>
                  <a:cubicBezTo>
                    <a:pt x="205" y="3260"/>
                    <a:pt x="406" y="3390"/>
                    <a:pt x="605" y="3513"/>
                  </a:cubicBezTo>
                  <a:cubicBezTo>
                    <a:pt x="1174" y="3862"/>
                    <a:pt x="1631" y="4357"/>
                    <a:pt x="2137" y="4783"/>
                  </a:cubicBezTo>
                  <a:cubicBezTo>
                    <a:pt x="3654" y="6058"/>
                    <a:pt x="5629" y="6747"/>
                    <a:pt x="7580" y="6960"/>
                  </a:cubicBezTo>
                  <a:cubicBezTo>
                    <a:pt x="7937" y="6998"/>
                    <a:pt x="8296" y="7022"/>
                    <a:pt x="8656" y="7030"/>
                  </a:cubicBezTo>
                  <a:cubicBezTo>
                    <a:pt x="8838" y="7035"/>
                    <a:pt x="9022" y="7038"/>
                    <a:pt x="9207" y="7038"/>
                  </a:cubicBezTo>
                  <a:cubicBezTo>
                    <a:pt x="10455" y="7038"/>
                    <a:pt x="11747" y="6912"/>
                    <a:pt x="12892" y="6423"/>
                  </a:cubicBezTo>
                  <a:cubicBezTo>
                    <a:pt x="13566" y="6135"/>
                    <a:pt x="14188" y="5692"/>
                    <a:pt x="14602" y="5087"/>
                  </a:cubicBezTo>
                  <a:cubicBezTo>
                    <a:pt x="15450" y="3846"/>
                    <a:pt x="15612" y="1895"/>
                    <a:pt x="14262" y="980"/>
                  </a:cubicBezTo>
                  <a:cubicBezTo>
                    <a:pt x="13227" y="278"/>
                    <a:pt x="11972" y="0"/>
                    <a:pt x="10718" y="0"/>
                  </a:cubicBezTo>
                  <a:close/>
                </a:path>
              </a:pathLst>
            </a:custGeom>
            <a:solidFill>
              <a:srgbClr val="7E6C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p:nvPr/>
          </p:nvSpPr>
          <p:spPr>
            <a:xfrm>
              <a:off x="862673" y="3378054"/>
              <a:ext cx="1211133" cy="498094"/>
            </a:xfrm>
            <a:custGeom>
              <a:rect b="b" l="l" r="r" t="t"/>
              <a:pathLst>
                <a:path extrusionOk="0" h="7668" w="18645">
                  <a:moveTo>
                    <a:pt x="3507" y="0"/>
                  </a:moveTo>
                  <a:cubicBezTo>
                    <a:pt x="3232" y="0"/>
                    <a:pt x="2958" y="15"/>
                    <a:pt x="2685" y="47"/>
                  </a:cubicBezTo>
                  <a:cubicBezTo>
                    <a:pt x="2107" y="116"/>
                    <a:pt x="1520" y="280"/>
                    <a:pt x="1073" y="653"/>
                  </a:cubicBezTo>
                  <a:cubicBezTo>
                    <a:pt x="662" y="995"/>
                    <a:pt x="402" y="1486"/>
                    <a:pt x="228" y="1992"/>
                  </a:cubicBezTo>
                  <a:cubicBezTo>
                    <a:pt x="90" y="2389"/>
                    <a:pt x="1" y="2815"/>
                    <a:pt x="74" y="3229"/>
                  </a:cubicBezTo>
                  <a:cubicBezTo>
                    <a:pt x="192" y="3892"/>
                    <a:pt x="699" y="4416"/>
                    <a:pt x="1212" y="4812"/>
                  </a:cubicBezTo>
                  <a:cubicBezTo>
                    <a:pt x="2888" y="6110"/>
                    <a:pt x="4871" y="6860"/>
                    <a:pt x="6945" y="7241"/>
                  </a:cubicBezTo>
                  <a:cubicBezTo>
                    <a:pt x="8612" y="7547"/>
                    <a:pt x="10312" y="7668"/>
                    <a:pt x="12012" y="7668"/>
                  </a:cubicBezTo>
                  <a:cubicBezTo>
                    <a:pt x="13224" y="7668"/>
                    <a:pt x="14437" y="7606"/>
                    <a:pt x="15638" y="7507"/>
                  </a:cubicBezTo>
                  <a:cubicBezTo>
                    <a:pt x="16586" y="7428"/>
                    <a:pt x="17537" y="7330"/>
                    <a:pt x="18480" y="7194"/>
                  </a:cubicBezTo>
                  <a:lnTo>
                    <a:pt x="18645" y="5362"/>
                  </a:lnTo>
                  <a:cubicBezTo>
                    <a:pt x="15396" y="4155"/>
                    <a:pt x="12223" y="2815"/>
                    <a:pt x="9033" y="1446"/>
                  </a:cubicBezTo>
                  <a:cubicBezTo>
                    <a:pt x="7674" y="863"/>
                    <a:pt x="6170" y="288"/>
                    <a:pt x="4654" y="81"/>
                  </a:cubicBezTo>
                  <a:cubicBezTo>
                    <a:pt x="4272" y="29"/>
                    <a:pt x="3889" y="0"/>
                    <a:pt x="3507" y="0"/>
                  </a:cubicBezTo>
                  <a:close/>
                </a:path>
              </a:pathLst>
            </a:custGeom>
            <a:solidFill>
              <a:srgbClr val="7E6C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
            <p:cNvSpPr/>
            <p:nvPr/>
          </p:nvSpPr>
          <p:spPr>
            <a:xfrm>
              <a:off x="2063049" y="3714474"/>
              <a:ext cx="422419" cy="178373"/>
            </a:xfrm>
            <a:custGeom>
              <a:rect b="b" l="l" r="r" t="t"/>
              <a:pathLst>
                <a:path extrusionOk="0" h="2746" w="6503">
                  <a:moveTo>
                    <a:pt x="3409" y="1"/>
                  </a:moveTo>
                  <a:cubicBezTo>
                    <a:pt x="3071" y="1"/>
                    <a:pt x="2867" y="253"/>
                    <a:pt x="2572" y="468"/>
                  </a:cubicBezTo>
                  <a:cubicBezTo>
                    <a:pt x="2328" y="645"/>
                    <a:pt x="1976" y="723"/>
                    <a:pt x="1679" y="733"/>
                  </a:cubicBezTo>
                  <a:cubicBezTo>
                    <a:pt x="1172" y="553"/>
                    <a:pt x="668" y="370"/>
                    <a:pt x="166" y="183"/>
                  </a:cubicBezTo>
                  <a:lnTo>
                    <a:pt x="1" y="2015"/>
                  </a:lnTo>
                  <a:cubicBezTo>
                    <a:pt x="473" y="1946"/>
                    <a:pt x="943" y="1869"/>
                    <a:pt x="1410" y="1777"/>
                  </a:cubicBezTo>
                  <a:lnTo>
                    <a:pt x="3021" y="1867"/>
                  </a:lnTo>
                  <a:cubicBezTo>
                    <a:pt x="4068" y="2153"/>
                    <a:pt x="5116" y="2438"/>
                    <a:pt x="6163" y="2726"/>
                  </a:cubicBezTo>
                  <a:cubicBezTo>
                    <a:pt x="6200" y="2736"/>
                    <a:pt x="6237" y="2746"/>
                    <a:pt x="6274" y="2746"/>
                  </a:cubicBezTo>
                  <a:cubicBezTo>
                    <a:pt x="6283" y="2746"/>
                    <a:pt x="6292" y="2745"/>
                    <a:pt x="6301" y="2744"/>
                  </a:cubicBezTo>
                  <a:cubicBezTo>
                    <a:pt x="6338" y="2739"/>
                    <a:pt x="6378" y="2713"/>
                    <a:pt x="6417" y="2679"/>
                  </a:cubicBezTo>
                  <a:cubicBezTo>
                    <a:pt x="6503" y="2607"/>
                    <a:pt x="6488" y="2471"/>
                    <a:pt x="6390" y="2417"/>
                  </a:cubicBezTo>
                  <a:cubicBezTo>
                    <a:pt x="6037" y="2220"/>
                    <a:pt x="5369" y="1734"/>
                    <a:pt x="5295" y="1681"/>
                  </a:cubicBezTo>
                  <a:cubicBezTo>
                    <a:pt x="5025" y="1485"/>
                    <a:pt x="4703" y="1264"/>
                    <a:pt x="4518" y="980"/>
                  </a:cubicBezTo>
                  <a:cubicBezTo>
                    <a:pt x="4275" y="609"/>
                    <a:pt x="4177" y="226"/>
                    <a:pt x="3707" y="57"/>
                  </a:cubicBezTo>
                  <a:cubicBezTo>
                    <a:pt x="3596" y="18"/>
                    <a:pt x="3498" y="1"/>
                    <a:pt x="3409" y="1"/>
                  </a:cubicBezTo>
                  <a:close/>
                </a:path>
              </a:pathLst>
            </a:custGeom>
            <a:solidFill>
              <a:srgbClr val="F0B7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a:off x="833377" y="3299194"/>
              <a:ext cx="262298" cy="162913"/>
            </a:xfrm>
            <a:custGeom>
              <a:rect b="b" l="l" r="r" t="t"/>
              <a:pathLst>
                <a:path extrusionOk="0" h="2508" w="4038">
                  <a:moveTo>
                    <a:pt x="2368" y="1"/>
                  </a:moveTo>
                  <a:cubicBezTo>
                    <a:pt x="2365" y="1"/>
                    <a:pt x="2363" y="1"/>
                    <a:pt x="2361" y="1"/>
                  </a:cubicBezTo>
                  <a:lnTo>
                    <a:pt x="802" y="136"/>
                  </a:lnTo>
                  <a:cubicBezTo>
                    <a:pt x="758" y="139"/>
                    <a:pt x="729" y="180"/>
                    <a:pt x="739" y="222"/>
                  </a:cubicBezTo>
                  <a:cubicBezTo>
                    <a:pt x="763" y="328"/>
                    <a:pt x="857" y="502"/>
                    <a:pt x="1208" y="532"/>
                  </a:cubicBezTo>
                  <a:lnTo>
                    <a:pt x="1819" y="541"/>
                  </a:lnTo>
                  <a:cubicBezTo>
                    <a:pt x="1877" y="542"/>
                    <a:pt x="1909" y="608"/>
                    <a:pt x="1874" y="654"/>
                  </a:cubicBezTo>
                  <a:lnTo>
                    <a:pt x="1837" y="702"/>
                  </a:lnTo>
                  <a:cubicBezTo>
                    <a:pt x="1829" y="711"/>
                    <a:pt x="1821" y="718"/>
                    <a:pt x="1809" y="724"/>
                  </a:cubicBezTo>
                  <a:lnTo>
                    <a:pt x="445" y="1284"/>
                  </a:lnTo>
                  <a:cubicBezTo>
                    <a:pt x="105" y="1435"/>
                    <a:pt x="0" y="1869"/>
                    <a:pt x="236" y="2158"/>
                  </a:cubicBezTo>
                  <a:cubicBezTo>
                    <a:pt x="417" y="2382"/>
                    <a:pt x="688" y="2507"/>
                    <a:pt x="967" y="2507"/>
                  </a:cubicBezTo>
                  <a:cubicBezTo>
                    <a:pt x="1049" y="2507"/>
                    <a:pt x="1132" y="2496"/>
                    <a:pt x="1214" y="2474"/>
                  </a:cubicBezTo>
                  <a:cubicBezTo>
                    <a:pt x="1957" y="2273"/>
                    <a:pt x="3521" y="1735"/>
                    <a:pt x="3734" y="1095"/>
                  </a:cubicBezTo>
                  <a:cubicBezTo>
                    <a:pt x="4037" y="186"/>
                    <a:pt x="2483" y="12"/>
                    <a:pt x="2374" y="1"/>
                  </a:cubicBezTo>
                  <a:cubicBezTo>
                    <a:pt x="2372" y="1"/>
                    <a:pt x="2370" y="1"/>
                    <a:pt x="2368" y="1"/>
                  </a:cubicBezTo>
                  <a:close/>
                </a:path>
              </a:pathLst>
            </a:custGeom>
            <a:solidFill>
              <a:srgbClr val="F0B7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p:nvPr/>
          </p:nvSpPr>
          <p:spPr>
            <a:xfrm>
              <a:off x="1004608" y="2432387"/>
              <a:ext cx="482115" cy="923306"/>
            </a:xfrm>
            <a:custGeom>
              <a:rect b="b" l="l" r="r" t="t"/>
              <a:pathLst>
                <a:path extrusionOk="0" h="14214" w="7422">
                  <a:moveTo>
                    <a:pt x="7026" y="0"/>
                  </a:moveTo>
                  <a:cubicBezTo>
                    <a:pt x="7026" y="0"/>
                    <a:pt x="4924" y="306"/>
                    <a:pt x="4443" y="2037"/>
                  </a:cubicBezTo>
                  <a:cubicBezTo>
                    <a:pt x="3962" y="3770"/>
                    <a:pt x="3492" y="6707"/>
                    <a:pt x="3492" y="6707"/>
                  </a:cubicBezTo>
                  <a:lnTo>
                    <a:pt x="1" y="13853"/>
                  </a:lnTo>
                  <a:lnTo>
                    <a:pt x="798" y="14213"/>
                  </a:lnTo>
                  <a:lnTo>
                    <a:pt x="5572" y="7993"/>
                  </a:lnTo>
                  <a:lnTo>
                    <a:pt x="7422" y="1457"/>
                  </a:lnTo>
                  <a:lnTo>
                    <a:pt x="7026" y="0"/>
                  </a:lnTo>
                  <a:close/>
                </a:path>
              </a:pathLst>
            </a:custGeom>
            <a:solidFill>
              <a:srgbClr val="F0B7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a:off x="2347115" y="3299194"/>
              <a:ext cx="262298" cy="162913"/>
            </a:xfrm>
            <a:custGeom>
              <a:rect b="b" l="l" r="r" t="t"/>
              <a:pathLst>
                <a:path extrusionOk="0" h="2508" w="4038">
                  <a:moveTo>
                    <a:pt x="1670" y="1"/>
                  </a:moveTo>
                  <a:cubicBezTo>
                    <a:pt x="1668" y="1"/>
                    <a:pt x="1666" y="1"/>
                    <a:pt x="1663" y="1"/>
                  </a:cubicBezTo>
                  <a:cubicBezTo>
                    <a:pt x="1554" y="12"/>
                    <a:pt x="0" y="186"/>
                    <a:pt x="304" y="1095"/>
                  </a:cubicBezTo>
                  <a:cubicBezTo>
                    <a:pt x="517" y="1735"/>
                    <a:pt x="2081" y="2273"/>
                    <a:pt x="2824" y="2474"/>
                  </a:cubicBezTo>
                  <a:cubicBezTo>
                    <a:pt x="2906" y="2496"/>
                    <a:pt x="2988" y="2507"/>
                    <a:pt x="3070" y="2507"/>
                  </a:cubicBezTo>
                  <a:cubicBezTo>
                    <a:pt x="3350" y="2507"/>
                    <a:pt x="3620" y="2382"/>
                    <a:pt x="3802" y="2158"/>
                  </a:cubicBezTo>
                  <a:cubicBezTo>
                    <a:pt x="4038" y="1869"/>
                    <a:pt x="3933" y="1435"/>
                    <a:pt x="3592" y="1284"/>
                  </a:cubicBezTo>
                  <a:lnTo>
                    <a:pt x="2228" y="724"/>
                  </a:lnTo>
                  <a:cubicBezTo>
                    <a:pt x="2217" y="718"/>
                    <a:pt x="2208" y="711"/>
                    <a:pt x="2200" y="702"/>
                  </a:cubicBezTo>
                  <a:lnTo>
                    <a:pt x="2164" y="654"/>
                  </a:lnTo>
                  <a:cubicBezTo>
                    <a:pt x="2129" y="608"/>
                    <a:pt x="2160" y="542"/>
                    <a:pt x="2219" y="541"/>
                  </a:cubicBezTo>
                  <a:lnTo>
                    <a:pt x="2830" y="532"/>
                  </a:lnTo>
                  <a:cubicBezTo>
                    <a:pt x="3181" y="502"/>
                    <a:pt x="3274" y="328"/>
                    <a:pt x="3299" y="222"/>
                  </a:cubicBezTo>
                  <a:cubicBezTo>
                    <a:pt x="3308" y="180"/>
                    <a:pt x="3280" y="139"/>
                    <a:pt x="3236" y="136"/>
                  </a:cubicBezTo>
                  <a:lnTo>
                    <a:pt x="1677" y="1"/>
                  </a:lnTo>
                  <a:cubicBezTo>
                    <a:pt x="1674" y="1"/>
                    <a:pt x="1672" y="1"/>
                    <a:pt x="1670" y="1"/>
                  </a:cubicBezTo>
                  <a:close/>
                </a:path>
              </a:pathLst>
            </a:custGeom>
            <a:solidFill>
              <a:srgbClr val="F0B7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p:cNvSpPr/>
            <p:nvPr/>
          </p:nvSpPr>
          <p:spPr>
            <a:xfrm>
              <a:off x="1955997" y="2432387"/>
              <a:ext cx="482115" cy="923306"/>
            </a:xfrm>
            <a:custGeom>
              <a:rect b="b" l="l" r="r" t="t"/>
              <a:pathLst>
                <a:path extrusionOk="0" h="14214" w="7422">
                  <a:moveTo>
                    <a:pt x="396" y="0"/>
                  </a:moveTo>
                  <a:lnTo>
                    <a:pt x="1" y="1457"/>
                  </a:lnTo>
                  <a:lnTo>
                    <a:pt x="1851" y="7993"/>
                  </a:lnTo>
                  <a:lnTo>
                    <a:pt x="6624" y="14213"/>
                  </a:lnTo>
                  <a:lnTo>
                    <a:pt x="7422" y="13853"/>
                  </a:lnTo>
                  <a:lnTo>
                    <a:pt x="3931" y="6707"/>
                  </a:lnTo>
                  <a:cubicBezTo>
                    <a:pt x="3931" y="6707"/>
                    <a:pt x="3461" y="3770"/>
                    <a:pt x="2980" y="2037"/>
                  </a:cubicBezTo>
                  <a:cubicBezTo>
                    <a:pt x="2499" y="306"/>
                    <a:pt x="396" y="0"/>
                    <a:pt x="396" y="0"/>
                  </a:cubicBezTo>
                  <a:close/>
                </a:path>
              </a:pathLst>
            </a:custGeom>
            <a:solidFill>
              <a:srgbClr val="F0B7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
            <p:cNvSpPr/>
            <p:nvPr/>
          </p:nvSpPr>
          <p:spPr>
            <a:xfrm>
              <a:off x="1415474" y="2362817"/>
              <a:ext cx="611380" cy="865559"/>
            </a:xfrm>
            <a:custGeom>
              <a:rect b="b" l="l" r="r" t="t"/>
              <a:pathLst>
                <a:path extrusionOk="0" h="13325" w="9412">
                  <a:moveTo>
                    <a:pt x="3114" y="1"/>
                  </a:moveTo>
                  <a:lnTo>
                    <a:pt x="1" y="1121"/>
                  </a:lnTo>
                  <a:lnTo>
                    <a:pt x="1261" y="10557"/>
                  </a:lnTo>
                  <a:lnTo>
                    <a:pt x="846" y="13325"/>
                  </a:lnTo>
                  <a:lnTo>
                    <a:pt x="8811" y="13325"/>
                  </a:lnTo>
                  <a:lnTo>
                    <a:pt x="8487" y="10520"/>
                  </a:lnTo>
                  <a:lnTo>
                    <a:pt x="9412" y="1117"/>
                  </a:lnTo>
                  <a:lnTo>
                    <a:pt x="6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
            <p:cNvSpPr/>
            <p:nvPr/>
          </p:nvSpPr>
          <p:spPr>
            <a:xfrm>
              <a:off x="1251322" y="2435635"/>
              <a:ext cx="200654" cy="359994"/>
            </a:xfrm>
            <a:custGeom>
              <a:rect b="b" l="l" r="r" t="t"/>
              <a:pathLst>
                <a:path extrusionOk="0" h="5542" w="3089">
                  <a:moveTo>
                    <a:pt x="2528" y="0"/>
                  </a:moveTo>
                  <a:cubicBezTo>
                    <a:pt x="2528" y="0"/>
                    <a:pt x="1117" y="444"/>
                    <a:pt x="645" y="1987"/>
                  </a:cubicBezTo>
                  <a:cubicBezTo>
                    <a:pt x="172" y="3532"/>
                    <a:pt x="0" y="4912"/>
                    <a:pt x="0" y="4912"/>
                  </a:cubicBezTo>
                  <a:lnTo>
                    <a:pt x="2454" y="5542"/>
                  </a:lnTo>
                  <a:lnTo>
                    <a:pt x="3089" y="3299"/>
                  </a:lnTo>
                  <a:lnTo>
                    <a:pt x="252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
            <p:cNvSpPr/>
            <p:nvPr/>
          </p:nvSpPr>
          <p:spPr>
            <a:xfrm>
              <a:off x="1999454" y="2435311"/>
              <a:ext cx="191625" cy="360059"/>
            </a:xfrm>
            <a:custGeom>
              <a:rect b="b" l="l" r="r" t="t"/>
              <a:pathLst>
                <a:path extrusionOk="0" h="5543" w="2950">
                  <a:moveTo>
                    <a:pt x="422" y="1"/>
                  </a:moveTo>
                  <a:lnTo>
                    <a:pt x="1" y="3792"/>
                  </a:lnTo>
                  <a:lnTo>
                    <a:pt x="496" y="5543"/>
                  </a:lnTo>
                  <a:lnTo>
                    <a:pt x="2949" y="4912"/>
                  </a:lnTo>
                  <a:cubicBezTo>
                    <a:pt x="2949" y="4912"/>
                    <a:pt x="2777" y="3532"/>
                    <a:pt x="2305" y="1988"/>
                  </a:cubicBezTo>
                  <a:cubicBezTo>
                    <a:pt x="1833" y="444"/>
                    <a:pt x="422" y="1"/>
                    <a:pt x="4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7"/>
            <p:cNvSpPr/>
            <p:nvPr/>
          </p:nvSpPr>
          <p:spPr>
            <a:xfrm>
              <a:off x="1617691" y="2209515"/>
              <a:ext cx="206955" cy="153365"/>
            </a:xfrm>
            <a:custGeom>
              <a:rect b="b" l="l" r="r" t="t"/>
              <a:pathLst>
                <a:path extrusionOk="0" h="2361" w="3186">
                  <a:moveTo>
                    <a:pt x="1091" y="1"/>
                  </a:moveTo>
                  <a:lnTo>
                    <a:pt x="1" y="2361"/>
                  </a:lnTo>
                  <a:lnTo>
                    <a:pt x="3186" y="2361"/>
                  </a:lnTo>
                  <a:lnTo>
                    <a:pt x="2244" y="1"/>
                  </a:lnTo>
                  <a:close/>
                </a:path>
              </a:pathLst>
            </a:custGeom>
            <a:solidFill>
              <a:srgbClr val="F0B7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
            <p:cNvSpPr/>
            <p:nvPr/>
          </p:nvSpPr>
          <p:spPr>
            <a:xfrm>
              <a:off x="1659394" y="2226274"/>
              <a:ext cx="132124" cy="73597"/>
            </a:xfrm>
            <a:custGeom>
              <a:rect b="b" l="l" r="r" t="t"/>
              <a:pathLst>
                <a:path extrusionOk="0" h="1133" w="2034">
                  <a:moveTo>
                    <a:pt x="2034" y="0"/>
                  </a:moveTo>
                  <a:lnTo>
                    <a:pt x="0" y="53"/>
                  </a:lnTo>
                  <a:cubicBezTo>
                    <a:pt x="0" y="53"/>
                    <a:pt x="219" y="1132"/>
                    <a:pt x="944" y="1132"/>
                  </a:cubicBezTo>
                  <a:cubicBezTo>
                    <a:pt x="1724" y="1132"/>
                    <a:pt x="2034" y="0"/>
                    <a:pt x="2034" y="0"/>
                  </a:cubicBezTo>
                  <a:close/>
                </a:path>
              </a:pathLst>
            </a:custGeom>
            <a:solidFill>
              <a:srgbClr val="F18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
            <p:cNvSpPr/>
            <p:nvPr/>
          </p:nvSpPr>
          <p:spPr>
            <a:xfrm>
              <a:off x="1617691" y="2362817"/>
              <a:ext cx="206955" cy="80223"/>
            </a:xfrm>
            <a:custGeom>
              <a:rect b="b" l="l" r="r" t="t"/>
              <a:pathLst>
                <a:path extrusionOk="0" h="1235" w="3186">
                  <a:moveTo>
                    <a:pt x="1" y="1"/>
                  </a:moveTo>
                  <a:cubicBezTo>
                    <a:pt x="1" y="879"/>
                    <a:pt x="941" y="1235"/>
                    <a:pt x="1627" y="1235"/>
                  </a:cubicBezTo>
                  <a:cubicBezTo>
                    <a:pt x="2330" y="1235"/>
                    <a:pt x="3186" y="835"/>
                    <a:pt x="3186" y="1"/>
                  </a:cubicBezTo>
                  <a:close/>
                </a:path>
              </a:pathLst>
            </a:custGeom>
            <a:solidFill>
              <a:srgbClr val="F0B7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
            <p:cNvSpPr/>
            <p:nvPr/>
          </p:nvSpPr>
          <p:spPr>
            <a:xfrm>
              <a:off x="1519668" y="1742723"/>
              <a:ext cx="402996" cy="527845"/>
            </a:xfrm>
            <a:custGeom>
              <a:rect b="b" l="l" r="r" t="t"/>
              <a:pathLst>
                <a:path extrusionOk="0" h="8126" w="6204">
                  <a:moveTo>
                    <a:pt x="3102" y="1"/>
                  </a:moveTo>
                  <a:cubicBezTo>
                    <a:pt x="1389" y="1"/>
                    <a:pt x="1" y="1489"/>
                    <a:pt x="1" y="3324"/>
                  </a:cubicBezTo>
                  <a:cubicBezTo>
                    <a:pt x="1" y="5159"/>
                    <a:pt x="1389" y="8125"/>
                    <a:pt x="3102" y="8125"/>
                  </a:cubicBezTo>
                  <a:cubicBezTo>
                    <a:pt x="4815" y="8125"/>
                    <a:pt x="6204" y="5159"/>
                    <a:pt x="6204" y="3324"/>
                  </a:cubicBezTo>
                  <a:cubicBezTo>
                    <a:pt x="6204" y="1489"/>
                    <a:pt x="4815" y="1"/>
                    <a:pt x="3102" y="1"/>
                  </a:cubicBezTo>
                  <a:close/>
                </a:path>
              </a:pathLst>
            </a:custGeom>
            <a:solidFill>
              <a:srgbClr val="F0B7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p:nvPr/>
          </p:nvSpPr>
          <p:spPr>
            <a:xfrm>
              <a:off x="1475431" y="2006649"/>
              <a:ext cx="88537" cy="88537"/>
            </a:xfrm>
            <a:custGeom>
              <a:rect b="b" l="l" r="r" t="t"/>
              <a:pathLst>
                <a:path extrusionOk="0" h="1363" w="1363">
                  <a:moveTo>
                    <a:pt x="682" y="1"/>
                  </a:moveTo>
                  <a:cubicBezTo>
                    <a:pt x="306" y="1"/>
                    <a:pt x="1" y="305"/>
                    <a:pt x="1" y="682"/>
                  </a:cubicBezTo>
                  <a:cubicBezTo>
                    <a:pt x="1" y="1058"/>
                    <a:pt x="306" y="1363"/>
                    <a:pt x="682" y="1363"/>
                  </a:cubicBezTo>
                  <a:cubicBezTo>
                    <a:pt x="1058" y="1363"/>
                    <a:pt x="1363" y="1058"/>
                    <a:pt x="1363" y="682"/>
                  </a:cubicBezTo>
                  <a:cubicBezTo>
                    <a:pt x="1363" y="305"/>
                    <a:pt x="1058" y="1"/>
                    <a:pt x="682" y="1"/>
                  </a:cubicBezTo>
                  <a:close/>
                </a:path>
              </a:pathLst>
            </a:custGeom>
            <a:solidFill>
              <a:srgbClr val="F0B7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
            <p:cNvSpPr/>
            <p:nvPr/>
          </p:nvSpPr>
          <p:spPr>
            <a:xfrm>
              <a:off x="1878371" y="2006649"/>
              <a:ext cx="88537" cy="88537"/>
            </a:xfrm>
            <a:custGeom>
              <a:rect b="b" l="l" r="r" t="t"/>
              <a:pathLst>
                <a:path extrusionOk="0" h="1363" w="1363">
                  <a:moveTo>
                    <a:pt x="682" y="1"/>
                  </a:moveTo>
                  <a:cubicBezTo>
                    <a:pt x="305" y="1"/>
                    <a:pt x="1" y="305"/>
                    <a:pt x="1" y="682"/>
                  </a:cubicBezTo>
                  <a:cubicBezTo>
                    <a:pt x="1" y="1058"/>
                    <a:pt x="305" y="1363"/>
                    <a:pt x="682" y="1363"/>
                  </a:cubicBezTo>
                  <a:cubicBezTo>
                    <a:pt x="1058" y="1363"/>
                    <a:pt x="1363" y="1058"/>
                    <a:pt x="1363" y="682"/>
                  </a:cubicBezTo>
                  <a:cubicBezTo>
                    <a:pt x="1363" y="305"/>
                    <a:pt x="1058" y="1"/>
                    <a:pt x="682" y="1"/>
                  </a:cubicBezTo>
                  <a:close/>
                </a:path>
              </a:pathLst>
            </a:custGeom>
            <a:solidFill>
              <a:srgbClr val="F0B7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
            <p:cNvSpPr/>
            <p:nvPr/>
          </p:nvSpPr>
          <p:spPr>
            <a:xfrm>
              <a:off x="1519668" y="1989305"/>
              <a:ext cx="88862" cy="151806"/>
            </a:xfrm>
            <a:custGeom>
              <a:rect b="b" l="l" r="r" t="t"/>
              <a:pathLst>
                <a:path extrusionOk="0" h="2337" w="1368">
                  <a:moveTo>
                    <a:pt x="482" y="1"/>
                  </a:moveTo>
                  <a:cubicBezTo>
                    <a:pt x="387" y="1"/>
                    <a:pt x="266" y="27"/>
                    <a:pt x="115" y="87"/>
                  </a:cubicBezTo>
                  <a:lnTo>
                    <a:pt x="1" y="2337"/>
                  </a:lnTo>
                  <a:cubicBezTo>
                    <a:pt x="1" y="2337"/>
                    <a:pt x="1367" y="1"/>
                    <a:pt x="482"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
            <p:cNvSpPr/>
            <p:nvPr/>
          </p:nvSpPr>
          <p:spPr>
            <a:xfrm>
              <a:off x="1830236" y="1989305"/>
              <a:ext cx="88862" cy="151806"/>
            </a:xfrm>
            <a:custGeom>
              <a:rect b="b" l="l" r="r" t="t"/>
              <a:pathLst>
                <a:path extrusionOk="0" h="2337" w="1368">
                  <a:moveTo>
                    <a:pt x="886" y="1"/>
                  </a:moveTo>
                  <a:cubicBezTo>
                    <a:pt x="1" y="1"/>
                    <a:pt x="1368" y="2337"/>
                    <a:pt x="1368" y="2337"/>
                  </a:cubicBezTo>
                  <a:lnTo>
                    <a:pt x="1253" y="87"/>
                  </a:lnTo>
                  <a:cubicBezTo>
                    <a:pt x="1102" y="27"/>
                    <a:pt x="981" y="1"/>
                    <a:pt x="886"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a:off x="1495048" y="1722196"/>
              <a:ext cx="443465" cy="285618"/>
            </a:xfrm>
            <a:custGeom>
              <a:rect b="b" l="l" r="r" t="t"/>
              <a:pathLst>
                <a:path extrusionOk="0" h="4397" w="6827">
                  <a:moveTo>
                    <a:pt x="3415" y="1"/>
                  </a:moveTo>
                  <a:cubicBezTo>
                    <a:pt x="30" y="1"/>
                    <a:pt x="0" y="4396"/>
                    <a:pt x="0" y="4396"/>
                  </a:cubicBezTo>
                  <a:lnTo>
                    <a:pt x="2488" y="4396"/>
                  </a:lnTo>
                  <a:lnTo>
                    <a:pt x="2786" y="3087"/>
                  </a:lnTo>
                  <a:lnTo>
                    <a:pt x="2955" y="4396"/>
                  </a:lnTo>
                  <a:lnTo>
                    <a:pt x="6826" y="4396"/>
                  </a:lnTo>
                  <a:cubicBezTo>
                    <a:pt x="6826" y="4396"/>
                    <a:pt x="6800" y="1"/>
                    <a:pt x="3415"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 name="Google Shape;218;p17"/>
          <p:cNvSpPr txBox="1"/>
          <p:nvPr/>
        </p:nvSpPr>
        <p:spPr>
          <a:xfrm>
            <a:off x="2336725" y="1463825"/>
            <a:ext cx="572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19" name="Google Shape;219;p17"/>
          <p:cNvSpPr txBox="1"/>
          <p:nvPr/>
        </p:nvSpPr>
        <p:spPr>
          <a:xfrm>
            <a:off x="617750" y="859500"/>
            <a:ext cx="7673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Depression and anxiety are leading causes of disability worldwide, with estimated lifetime prevalence rates of 20% . Whilst the majority of individuals with depression and anxiety are treated in primary care settings, over 50% of people are not recognized or adequately treated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Given the adverse health outcomes and costs associated with untreated conditions and the recent increase in the prevalence of common mental disorders , adequate diagnosis and timely treatment of depression and anxiety has become an urgent priority.</a:t>
            </a:r>
            <a:endParaRPr/>
          </a:p>
        </p:txBody>
      </p:sp>
      <p:sp>
        <p:nvSpPr>
          <p:cNvPr id="220" name="Google Shape;220;p17"/>
          <p:cNvSpPr txBox="1"/>
          <p:nvPr/>
        </p:nvSpPr>
        <p:spPr>
          <a:xfrm>
            <a:off x="2403925" y="2668925"/>
            <a:ext cx="6056700" cy="24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chemeClr val="dk1"/>
                </a:solidFill>
                <a:highlight>
                  <a:srgbClr val="FFFFFF"/>
                </a:highlight>
              </a:rPr>
              <a:t>This data was collected with an on-line version of the</a:t>
            </a:r>
            <a:r>
              <a:rPr b="1" lang="en" sz="1450">
                <a:solidFill>
                  <a:schemeClr val="dk1"/>
                </a:solidFill>
                <a:highlight>
                  <a:srgbClr val="FFFFFF"/>
                </a:highlight>
              </a:rPr>
              <a:t> Depression Anxiety Stress Scales (DASS)</a:t>
            </a:r>
            <a:r>
              <a:rPr lang="en" sz="1450">
                <a:solidFill>
                  <a:schemeClr val="dk1"/>
                </a:solidFill>
                <a:highlight>
                  <a:srgbClr val="FFFFFF"/>
                </a:highlight>
              </a:rPr>
              <a:t>, see </a:t>
            </a:r>
            <a:r>
              <a:rPr lang="en" sz="1450">
                <a:solidFill>
                  <a:srgbClr val="008ABC"/>
                </a:solidFill>
                <a:highlight>
                  <a:srgbClr val="FFFFFF"/>
                </a:highlight>
                <a:uFill>
                  <a:noFill/>
                </a:uFill>
                <a:hlinkClick r:id="rId3">
                  <a:extLst>
                    <a:ext uri="{A12FA001-AC4F-418D-AE19-62706E023703}">
                      <ahyp:hlinkClr val="tx"/>
                    </a:ext>
                  </a:extLst>
                </a:hlinkClick>
              </a:rPr>
              <a:t>http://www2.psy.unsw.edu.au/dass/</a:t>
            </a:r>
            <a:endParaRPr sz="1450">
              <a:solidFill>
                <a:srgbClr val="008ABC"/>
              </a:solidFill>
              <a:highlight>
                <a:srgbClr val="FFFFFF"/>
              </a:highlight>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450">
                <a:solidFill>
                  <a:schemeClr val="dk1"/>
                </a:solidFill>
                <a:highlight>
                  <a:srgbClr val="FFFFFF"/>
                </a:highlight>
              </a:rPr>
              <a:t>The survey was open to anyone and people were motivated to take it to get personalized results. At the end of the test they also were given the option to complete a short research survey. This datatset comes from those who agreed to complete the research survey and answered yes to the question "Have you given accurate answers and may they be used for research?" at the end.</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8"/>
          <p:cNvSpPr txBox="1"/>
          <p:nvPr>
            <p:ph type="title"/>
          </p:nvPr>
        </p:nvSpPr>
        <p:spPr>
          <a:xfrm>
            <a:off x="164113" y="370000"/>
            <a:ext cx="8229600" cy="33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a:t>
            </a:r>
            <a:endParaRPr/>
          </a:p>
        </p:txBody>
      </p:sp>
      <p:pic>
        <p:nvPicPr>
          <p:cNvPr id="226" name="Google Shape;226;p18"/>
          <p:cNvPicPr preferRelativeResize="0"/>
          <p:nvPr/>
        </p:nvPicPr>
        <p:blipFill>
          <a:blip r:embed="rId3">
            <a:alphaModFix/>
          </a:blip>
          <a:stretch>
            <a:fillRect/>
          </a:stretch>
        </p:blipFill>
        <p:spPr>
          <a:xfrm>
            <a:off x="2421975" y="370000"/>
            <a:ext cx="6054042" cy="45405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grpSp>
        <p:nvGrpSpPr>
          <p:cNvPr id="231" name="Google Shape;231;p19"/>
          <p:cNvGrpSpPr/>
          <p:nvPr/>
        </p:nvGrpSpPr>
        <p:grpSpPr>
          <a:xfrm>
            <a:off x="457200" y="1791870"/>
            <a:ext cx="2773410" cy="715403"/>
            <a:chOff x="457200" y="1791870"/>
            <a:chExt cx="2773410" cy="715403"/>
          </a:xfrm>
        </p:grpSpPr>
        <p:sp>
          <p:nvSpPr>
            <p:cNvPr id="232" name="Google Shape;232;p19"/>
            <p:cNvSpPr/>
            <p:nvPr/>
          </p:nvSpPr>
          <p:spPr>
            <a:xfrm>
              <a:off x="457200" y="1791870"/>
              <a:ext cx="602259" cy="715398"/>
            </a:xfrm>
            <a:custGeom>
              <a:rect b="b" l="l" r="r" t="t"/>
              <a:pathLst>
                <a:path extrusionOk="0" h="3326" w="3983">
                  <a:moveTo>
                    <a:pt x="0" y="0"/>
                  </a:moveTo>
                  <a:lnTo>
                    <a:pt x="0" y="3325"/>
                  </a:lnTo>
                  <a:lnTo>
                    <a:pt x="3983" y="3325"/>
                  </a:lnTo>
                  <a:lnTo>
                    <a:pt x="3983" y="0"/>
                  </a:lnTo>
                  <a:close/>
                </a:path>
              </a:pathLst>
            </a:custGeom>
            <a:solidFill>
              <a:srgbClr val="74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
            <p:cNvSpPr/>
            <p:nvPr/>
          </p:nvSpPr>
          <p:spPr>
            <a:xfrm>
              <a:off x="1059325" y="1791875"/>
              <a:ext cx="2171285" cy="715398"/>
            </a:xfrm>
            <a:custGeom>
              <a:rect b="b" l="l" r="r" t="t"/>
              <a:pathLst>
                <a:path extrusionOk="0" h="3326" w="12705">
                  <a:moveTo>
                    <a:pt x="1" y="0"/>
                  </a:moveTo>
                  <a:lnTo>
                    <a:pt x="1" y="3325"/>
                  </a:lnTo>
                  <a:lnTo>
                    <a:pt x="12705" y="3325"/>
                  </a:lnTo>
                  <a:lnTo>
                    <a:pt x="12705" y="0"/>
                  </a:ln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 name="Google Shape;234;p19"/>
          <p:cNvSpPr txBox="1"/>
          <p:nvPr/>
        </p:nvSpPr>
        <p:spPr>
          <a:xfrm>
            <a:off x="1147937" y="1854662"/>
            <a:ext cx="1890900" cy="59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lt1"/>
              </a:solidFill>
              <a:latin typeface="Roboto"/>
              <a:ea typeface="Roboto"/>
              <a:cs typeface="Roboto"/>
              <a:sym typeface="Roboto"/>
            </a:endParaRPr>
          </a:p>
        </p:txBody>
      </p:sp>
      <p:sp>
        <p:nvSpPr>
          <p:cNvPr id="235" name="Google Shape;235;p19"/>
          <p:cNvSpPr txBox="1"/>
          <p:nvPr>
            <p:ph type="title"/>
          </p:nvPr>
        </p:nvSpPr>
        <p:spPr>
          <a:xfrm>
            <a:off x="457200" y="411475"/>
            <a:ext cx="8229600" cy="33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FLOW      :                DATASET DESCRIPTION</a:t>
            </a:r>
            <a:endParaRPr/>
          </a:p>
        </p:txBody>
      </p:sp>
      <p:grpSp>
        <p:nvGrpSpPr>
          <p:cNvPr id="236" name="Google Shape;236;p19"/>
          <p:cNvGrpSpPr/>
          <p:nvPr/>
        </p:nvGrpSpPr>
        <p:grpSpPr>
          <a:xfrm>
            <a:off x="5114288" y="1202954"/>
            <a:ext cx="2773410" cy="715397"/>
            <a:chOff x="457200" y="3706829"/>
            <a:chExt cx="2773410" cy="715397"/>
          </a:xfrm>
        </p:grpSpPr>
        <p:sp>
          <p:nvSpPr>
            <p:cNvPr id="237" name="Google Shape;237;p19"/>
            <p:cNvSpPr/>
            <p:nvPr/>
          </p:nvSpPr>
          <p:spPr>
            <a:xfrm>
              <a:off x="457200" y="3706829"/>
              <a:ext cx="602259" cy="715396"/>
            </a:xfrm>
            <a:custGeom>
              <a:rect b="b" l="l" r="r" t="t"/>
              <a:pathLst>
                <a:path extrusionOk="0" h="3327" w="3983">
                  <a:moveTo>
                    <a:pt x="0" y="1"/>
                  </a:moveTo>
                  <a:lnTo>
                    <a:pt x="0" y="3327"/>
                  </a:lnTo>
                  <a:lnTo>
                    <a:pt x="3983" y="3327"/>
                  </a:lnTo>
                  <a:lnTo>
                    <a:pt x="3983" y="1"/>
                  </a:lnTo>
                  <a:close/>
                </a:path>
              </a:pathLst>
            </a:custGeom>
            <a:solidFill>
              <a:srgbClr val="74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500"/>
                <a:t>A</a:t>
              </a:r>
              <a:endParaRPr b="1" sz="2500"/>
            </a:p>
          </p:txBody>
        </p:sp>
        <p:sp>
          <p:nvSpPr>
            <p:cNvPr id="238" name="Google Shape;238;p19"/>
            <p:cNvSpPr/>
            <p:nvPr/>
          </p:nvSpPr>
          <p:spPr>
            <a:xfrm>
              <a:off x="1059325" y="3706830"/>
              <a:ext cx="2171285" cy="715396"/>
            </a:xfrm>
            <a:custGeom>
              <a:rect b="b" l="l" r="r" t="t"/>
              <a:pathLst>
                <a:path extrusionOk="0" h="3327" w="12705">
                  <a:moveTo>
                    <a:pt x="1" y="1"/>
                  </a:moveTo>
                  <a:lnTo>
                    <a:pt x="1" y="3327"/>
                  </a:lnTo>
                  <a:lnTo>
                    <a:pt x="12705" y="3327"/>
                  </a:lnTo>
                  <a:lnTo>
                    <a:pt x="12705" y="1"/>
                  </a:ln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50">
                  <a:solidFill>
                    <a:schemeClr val="dk1"/>
                  </a:solidFill>
                  <a:highlight>
                    <a:srgbClr val="FFFFFF"/>
                  </a:highlight>
                </a:rPr>
                <a:t>This response is stored in variable A (1,2,3,4</a:t>
              </a:r>
              <a:r>
                <a:rPr lang="en" sz="1350">
                  <a:solidFill>
                    <a:schemeClr val="dk1"/>
                  </a:solidFill>
                  <a:highlight>
                    <a:srgbClr val="FFFFFF"/>
                  </a:highlight>
                </a:rPr>
                <a:t>) </a:t>
              </a:r>
              <a:endParaRPr sz="1700"/>
            </a:p>
          </p:txBody>
        </p:sp>
      </p:grpSp>
      <p:grpSp>
        <p:nvGrpSpPr>
          <p:cNvPr id="239" name="Google Shape;239;p19"/>
          <p:cNvGrpSpPr/>
          <p:nvPr/>
        </p:nvGrpSpPr>
        <p:grpSpPr>
          <a:xfrm>
            <a:off x="582696" y="3890799"/>
            <a:ext cx="356398" cy="347473"/>
            <a:chOff x="3722360" y="1783641"/>
            <a:chExt cx="317391" cy="309443"/>
          </a:xfrm>
        </p:grpSpPr>
        <p:sp>
          <p:nvSpPr>
            <p:cNvPr id="240" name="Google Shape;240;p19"/>
            <p:cNvSpPr/>
            <p:nvPr/>
          </p:nvSpPr>
          <p:spPr>
            <a:xfrm>
              <a:off x="3722360" y="1783641"/>
              <a:ext cx="165629" cy="309443"/>
            </a:xfrm>
            <a:custGeom>
              <a:rect b="b" l="l" r="r" t="t"/>
              <a:pathLst>
                <a:path extrusionOk="0" h="2298" w="1230">
                  <a:moveTo>
                    <a:pt x="867" y="0"/>
                  </a:moveTo>
                  <a:cubicBezTo>
                    <a:pt x="701" y="0"/>
                    <a:pt x="558" y="113"/>
                    <a:pt x="516" y="269"/>
                  </a:cubicBezTo>
                  <a:cubicBezTo>
                    <a:pt x="504" y="268"/>
                    <a:pt x="491" y="267"/>
                    <a:pt x="478" y="267"/>
                  </a:cubicBezTo>
                  <a:cubicBezTo>
                    <a:pt x="280" y="267"/>
                    <a:pt x="118" y="431"/>
                    <a:pt x="118" y="631"/>
                  </a:cubicBezTo>
                  <a:cubicBezTo>
                    <a:pt x="118" y="682"/>
                    <a:pt x="130" y="734"/>
                    <a:pt x="151" y="781"/>
                  </a:cubicBezTo>
                  <a:cubicBezTo>
                    <a:pt x="57" y="848"/>
                    <a:pt x="0" y="957"/>
                    <a:pt x="0" y="1075"/>
                  </a:cubicBezTo>
                  <a:cubicBezTo>
                    <a:pt x="0" y="1179"/>
                    <a:pt x="43" y="1274"/>
                    <a:pt x="117" y="1342"/>
                  </a:cubicBezTo>
                  <a:cubicBezTo>
                    <a:pt x="43" y="1410"/>
                    <a:pt x="0" y="1506"/>
                    <a:pt x="0" y="1609"/>
                  </a:cubicBezTo>
                  <a:cubicBezTo>
                    <a:pt x="0" y="1803"/>
                    <a:pt x="152" y="1961"/>
                    <a:pt x="344" y="1971"/>
                  </a:cubicBezTo>
                  <a:cubicBezTo>
                    <a:pt x="399" y="2163"/>
                    <a:pt x="575" y="2298"/>
                    <a:pt x="778" y="2298"/>
                  </a:cubicBezTo>
                  <a:cubicBezTo>
                    <a:pt x="1027" y="2298"/>
                    <a:pt x="1230" y="2095"/>
                    <a:pt x="1230" y="1846"/>
                  </a:cubicBezTo>
                  <a:cubicBezTo>
                    <a:pt x="1230" y="1817"/>
                    <a:pt x="1207" y="1795"/>
                    <a:pt x="1178" y="1795"/>
                  </a:cubicBezTo>
                  <a:cubicBezTo>
                    <a:pt x="1149" y="1795"/>
                    <a:pt x="1127" y="1817"/>
                    <a:pt x="1127" y="1846"/>
                  </a:cubicBezTo>
                  <a:cubicBezTo>
                    <a:pt x="1127" y="2038"/>
                    <a:pt x="970" y="2195"/>
                    <a:pt x="778" y="2195"/>
                  </a:cubicBezTo>
                  <a:cubicBezTo>
                    <a:pt x="610" y="2195"/>
                    <a:pt x="466" y="2075"/>
                    <a:pt x="435" y="1910"/>
                  </a:cubicBezTo>
                  <a:cubicBezTo>
                    <a:pt x="431" y="1885"/>
                    <a:pt x="405" y="1868"/>
                    <a:pt x="380" y="1868"/>
                  </a:cubicBezTo>
                  <a:cubicBezTo>
                    <a:pt x="379" y="1868"/>
                    <a:pt x="378" y="1868"/>
                    <a:pt x="377" y="1868"/>
                  </a:cubicBezTo>
                  <a:cubicBezTo>
                    <a:pt x="372" y="1868"/>
                    <a:pt x="367" y="1869"/>
                    <a:pt x="363" y="1869"/>
                  </a:cubicBezTo>
                  <a:cubicBezTo>
                    <a:pt x="220" y="1869"/>
                    <a:pt x="103" y="1752"/>
                    <a:pt x="103" y="1609"/>
                  </a:cubicBezTo>
                  <a:cubicBezTo>
                    <a:pt x="103" y="1517"/>
                    <a:pt x="151" y="1434"/>
                    <a:pt x="230" y="1386"/>
                  </a:cubicBezTo>
                  <a:cubicBezTo>
                    <a:pt x="245" y="1377"/>
                    <a:pt x="254" y="1360"/>
                    <a:pt x="254" y="1342"/>
                  </a:cubicBezTo>
                  <a:cubicBezTo>
                    <a:pt x="254" y="1324"/>
                    <a:pt x="245" y="1308"/>
                    <a:pt x="230" y="1298"/>
                  </a:cubicBezTo>
                  <a:cubicBezTo>
                    <a:pt x="151" y="1251"/>
                    <a:pt x="103" y="1167"/>
                    <a:pt x="103" y="1075"/>
                  </a:cubicBezTo>
                  <a:cubicBezTo>
                    <a:pt x="103" y="978"/>
                    <a:pt x="157" y="890"/>
                    <a:pt x="244" y="845"/>
                  </a:cubicBezTo>
                  <a:cubicBezTo>
                    <a:pt x="256" y="838"/>
                    <a:pt x="266" y="826"/>
                    <a:pt x="270" y="812"/>
                  </a:cubicBezTo>
                  <a:cubicBezTo>
                    <a:pt x="274" y="798"/>
                    <a:pt x="271" y="784"/>
                    <a:pt x="263" y="771"/>
                  </a:cubicBezTo>
                  <a:cubicBezTo>
                    <a:pt x="236" y="729"/>
                    <a:pt x="222" y="681"/>
                    <a:pt x="222" y="631"/>
                  </a:cubicBezTo>
                  <a:cubicBezTo>
                    <a:pt x="221" y="489"/>
                    <a:pt x="334" y="371"/>
                    <a:pt x="477" y="371"/>
                  </a:cubicBezTo>
                  <a:cubicBezTo>
                    <a:pt x="499" y="371"/>
                    <a:pt x="522" y="373"/>
                    <a:pt x="545" y="379"/>
                  </a:cubicBezTo>
                  <a:cubicBezTo>
                    <a:pt x="549" y="380"/>
                    <a:pt x="553" y="381"/>
                    <a:pt x="558" y="381"/>
                  </a:cubicBezTo>
                  <a:cubicBezTo>
                    <a:pt x="568" y="381"/>
                    <a:pt x="578" y="378"/>
                    <a:pt x="587" y="372"/>
                  </a:cubicBezTo>
                  <a:cubicBezTo>
                    <a:pt x="599" y="363"/>
                    <a:pt x="607" y="350"/>
                    <a:pt x="609" y="335"/>
                  </a:cubicBezTo>
                  <a:cubicBezTo>
                    <a:pt x="624" y="203"/>
                    <a:pt x="735" y="104"/>
                    <a:pt x="867" y="104"/>
                  </a:cubicBezTo>
                  <a:cubicBezTo>
                    <a:pt x="1010" y="104"/>
                    <a:pt x="1127" y="220"/>
                    <a:pt x="1127" y="364"/>
                  </a:cubicBezTo>
                  <a:cubicBezTo>
                    <a:pt x="1127" y="392"/>
                    <a:pt x="1149" y="415"/>
                    <a:pt x="1178" y="415"/>
                  </a:cubicBezTo>
                  <a:cubicBezTo>
                    <a:pt x="1207" y="415"/>
                    <a:pt x="1230" y="392"/>
                    <a:pt x="1230" y="364"/>
                  </a:cubicBezTo>
                  <a:cubicBezTo>
                    <a:pt x="1230" y="164"/>
                    <a:pt x="1067" y="0"/>
                    <a:pt x="8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3746733" y="1911434"/>
              <a:ext cx="45784" cy="85911"/>
            </a:xfrm>
            <a:custGeom>
              <a:rect b="b" l="l" r="r" t="t"/>
              <a:pathLst>
                <a:path extrusionOk="0" h="638" w="340">
                  <a:moveTo>
                    <a:pt x="285" y="0"/>
                  </a:moveTo>
                  <a:cubicBezTo>
                    <a:pt x="283" y="0"/>
                    <a:pt x="281" y="0"/>
                    <a:pt x="280" y="1"/>
                  </a:cubicBezTo>
                  <a:cubicBezTo>
                    <a:pt x="109" y="20"/>
                    <a:pt x="13" y="176"/>
                    <a:pt x="7" y="321"/>
                  </a:cubicBezTo>
                  <a:cubicBezTo>
                    <a:pt x="0" y="482"/>
                    <a:pt x="94" y="606"/>
                    <a:pt x="245" y="636"/>
                  </a:cubicBezTo>
                  <a:cubicBezTo>
                    <a:pt x="249" y="637"/>
                    <a:pt x="252" y="638"/>
                    <a:pt x="256" y="638"/>
                  </a:cubicBezTo>
                  <a:cubicBezTo>
                    <a:pt x="280" y="638"/>
                    <a:pt x="301" y="620"/>
                    <a:pt x="307" y="596"/>
                  </a:cubicBezTo>
                  <a:cubicBezTo>
                    <a:pt x="312" y="568"/>
                    <a:pt x="294" y="541"/>
                    <a:pt x="266" y="535"/>
                  </a:cubicBezTo>
                  <a:cubicBezTo>
                    <a:pt x="145" y="511"/>
                    <a:pt x="107" y="411"/>
                    <a:pt x="110" y="325"/>
                  </a:cubicBezTo>
                  <a:cubicBezTo>
                    <a:pt x="115" y="225"/>
                    <a:pt x="178" y="116"/>
                    <a:pt x="291" y="104"/>
                  </a:cubicBezTo>
                  <a:cubicBezTo>
                    <a:pt x="320" y="100"/>
                    <a:pt x="340" y="75"/>
                    <a:pt x="337" y="47"/>
                  </a:cubicBezTo>
                  <a:cubicBezTo>
                    <a:pt x="334" y="20"/>
                    <a:pt x="311" y="0"/>
                    <a:pt x="2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3771915" y="1860263"/>
              <a:ext cx="63828" cy="78505"/>
            </a:xfrm>
            <a:custGeom>
              <a:rect b="b" l="l" r="r" t="t"/>
              <a:pathLst>
                <a:path extrusionOk="0" h="583" w="474">
                  <a:moveTo>
                    <a:pt x="218" y="0"/>
                  </a:moveTo>
                  <a:cubicBezTo>
                    <a:pt x="210" y="0"/>
                    <a:pt x="202" y="2"/>
                    <a:pt x="194" y="7"/>
                  </a:cubicBezTo>
                  <a:cubicBezTo>
                    <a:pt x="24" y="98"/>
                    <a:pt x="1" y="272"/>
                    <a:pt x="52" y="396"/>
                  </a:cubicBezTo>
                  <a:cubicBezTo>
                    <a:pt x="93" y="497"/>
                    <a:pt x="189" y="582"/>
                    <a:pt x="326" y="582"/>
                  </a:cubicBezTo>
                  <a:cubicBezTo>
                    <a:pt x="358" y="582"/>
                    <a:pt x="393" y="577"/>
                    <a:pt x="430" y="566"/>
                  </a:cubicBezTo>
                  <a:cubicBezTo>
                    <a:pt x="458" y="559"/>
                    <a:pt x="473" y="530"/>
                    <a:pt x="465" y="502"/>
                  </a:cubicBezTo>
                  <a:cubicBezTo>
                    <a:pt x="459" y="480"/>
                    <a:pt x="438" y="465"/>
                    <a:pt x="416" y="465"/>
                  </a:cubicBezTo>
                  <a:cubicBezTo>
                    <a:pt x="411" y="465"/>
                    <a:pt x="406" y="466"/>
                    <a:pt x="402" y="467"/>
                  </a:cubicBezTo>
                  <a:cubicBezTo>
                    <a:pt x="374" y="475"/>
                    <a:pt x="349" y="479"/>
                    <a:pt x="326" y="479"/>
                  </a:cubicBezTo>
                  <a:cubicBezTo>
                    <a:pt x="232" y="479"/>
                    <a:pt x="172" y="418"/>
                    <a:pt x="147" y="357"/>
                  </a:cubicBezTo>
                  <a:cubicBezTo>
                    <a:pt x="113" y="275"/>
                    <a:pt x="128" y="159"/>
                    <a:pt x="242" y="98"/>
                  </a:cubicBezTo>
                  <a:cubicBezTo>
                    <a:pt x="267" y="85"/>
                    <a:pt x="277" y="53"/>
                    <a:pt x="264" y="28"/>
                  </a:cubicBezTo>
                  <a:cubicBezTo>
                    <a:pt x="254" y="10"/>
                    <a:pt x="237" y="0"/>
                    <a:pt x="2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3763835" y="2007581"/>
              <a:ext cx="19391" cy="40397"/>
            </a:xfrm>
            <a:custGeom>
              <a:rect b="b" l="l" r="r" t="t"/>
              <a:pathLst>
                <a:path extrusionOk="0" h="300" w="144">
                  <a:moveTo>
                    <a:pt x="85" y="1"/>
                  </a:moveTo>
                  <a:cubicBezTo>
                    <a:pt x="65" y="1"/>
                    <a:pt x="47" y="12"/>
                    <a:pt x="38" y="31"/>
                  </a:cubicBezTo>
                  <a:cubicBezTo>
                    <a:pt x="6" y="103"/>
                    <a:pt x="1" y="187"/>
                    <a:pt x="22" y="262"/>
                  </a:cubicBezTo>
                  <a:cubicBezTo>
                    <a:pt x="29" y="285"/>
                    <a:pt x="50" y="299"/>
                    <a:pt x="72" y="299"/>
                  </a:cubicBezTo>
                  <a:cubicBezTo>
                    <a:pt x="77" y="299"/>
                    <a:pt x="82" y="298"/>
                    <a:pt x="87" y="297"/>
                  </a:cubicBezTo>
                  <a:cubicBezTo>
                    <a:pt x="114" y="289"/>
                    <a:pt x="130" y="260"/>
                    <a:pt x="122" y="233"/>
                  </a:cubicBezTo>
                  <a:cubicBezTo>
                    <a:pt x="106" y="181"/>
                    <a:pt x="110" y="123"/>
                    <a:pt x="132" y="73"/>
                  </a:cubicBezTo>
                  <a:cubicBezTo>
                    <a:pt x="144" y="48"/>
                    <a:pt x="132" y="17"/>
                    <a:pt x="106" y="5"/>
                  </a:cubicBezTo>
                  <a:cubicBezTo>
                    <a:pt x="99" y="2"/>
                    <a:pt x="92" y="1"/>
                    <a:pt x="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3873987" y="1783641"/>
              <a:ext cx="165763" cy="309443"/>
            </a:xfrm>
            <a:custGeom>
              <a:rect b="b" l="l" r="r" t="t"/>
              <a:pathLst>
                <a:path extrusionOk="0" h="2298" w="1231">
                  <a:moveTo>
                    <a:pt x="363" y="0"/>
                  </a:moveTo>
                  <a:cubicBezTo>
                    <a:pt x="163" y="0"/>
                    <a:pt x="1" y="164"/>
                    <a:pt x="1" y="364"/>
                  </a:cubicBezTo>
                  <a:lnTo>
                    <a:pt x="1" y="1394"/>
                  </a:lnTo>
                  <a:cubicBezTo>
                    <a:pt x="1" y="1423"/>
                    <a:pt x="23" y="1446"/>
                    <a:pt x="52" y="1446"/>
                  </a:cubicBezTo>
                  <a:cubicBezTo>
                    <a:pt x="81" y="1446"/>
                    <a:pt x="104" y="1423"/>
                    <a:pt x="104" y="1394"/>
                  </a:cubicBezTo>
                  <a:lnTo>
                    <a:pt x="104" y="364"/>
                  </a:lnTo>
                  <a:cubicBezTo>
                    <a:pt x="104" y="220"/>
                    <a:pt x="220" y="104"/>
                    <a:pt x="363" y="104"/>
                  </a:cubicBezTo>
                  <a:cubicBezTo>
                    <a:pt x="496" y="104"/>
                    <a:pt x="607" y="203"/>
                    <a:pt x="622" y="335"/>
                  </a:cubicBezTo>
                  <a:cubicBezTo>
                    <a:pt x="623" y="350"/>
                    <a:pt x="631" y="363"/>
                    <a:pt x="643" y="372"/>
                  </a:cubicBezTo>
                  <a:cubicBezTo>
                    <a:pt x="652" y="378"/>
                    <a:pt x="663" y="381"/>
                    <a:pt x="673" y="381"/>
                  </a:cubicBezTo>
                  <a:cubicBezTo>
                    <a:pt x="677" y="381"/>
                    <a:pt x="681" y="380"/>
                    <a:pt x="685" y="379"/>
                  </a:cubicBezTo>
                  <a:cubicBezTo>
                    <a:pt x="708" y="374"/>
                    <a:pt x="731" y="371"/>
                    <a:pt x="753" y="371"/>
                  </a:cubicBezTo>
                  <a:cubicBezTo>
                    <a:pt x="896" y="371"/>
                    <a:pt x="1008" y="488"/>
                    <a:pt x="1008" y="631"/>
                  </a:cubicBezTo>
                  <a:cubicBezTo>
                    <a:pt x="1008" y="681"/>
                    <a:pt x="994" y="729"/>
                    <a:pt x="967" y="771"/>
                  </a:cubicBezTo>
                  <a:cubicBezTo>
                    <a:pt x="959" y="784"/>
                    <a:pt x="957" y="798"/>
                    <a:pt x="960" y="812"/>
                  </a:cubicBezTo>
                  <a:cubicBezTo>
                    <a:pt x="965" y="826"/>
                    <a:pt x="974" y="838"/>
                    <a:pt x="987" y="845"/>
                  </a:cubicBezTo>
                  <a:cubicBezTo>
                    <a:pt x="1074" y="890"/>
                    <a:pt x="1127" y="978"/>
                    <a:pt x="1127" y="1075"/>
                  </a:cubicBezTo>
                  <a:cubicBezTo>
                    <a:pt x="1127" y="1167"/>
                    <a:pt x="1080" y="1251"/>
                    <a:pt x="1000" y="1298"/>
                  </a:cubicBezTo>
                  <a:cubicBezTo>
                    <a:pt x="985" y="1308"/>
                    <a:pt x="976" y="1324"/>
                    <a:pt x="976" y="1342"/>
                  </a:cubicBezTo>
                  <a:cubicBezTo>
                    <a:pt x="976" y="1360"/>
                    <a:pt x="985" y="1377"/>
                    <a:pt x="1000" y="1386"/>
                  </a:cubicBezTo>
                  <a:cubicBezTo>
                    <a:pt x="1080" y="1434"/>
                    <a:pt x="1127" y="1517"/>
                    <a:pt x="1127" y="1609"/>
                  </a:cubicBezTo>
                  <a:cubicBezTo>
                    <a:pt x="1127" y="1752"/>
                    <a:pt x="1011" y="1869"/>
                    <a:pt x="868" y="1869"/>
                  </a:cubicBezTo>
                  <a:cubicBezTo>
                    <a:pt x="863" y="1869"/>
                    <a:pt x="858" y="1868"/>
                    <a:pt x="849" y="1868"/>
                  </a:cubicBezTo>
                  <a:cubicBezTo>
                    <a:pt x="848" y="1868"/>
                    <a:pt x="846" y="1868"/>
                    <a:pt x="844" y="1868"/>
                  </a:cubicBezTo>
                  <a:cubicBezTo>
                    <a:pt x="820" y="1868"/>
                    <a:pt x="799" y="1885"/>
                    <a:pt x="795" y="1910"/>
                  </a:cubicBezTo>
                  <a:cubicBezTo>
                    <a:pt x="765" y="2075"/>
                    <a:pt x="621" y="2195"/>
                    <a:pt x="452" y="2195"/>
                  </a:cubicBezTo>
                  <a:cubicBezTo>
                    <a:pt x="260" y="2195"/>
                    <a:pt x="104" y="2038"/>
                    <a:pt x="104" y="1846"/>
                  </a:cubicBezTo>
                  <a:cubicBezTo>
                    <a:pt x="104" y="1817"/>
                    <a:pt x="81" y="1795"/>
                    <a:pt x="52" y="1795"/>
                  </a:cubicBezTo>
                  <a:cubicBezTo>
                    <a:pt x="23" y="1795"/>
                    <a:pt x="1" y="1817"/>
                    <a:pt x="1" y="1846"/>
                  </a:cubicBezTo>
                  <a:cubicBezTo>
                    <a:pt x="1" y="2095"/>
                    <a:pt x="203" y="2298"/>
                    <a:pt x="452" y="2298"/>
                  </a:cubicBezTo>
                  <a:cubicBezTo>
                    <a:pt x="656" y="2298"/>
                    <a:pt x="831" y="2163"/>
                    <a:pt x="886" y="1971"/>
                  </a:cubicBezTo>
                  <a:cubicBezTo>
                    <a:pt x="1078" y="1961"/>
                    <a:pt x="1230" y="1803"/>
                    <a:pt x="1230" y="1609"/>
                  </a:cubicBezTo>
                  <a:cubicBezTo>
                    <a:pt x="1230" y="1506"/>
                    <a:pt x="1187" y="1410"/>
                    <a:pt x="1113" y="1342"/>
                  </a:cubicBezTo>
                  <a:cubicBezTo>
                    <a:pt x="1187" y="1274"/>
                    <a:pt x="1230" y="1179"/>
                    <a:pt x="1230" y="1075"/>
                  </a:cubicBezTo>
                  <a:cubicBezTo>
                    <a:pt x="1230" y="957"/>
                    <a:pt x="1173" y="848"/>
                    <a:pt x="1079" y="781"/>
                  </a:cubicBezTo>
                  <a:cubicBezTo>
                    <a:pt x="1101" y="734"/>
                    <a:pt x="1112" y="682"/>
                    <a:pt x="1112" y="631"/>
                  </a:cubicBezTo>
                  <a:cubicBezTo>
                    <a:pt x="1112" y="431"/>
                    <a:pt x="950" y="267"/>
                    <a:pt x="751" y="267"/>
                  </a:cubicBezTo>
                  <a:cubicBezTo>
                    <a:pt x="739" y="267"/>
                    <a:pt x="727" y="268"/>
                    <a:pt x="714" y="269"/>
                  </a:cubicBezTo>
                  <a:cubicBezTo>
                    <a:pt x="672" y="113"/>
                    <a:pt x="530" y="0"/>
                    <a:pt x="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3969461" y="1911434"/>
              <a:ext cx="45918" cy="85911"/>
            </a:xfrm>
            <a:custGeom>
              <a:rect b="b" l="l" r="r" t="t"/>
              <a:pathLst>
                <a:path extrusionOk="0" h="638" w="341">
                  <a:moveTo>
                    <a:pt x="54" y="0"/>
                  </a:moveTo>
                  <a:cubicBezTo>
                    <a:pt x="29" y="0"/>
                    <a:pt x="7" y="20"/>
                    <a:pt x="3" y="47"/>
                  </a:cubicBezTo>
                  <a:cubicBezTo>
                    <a:pt x="1" y="75"/>
                    <a:pt x="21" y="100"/>
                    <a:pt x="49" y="104"/>
                  </a:cubicBezTo>
                  <a:cubicBezTo>
                    <a:pt x="162" y="116"/>
                    <a:pt x="226" y="225"/>
                    <a:pt x="230" y="325"/>
                  </a:cubicBezTo>
                  <a:cubicBezTo>
                    <a:pt x="234" y="411"/>
                    <a:pt x="195" y="511"/>
                    <a:pt x="74" y="535"/>
                  </a:cubicBezTo>
                  <a:cubicBezTo>
                    <a:pt x="46" y="541"/>
                    <a:pt x="29" y="568"/>
                    <a:pt x="34" y="596"/>
                  </a:cubicBezTo>
                  <a:cubicBezTo>
                    <a:pt x="39" y="620"/>
                    <a:pt x="60" y="638"/>
                    <a:pt x="85" y="638"/>
                  </a:cubicBezTo>
                  <a:cubicBezTo>
                    <a:pt x="88" y="638"/>
                    <a:pt x="92" y="637"/>
                    <a:pt x="94" y="636"/>
                  </a:cubicBezTo>
                  <a:cubicBezTo>
                    <a:pt x="247" y="606"/>
                    <a:pt x="340" y="482"/>
                    <a:pt x="333" y="321"/>
                  </a:cubicBezTo>
                  <a:cubicBezTo>
                    <a:pt x="327" y="176"/>
                    <a:pt x="231" y="20"/>
                    <a:pt x="60" y="1"/>
                  </a:cubicBezTo>
                  <a:cubicBezTo>
                    <a:pt x="58" y="0"/>
                    <a:pt x="56" y="0"/>
                    <a:pt x="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3926370" y="1860263"/>
              <a:ext cx="63693" cy="78505"/>
            </a:xfrm>
            <a:custGeom>
              <a:rect b="b" l="l" r="r" t="t"/>
              <a:pathLst>
                <a:path extrusionOk="0" h="583" w="473">
                  <a:moveTo>
                    <a:pt x="255" y="0"/>
                  </a:moveTo>
                  <a:cubicBezTo>
                    <a:pt x="237" y="0"/>
                    <a:pt x="219" y="10"/>
                    <a:pt x="210" y="28"/>
                  </a:cubicBezTo>
                  <a:cubicBezTo>
                    <a:pt x="197" y="53"/>
                    <a:pt x="206" y="85"/>
                    <a:pt x="232" y="98"/>
                  </a:cubicBezTo>
                  <a:cubicBezTo>
                    <a:pt x="345" y="159"/>
                    <a:pt x="360" y="275"/>
                    <a:pt x="327" y="357"/>
                  </a:cubicBezTo>
                  <a:cubicBezTo>
                    <a:pt x="302" y="418"/>
                    <a:pt x="241" y="479"/>
                    <a:pt x="147" y="479"/>
                  </a:cubicBezTo>
                  <a:cubicBezTo>
                    <a:pt x="124" y="479"/>
                    <a:pt x="99" y="475"/>
                    <a:pt x="72" y="467"/>
                  </a:cubicBezTo>
                  <a:cubicBezTo>
                    <a:pt x="67" y="466"/>
                    <a:pt x="62" y="465"/>
                    <a:pt x="58" y="465"/>
                  </a:cubicBezTo>
                  <a:cubicBezTo>
                    <a:pt x="35" y="465"/>
                    <a:pt x="15" y="480"/>
                    <a:pt x="8" y="502"/>
                  </a:cubicBezTo>
                  <a:cubicBezTo>
                    <a:pt x="0" y="530"/>
                    <a:pt x="16" y="559"/>
                    <a:pt x="43" y="566"/>
                  </a:cubicBezTo>
                  <a:cubicBezTo>
                    <a:pt x="80" y="577"/>
                    <a:pt x="116" y="582"/>
                    <a:pt x="148" y="582"/>
                  </a:cubicBezTo>
                  <a:cubicBezTo>
                    <a:pt x="284" y="582"/>
                    <a:pt x="381" y="497"/>
                    <a:pt x="422" y="396"/>
                  </a:cubicBezTo>
                  <a:cubicBezTo>
                    <a:pt x="473" y="272"/>
                    <a:pt x="450" y="98"/>
                    <a:pt x="280" y="7"/>
                  </a:cubicBezTo>
                  <a:cubicBezTo>
                    <a:pt x="272" y="2"/>
                    <a:pt x="263" y="0"/>
                    <a:pt x="2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3978752" y="2007581"/>
              <a:ext cx="19391" cy="40397"/>
            </a:xfrm>
            <a:custGeom>
              <a:rect b="b" l="l" r="r" t="t"/>
              <a:pathLst>
                <a:path extrusionOk="0" h="300" w="144">
                  <a:moveTo>
                    <a:pt x="59" y="1"/>
                  </a:moveTo>
                  <a:cubicBezTo>
                    <a:pt x="52" y="1"/>
                    <a:pt x="45" y="2"/>
                    <a:pt x="38" y="5"/>
                  </a:cubicBezTo>
                  <a:cubicBezTo>
                    <a:pt x="12" y="17"/>
                    <a:pt x="1" y="48"/>
                    <a:pt x="12" y="73"/>
                  </a:cubicBezTo>
                  <a:cubicBezTo>
                    <a:pt x="34" y="123"/>
                    <a:pt x="38" y="181"/>
                    <a:pt x="23" y="233"/>
                  </a:cubicBezTo>
                  <a:cubicBezTo>
                    <a:pt x="15" y="260"/>
                    <a:pt x="30" y="289"/>
                    <a:pt x="57" y="297"/>
                  </a:cubicBezTo>
                  <a:cubicBezTo>
                    <a:pt x="63" y="298"/>
                    <a:pt x="67" y="299"/>
                    <a:pt x="72" y="299"/>
                  </a:cubicBezTo>
                  <a:cubicBezTo>
                    <a:pt x="94" y="299"/>
                    <a:pt x="115" y="285"/>
                    <a:pt x="121" y="262"/>
                  </a:cubicBezTo>
                  <a:cubicBezTo>
                    <a:pt x="144" y="187"/>
                    <a:pt x="139" y="103"/>
                    <a:pt x="106" y="31"/>
                  </a:cubicBezTo>
                  <a:cubicBezTo>
                    <a:pt x="98" y="12"/>
                    <a:pt x="79" y="1"/>
                    <a:pt x="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19"/>
          <p:cNvGrpSpPr/>
          <p:nvPr/>
        </p:nvGrpSpPr>
        <p:grpSpPr>
          <a:xfrm>
            <a:off x="5114292" y="2087052"/>
            <a:ext cx="2773385" cy="715401"/>
            <a:chOff x="3557254" y="2749352"/>
            <a:chExt cx="2773385" cy="715401"/>
          </a:xfrm>
        </p:grpSpPr>
        <p:sp>
          <p:nvSpPr>
            <p:cNvPr id="249" name="Google Shape;249;p19"/>
            <p:cNvSpPr/>
            <p:nvPr/>
          </p:nvSpPr>
          <p:spPr>
            <a:xfrm>
              <a:off x="3557254" y="2749352"/>
              <a:ext cx="602259" cy="715398"/>
            </a:xfrm>
            <a:custGeom>
              <a:rect b="b" l="l" r="r" t="t"/>
              <a:pathLst>
                <a:path extrusionOk="0" h="3326" w="3983">
                  <a:moveTo>
                    <a:pt x="1" y="1"/>
                  </a:moveTo>
                  <a:lnTo>
                    <a:pt x="1" y="3326"/>
                  </a:lnTo>
                  <a:lnTo>
                    <a:pt x="3983" y="3326"/>
                  </a:lnTo>
                  <a:lnTo>
                    <a:pt x="3983" y="1"/>
                  </a:lnTo>
                  <a:close/>
                </a:path>
              </a:pathLst>
            </a:custGeom>
            <a:solidFill>
              <a:srgbClr val="74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t>I</a:t>
              </a:r>
              <a:endParaRPr b="1" sz="4200"/>
            </a:p>
          </p:txBody>
        </p:sp>
        <p:sp>
          <p:nvSpPr>
            <p:cNvPr id="250" name="Google Shape;250;p19"/>
            <p:cNvSpPr/>
            <p:nvPr/>
          </p:nvSpPr>
          <p:spPr>
            <a:xfrm>
              <a:off x="4159375" y="2749355"/>
              <a:ext cx="2171265" cy="715398"/>
            </a:xfrm>
            <a:custGeom>
              <a:rect b="b" l="l" r="r" t="t"/>
              <a:pathLst>
                <a:path extrusionOk="0" h="3326" w="12706">
                  <a:moveTo>
                    <a:pt x="1" y="1"/>
                  </a:moveTo>
                  <a:lnTo>
                    <a:pt x="1" y="3326"/>
                  </a:lnTo>
                  <a:lnTo>
                    <a:pt x="12706" y="3326"/>
                  </a:lnTo>
                  <a:lnTo>
                    <a:pt x="12706" y="1"/>
                  </a:ln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450">
                  <a:solidFill>
                    <a:schemeClr val="dk1"/>
                  </a:solidFill>
                  <a:highlight>
                    <a:srgbClr val="FFFFFF"/>
                  </a:highlight>
                </a:rPr>
                <a:t>question's position in the survey</a:t>
              </a:r>
              <a:r>
                <a:rPr lang="en" sz="1450">
                  <a:solidFill>
                    <a:schemeClr val="dk1"/>
                  </a:solidFill>
                  <a:highlight>
                    <a:srgbClr val="FFFFFF"/>
                  </a:highlight>
                </a:rPr>
                <a:t> </a:t>
              </a:r>
              <a:endParaRPr sz="1800"/>
            </a:p>
          </p:txBody>
        </p:sp>
      </p:grpSp>
      <p:grpSp>
        <p:nvGrpSpPr>
          <p:cNvPr id="251" name="Google Shape;251;p19"/>
          <p:cNvGrpSpPr/>
          <p:nvPr/>
        </p:nvGrpSpPr>
        <p:grpSpPr>
          <a:xfrm>
            <a:off x="3726259" y="2948794"/>
            <a:ext cx="262038" cy="316504"/>
            <a:chOff x="3745925" y="2780124"/>
            <a:chExt cx="265141" cy="320219"/>
          </a:xfrm>
        </p:grpSpPr>
        <p:sp>
          <p:nvSpPr>
            <p:cNvPr id="252" name="Google Shape;252;p19"/>
            <p:cNvSpPr/>
            <p:nvPr/>
          </p:nvSpPr>
          <p:spPr>
            <a:xfrm>
              <a:off x="3745925" y="2961107"/>
              <a:ext cx="265141" cy="139236"/>
            </a:xfrm>
            <a:custGeom>
              <a:rect b="b" l="l" r="r" t="t"/>
              <a:pathLst>
                <a:path extrusionOk="0" h="1034" w="1969">
                  <a:moveTo>
                    <a:pt x="984" y="103"/>
                  </a:moveTo>
                  <a:cubicBezTo>
                    <a:pt x="1477" y="103"/>
                    <a:pt x="1840" y="448"/>
                    <a:pt x="1863" y="931"/>
                  </a:cubicBezTo>
                  <a:lnTo>
                    <a:pt x="105" y="931"/>
                  </a:lnTo>
                  <a:cubicBezTo>
                    <a:pt x="128" y="448"/>
                    <a:pt x="491" y="103"/>
                    <a:pt x="984" y="103"/>
                  </a:cubicBezTo>
                  <a:close/>
                  <a:moveTo>
                    <a:pt x="984" y="0"/>
                  </a:moveTo>
                  <a:cubicBezTo>
                    <a:pt x="414" y="0"/>
                    <a:pt x="0" y="413"/>
                    <a:pt x="0" y="982"/>
                  </a:cubicBezTo>
                  <a:cubicBezTo>
                    <a:pt x="0" y="1011"/>
                    <a:pt x="23" y="1034"/>
                    <a:pt x="52" y="1034"/>
                  </a:cubicBezTo>
                  <a:lnTo>
                    <a:pt x="1917" y="1034"/>
                  </a:lnTo>
                  <a:cubicBezTo>
                    <a:pt x="1945" y="1034"/>
                    <a:pt x="1968" y="1011"/>
                    <a:pt x="1968" y="982"/>
                  </a:cubicBezTo>
                  <a:cubicBezTo>
                    <a:pt x="1968" y="413"/>
                    <a:pt x="1554" y="0"/>
                    <a:pt x="9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3797769" y="2780124"/>
              <a:ext cx="161320" cy="161185"/>
            </a:xfrm>
            <a:custGeom>
              <a:rect b="b" l="l" r="r" t="t"/>
              <a:pathLst>
                <a:path extrusionOk="0" h="1197" w="1198">
                  <a:moveTo>
                    <a:pt x="599" y="103"/>
                  </a:moveTo>
                  <a:cubicBezTo>
                    <a:pt x="872" y="103"/>
                    <a:pt x="1094" y="325"/>
                    <a:pt x="1094" y="598"/>
                  </a:cubicBezTo>
                  <a:cubicBezTo>
                    <a:pt x="1094" y="872"/>
                    <a:pt x="872" y="1093"/>
                    <a:pt x="599" y="1093"/>
                  </a:cubicBezTo>
                  <a:cubicBezTo>
                    <a:pt x="326" y="1093"/>
                    <a:pt x="104" y="872"/>
                    <a:pt x="104" y="598"/>
                  </a:cubicBezTo>
                  <a:cubicBezTo>
                    <a:pt x="104" y="325"/>
                    <a:pt x="326" y="103"/>
                    <a:pt x="599" y="103"/>
                  </a:cubicBezTo>
                  <a:close/>
                  <a:moveTo>
                    <a:pt x="599" y="0"/>
                  </a:moveTo>
                  <a:cubicBezTo>
                    <a:pt x="269" y="0"/>
                    <a:pt x="1" y="268"/>
                    <a:pt x="1" y="598"/>
                  </a:cubicBezTo>
                  <a:cubicBezTo>
                    <a:pt x="1" y="928"/>
                    <a:pt x="269" y="1196"/>
                    <a:pt x="599" y="1196"/>
                  </a:cubicBezTo>
                  <a:cubicBezTo>
                    <a:pt x="929" y="1196"/>
                    <a:pt x="1197" y="928"/>
                    <a:pt x="1197" y="598"/>
                  </a:cubicBezTo>
                  <a:cubicBezTo>
                    <a:pt x="1197" y="268"/>
                    <a:pt x="929" y="0"/>
                    <a:pt x="5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9"/>
          <p:cNvGrpSpPr/>
          <p:nvPr/>
        </p:nvGrpSpPr>
        <p:grpSpPr>
          <a:xfrm>
            <a:off x="5114292" y="2971154"/>
            <a:ext cx="2773385" cy="715397"/>
            <a:chOff x="3557254" y="3706829"/>
            <a:chExt cx="2773385" cy="715397"/>
          </a:xfrm>
        </p:grpSpPr>
        <p:sp>
          <p:nvSpPr>
            <p:cNvPr id="255" name="Google Shape;255;p19"/>
            <p:cNvSpPr/>
            <p:nvPr/>
          </p:nvSpPr>
          <p:spPr>
            <a:xfrm>
              <a:off x="3557254" y="3706829"/>
              <a:ext cx="602259" cy="715396"/>
            </a:xfrm>
            <a:custGeom>
              <a:rect b="b" l="l" r="r" t="t"/>
              <a:pathLst>
                <a:path extrusionOk="0" h="3327" w="3983">
                  <a:moveTo>
                    <a:pt x="1" y="1"/>
                  </a:moveTo>
                  <a:lnTo>
                    <a:pt x="1" y="3327"/>
                  </a:lnTo>
                  <a:lnTo>
                    <a:pt x="3983" y="3327"/>
                  </a:lnTo>
                  <a:lnTo>
                    <a:pt x="3983" y="1"/>
                  </a:lnTo>
                  <a:close/>
                </a:path>
              </a:pathLst>
            </a:custGeom>
            <a:solidFill>
              <a:srgbClr val="74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t>E</a:t>
              </a:r>
              <a:endParaRPr b="1" sz="2600"/>
            </a:p>
          </p:txBody>
        </p:sp>
        <p:sp>
          <p:nvSpPr>
            <p:cNvPr id="256" name="Google Shape;256;p19"/>
            <p:cNvSpPr/>
            <p:nvPr/>
          </p:nvSpPr>
          <p:spPr>
            <a:xfrm>
              <a:off x="4159375" y="3706830"/>
              <a:ext cx="2171265" cy="715396"/>
            </a:xfrm>
            <a:custGeom>
              <a:rect b="b" l="l" r="r" t="t"/>
              <a:pathLst>
                <a:path extrusionOk="0" h="3327" w="12706">
                  <a:moveTo>
                    <a:pt x="1" y="1"/>
                  </a:moveTo>
                  <a:lnTo>
                    <a:pt x="1" y="3327"/>
                  </a:lnTo>
                  <a:lnTo>
                    <a:pt x="12706" y="3327"/>
                  </a:lnTo>
                  <a:lnTo>
                    <a:pt x="12706" y="1"/>
                  </a:ln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 name="Google Shape;257;p19"/>
          <p:cNvGrpSpPr/>
          <p:nvPr/>
        </p:nvGrpSpPr>
        <p:grpSpPr>
          <a:xfrm>
            <a:off x="3717642" y="3897723"/>
            <a:ext cx="286688" cy="341729"/>
            <a:chOff x="3756698" y="3736442"/>
            <a:chExt cx="255311" cy="304328"/>
          </a:xfrm>
        </p:grpSpPr>
        <p:sp>
          <p:nvSpPr>
            <p:cNvPr id="258" name="Google Shape;258;p19"/>
            <p:cNvSpPr/>
            <p:nvPr/>
          </p:nvSpPr>
          <p:spPr>
            <a:xfrm>
              <a:off x="3756698" y="3831646"/>
              <a:ext cx="255311" cy="209123"/>
            </a:xfrm>
            <a:custGeom>
              <a:rect b="b" l="l" r="r" t="t"/>
              <a:pathLst>
                <a:path extrusionOk="0" h="1553" w="1896">
                  <a:moveTo>
                    <a:pt x="1138" y="104"/>
                  </a:moveTo>
                  <a:cubicBezTo>
                    <a:pt x="1499" y="104"/>
                    <a:pt x="1792" y="406"/>
                    <a:pt x="1792" y="776"/>
                  </a:cubicBezTo>
                  <a:cubicBezTo>
                    <a:pt x="1792" y="1147"/>
                    <a:pt x="1499" y="1448"/>
                    <a:pt x="1138" y="1448"/>
                  </a:cubicBezTo>
                  <a:cubicBezTo>
                    <a:pt x="1080" y="1448"/>
                    <a:pt x="1021" y="1441"/>
                    <a:pt x="962" y="1423"/>
                  </a:cubicBezTo>
                  <a:cubicBezTo>
                    <a:pt x="957" y="1422"/>
                    <a:pt x="952" y="1421"/>
                    <a:pt x="948" y="1421"/>
                  </a:cubicBezTo>
                  <a:cubicBezTo>
                    <a:pt x="942" y="1421"/>
                    <a:pt x="938" y="1422"/>
                    <a:pt x="934" y="1423"/>
                  </a:cubicBezTo>
                  <a:cubicBezTo>
                    <a:pt x="874" y="1441"/>
                    <a:pt x="816" y="1448"/>
                    <a:pt x="757" y="1448"/>
                  </a:cubicBezTo>
                  <a:cubicBezTo>
                    <a:pt x="397" y="1448"/>
                    <a:pt x="103" y="1147"/>
                    <a:pt x="103" y="776"/>
                  </a:cubicBezTo>
                  <a:cubicBezTo>
                    <a:pt x="103" y="406"/>
                    <a:pt x="397" y="104"/>
                    <a:pt x="757" y="104"/>
                  </a:cubicBezTo>
                  <a:cubicBezTo>
                    <a:pt x="815" y="104"/>
                    <a:pt x="874" y="113"/>
                    <a:pt x="934" y="129"/>
                  </a:cubicBezTo>
                  <a:cubicBezTo>
                    <a:pt x="938" y="130"/>
                    <a:pt x="943" y="131"/>
                    <a:pt x="948" y="131"/>
                  </a:cubicBezTo>
                  <a:cubicBezTo>
                    <a:pt x="953" y="131"/>
                    <a:pt x="957" y="130"/>
                    <a:pt x="962" y="129"/>
                  </a:cubicBezTo>
                  <a:cubicBezTo>
                    <a:pt x="1021" y="113"/>
                    <a:pt x="1080" y="104"/>
                    <a:pt x="1138" y="104"/>
                  </a:cubicBezTo>
                  <a:close/>
                  <a:moveTo>
                    <a:pt x="757" y="1"/>
                  </a:moveTo>
                  <a:cubicBezTo>
                    <a:pt x="340" y="1"/>
                    <a:pt x="0" y="348"/>
                    <a:pt x="0" y="776"/>
                  </a:cubicBezTo>
                  <a:cubicBezTo>
                    <a:pt x="0" y="1204"/>
                    <a:pt x="340" y="1552"/>
                    <a:pt x="757" y="1552"/>
                  </a:cubicBezTo>
                  <a:cubicBezTo>
                    <a:pt x="820" y="1552"/>
                    <a:pt x="885" y="1544"/>
                    <a:pt x="948" y="1526"/>
                  </a:cubicBezTo>
                  <a:cubicBezTo>
                    <a:pt x="1011" y="1544"/>
                    <a:pt x="1075" y="1552"/>
                    <a:pt x="1138" y="1552"/>
                  </a:cubicBezTo>
                  <a:cubicBezTo>
                    <a:pt x="1555" y="1552"/>
                    <a:pt x="1895" y="1204"/>
                    <a:pt x="1895" y="776"/>
                  </a:cubicBezTo>
                  <a:cubicBezTo>
                    <a:pt x="1895" y="348"/>
                    <a:pt x="1555" y="1"/>
                    <a:pt x="1138" y="1"/>
                  </a:cubicBezTo>
                  <a:cubicBezTo>
                    <a:pt x="1075" y="1"/>
                    <a:pt x="1011" y="10"/>
                    <a:pt x="948" y="26"/>
                  </a:cubicBezTo>
                  <a:cubicBezTo>
                    <a:pt x="884" y="10"/>
                    <a:pt x="820" y="1"/>
                    <a:pt x="7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3812582" y="3736442"/>
              <a:ext cx="83622" cy="103821"/>
            </a:xfrm>
            <a:custGeom>
              <a:rect b="b" l="l" r="r" t="t"/>
              <a:pathLst>
                <a:path extrusionOk="0" h="771" w="621">
                  <a:moveTo>
                    <a:pt x="135" y="123"/>
                  </a:moveTo>
                  <a:cubicBezTo>
                    <a:pt x="208" y="152"/>
                    <a:pt x="329" y="214"/>
                    <a:pt x="403" y="325"/>
                  </a:cubicBezTo>
                  <a:cubicBezTo>
                    <a:pt x="477" y="435"/>
                    <a:pt x="487" y="571"/>
                    <a:pt x="486" y="649"/>
                  </a:cubicBezTo>
                  <a:cubicBezTo>
                    <a:pt x="414" y="620"/>
                    <a:pt x="293" y="559"/>
                    <a:pt x="218" y="447"/>
                  </a:cubicBezTo>
                  <a:cubicBezTo>
                    <a:pt x="145" y="337"/>
                    <a:pt x="135" y="201"/>
                    <a:pt x="135" y="123"/>
                  </a:cubicBezTo>
                  <a:close/>
                  <a:moveTo>
                    <a:pt x="87" y="1"/>
                  </a:moveTo>
                  <a:cubicBezTo>
                    <a:pt x="77" y="1"/>
                    <a:pt x="68" y="3"/>
                    <a:pt x="59" y="9"/>
                  </a:cubicBezTo>
                  <a:cubicBezTo>
                    <a:pt x="47" y="17"/>
                    <a:pt x="39" y="30"/>
                    <a:pt x="38" y="44"/>
                  </a:cubicBezTo>
                  <a:cubicBezTo>
                    <a:pt x="36" y="55"/>
                    <a:pt x="0" y="306"/>
                    <a:pt x="133" y="504"/>
                  </a:cubicBezTo>
                  <a:cubicBezTo>
                    <a:pt x="265" y="703"/>
                    <a:pt x="510" y="766"/>
                    <a:pt x="520" y="769"/>
                  </a:cubicBezTo>
                  <a:cubicBezTo>
                    <a:pt x="525" y="771"/>
                    <a:pt x="529" y="771"/>
                    <a:pt x="534" y="771"/>
                  </a:cubicBezTo>
                  <a:cubicBezTo>
                    <a:pt x="543" y="771"/>
                    <a:pt x="554" y="768"/>
                    <a:pt x="562" y="762"/>
                  </a:cubicBezTo>
                  <a:cubicBezTo>
                    <a:pt x="574" y="754"/>
                    <a:pt x="582" y="741"/>
                    <a:pt x="584" y="727"/>
                  </a:cubicBezTo>
                  <a:cubicBezTo>
                    <a:pt x="586" y="717"/>
                    <a:pt x="621" y="465"/>
                    <a:pt x="489" y="267"/>
                  </a:cubicBezTo>
                  <a:cubicBezTo>
                    <a:pt x="356" y="69"/>
                    <a:pt x="111" y="5"/>
                    <a:pt x="101" y="2"/>
                  </a:cubicBezTo>
                  <a:cubicBezTo>
                    <a:pt x="97" y="1"/>
                    <a:pt x="92" y="1"/>
                    <a:pt x="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3874929" y="3774146"/>
              <a:ext cx="45649" cy="76755"/>
            </a:xfrm>
            <a:custGeom>
              <a:rect b="b" l="l" r="r" t="t"/>
              <a:pathLst>
                <a:path extrusionOk="0" h="570" w="339">
                  <a:moveTo>
                    <a:pt x="280" y="0"/>
                  </a:moveTo>
                  <a:cubicBezTo>
                    <a:pt x="270" y="0"/>
                    <a:pt x="260" y="3"/>
                    <a:pt x="251" y="9"/>
                  </a:cubicBezTo>
                  <a:cubicBezTo>
                    <a:pt x="78" y="127"/>
                    <a:pt x="1" y="315"/>
                    <a:pt x="38" y="526"/>
                  </a:cubicBezTo>
                  <a:cubicBezTo>
                    <a:pt x="43" y="552"/>
                    <a:pt x="64" y="569"/>
                    <a:pt x="89" y="569"/>
                  </a:cubicBezTo>
                  <a:cubicBezTo>
                    <a:pt x="92" y="569"/>
                    <a:pt x="95" y="568"/>
                    <a:pt x="98" y="568"/>
                  </a:cubicBezTo>
                  <a:cubicBezTo>
                    <a:pt x="126" y="563"/>
                    <a:pt x="145" y="537"/>
                    <a:pt x="140" y="508"/>
                  </a:cubicBezTo>
                  <a:cubicBezTo>
                    <a:pt x="109" y="337"/>
                    <a:pt x="169" y="189"/>
                    <a:pt x="309" y="94"/>
                  </a:cubicBezTo>
                  <a:cubicBezTo>
                    <a:pt x="333" y="79"/>
                    <a:pt x="339" y="46"/>
                    <a:pt x="323" y="23"/>
                  </a:cubicBezTo>
                  <a:cubicBezTo>
                    <a:pt x="313" y="8"/>
                    <a:pt x="296" y="0"/>
                    <a:pt x="2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 name="Google Shape;261;p19"/>
          <p:cNvGrpSpPr/>
          <p:nvPr/>
        </p:nvGrpSpPr>
        <p:grpSpPr>
          <a:xfrm>
            <a:off x="8124792" y="3464719"/>
            <a:ext cx="1019121" cy="1777534"/>
            <a:chOff x="4991195" y="1150450"/>
            <a:chExt cx="2512625" cy="3581571"/>
          </a:xfrm>
        </p:grpSpPr>
        <p:sp>
          <p:nvSpPr>
            <p:cNvPr id="262" name="Google Shape;262;p19"/>
            <p:cNvSpPr/>
            <p:nvPr/>
          </p:nvSpPr>
          <p:spPr>
            <a:xfrm>
              <a:off x="5663468" y="1587412"/>
              <a:ext cx="301403" cy="52121"/>
            </a:xfrm>
            <a:custGeom>
              <a:rect b="b" l="l" r="r" t="t"/>
              <a:pathLst>
                <a:path extrusionOk="0" h="511" w="2955">
                  <a:moveTo>
                    <a:pt x="2325" y="0"/>
                  </a:moveTo>
                  <a:cubicBezTo>
                    <a:pt x="2315" y="0"/>
                    <a:pt x="2305" y="3"/>
                    <a:pt x="2297" y="9"/>
                  </a:cubicBezTo>
                  <a:lnTo>
                    <a:pt x="1744" y="383"/>
                  </a:lnTo>
                  <a:lnTo>
                    <a:pt x="1218" y="28"/>
                  </a:lnTo>
                  <a:cubicBezTo>
                    <a:pt x="1209" y="23"/>
                    <a:pt x="1200" y="20"/>
                    <a:pt x="1190" y="20"/>
                  </a:cubicBezTo>
                  <a:cubicBezTo>
                    <a:pt x="1181" y="20"/>
                    <a:pt x="1171" y="23"/>
                    <a:pt x="1163" y="28"/>
                  </a:cubicBezTo>
                  <a:lnTo>
                    <a:pt x="610" y="402"/>
                  </a:lnTo>
                  <a:lnTo>
                    <a:pt x="83" y="48"/>
                  </a:lnTo>
                  <a:cubicBezTo>
                    <a:pt x="74" y="43"/>
                    <a:pt x="65" y="40"/>
                    <a:pt x="56" y="40"/>
                  </a:cubicBezTo>
                  <a:cubicBezTo>
                    <a:pt x="40" y="40"/>
                    <a:pt x="25" y="47"/>
                    <a:pt x="15" y="61"/>
                  </a:cubicBezTo>
                  <a:cubicBezTo>
                    <a:pt x="1" y="84"/>
                    <a:pt x="6" y="114"/>
                    <a:pt x="28" y="129"/>
                  </a:cubicBezTo>
                  <a:lnTo>
                    <a:pt x="583" y="501"/>
                  </a:lnTo>
                  <a:cubicBezTo>
                    <a:pt x="591" y="507"/>
                    <a:pt x="600" y="510"/>
                    <a:pt x="610" y="510"/>
                  </a:cubicBezTo>
                  <a:cubicBezTo>
                    <a:pt x="620" y="510"/>
                    <a:pt x="629" y="507"/>
                    <a:pt x="638" y="501"/>
                  </a:cubicBezTo>
                  <a:lnTo>
                    <a:pt x="1190" y="128"/>
                  </a:lnTo>
                  <a:lnTo>
                    <a:pt x="1717" y="481"/>
                  </a:lnTo>
                  <a:cubicBezTo>
                    <a:pt x="1725" y="487"/>
                    <a:pt x="1735" y="490"/>
                    <a:pt x="1745" y="490"/>
                  </a:cubicBezTo>
                  <a:cubicBezTo>
                    <a:pt x="1754" y="490"/>
                    <a:pt x="1764" y="487"/>
                    <a:pt x="1772" y="481"/>
                  </a:cubicBezTo>
                  <a:lnTo>
                    <a:pt x="2325" y="107"/>
                  </a:lnTo>
                  <a:lnTo>
                    <a:pt x="2871" y="474"/>
                  </a:lnTo>
                  <a:cubicBezTo>
                    <a:pt x="2880" y="480"/>
                    <a:pt x="2889" y="482"/>
                    <a:pt x="2899" y="482"/>
                  </a:cubicBezTo>
                  <a:cubicBezTo>
                    <a:pt x="2914" y="482"/>
                    <a:pt x="2930" y="475"/>
                    <a:pt x="2940" y="461"/>
                  </a:cubicBezTo>
                  <a:cubicBezTo>
                    <a:pt x="2954" y="438"/>
                    <a:pt x="2948" y="408"/>
                    <a:pt x="2926" y="393"/>
                  </a:cubicBezTo>
                  <a:lnTo>
                    <a:pt x="2352" y="8"/>
                  </a:lnTo>
                  <a:cubicBezTo>
                    <a:pt x="2344" y="3"/>
                    <a:pt x="2334" y="0"/>
                    <a:pt x="2325"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5886336" y="1301816"/>
              <a:ext cx="212053" cy="222151"/>
            </a:xfrm>
            <a:custGeom>
              <a:rect b="b" l="l" r="r" t="t"/>
              <a:pathLst>
                <a:path extrusionOk="0" h="2178" w="2079">
                  <a:moveTo>
                    <a:pt x="55" y="0"/>
                  </a:moveTo>
                  <a:cubicBezTo>
                    <a:pt x="50" y="0"/>
                    <a:pt x="45" y="1"/>
                    <a:pt x="40" y="3"/>
                  </a:cubicBezTo>
                  <a:cubicBezTo>
                    <a:pt x="15" y="10"/>
                    <a:pt x="0" y="37"/>
                    <a:pt x="8" y="63"/>
                  </a:cubicBezTo>
                  <a:lnTo>
                    <a:pt x="197" y="704"/>
                  </a:lnTo>
                  <a:cubicBezTo>
                    <a:pt x="203" y="722"/>
                    <a:pt x="219" y="736"/>
                    <a:pt x="239" y="738"/>
                  </a:cubicBezTo>
                  <a:lnTo>
                    <a:pt x="903" y="803"/>
                  </a:lnTo>
                  <a:lnTo>
                    <a:pt x="1083" y="1412"/>
                  </a:lnTo>
                  <a:cubicBezTo>
                    <a:pt x="1089" y="1431"/>
                    <a:pt x="1106" y="1445"/>
                    <a:pt x="1126" y="1447"/>
                  </a:cubicBezTo>
                  <a:lnTo>
                    <a:pt x="1789" y="1511"/>
                  </a:lnTo>
                  <a:lnTo>
                    <a:pt x="1977" y="2143"/>
                  </a:lnTo>
                  <a:cubicBezTo>
                    <a:pt x="1983" y="2164"/>
                    <a:pt x="2002" y="2178"/>
                    <a:pt x="2023" y="2178"/>
                  </a:cubicBezTo>
                  <a:cubicBezTo>
                    <a:pt x="2028" y="2178"/>
                    <a:pt x="2033" y="2177"/>
                    <a:pt x="2037" y="2176"/>
                  </a:cubicBezTo>
                  <a:cubicBezTo>
                    <a:pt x="2063" y="2168"/>
                    <a:pt x="2078" y="2141"/>
                    <a:pt x="2070" y="2115"/>
                  </a:cubicBezTo>
                  <a:lnTo>
                    <a:pt x="1874" y="1452"/>
                  </a:lnTo>
                  <a:cubicBezTo>
                    <a:pt x="1868" y="1433"/>
                    <a:pt x="1851" y="1420"/>
                    <a:pt x="1831" y="1418"/>
                  </a:cubicBezTo>
                  <a:lnTo>
                    <a:pt x="1168" y="1352"/>
                  </a:lnTo>
                  <a:lnTo>
                    <a:pt x="988" y="744"/>
                  </a:lnTo>
                  <a:cubicBezTo>
                    <a:pt x="982" y="725"/>
                    <a:pt x="965" y="711"/>
                    <a:pt x="945" y="709"/>
                  </a:cubicBezTo>
                  <a:lnTo>
                    <a:pt x="281" y="644"/>
                  </a:lnTo>
                  <a:lnTo>
                    <a:pt x="101" y="35"/>
                  </a:lnTo>
                  <a:cubicBezTo>
                    <a:pt x="95" y="14"/>
                    <a:pt x="76" y="0"/>
                    <a:pt x="55"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6202226" y="1150450"/>
              <a:ext cx="75784" cy="302117"/>
            </a:xfrm>
            <a:custGeom>
              <a:rect b="b" l="l" r="r" t="t"/>
              <a:pathLst>
                <a:path extrusionOk="0" h="2962" w="743">
                  <a:moveTo>
                    <a:pt x="348" y="0"/>
                  </a:moveTo>
                  <a:cubicBezTo>
                    <a:pt x="330" y="0"/>
                    <a:pt x="312" y="10"/>
                    <a:pt x="303" y="28"/>
                  </a:cubicBezTo>
                  <a:lnTo>
                    <a:pt x="9" y="627"/>
                  </a:lnTo>
                  <a:cubicBezTo>
                    <a:pt x="0" y="645"/>
                    <a:pt x="3" y="666"/>
                    <a:pt x="16" y="681"/>
                  </a:cubicBezTo>
                  <a:lnTo>
                    <a:pt x="460" y="1178"/>
                  </a:lnTo>
                  <a:lnTo>
                    <a:pt x="180" y="1749"/>
                  </a:lnTo>
                  <a:cubicBezTo>
                    <a:pt x="171" y="1766"/>
                    <a:pt x="174" y="1788"/>
                    <a:pt x="188" y="1803"/>
                  </a:cubicBezTo>
                  <a:lnTo>
                    <a:pt x="632" y="2300"/>
                  </a:lnTo>
                  <a:lnTo>
                    <a:pt x="342" y="2891"/>
                  </a:lnTo>
                  <a:cubicBezTo>
                    <a:pt x="330" y="2915"/>
                    <a:pt x="340" y="2945"/>
                    <a:pt x="364" y="2956"/>
                  </a:cubicBezTo>
                  <a:cubicBezTo>
                    <a:pt x="371" y="2960"/>
                    <a:pt x="378" y="2961"/>
                    <a:pt x="386" y="2961"/>
                  </a:cubicBezTo>
                  <a:cubicBezTo>
                    <a:pt x="404" y="2961"/>
                    <a:pt x="421" y="2952"/>
                    <a:pt x="430" y="2934"/>
                  </a:cubicBezTo>
                  <a:lnTo>
                    <a:pt x="734" y="2313"/>
                  </a:lnTo>
                  <a:cubicBezTo>
                    <a:pt x="742" y="2296"/>
                    <a:pt x="740" y="2274"/>
                    <a:pt x="727" y="2259"/>
                  </a:cubicBezTo>
                  <a:lnTo>
                    <a:pt x="282" y="1762"/>
                  </a:lnTo>
                  <a:lnTo>
                    <a:pt x="562" y="1192"/>
                  </a:lnTo>
                  <a:cubicBezTo>
                    <a:pt x="571" y="1174"/>
                    <a:pt x="569" y="1153"/>
                    <a:pt x="555" y="1138"/>
                  </a:cubicBezTo>
                  <a:lnTo>
                    <a:pt x="111" y="641"/>
                  </a:lnTo>
                  <a:lnTo>
                    <a:pt x="391" y="70"/>
                  </a:lnTo>
                  <a:cubicBezTo>
                    <a:pt x="403" y="46"/>
                    <a:pt x="393" y="17"/>
                    <a:pt x="369" y="5"/>
                  </a:cubicBezTo>
                  <a:cubicBezTo>
                    <a:pt x="362" y="2"/>
                    <a:pt x="355" y="0"/>
                    <a:pt x="348"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6413873" y="1229193"/>
              <a:ext cx="156362" cy="263562"/>
            </a:xfrm>
            <a:custGeom>
              <a:rect b="b" l="l" r="r" t="t"/>
              <a:pathLst>
                <a:path extrusionOk="0" h="2584" w="1533">
                  <a:moveTo>
                    <a:pt x="1478" y="0"/>
                  </a:moveTo>
                  <a:cubicBezTo>
                    <a:pt x="1469" y="0"/>
                    <a:pt x="1459" y="3"/>
                    <a:pt x="1451" y="8"/>
                  </a:cubicBezTo>
                  <a:lnTo>
                    <a:pt x="893" y="375"/>
                  </a:lnTo>
                  <a:cubicBezTo>
                    <a:pt x="876" y="385"/>
                    <a:pt x="868" y="405"/>
                    <a:pt x="871" y="425"/>
                  </a:cubicBezTo>
                  <a:lnTo>
                    <a:pt x="1001" y="1080"/>
                  </a:lnTo>
                  <a:lnTo>
                    <a:pt x="470" y="1428"/>
                  </a:lnTo>
                  <a:cubicBezTo>
                    <a:pt x="454" y="1438"/>
                    <a:pt x="446" y="1458"/>
                    <a:pt x="449" y="1478"/>
                  </a:cubicBezTo>
                  <a:lnTo>
                    <a:pt x="579" y="2133"/>
                  </a:lnTo>
                  <a:lnTo>
                    <a:pt x="29" y="2494"/>
                  </a:lnTo>
                  <a:cubicBezTo>
                    <a:pt x="7" y="2509"/>
                    <a:pt x="1" y="2539"/>
                    <a:pt x="15" y="2562"/>
                  </a:cubicBezTo>
                  <a:cubicBezTo>
                    <a:pt x="25" y="2576"/>
                    <a:pt x="41" y="2584"/>
                    <a:pt x="56" y="2584"/>
                  </a:cubicBezTo>
                  <a:cubicBezTo>
                    <a:pt x="66" y="2584"/>
                    <a:pt x="75" y="2581"/>
                    <a:pt x="84" y="2576"/>
                  </a:cubicBezTo>
                  <a:lnTo>
                    <a:pt x="661" y="2196"/>
                  </a:lnTo>
                  <a:cubicBezTo>
                    <a:pt x="677" y="2185"/>
                    <a:pt x="686" y="2165"/>
                    <a:pt x="682" y="2146"/>
                  </a:cubicBezTo>
                  <a:lnTo>
                    <a:pt x="552" y="1492"/>
                  </a:lnTo>
                  <a:lnTo>
                    <a:pt x="1082" y="1142"/>
                  </a:lnTo>
                  <a:cubicBezTo>
                    <a:pt x="1099" y="1132"/>
                    <a:pt x="1108" y="1112"/>
                    <a:pt x="1103" y="1093"/>
                  </a:cubicBezTo>
                  <a:lnTo>
                    <a:pt x="974" y="438"/>
                  </a:lnTo>
                  <a:lnTo>
                    <a:pt x="1504" y="89"/>
                  </a:lnTo>
                  <a:cubicBezTo>
                    <a:pt x="1527" y="75"/>
                    <a:pt x="1533" y="45"/>
                    <a:pt x="1519" y="22"/>
                  </a:cubicBezTo>
                  <a:cubicBezTo>
                    <a:pt x="1510" y="8"/>
                    <a:pt x="1494" y="0"/>
                    <a:pt x="1478"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6527398" y="1514993"/>
              <a:ext cx="301097" cy="93532"/>
            </a:xfrm>
            <a:custGeom>
              <a:rect b="b" l="l" r="r" t="t"/>
              <a:pathLst>
                <a:path extrusionOk="0" h="917" w="2952">
                  <a:moveTo>
                    <a:pt x="2269" y="0"/>
                  </a:moveTo>
                  <a:cubicBezTo>
                    <a:pt x="2255" y="0"/>
                    <a:pt x="2241" y="6"/>
                    <a:pt x="2232" y="17"/>
                  </a:cubicBezTo>
                  <a:lnTo>
                    <a:pt x="1787" y="514"/>
                  </a:lnTo>
                  <a:lnTo>
                    <a:pt x="1189" y="300"/>
                  </a:lnTo>
                  <a:cubicBezTo>
                    <a:pt x="1184" y="298"/>
                    <a:pt x="1178" y="297"/>
                    <a:pt x="1172" y="297"/>
                  </a:cubicBezTo>
                  <a:cubicBezTo>
                    <a:pt x="1159" y="297"/>
                    <a:pt x="1146" y="302"/>
                    <a:pt x="1137" y="313"/>
                  </a:cubicBezTo>
                  <a:lnTo>
                    <a:pt x="691" y="811"/>
                  </a:lnTo>
                  <a:lnTo>
                    <a:pt x="72" y="589"/>
                  </a:lnTo>
                  <a:cubicBezTo>
                    <a:pt x="66" y="587"/>
                    <a:pt x="61" y="586"/>
                    <a:pt x="56" y="586"/>
                  </a:cubicBezTo>
                  <a:cubicBezTo>
                    <a:pt x="36" y="586"/>
                    <a:pt x="16" y="598"/>
                    <a:pt x="10" y="618"/>
                  </a:cubicBezTo>
                  <a:cubicBezTo>
                    <a:pt x="1" y="644"/>
                    <a:pt x="14" y="672"/>
                    <a:pt x="39" y="681"/>
                  </a:cubicBezTo>
                  <a:lnTo>
                    <a:pt x="690" y="914"/>
                  </a:lnTo>
                  <a:cubicBezTo>
                    <a:pt x="695" y="915"/>
                    <a:pt x="701" y="916"/>
                    <a:pt x="706" y="916"/>
                  </a:cubicBezTo>
                  <a:cubicBezTo>
                    <a:pt x="720" y="916"/>
                    <a:pt x="733" y="911"/>
                    <a:pt x="743" y="900"/>
                  </a:cubicBezTo>
                  <a:lnTo>
                    <a:pt x="1187" y="403"/>
                  </a:lnTo>
                  <a:lnTo>
                    <a:pt x="1785" y="617"/>
                  </a:lnTo>
                  <a:cubicBezTo>
                    <a:pt x="1790" y="619"/>
                    <a:pt x="1796" y="620"/>
                    <a:pt x="1802" y="620"/>
                  </a:cubicBezTo>
                  <a:cubicBezTo>
                    <a:pt x="1816" y="620"/>
                    <a:pt x="1829" y="614"/>
                    <a:pt x="1838" y="604"/>
                  </a:cubicBezTo>
                  <a:lnTo>
                    <a:pt x="2282" y="106"/>
                  </a:lnTo>
                  <a:lnTo>
                    <a:pt x="2880" y="321"/>
                  </a:lnTo>
                  <a:cubicBezTo>
                    <a:pt x="2886" y="323"/>
                    <a:pt x="2891" y="323"/>
                    <a:pt x="2896" y="323"/>
                  </a:cubicBezTo>
                  <a:cubicBezTo>
                    <a:pt x="2917" y="323"/>
                    <a:pt x="2935" y="311"/>
                    <a:pt x="2942" y="291"/>
                  </a:cubicBezTo>
                  <a:cubicBezTo>
                    <a:pt x="2952" y="266"/>
                    <a:pt x="2939" y="238"/>
                    <a:pt x="2913" y="229"/>
                  </a:cubicBezTo>
                  <a:lnTo>
                    <a:pt x="2284" y="3"/>
                  </a:lnTo>
                  <a:cubicBezTo>
                    <a:pt x="2279" y="1"/>
                    <a:pt x="2274" y="0"/>
                    <a:pt x="2269"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5446823" y="1878924"/>
              <a:ext cx="442873" cy="381471"/>
            </a:xfrm>
            <a:custGeom>
              <a:rect b="b" l="l" r="r" t="t"/>
              <a:pathLst>
                <a:path extrusionOk="0" h="3740" w="4342">
                  <a:moveTo>
                    <a:pt x="3530" y="1"/>
                  </a:moveTo>
                  <a:lnTo>
                    <a:pt x="0" y="1996"/>
                  </a:lnTo>
                  <a:cubicBezTo>
                    <a:pt x="0" y="1996"/>
                    <a:pt x="587" y="3134"/>
                    <a:pt x="807" y="3740"/>
                  </a:cubicBezTo>
                  <a:cubicBezTo>
                    <a:pt x="1861" y="2817"/>
                    <a:pt x="4341" y="1005"/>
                    <a:pt x="4341" y="1005"/>
                  </a:cubicBezTo>
                  <a:lnTo>
                    <a:pt x="3530" y="1"/>
                  </a:lnTo>
                  <a:close/>
                </a:path>
              </a:pathLst>
            </a:custGeom>
            <a:solidFill>
              <a:srgbClr val="F18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4991195" y="1924518"/>
              <a:ext cx="935011" cy="1114527"/>
            </a:xfrm>
            <a:custGeom>
              <a:rect b="b" l="l" r="r" t="t"/>
              <a:pathLst>
                <a:path extrusionOk="0" h="10927" w="9167">
                  <a:moveTo>
                    <a:pt x="6434" y="1"/>
                  </a:moveTo>
                  <a:cubicBezTo>
                    <a:pt x="6434" y="1"/>
                    <a:pt x="0" y="3218"/>
                    <a:pt x="192" y="5115"/>
                  </a:cubicBezTo>
                  <a:cubicBezTo>
                    <a:pt x="400" y="7169"/>
                    <a:pt x="7870" y="10926"/>
                    <a:pt x="7870" y="10926"/>
                  </a:cubicBezTo>
                  <a:lnTo>
                    <a:pt x="9166" y="6176"/>
                  </a:lnTo>
                  <a:cubicBezTo>
                    <a:pt x="9166" y="6176"/>
                    <a:pt x="3776" y="4690"/>
                    <a:pt x="3763" y="4690"/>
                  </a:cubicBezTo>
                  <a:cubicBezTo>
                    <a:pt x="3763" y="4690"/>
                    <a:pt x="3763" y="4690"/>
                    <a:pt x="3763" y="4690"/>
                  </a:cubicBezTo>
                  <a:lnTo>
                    <a:pt x="3763" y="4690"/>
                  </a:lnTo>
                  <a:lnTo>
                    <a:pt x="7718" y="1977"/>
                  </a:lnTo>
                  <a:cubicBezTo>
                    <a:pt x="7718" y="1977"/>
                    <a:pt x="7098" y="515"/>
                    <a:pt x="6434" y="1"/>
                  </a:cubicBezTo>
                  <a:close/>
                </a:path>
              </a:pathLst>
            </a:custGeom>
            <a:solidFill>
              <a:srgbClr val="7E6C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5729666" y="1731434"/>
              <a:ext cx="398402" cy="288959"/>
            </a:xfrm>
            <a:custGeom>
              <a:rect b="b" l="l" r="r" t="t"/>
              <a:pathLst>
                <a:path extrusionOk="0" h="2833" w="3906">
                  <a:moveTo>
                    <a:pt x="3000" y="0"/>
                  </a:moveTo>
                  <a:cubicBezTo>
                    <a:pt x="2677" y="0"/>
                    <a:pt x="1632" y="868"/>
                    <a:pt x="1632" y="868"/>
                  </a:cubicBezTo>
                  <a:cubicBezTo>
                    <a:pt x="1632" y="868"/>
                    <a:pt x="2217" y="294"/>
                    <a:pt x="2075" y="128"/>
                  </a:cubicBezTo>
                  <a:cubicBezTo>
                    <a:pt x="2065" y="116"/>
                    <a:pt x="2049" y="110"/>
                    <a:pt x="2028" y="110"/>
                  </a:cubicBezTo>
                  <a:cubicBezTo>
                    <a:pt x="1683" y="110"/>
                    <a:pt x="1" y="1710"/>
                    <a:pt x="491" y="2558"/>
                  </a:cubicBezTo>
                  <a:cubicBezTo>
                    <a:pt x="574" y="2701"/>
                    <a:pt x="1562" y="2832"/>
                    <a:pt x="2234" y="2832"/>
                  </a:cubicBezTo>
                  <a:cubicBezTo>
                    <a:pt x="2554" y="2832"/>
                    <a:pt x="2802" y="2803"/>
                    <a:pt x="2847" y="2730"/>
                  </a:cubicBezTo>
                  <a:cubicBezTo>
                    <a:pt x="2938" y="2580"/>
                    <a:pt x="2611" y="2386"/>
                    <a:pt x="2212" y="2377"/>
                  </a:cubicBezTo>
                  <a:cubicBezTo>
                    <a:pt x="2212" y="2377"/>
                    <a:pt x="3839" y="1597"/>
                    <a:pt x="3735" y="1326"/>
                  </a:cubicBezTo>
                  <a:cubicBezTo>
                    <a:pt x="3720" y="1288"/>
                    <a:pt x="3670" y="1273"/>
                    <a:pt x="3597" y="1273"/>
                  </a:cubicBezTo>
                  <a:cubicBezTo>
                    <a:pt x="3221" y="1273"/>
                    <a:pt x="2229" y="1691"/>
                    <a:pt x="2229" y="1691"/>
                  </a:cubicBezTo>
                  <a:cubicBezTo>
                    <a:pt x="2229" y="1691"/>
                    <a:pt x="3906" y="708"/>
                    <a:pt x="3741" y="447"/>
                  </a:cubicBezTo>
                  <a:cubicBezTo>
                    <a:pt x="3726" y="423"/>
                    <a:pt x="3694" y="413"/>
                    <a:pt x="3650" y="413"/>
                  </a:cubicBezTo>
                  <a:cubicBezTo>
                    <a:pt x="3277" y="413"/>
                    <a:pt x="1993" y="1160"/>
                    <a:pt x="1993" y="1160"/>
                  </a:cubicBezTo>
                  <a:cubicBezTo>
                    <a:pt x="1993" y="1160"/>
                    <a:pt x="3243" y="294"/>
                    <a:pt x="3079" y="36"/>
                  </a:cubicBezTo>
                  <a:cubicBezTo>
                    <a:pt x="3063" y="11"/>
                    <a:pt x="3036" y="0"/>
                    <a:pt x="3000" y="0"/>
                  </a:cubicBezTo>
                  <a:close/>
                </a:path>
              </a:pathLst>
            </a:custGeom>
            <a:solidFill>
              <a:srgbClr val="F18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5727116" y="3890542"/>
              <a:ext cx="1279763" cy="841479"/>
            </a:xfrm>
            <a:custGeom>
              <a:rect b="b" l="l" r="r" t="t"/>
              <a:pathLst>
                <a:path extrusionOk="0" h="8250" w="12547">
                  <a:moveTo>
                    <a:pt x="11571" y="0"/>
                  </a:moveTo>
                  <a:lnTo>
                    <a:pt x="1" y="195"/>
                  </a:lnTo>
                  <a:lnTo>
                    <a:pt x="538" y="8250"/>
                  </a:lnTo>
                  <a:lnTo>
                    <a:pt x="12547" y="8250"/>
                  </a:lnTo>
                  <a:lnTo>
                    <a:pt x="11571" y="0"/>
                  </a:lnTo>
                  <a:close/>
                </a:path>
              </a:pathLst>
            </a:custGeom>
            <a:solidFill>
              <a:srgbClr val="5038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5727116" y="3890542"/>
              <a:ext cx="1219482" cy="440017"/>
            </a:xfrm>
            <a:custGeom>
              <a:rect b="b" l="l" r="r" t="t"/>
              <a:pathLst>
                <a:path extrusionOk="0" h="4314" w="11956">
                  <a:moveTo>
                    <a:pt x="11571" y="0"/>
                  </a:moveTo>
                  <a:lnTo>
                    <a:pt x="1" y="195"/>
                  </a:lnTo>
                  <a:lnTo>
                    <a:pt x="245" y="4003"/>
                  </a:lnTo>
                  <a:cubicBezTo>
                    <a:pt x="1639" y="4226"/>
                    <a:pt x="2972" y="4313"/>
                    <a:pt x="4212" y="4313"/>
                  </a:cubicBezTo>
                  <a:cubicBezTo>
                    <a:pt x="7893" y="4313"/>
                    <a:pt x="10755" y="3542"/>
                    <a:pt x="11956" y="3254"/>
                  </a:cubicBezTo>
                  <a:lnTo>
                    <a:pt x="11571" y="0"/>
                  </a:ln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6224869" y="4360959"/>
              <a:ext cx="157586" cy="368619"/>
            </a:xfrm>
            <a:custGeom>
              <a:rect b="b" l="l" r="r" t="t"/>
              <a:pathLst>
                <a:path extrusionOk="0" h="3614" w="1545">
                  <a:moveTo>
                    <a:pt x="222" y="1"/>
                  </a:moveTo>
                  <a:cubicBezTo>
                    <a:pt x="197" y="1"/>
                    <a:pt x="175" y="20"/>
                    <a:pt x="173" y="46"/>
                  </a:cubicBezTo>
                  <a:cubicBezTo>
                    <a:pt x="1" y="2255"/>
                    <a:pt x="662" y="2908"/>
                    <a:pt x="1070" y="3100"/>
                  </a:cubicBezTo>
                  <a:cubicBezTo>
                    <a:pt x="1172" y="3148"/>
                    <a:pt x="1287" y="3177"/>
                    <a:pt x="1362" y="3178"/>
                  </a:cubicBezTo>
                  <a:lnTo>
                    <a:pt x="1444" y="3575"/>
                  </a:lnTo>
                  <a:cubicBezTo>
                    <a:pt x="1448" y="3597"/>
                    <a:pt x="1469" y="3613"/>
                    <a:pt x="1491" y="3613"/>
                  </a:cubicBezTo>
                  <a:cubicBezTo>
                    <a:pt x="1495" y="3613"/>
                    <a:pt x="1498" y="3613"/>
                    <a:pt x="1502" y="3612"/>
                  </a:cubicBezTo>
                  <a:cubicBezTo>
                    <a:pt x="1528" y="3607"/>
                    <a:pt x="1544" y="3582"/>
                    <a:pt x="1539" y="3555"/>
                  </a:cubicBezTo>
                  <a:lnTo>
                    <a:pt x="1449" y="3116"/>
                  </a:lnTo>
                  <a:cubicBezTo>
                    <a:pt x="1448" y="3112"/>
                    <a:pt x="1448" y="3109"/>
                    <a:pt x="1446" y="3106"/>
                  </a:cubicBezTo>
                  <a:cubicBezTo>
                    <a:pt x="1438" y="3088"/>
                    <a:pt x="1421" y="3076"/>
                    <a:pt x="1401" y="3076"/>
                  </a:cubicBezTo>
                  <a:cubicBezTo>
                    <a:pt x="1397" y="3076"/>
                    <a:pt x="1391" y="3077"/>
                    <a:pt x="1386" y="3079"/>
                  </a:cubicBezTo>
                  <a:cubicBezTo>
                    <a:pt x="1385" y="3079"/>
                    <a:pt x="1383" y="3080"/>
                    <a:pt x="1381" y="3081"/>
                  </a:cubicBezTo>
                  <a:cubicBezTo>
                    <a:pt x="1378" y="3081"/>
                    <a:pt x="1374" y="3081"/>
                    <a:pt x="1369" y="3081"/>
                  </a:cubicBezTo>
                  <a:cubicBezTo>
                    <a:pt x="1302" y="3081"/>
                    <a:pt x="1089" y="3048"/>
                    <a:pt x="867" y="2846"/>
                  </a:cubicBezTo>
                  <a:cubicBezTo>
                    <a:pt x="520" y="2531"/>
                    <a:pt x="135" y="1790"/>
                    <a:pt x="271" y="53"/>
                  </a:cubicBezTo>
                  <a:cubicBezTo>
                    <a:pt x="272" y="27"/>
                    <a:pt x="252" y="4"/>
                    <a:pt x="225" y="1"/>
                  </a:cubicBezTo>
                  <a:cubicBezTo>
                    <a:pt x="224" y="1"/>
                    <a:pt x="223" y="1"/>
                    <a:pt x="222"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6856037" y="4286704"/>
              <a:ext cx="89044" cy="442873"/>
            </a:xfrm>
            <a:custGeom>
              <a:rect b="b" l="l" r="r" t="t"/>
              <a:pathLst>
                <a:path extrusionOk="0" h="4342" w="873">
                  <a:moveTo>
                    <a:pt x="53" y="0"/>
                  </a:moveTo>
                  <a:cubicBezTo>
                    <a:pt x="51" y="0"/>
                    <a:pt x="48" y="0"/>
                    <a:pt x="45" y="1"/>
                  </a:cubicBezTo>
                  <a:cubicBezTo>
                    <a:pt x="19" y="6"/>
                    <a:pt x="1" y="31"/>
                    <a:pt x="6" y="58"/>
                  </a:cubicBezTo>
                  <a:lnTo>
                    <a:pt x="772" y="4301"/>
                  </a:lnTo>
                  <a:cubicBezTo>
                    <a:pt x="776" y="4325"/>
                    <a:pt x="796" y="4341"/>
                    <a:pt x="820" y="4341"/>
                  </a:cubicBezTo>
                  <a:lnTo>
                    <a:pt x="828" y="4341"/>
                  </a:lnTo>
                  <a:cubicBezTo>
                    <a:pt x="855" y="4336"/>
                    <a:pt x="873" y="4311"/>
                    <a:pt x="868" y="4284"/>
                  </a:cubicBezTo>
                  <a:lnTo>
                    <a:pt x="102" y="41"/>
                  </a:lnTo>
                  <a:cubicBezTo>
                    <a:pt x="98" y="17"/>
                    <a:pt x="77" y="0"/>
                    <a:pt x="53"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5687336" y="2527432"/>
              <a:ext cx="1274765" cy="1676839"/>
            </a:xfrm>
            <a:custGeom>
              <a:rect b="b" l="l" r="r" t="t"/>
              <a:pathLst>
                <a:path extrusionOk="0" h="16440" w="12498">
                  <a:moveTo>
                    <a:pt x="5763" y="0"/>
                  </a:moveTo>
                  <a:cubicBezTo>
                    <a:pt x="4279" y="0"/>
                    <a:pt x="2714" y="151"/>
                    <a:pt x="791" y="493"/>
                  </a:cubicBezTo>
                  <a:cubicBezTo>
                    <a:pt x="620" y="3360"/>
                    <a:pt x="1" y="16000"/>
                    <a:pt x="1" y="16000"/>
                  </a:cubicBezTo>
                  <a:cubicBezTo>
                    <a:pt x="1735" y="16322"/>
                    <a:pt x="3422" y="16440"/>
                    <a:pt x="4967" y="16440"/>
                  </a:cubicBezTo>
                  <a:cubicBezTo>
                    <a:pt x="9291" y="16440"/>
                    <a:pt x="12498" y="15512"/>
                    <a:pt x="12498" y="15512"/>
                  </a:cubicBezTo>
                  <a:cubicBezTo>
                    <a:pt x="12498" y="15512"/>
                    <a:pt x="11921" y="12849"/>
                    <a:pt x="11860" y="12242"/>
                  </a:cubicBezTo>
                  <a:cubicBezTo>
                    <a:pt x="11816" y="8396"/>
                    <a:pt x="11830" y="4548"/>
                    <a:pt x="11902" y="702"/>
                  </a:cubicBezTo>
                  <a:cubicBezTo>
                    <a:pt x="9566" y="267"/>
                    <a:pt x="7737" y="0"/>
                    <a:pt x="5763" y="0"/>
                  </a:cubicBezTo>
                  <a:close/>
                </a:path>
              </a:pathLst>
            </a:custGeom>
            <a:solidFill>
              <a:srgbClr val="7E6C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6041170" y="2527432"/>
              <a:ext cx="497238" cy="222865"/>
            </a:xfrm>
            <a:custGeom>
              <a:rect b="b" l="l" r="r" t="t"/>
              <a:pathLst>
                <a:path extrusionOk="0" h="2185" w="4875">
                  <a:moveTo>
                    <a:pt x="2294" y="1"/>
                  </a:moveTo>
                  <a:cubicBezTo>
                    <a:pt x="1561" y="1"/>
                    <a:pt x="807" y="37"/>
                    <a:pt x="0" y="116"/>
                  </a:cubicBezTo>
                  <a:cubicBezTo>
                    <a:pt x="412" y="1493"/>
                    <a:pt x="1391" y="2185"/>
                    <a:pt x="2389" y="2185"/>
                  </a:cubicBezTo>
                  <a:cubicBezTo>
                    <a:pt x="3375" y="2185"/>
                    <a:pt x="4380" y="1508"/>
                    <a:pt x="4874" y="148"/>
                  </a:cubicBezTo>
                  <a:cubicBezTo>
                    <a:pt x="4005" y="52"/>
                    <a:pt x="3164" y="1"/>
                    <a:pt x="2294"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6071667" y="2527432"/>
              <a:ext cx="437569" cy="190327"/>
            </a:xfrm>
            <a:custGeom>
              <a:rect b="b" l="l" r="r" t="t"/>
              <a:pathLst>
                <a:path extrusionOk="0" h="1866" w="4290">
                  <a:moveTo>
                    <a:pt x="1999" y="1"/>
                  </a:moveTo>
                  <a:cubicBezTo>
                    <a:pt x="1356" y="1"/>
                    <a:pt x="697" y="29"/>
                    <a:pt x="1" y="89"/>
                  </a:cubicBezTo>
                  <a:cubicBezTo>
                    <a:pt x="4" y="99"/>
                    <a:pt x="5" y="107"/>
                    <a:pt x="8" y="117"/>
                  </a:cubicBezTo>
                  <a:cubicBezTo>
                    <a:pt x="324" y="1280"/>
                    <a:pt x="1201" y="1865"/>
                    <a:pt x="2097" y="1865"/>
                  </a:cubicBezTo>
                  <a:cubicBezTo>
                    <a:pt x="2988" y="1865"/>
                    <a:pt x="3897" y="1286"/>
                    <a:pt x="4288" y="122"/>
                  </a:cubicBezTo>
                  <a:cubicBezTo>
                    <a:pt x="4289" y="121"/>
                    <a:pt x="4289" y="120"/>
                    <a:pt x="4290" y="118"/>
                  </a:cubicBezTo>
                  <a:cubicBezTo>
                    <a:pt x="3522" y="42"/>
                    <a:pt x="2772" y="1"/>
                    <a:pt x="1999" y="1"/>
                  </a:cubicBezTo>
                  <a:close/>
                </a:path>
              </a:pathLst>
            </a:custGeom>
            <a:solidFill>
              <a:srgbClr val="F0B7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5687336" y="3409414"/>
              <a:ext cx="1274765" cy="794867"/>
            </a:xfrm>
            <a:custGeom>
              <a:rect b="b" l="l" r="r" t="t"/>
              <a:pathLst>
                <a:path extrusionOk="0" h="7793" w="12498">
                  <a:moveTo>
                    <a:pt x="11837" y="1"/>
                  </a:moveTo>
                  <a:cubicBezTo>
                    <a:pt x="10663" y="3989"/>
                    <a:pt x="6814" y="6914"/>
                    <a:pt x="2246" y="6914"/>
                  </a:cubicBezTo>
                  <a:cubicBezTo>
                    <a:pt x="1486" y="6914"/>
                    <a:pt x="745" y="6832"/>
                    <a:pt x="34" y="6679"/>
                  </a:cubicBezTo>
                  <a:cubicBezTo>
                    <a:pt x="13" y="7108"/>
                    <a:pt x="1" y="7353"/>
                    <a:pt x="1" y="7353"/>
                  </a:cubicBezTo>
                  <a:cubicBezTo>
                    <a:pt x="1735" y="7675"/>
                    <a:pt x="3422" y="7793"/>
                    <a:pt x="4967" y="7793"/>
                  </a:cubicBezTo>
                  <a:cubicBezTo>
                    <a:pt x="9291" y="7793"/>
                    <a:pt x="12498" y="6865"/>
                    <a:pt x="12498" y="6865"/>
                  </a:cubicBezTo>
                  <a:cubicBezTo>
                    <a:pt x="12498" y="6865"/>
                    <a:pt x="11921" y="4202"/>
                    <a:pt x="11860" y="3595"/>
                  </a:cubicBezTo>
                  <a:cubicBezTo>
                    <a:pt x="11846" y="2397"/>
                    <a:pt x="11839" y="1199"/>
                    <a:pt x="11837" y="1"/>
                  </a:cubicBezTo>
                  <a:close/>
                </a:path>
              </a:pathLst>
            </a:custGeom>
            <a:solidFill>
              <a:srgbClr val="6146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5883276" y="3441238"/>
              <a:ext cx="838113" cy="425636"/>
            </a:xfrm>
            <a:custGeom>
              <a:rect b="b" l="l" r="r" t="t"/>
              <a:pathLst>
                <a:path extrusionOk="0" h="4173" w="8217">
                  <a:moveTo>
                    <a:pt x="8161" y="1"/>
                  </a:moveTo>
                  <a:cubicBezTo>
                    <a:pt x="8145" y="1"/>
                    <a:pt x="8129" y="9"/>
                    <a:pt x="8120" y="23"/>
                  </a:cubicBezTo>
                  <a:cubicBezTo>
                    <a:pt x="6469" y="2521"/>
                    <a:pt x="3542" y="4075"/>
                    <a:pt x="556" y="4075"/>
                  </a:cubicBezTo>
                  <a:cubicBezTo>
                    <a:pt x="389" y="4075"/>
                    <a:pt x="221" y="4070"/>
                    <a:pt x="54" y="4060"/>
                  </a:cubicBezTo>
                  <a:cubicBezTo>
                    <a:pt x="53" y="4060"/>
                    <a:pt x="52" y="4060"/>
                    <a:pt x="51" y="4060"/>
                  </a:cubicBezTo>
                  <a:cubicBezTo>
                    <a:pt x="26" y="4060"/>
                    <a:pt x="3" y="4081"/>
                    <a:pt x="2" y="4106"/>
                  </a:cubicBezTo>
                  <a:cubicBezTo>
                    <a:pt x="0" y="4133"/>
                    <a:pt x="21" y="4156"/>
                    <a:pt x="48" y="4158"/>
                  </a:cubicBezTo>
                  <a:cubicBezTo>
                    <a:pt x="217" y="4168"/>
                    <a:pt x="385" y="4172"/>
                    <a:pt x="554" y="4172"/>
                  </a:cubicBezTo>
                  <a:cubicBezTo>
                    <a:pt x="3573" y="4172"/>
                    <a:pt x="6532" y="2602"/>
                    <a:pt x="8202" y="77"/>
                  </a:cubicBezTo>
                  <a:cubicBezTo>
                    <a:pt x="8217" y="54"/>
                    <a:pt x="8210" y="24"/>
                    <a:pt x="8188" y="9"/>
                  </a:cubicBezTo>
                  <a:cubicBezTo>
                    <a:pt x="8179" y="4"/>
                    <a:pt x="8170" y="1"/>
                    <a:pt x="8161" y="1"/>
                  </a:cubicBezTo>
                  <a:close/>
                </a:path>
              </a:pathLst>
            </a:custGeom>
            <a:solidFill>
              <a:srgbClr val="6146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5842782" y="2035696"/>
              <a:ext cx="195937" cy="175844"/>
            </a:xfrm>
            <a:custGeom>
              <a:rect b="b" l="l" r="r" t="t"/>
              <a:pathLst>
                <a:path extrusionOk="0" h="1724" w="1921">
                  <a:moveTo>
                    <a:pt x="1289" y="0"/>
                  </a:moveTo>
                  <a:cubicBezTo>
                    <a:pt x="1280" y="0"/>
                    <a:pt x="1272" y="1"/>
                    <a:pt x="1263" y="1"/>
                  </a:cubicBezTo>
                  <a:cubicBezTo>
                    <a:pt x="0" y="89"/>
                    <a:pt x="744" y="1724"/>
                    <a:pt x="1112" y="1724"/>
                  </a:cubicBezTo>
                  <a:cubicBezTo>
                    <a:pt x="1119" y="1724"/>
                    <a:pt x="1125" y="1723"/>
                    <a:pt x="1132" y="1722"/>
                  </a:cubicBezTo>
                  <a:cubicBezTo>
                    <a:pt x="1892" y="1667"/>
                    <a:pt x="1920" y="0"/>
                    <a:pt x="1289" y="0"/>
                  </a:cubicBezTo>
                  <a:close/>
                </a:path>
              </a:pathLst>
            </a:custGeom>
            <a:solidFill>
              <a:srgbClr val="F18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6115221" y="2077108"/>
              <a:ext cx="317518" cy="608619"/>
            </a:xfrm>
            <a:custGeom>
              <a:rect b="b" l="l" r="r" t="t"/>
              <a:pathLst>
                <a:path extrusionOk="0" h="5967" w="3113">
                  <a:moveTo>
                    <a:pt x="1" y="0"/>
                  </a:moveTo>
                  <a:cubicBezTo>
                    <a:pt x="129" y="1643"/>
                    <a:pt x="269" y="3285"/>
                    <a:pt x="418" y="4928"/>
                  </a:cubicBezTo>
                  <a:cubicBezTo>
                    <a:pt x="482" y="5626"/>
                    <a:pt x="1176" y="5967"/>
                    <a:pt x="1839" y="5967"/>
                  </a:cubicBezTo>
                  <a:cubicBezTo>
                    <a:pt x="2490" y="5967"/>
                    <a:pt x="3112" y="5639"/>
                    <a:pt x="3080" y="5001"/>
                  </a:cubicBezTo>
                  <a:cubicBezTo>
                    <a:pt x="3073" y="4994"/>
                    <a:pt x="2926" y="676"/>
                    <a:pt x="2933" y="676"/>
                  </a:cubicBezTo>
                  <a:lnTo>
                    <a:pt x="2933" y="676"/>
                  </a:lnTo>
                  <a:cubicBezTo>
                    <a:pt x="2933" y="676"/>
                    <a:pt x="2933" y="676"/>
                    <a:pt x="2933" y="676"/>
                  </a:cubicBezTo>
                  <a:cubicBezTo>
                    <a:pt x="1955" y="454"/>
                    <a:pt x="978" y="228"/>
                    <a:pt x="1" y="0"/>
                  </a:cubicBezTo>
                  <a:close/>
                </a:path>
              </a:pathLst>
            </a:custGeom>
            <a:solidFill>
              <a:srgbClr val="F0B7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6131337" y="2264071"/>
              <a:ext cx="248772" cy="268967"/>
            </a:xfrm>
            <a:custGeom>
              <a:rect b="b" l="l" r="r" t="t"/>
              <a:pathLst>
                <a:path extrusionOk="0" h="2637" w="2439">
                  <a:moveTo>
                    <a:pt x="332" y="0"/>
                  </a:moveTo>
                  <a:cubicBezTo>
                    <a:pt x="202" y="0"/>
                    <a:pt x="87" y="31"/>
                    <a:pt x="0" y="104"/>
                  </a:cubicBezTo>
                  <a:cubicBezTo>
                    <a:pt x="69" y="928"/>
                    <a:pt x="140" y="1753"/>
                    <a:pt x="214" y="2578"/>
                  </a:cubicBezTo>
                  <a:cubicBezTo>
                    <a:pt x="426" y="2618"/>
                    <a:pt x="615" y="2636"/>
                    <a:pt x="786" y="2636"/>
                  </a:cubicBezTo>
                  <a:cubicBezTo>
                    <a:pt x="2438" y="2636"/>
                    <a:pt x="2238" y="911"/>
                    <a:pt x="2238" y="911"/>
                  </a:cubicBezTo>
                  <a:cubicBezTo>
                    <a:pt x="2238" y="911"/>
                    <a:pt x="1042" y="0"/>
                    <a:pt x="332" y="0"/>
                  </a:cubicBezTo>
                  <a:close/>
                </a:path>
              </a:pathLst>
            </a:custGeom>
            <a:solidFill>
              <a:srgbClr val="F18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6475378" y="1999793"/>
              <a:ext cx="166052" cy="187981"/>
            </a:xfrm>
            <a:custGeom>
              <a:rect b="b" l="l" r="r" t="t"/>
              <a:pathLst>
                <a:path extrusionOk="0" h="1843" w="1628">
                  <a:moveTo>
                    <a:pt x="268" y="1"/>
                  </a:moveTo>
                  <a:cubicBezTo>
                    <a:pt x="213" y="1"/>
                    <a:pt x="155" y="4"/>
                    <a:pt x="93" y="10"/>
                  </a:cubicBezTo>
                  <a:cubicBezTo>
                    <a:pt x="175" y="624"/>
                    <a:pt x="1" y="1228"/>
                    <a:pt x="85" y="1842"/>
                  </a:cubicBezTo>
                  <a:cubicBezTo>
                    <a:pt x="1070" y="1842"/>
                    <a:pt x="1628" y="1"/>
                    <a:pt x="268" y="1"/>
                  </a:cubicBezTo>
                  <a:close/>
                </a:path>
              </a:pathLst>
            </a:custGeom>
            <a:solidFill>
              <a:srgbClr val="F0B7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5837580" y="1720724"/>
              <a:ext cx="719286" cy="765491"/>
            </a:xfrm>
            <a:custGeom>
              <a:rect b="b" l="l" r="r" t="t"/>
              <a:pathLst>
                <a:path extrusionOk="0" h="7505" w="7052">
                  <a:moveTo>
                    <a:pt x="2765" y="1"/>
                  </a:moveTo>
                  <a:cubicBezTo>
                    <a:pt x="2137" y="1"/>
                    <a:pt x="1644" y="137"/>
                    <a:pt x="1505" y="478"/>
                  </a:cubicBezTo>
                  <a:cubicBezTo>
                    <a:pt x="1039" y="1564"/>
                    <a:pt x="1" y="7504"/>
                    <a:pt x="3794" y="7504"/>
                  </a:cubicBezTo>
                  <a:cubicBezTo>
                    <a:pt x="3810" y="7504"/>
                    <a:pt x="3827" y="7504"/>
                    <a:pt x="3843" y="7504"/>
                  </a:cubicBezTo>
                  <a:cubicBezTo>
                    <a:pt x="5804" y="7478"/>
                    <a:pt x="7052" y="5078"/>
                    <a:pt x="6636" y="1407"/>
                  </a:cubicBezTo>
                  <a:cubicBezTo>
                    <a:pt x="6566" y="785"/>
                    <a:pt x="4274" y="1"/>
                    <a:pt x="2765" y="1"/>
                  </a:cubicBezTo>
                  <a:close/>
                </a:path>
              </a:pathLst>
            </a:custGeom>
            <a:solidFill>
              <a:srgbClr val="F0B7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6126849" y="2097303"/>
              <a:ext cx="75886" cy="119337"/>
            </a:xfrm>
            <a:custGeom>
              <a:rect b="b" l="l" r="r" t="t"/>
              <a:pathLst>
                <a:path extrusionOk="0" h="1170" w="744">
                  <a:moveTo>
                    <a:pt x="238" y="0"/>
                  </a:moveTo>
                  <a:cubicBezTo>
                    <a:pt x="216" y="0"/>
                    <a:pt x="196" y="16"/>
                    <a:pt x="191" y="39"/>
                  </a:cubicBezTo>
                  <a:cubicBezTo>
                    <a:pt x="171" y="131"/>
                    <a:pt x="0" y="947"/>
                    <a:pt x="213" y="1134"/>
                  </a:cubicBezTo>
                  <a:cubicBezTo>
                    <a:pt x="242" y="1160"/>
                    <a:pt x="290" y="1170"/>
                    <a:pt x="347" y="1170"/>
                  </a:cubicBezTo>
                  <a:cubicBezTo>
                    <a:pt x="475" y="1170"/>
                    <a:pt x="641" y="1119"/>
                    <a:pt x="704" y="1098"/>
                  </a:cubicBezTo>
                  <a:cubicBezTo>
                    <a:pt x="730" y="1089"/>
                    <a:pt x="743" y="1062"/>
                    <a:pt x="736" y="1036"/>
                  </a:cubicBezTo>
                  <a:cubicBezTo>
                    <a:pt x="729" y="1016"/>
                    <a:pt x="709" y="1003"/>
                    <a:pt x="689" y="1003"/>
                  </a:cubicBezTo>
                  <a:cubicBezTo>
                    <a:pt x="684" y="1003"/>
                    <a:pt x="679" y="1004"/>
                    <a:pt x="674" y="1006"/>
                  </a:cubicBezTo>
                  <a:cubicBezTo>
                    <a:pt x="557" y="1044"/>
                    <a:pt x="417" y="1073"/>
                    <a:pt x="337" y="1073"/>
                  </a:cubicBezTo>
                  <a:cubicBezTo>
                    <a:pt x="308" y="1073"/>
                    <a:pt x="287" y="1069"/>
                    <a:pt x="277" y="1061"/>
                  </a:cubicBezTo>
                  <a:cubicBezTo>
                    <a:pt x="150" y="948"/>
                    <a:pt x="215" y="387"/>
                    <a:pt x="286" y="59"/>
                  </a:cubicBezTo>
                  <a:cubicBezTo>
                    <a:pt x="292" y="33"/>
                    <a:pt x="275" y="7"/>
                    <a:pt x="249" y="2"/>
                  </a:cubicBezTo>
                  <a:cubicBezTo>
                    <a:pt x="246" y="1"/>
                    <a:pt x="242" y="0"/>
                    <a:pt x="238" y="0"/>
                  </a:cubicBezTo>
                  <a:close/>
                </a:path>
              </a:pathLst>
            </a:custGeom>
            <a:solidFill>
              <a:srgbClr val="F18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p:nvPr/>
          </p:nvSpPr>
          <p:spPr>
            <a:xfrm>
              <a:off x="6098697" y="2244793"/>
              <a:ext cx="174314" cy="48245"/>
            </a:xfrm>
            <a:custGeom>
              <a:rect b="b" l="l" r="r" t="t"/>
              <a:pathLst>
                <a:path extrusionOk="0" h="473" w="1709">
                  <a:moveTo>
                    <a:pt x="1106" y="0"/>
                  </a:moveTo>
                  <a:cubicBezTo>
                    <a:pt x="780" y="0"/>
                    <a:pt x="406" y="88"/>
                    <a:pt x="26" y="386"/>
                  </a:cubicBezTo>
                  <a:cubicBezTo>
                    <a:pt x="4" y="402"/>
                    <a:pt x="1" y="433"/>
                    <a:pt x="17" y="455"/>
                  </a:cubicBezTo>
                  <a:cubicBezTo>
                    <a:pt x="27" y="467"/>
                    <a:pt x="41" y="473"/>
                    <a:pt x="56" y="473"/>
                  </a:cubicBezTo>
                  <a:cubicBezTo>
                    <a:pt x="66" y="473"/>
                    <a:pt x="77" y="469"/>
                    <a:pt x="86" y="462"/>
                  </a:cubicBezTo>
                  <a:cubicBezTo>
                    <a:pt x="399" y="217"/>
                    <a:pt x="724" y="97"/>
                    <a:pt x="1097" y="97"/>
                  </a:cubicBezTo>
                  <a:cubicBezTo>
                    <a:pt x="1267" y="97"/>
                    <a:pt x="1448" y="122"/>
                    <a:pt x="1642" y="172"/>
                  </a:cubicBezTo>
                  <a:cubicBezTo>
                    <a:pt x="1646" y="173"/>
                    <a:pt x="1650" y="173"/>
                    <a:pt x="1653" y="173"/>
                  </a:cubicBezTo>
                  <a:cubicBezTo>
                    <a:pt x="1675" y="173"/>
                    <a:pt x="1695" y="158"/>
                    <a:pt x="1701" y="137"/>
                  </a:cubicBezTo>
                  <a:cubicBezTo>
                    <a:pt x="1708" y="111"/>
                    <a:pt x="1693" y="84"/>
                    <a:pt x="1666" y="77"/>
                  </a:cubicBezTo>
                  <a:cubicBezTo>
                    <a:pt x="1508" y="37"/>
                    <a:pt x="1317" y="0"/>
                    <a:pt x="1106" y="0"/>
                  </a:cubicBezTo>
                  <a:close/>
                </a:path>
              </a:pathLst>
            </a:custGeom>
            <a:solidFill>
              <a:srgbClr val="F18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
            <p:cNvSpPr/>
            <p:nvPr/>
          </p:nvSpPr>
          <p:spPr>
            <a:xfrm>
              <a:off x="6012304" y="2060788"/>
              <a:ext cx="140859" cy="30089"/>
            </a:xfrm>
            <a:custGeom>
              <a:rect b="b" l="l" r="r" t="t"/>
              <a:pathLst>
                <a:path extrusionOk="0" h="295" w="1381">
                  <a:moveTo>
                    <a:pt x="56" y="0"/>
                  </a:moveTo>
                  <a:cubicBezTo>
                    <a:pt x="33" y="0"/>
                    <a:pt x="13" y="15"/>
                    <a:pt x="8" y="37"/>
                  </a:cubicBezTo>
                  <a:cubicBezTo>
                    <a:pt x="1" y="63"/>
                    <a:pt x="16" y="90"/>
                    <a:pt x="43" y="97"/>
                  </a:cubicBezTo>
                  <a:cubicBezTo>
                    <a:pt x="77" y="105"/>
                    <a:pt x="826" y="294"/>
                    <a:pt x="1261" y="294"/>
                  </a:cubicBezTo>
                  <a:cubicBezTo>
                    <a:pt x="1286" y="294"/>
                    <a:pt x="1310" y="293"/>
                    <a:pt x="1333" y="292"/>
                  </a:cubicBezTo>
                  <a:cubicBezTo>
                    <a:pt x="1360" y="291"/>
                    <a:pt x="1380" y="267"/>
                    <a:pt x="1378" y="241"/>
                  </a:cubicBezTo>
                  <a:cubicBezTo>
                    <a:pt x="1378" y="215"/>
                    <a:pt x="1355" y="194"/>
                    <a:pt x="1330" y="194"/>
                  </a:cubicBezTo>
                  <a:cubicBezTo>
                    <a:pt x="1329" y="194"/>
                    <a:pt x="1328" y="194"/>
                    <a:pt x="1327" y="195"/>
                  </a:cubicBezTo>
                  <a:cubicBezTo>
                    <a:pt x="1305" y="196"/>
                    <a:pt x="1282" y="196"/>
                    <a:pt x="1258" y="196"/>
                  </a:cubicBezTo>
                  <a:cubicBezTo>
                    <a:pt x="835" y="196"/>
                    <a:pt x="75" y="4"/>
                    <a:pt x="67" y="2"/>
                  </a:cubicBezTo>
                  <a:cubicBezTo>
                    <a:pt x="63" y="1"/>
                    <a:pt x="59" y="0"/>
                    <a:pt x="56" y="0"/>
                  </a:cubicBezTo>
                  <a:close/>
                </a:path>
              </a:pathLst>
            </a:custGeom>
            <a:solidFill>
              <a:srgbClr val="5038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6192434" y="2025802"/>
              <a:ext cx="150446" cy="59873"/>
            </a:xfrm>
            <a:custGeom>
              <a:rect b="b" l="l" r="r" t="t"/>
              <a:pathLst>
                <a:path extrusionOk="0" h="587" w="1475">
                  <a:moveTo>
                    <a:pt x="1419" y="1"/>
                  </a:moveTo>
                  <a:cubicBezTo>
                    <a:pt x="1411" y="1"/>
                    <a:pt x="1403" y="3"/>
                    <a:pt x="1395" y="7"/>
                  </a:cubicBezTo>
                  <a:cubicBezTo>
                    <a:pt x="1388" y="11"/>
                    <a:pt x="640" y="418"/>
                    <a:pt x="46" y="490"/>
                  </a:cubicBezTo>
                  <a:cubicBezTo>
                    <a:pt x="19" y="492"/>
                    <a:pt x="0" y="517"/>
                    <a:pt x="4" y="544"/>
                  </a:cubicBezTo>
                  <a:cubicBezTo>
                    <a:pt x="7" y="568"/>
                    <a:pt x="28" y="586"/>
                    <a:pt x="52" y="586"/>
                  </a:cubicBezTo>
                  <a:lnTo>
                    <a:pt x="58" y="586"/>
                  </a:lnTo>
                  <a:cubicBezTo>
                    <a:pt x="671" y="512"/>
                    <a:pt x="1411" y="110"/>
                    <a:pt x="1442" y="92"/>
                  </a:cubicBezTo>
                  <a:cubicBezTo>
                    <a:pt x="1466" y="79"/>
                    <a:pt x="1475" y="49"/>
                    <a:pt x="1462" y="26"/>
                  </a:cubicBezTo>
                  <a:cubicBezTo>
                    <a:pt x="1453" y="10"/>
                    <a:pt x="1436" y="1"/>
                    <a:pt x="1419" y="1"/>
                  </a:cubicBezTo>
                  <a:close/>
                </a:path>
              </a:pathLst>
            </a:custGeom>
            <a:solidFill>
              <a:srgbClr val="5038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6065547" y="2094243"/>
              <a:ext cx="56405" cy="32639"/>
            </a:xfrm>
            <a:custGeom>
              <a:rect b="b" l="l" r="r" t="t"/>
              <a:pathLst>
                <a:path extrusionOk="0" h="320" w="553">
                  <a:moveTo>
                    <a:pt x="56" y="0"/>
                  </a:moveTo>
                  <a:cubicBezTo>
                    <a:pt x="41" y="0"/>
                    <a:pt x="25" y="8"/>
                    <a:pt x="16" y="22"/>
                  </a:cubicBezTo>
                  <a:cubicBezTo>
                    <a:pt x="1" y="45"/>
                    <a:pt x="6" y="75"/>
                    <a:pt x="29" y="90"/>
                  </a:cubicBezTo>
                  <a:cubicBezTo>
                    <a:pt x="169" y="184"/>
                    <a:pt x="321" y="260"/>
                    <a:pt x="481" y="317"/>
                  </a:cubicBezTo>
                  <a:cubicBezTo>
                    <a:pt x="486" y="319"/>
                    <a:pt x="492" y="320"/>
                    <a:pt x="498" y="320"/>
                  </a:cubicBezTo>
                  <a:cubicBezTo>
                    <a:pt x="518" y="320"/>
                    <a:pt x="536" y="307"/>
                    <a:pt x="544" y="287"/>
                  </a:cubicBezTo>
                  <a:cubicBezTo>
                    <a:pt x="553" y="262"/>
                    <a:pt x="539" y="234"/>
                    <a:pt x="514" y="225"/>
                  </a:cubicBezTo>
                  <a:cubicBezTo>
                    <a:pt x="362" y="171"/>
                    <a:pt x="217" y="99"/>
                    <a:pt x="83" y="9"/>
                  </a:cubicBezTo>
                  <a:cubicBezTo>
                    <a:pt x="75" y="3"/>
                    <a:pt x="65" y="0"/>
                    <a:pt x="56" y="0"/>
                  </a:cubicBezTo>
                  <a:close/>
                </a:path>
              </a:pathLst>
            </a:custGeom>
            <a:solidFill>
              <a:srgbClr val="F18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6062385" y="2117907"/>
              <a:ext cx="59567" cy="28457"/>
            </a:xfrm>
            <a:custGeom>
              <a:rect b="b" l="l" r="r" t="t"/>
              <a:pathLst>
                <a:path extrusionOk="0" h="279" w="584">
                  <a:moveTo>
                    <a:pt x="528" y="1"/>
                  </a:moveTo>
                  <a:cubicBezTo>
                    <a:pt x="523" y="1"/>
                    <a:pt x="517" y="2"/>
                    <a:pt x="511" y="4"/>
                  </a:cubicBezTo>
                  <a:lnTo>
                    <a:pt x="38" y="185"/>
                  </a:lnTo>
                  <a:cubicBezTo>
                    <a:pt x="13" y="194"/>
                    <a:pt x="0" y="222"/>
                    <a:pt x="10" y="247"/>
                  </a:cubicBezTo>
                  <a:cubicBezTo>
                    <a:pt x="17" y="268"/>
                    <a:pt x="36" y="279"/>
                    <a:pt x="55" y="279"/>
                  </a:cubicBezTo>
                  <a:cubicBezTo>
                    <a:pt x="61" y="279"/>
                    <a:pt x="68" y="278"/>
                    <a:pt x="73" y="276"/>
                  </a:cubicBezTo>
                  <a:lnTo>
                    <a:pt x="546" y="96"/>
                  </a:lnTo>
                  <a:cubicBezTo>
                    <a:pt x="571" y="86"/>
                    <a:pt x="584" y="57"/>
                    <a:pt x="574" y="33"/>
                  </a:cubicBezTo>
                  <a:cubicBezTo>
                    <a:pt x="566" y="13"/>
                    <a:pt x="548" y="1"/>
                    <a:pt x="528" y="1"/>
                  </a:cubicBezTo>
                  <a:close/>
                </a:path>
              </a:pathLst>
            </a:custGeom>
            <a:solidFill>
              <a:srgbClr val="F18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6243943" y="2074252"/>
              <a:ext cx="50795" cy="41411"/>
            </a:xfrm>
            <a:custGeom>
              <a:rect b="b" l="l" r="r" t="t"/>
              <a:pathLst>
                <a:path extrusionOk="0" h="406" w="498">
                  <a:moveTo>
                    <a:pt x="444" y="1"/>
                  </a:moveTo>
                  <a:cubicBezTo>
                    <a:pt x="431" y="1"/>
                    <a:pt x="419" y="6"/>
                    <a:pt x="409" y="15"/>
                  </a:cubicBezTo>
                  <a:cubicBezTo>
                    <a:pt x="296" y="131"/>
                    <a:pt x="169" y="231"/>
                    <a:pt x="31" y="315"/>
                  </a:cubicBezTo>
                  <a:cubicBezTo>
                    <a:pt x="8" y="329"/>
                    <a:pt x="1" y="359"/>
                    <a:pt x="15" y="382"/>
                  </a:cubicBezTo>
                  <a:cubicBezTo>
                    <a:pt x="24" y="397"/>
                    <a:pt x="40" y="406"/>
                    <a:pt x="57" y="406"/>
                  </a:cubicBezTo>
                  <a:cubicBezTo>
                    <a:pt x="65" y="406"/>
                    <a:pt x="74" y="403"/>
                    <a:pt x="82" y="399"/>
                  </a:cubicBezTo>
                  <a:cubicBezTo>
                    <a:pt x="227" y="310"/>
                    <a:pt x="360" y="205"/>
                    <a:pt x="479" y="84"/>
                  </a:cubicBezTo>
                  <a:cubicBezTo>
                    <a:pt x="497" y="64"/>
                    <a:pt x="497" y="34"/>
                    <a:pt x="478" y="15"/>
                  </a:cubicBezTo>
                  <a:cubicBezTo>
                    <a:pt x="469" y="5"/>
                    <a:pt x="456" y="1"/>
                    <a:pt x="444" y="1"/>
                  </a:cubicBezTo>
                  <a:close/>
                </a:path>
              </a:pathLst>
            </a:custGeom>
            <a:solidFill>
              <a:srgbClr val="F18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6244453" y="2106585"/>
              <a:ext cx="61810" cy="18360"/>
            </a:xfrm>
            <a:custGeom>
              <a:rect b="b" l="l" r="r" t="t"/>
              <a:pathLst>
                <a:path extrusionOk="0" h="180" w="606">
                  <a:moveTo>
                    <a:pt x="54" y="1"/>
                  </a:moveTo>
                  <a:cubicBezTo>
                    <a:pt x="31" y="1"/>
                    <a:pt x="9" y="18"/>
                    <a:pt x="5" y="42"/>
                  </a:cubicBezTo>
                  <a:cubicBezTo>
                    <a:pt x="1" y="69"/>
                    <a:pt x="19" y="94"/>
                    <a:pt x="46" y="98"/>
                  </a:cubicBezTo>
                  <a:lnTo>
                    <a:pt x="546" y="179"/>
                  </a:lnTo>
                  <a:lnTo>
                    <a:pt x="554" y="179"/>
                  </a:lnTo>
                  <a:cubicBezTo>
                    <a:pt x="577" y="179"/>
                    <a:pt x="598" y="163"/>
                    <a:pt x="602" y="138"/>
                  </a:cubicBezTo>
                  <a:cubicBezTo>
                    <a:pt x="606" y="112"/>
                    <a:pt x="588" y="87"/>
                    <a:pt x="561" y="83"/>
                  </a:cubicBezTo>
                  <a:lnTo>
                    <a:pt x="61" y="1"/>
                  </a:lnTo>
                  <a:cubicBezTo>
                    <a:pt x="59" y="1"/>
                    <a:pt x="57" y="1"/>
                    <a:pt x="54" y="1"/>
                  </a:cubicBezTo>
                  <a:close/>
                </a:path>
              </a:pathLst>
            </a:custGeom>
            <a:solidFill>
              <a:srgbClr val="F18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p:nvPr/>
          </p:nvSpPr>
          <p:spPr>
            <a:xfrm>
              <a:off x="6311976" y="1718174"/>
              <a:ext cx="343528" cy="363213"/>
            </a:xfrm>
            <a:custGeom>
              <a:rect b="b" l="l" r="r" t="t"/>
              <a:pathLst>
                <a:path extrusionOk="0" h="3561" w="3368">
                  <a:moveTo>
                    <a:pt x="761" y="1"/>
                  </a:moveTo>
                  <a:cubicBezTo>
                    <a:pt x="757" y="1"/>
                    <a:pt x="753" y="1"/>
                    <a:pt x="749" y="1"/>
                  </a:cubicBezTo>
                  <a:cubicBezTo>
                    <a:pt x="1" y="4"/>
                    <a:pt x="983" y="3560"/>
                    <a:pt x="1797" y="3560"/>
                  </a:cubicBezTo>
                  <a:cubicBezTo>
                    <a:pt x="1818" y="3560"/>
                    <a:pt x="1838" y="3558"/>
                    <a:pt x="1858" y="3554"/>
                  </a:cubicBezTo>
                  <a:cubicBezTo>
                    <a:pt x="2325" y="3448"/>
                    <a:pt x="3368" y="1"/>
                    <a:pt x="761"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p:nvPr/>
          </p:nvSpPr>
          <p:spPr>
            <a:xfrm>
              <a:off x="5843394" y="1518665"/>
              <a:ext cx="651764" cy="451237"/>
            </a:xfrm>
            <a:custGeom>
              <a:rect b="b" l="l" r="r" t="t"/>
              <a:pathLst>
                <a:path extrusionOk="0" h="4424" w="6390">
                  <a:moveTo>
                    <a:pt x="4563" y="1"/>
                  </a:moveTo>
                  <a:cubicBezTo>
                    <a:pt x="4312" y="1"/>
                    <a:pt x="4060" y="54"/>
                    <a:pt x="3832" y="160"/>
                  </a:cubicBezTo>
                  <a:cubicBezTo>
                    <a:pt x="3775" y="187"/>
                    <a:pt x="3713" y="224"/>
                    <a:pt x="3696" y="286"/>
                  </a:cubicBezTo>
                  <a:cubicBezTo>
                    <a:pt x="3669" y="384"/>
                    <a:pt x="3771" y="467"/>
                    <a:pt x="3861" y="516"/>
                  </a:cubicBezTo>
                  <a:cubicBezTo>
                    <a:pt x="3999" y="590"/>
                    <a:pt x="4142" y="656"/>
                    <a:pt x="4289" y="713"/>
                  </a:cubicBezTo>
                  <a:cubicBezTo>
                    <a:pt x="4269" y="705"/>
                    <a:pt x="4243" y="701"/>
                    <a:pt x="4214" y="701"/>
                  </a:cubicBezTo>
                  <a:cubicBezTo>
                    <a:pt x="4047" y="701"/>
                    <a:pt x="3757" y="813"/>
                    <a:pt x="3637" y="842"/>
                  </a:cubicBezTo>
                  <a:cubicBezTo>
                    <a:pt x="3400" y="898"/>
                    <a:pt x="3166" y="966"/>
                    <a:pt x="2936" y="1043"/>
                  </a:cubicBezTo>
                  <a:cubicBezTo>
                    <a:pt x="2473" y="1195"/>
                    <a:pt x="2021" y="1384"/>
                    <a:pt x="1594" y="1618"/>
                  </a:cubicBezTo>
                  <a:cubicBezTo>
                    <a:pt x="965" y="1964"/>
                    <a:pt x="160" y="2505"/>
                    <a:pt x="51" y="3281"/>
                  </a:cubicBezTo>
                  <a:cubicBezTo>
                    <a:pt x="0" y="3642"/>
                    <a:pt x="98" y="3947"/>
                    <a:pt x="460" y="4079"/>
                  </a:cubicBezTo>
                  <a:cubicBezTo>
                    <a:pt x="1104" y="4313"/>
                    <a:pt x="1822" y="4424"/>
                    <a:pt x="2538" y="4424"/>
                  </a:cubicBezTo>
                  <a:cubicBezTo>
                    <a:pt x="3122" y="4424"/>
                    <a:pt x="3705" y="4350"/>
                    <a:pt x="4245" y="4210"/>
                  </a:cubicBezTo>
                  <a:cubicBezTo>
                    <a:pt x="5048" y="4002"/>
                    <a:pt x="5864" y="3569"/>
                    <a:pt x="6186" y="2758"/>
                  </a:cubicBezTo>
                  <a:cubicBezTo>
                    <a:pt x="6388" y="2247"/>
                    <a:pt x="6390" y="1657"/>
                    <a:pt x="6197" y="1153"/>
                  </a:cubicBezTo>
                  <a:cubicBezTo>
                    <a:pt x="6023" y="701"/>
                    <a:pt x="5692" y="318"/>
                    <a:pt x="5206" y="123"/>
                  </a:cubicBezTo>
                  <a:cubicBezTo>
                    <a:pt x="5002" y="41"/>
                    <a:pt x="4783" y="1"/>
                    <a:pt x="4563" y="1"/>
                  </a:cubicBezTo>
                  <a:close/>
                </a:path>
              </a:pathLst>
            </a:custGeom>
            <a:solidFill>
              <a:srgbClr val="5038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
            <p:cNvSpPr/>
            <p:nvPr/>
          </p:nvSpPr>
          <p:spPr>
            <a:xfrm>
              <a:off x="5843394" y="1787024"/>
              <a:ext cx="635546" cy="182882"/>
            </a:xfrm>
            <a:custGeom>
              <a:rect b="b" l="l" r="r" t="t"/>
              <a:pathLst>
                <a:path extrusionOk="0" h="1793" w="6231">
                  <a:moveTo>
                    <a:pt x="6230" y="1"/>
                  </a:moveTo>
                  <a:cubicBezTo>
                    <a:pt x="5860" y="674"/>
                    <a:pt x="5120" y="1049"/>
                    <a:pt x="4391" y="1238"/>
                  </a:cubicBezTo>
                  <a:cubicBezTo>
                    <a:pt x="3979" y="1345"/>
                    <a:pt x="3377" y="1419"/>
                    <a:pt x="2756" y="1419"/>
                  </a:cubicBezTo>
                  <a:cubicBezTo>
                    <a:pt x="1568" y="1419"/>
                    <a:pt x="313" y="1147"/>
                    <a:pt x="198" y="309"/>
                  </a:cubicBezTo>
                  <a:cubicBezTo>
                    <a:pt x="193" y="278"/>
                    <a:pt x="191" y="248"/>
                    <a:pt x="191" y="218"/>
                  </a:cubicBezTo>
                  <a:cubicBezTo>
                    <a:pt x="122" y="353"/>
                    <a:pt x="73" y="497"/>
                    <a:pt x="51" y="650"/>
                  </a:cubicBezTo>
                  <a:cubicBezTo>
                    <a:pt x="0" y="1011"/>
                    <a:pt x="98" y="1316"/>
                    <a:pt x="460" y="1448"/>
                  </a:cubicBezTo>
                  <a:cubicBezTo>
                    <a:pt x="1104" y="1682"/>
                    <a:pt x="1822" y="1793"/>
                    <a:pt x="2538" y="1793"/>
                  </a:cubicBezTo>
                  <a:cubicBezTo>
                    <a:pt x="3122" y="1793"/>
                    <a:pt x="3705" y="1719"/>
                    <a:pt x="4245" y="1579"/>
                  </a:cubicBezTo>
                  <a:cubicBezTo>
                    <a:pt x="5048" y="1371"/>
                    <a:pt x="5864" y="938"/>
                    <a:pt x="6186" y="127"/>
                  </a:cubicBezTo>
                  <a:cubicBezTo>
                    <a:pt x="6202" y="85"/>
                    <a:pt x="6216" y="43"/>
                    <a:pt x="6230"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a:off x="6365322" y="1604752"/>
              <a:ext cx="326902" cy="376371"/>
            </a:xfrm>
            <a:custGeom>
              <a:rect b="b" l="l" r="r" t="t"/>
              <a:pathLst>
                <a:path extrusionOk="0" h="3690" w="3205">
                  <a:moveTo>
                    <a:pt x="1041" y="0"/>
                  </a:moveTo>
                  <a:cubicBezTo>
                    <a:pt x="1033" y="0"/>
                    <a:pt x="1025" y="1"/>
                    <a:pt x="1018" y="4"/>
                  </a:cubicBezTo>
                  <a:cubicBezTo>
                    <a:pt x="768" y="87"/>
                    <a:pt x="1290" y="1871"/>
                    <a:pt x="1290" y="1871"/>
                  </a:cubicBezTo>
                  <a:cubicBezTo>
                    <a:pt x="1290" y="1871"/>
                    <a:pt x="785" y="542"/>
                    <a:pt x="490" y="542"/>
                  </a:cubicBezTo>
                  <a:cubicBezTo>
                    <a:pt x="480" y="542"/>
                    <a:pt x="470" y="544"/>
                    <a:pt x="460" y="547"/>
                  </a:cubicBezTo>
                  <a:cubicBezTo>
                    <a:pt x="188" y="639"/>
                    <a:pt x="920" y="2152"/>
                    <a:pt x="920" y="2152"/>
                  </a:cubicBezTo>
                  <a:cubicBezTo>
                    <a:pt x="920" y="2152"/>
                    <a:pt x="491" y="1508"/>
                    <a:pt x="276" y="1508"/>
                  </a:cubicBezTo>
                  <a:cubicBezTo>
                    <a:pt x="262" y="1508"/>
                    <a:pt x="249" y="1511"/>
                    <a:pt x="236" y="1517"/>
                  </a:cubicBezTo>
                  <a:cubicBezTo>
                    <a:pt x="1" y="1635"/>
                    <a:pt x="1142" y="3690"/>
                    <a:pt x="2109" y="3690"/>
                  </a:cubicBezTo>
                  <a:cubicBezTo>
                    <a:pt x="2169" y="3690"/>
                    <a:pt x="2228" y="3682"/>
                    <a:pt x="2287" y="3665"/>
                  </a:cubicBezTo>
                  <a:cubicBezTo>
                    <a:pt x="2521" y="3597"/>
                    <a:pt x="3204" y="1607"/>
                    <a:pt x="3019" y="1419"/>
                  </a:cubicBezTo>
                  <a:cubicBezTo>
                    <a:pt x="2998" y="1398"/>
                    <a:pt x="2974" y="1389"/>
                    <a:pt x="2946" y="1389"/>
                  </a:cubicBezTo>
                  <a:cubicBezTo>
                    <a:pt x="2810" y="1389"/>
                    <a:pt x="2611" y="1630"/>
                    <a:pt x="2524" y="1951"/>
                  </a:cubicBezTo>
                  <a:cubicBezTo>
                    <a:pt x="2524" y="1951"/>
                    <a:pt x="2165" y="220"/>
                    <a:pt x="1878" y="220"/>
                  </a:cubicBezTo>
                  <a:cubicBezTo>
                    <a:pt x="1875" y="220"/>
                    <a:pt x="1872" y="220"/>
                    <a:pt x="1869" y="220"/>
                  </a:cubicBezTo>
                  <a:cubicBezTo>
                    <a:pt x="1622" y="252"/>
                    <a:pt x="1862" y="1770"/>
                    <a:pt x="1862" y="1770"/>
                  </a:cubicBezTo>
                  <a:cubicBezTo>
                    <a:pt x="1862" y="1770"/>
                    <a:pt x="1338" y="0"/>
                    <a:pt x="1041" y="0"/>
                  </a:cubicBezTo>
                  <a:close/>
                </a:path>
              </a:pathLst>
            </a:custGeom>
            <a:solidFill>
              <a:srgbClr val="F0B7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a:off x="6556059" y="1866174"/>
              <a:ext cx="435529" cy="354543"/>
            </a:xfrm>
            <a:custGeom>
              <a:rect b="b" l="l" r="r" t="t"/>
              <a:pathLst>
                <a:path extrusionOk="0" h="3476" w="4270">
                  <a:moveTo>
                    <a:pt x="918" y="1"/>
                  </a:moveTo>
                  <a:cubicBezTo>
                    <a:pt x="726" y="410"/>
                    <a:pt x="0" y="1008"/>
                    <a:pt x="0" y="1008"/>
                  </a:cubicBezTo>
                  <a:cubicBezTo>
                    <a:pt x="0" y="1008"/>
                    <a:pt x="2709" y="2729"/>
                    <a:pt x="3893" y="3476"/>
                  </a:cubicBezTo>
                  <a:cubicBezTo>
                    <a:pt x="4017" y="2844"/>
                    <a:pt x="4142" y="2212"/>
                    <a:pt x="4270" y="1580"/>
                  </a:cubicBezTo>
                  <a:lnTo>
                    <a:pt x="918" y="1"/>
                  </a:lnTo>
                  <a:close/>
                </a:path>
              </a:pathLst>
            </a:custGeom>
            <a:solidFill>
              <a:srgbClr val="F0B7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p:nvPr/>
          </p:nvSpPr>
          <p:spPr>
            <a:xfrm>
              <a:off x="6650612" y="1890756"/>
              <a:ext cx="340978" cy="329962"/>
            </a:xfrm>
            <a:custGeom>
              <a:rect b="b" l="l" r="r" t="t"/>
              <a:pathLst>
                <a:path extrusionOk="0" h="3235" w="3343">
                  <a:moveTo>
                    <a:pt x="502" y="1"/>
                  </a:moveTo>
                  <a:cubicBezTo>
                    <a:pt x="358" y="263"/>
                    <a:pt x="126" y="928"/>
                    <a:pt x="0" y="1361"/>
                  </a:cubicBezTo>
                  <a:cubicBezTo>
                    <a:pt x="1056" y="2032"/>
                    <a:pt x="1908" y="2567"/>
                    <a:pt x="2966" y="3235"/>
                  </a:cubicBezTo>
                  <a:cubicBezTo>
                    <a:pt x="3090" y="2603"/>
                    <a:pt x="3215" y="1971"/>
                    <a:pt x="3343" y="1339"/>
                  </a:cubicBezTo>
                  <a:cubicBezTo>
                    <a:pt x="2395" y="892"/>
                    <a:pt x="1449" y="446"/>
                    <a:pt x="502" y="1"/>
                  </a:cubicBezTo>
                  <a:close/>
                </a:path>
              </a:pathLst>
            </a:custGeom>
            <a:solidFill>
              <a:srgbClr val="F18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p:nvPr/>
          </p:nvSpPr>
          <p:spPr>
            <a:xfrm>
              <a:off x="6553713" y="1878822"/>
              <a:ext cx="950107" cy="1135436"/>
            </a:xfrm>
            <a:custGeom>
              <a:rect b="b" l="l" r="r" t="t"/>
              <a:pathLst>
                <a:path extrusionOk="0" h="11132" w="9315">
                  <a:moveTo>
                    <a:pt x="2243" y="1"/>
                  </a:moveTo>
                  <a:cubicBezTo>
                    <a:pt x="1667" y="612"/>
                    <a:pt x="1281" y="2151"/>
                    <a:pt x="1281" y="2151"/>
                  </a:cubicBezTo>
                  <a:lnTo>
                    <a:pt x="5608" y="4219"/>
                  </a:lnTo>
                  <a:lnTo>
                    <a:pt x="5608" y="4219"/>
                  </a:lnTo>
                  <a:cubicBezTo>
                    <a:pt x="5608" y="4219"/>
                    <a:pt x="5608" y="4219"/>
                    <a:pt x="5608" y="4219"/>
                  </a:cubicBezTo>
                  <a:cubicBezTo>
                    <a:pt x="5599" y="4219"/>
                    <a:pt x="0" y="6542"/>
                    <a:pt x="0" y="6542"/>
                  </a:cubicBezTo>
                  <a:lnTo>
                    <a:pt x="2685" y="11132"/>
                  </a:lnTo>
                  <a:cubicBezTo>
                    <a:pt x="2685" y="11132"/>
                    <a:pt x="9315" y="6147"/>
                    <a:pt x="9202" y="4085"/>
                  </a:cubicBezTo>
                  <a:cubicBezTo>
                    <a:pt x="9098" y="2182"/>
                    <a:pt x="2243" y="1"/>
                    <a:pt x="2243" y="1"/>
                  </a:cubicBezTo>
                  <a:close/>
                </a:path>
              </a:pathLst>
            </a:custGeom>
            <a:solidFill>
              <a:srgbClr val="7E6C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 name="Google Shape;299;p19"/>
          <p:cNvSpPr txBox="1"/>
          <p:nvPr/>
        </p:nvSpPr>
        <p:spPr>
          <a:xfrm>
            <a:off x="1147937" y="3774677"/>
            <a:ext cx="1890900" cy="59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Saturn is the ringed one. It’s composed mostly of hydrogen and helium</a:t>
            </a:r>
            <a:endParaRPr sz="1200">
              <a:solidFill>
                <a:schemeClr val="lt1"/>
              </a:solidFill>
              <a:latin typeface="Roboto"/>
              <a:ea typeface="Roboto"/>
              <a:cs typeface="Roboto"/>
              <a:sym typeface="Roboto"/>
            </a:endParaRPr>
          </a:p>
        </p:txBody>
      </p:sp>
      <p:sp>
        <p:nvSpPr>
          <p:cNvPr id="300" name="Google Shape;300;p19"/>
          <p:cNvSpPr txBox="1"/>
          <p:nvPr/>
        </p:nvSpPr>
        <p:spPr>
          <a:xfrm>
            <a:off x="1147937" y="2812178"/>
            <a:ext cx="1890900" cy="59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Earth is the third planet from the Sun and the one where we live on</a:t>
            </a:r>
            <a:endParaRPr sz="1200">
              <a:solidFill>
                <a:schemeClr val="lt1"/>
              </a:solidFill>
              <a:latin typeface="Roboto"/>
              <a:ea typeface="Roboto"/>
              <a:cs typeface="Roboto"/>
              <a:sym typeface="Roboto"/>
            </a:endParaRPr>
          </a:p>
        </p:txBody>
      </p:sp>
      <p:sp>
        <p:nvSpPr>
          <p:cNvPr id="301" name="Google Shape;301;p19"/>
          <p:cNvSpPr txBox="1"/>
          <p:nvPr/>
        </p:nvSpPr>
        <p:spPr>
          <a:xfrm>
            <a:off x="5710348" y="3022375"/>
            <a:ext cx="2177400" cy="59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50">
                <a:solidFill>
                  <a:schemeClr val="dk1"/>
                </a:solidFill>
                <a:highlight>
                  <a:srgbClr val="FFFFFF"/>
                </a:highlight>
              </a:rPr>
              <a:t>t</a:t>
            </a:r>
            <a:r>
              <a:rPr b="1" lang="en" sz="1350">
                <a:solidFill>
                  <a:schemeClr val="dk1"/>
                </a:solidFill>
                <a:highlight>
                  <a:srgbClr val="FFFFFF"/>
                </a:highlight>
              </a:rPr>
              <a:t>he time taken in milliseconds to answer that question</a:t>
            </a:r>
            <a:r>
              <a:rPr lang="en" sz="1350">
                <a:solidFill>
                  <a:schemeClr val="dk1"/>
                </a:solidFill>
                <a:highlight>
                  <a:srgbClr val="FFFFFF"/>
                </a:highlight>
              </a:rPr>
              <a:t> </a:t>
            </a:r>
            <a:endParaRPr sz="1500">
              <a:solidFill>
                <a:schemeClr val="lt1"/>
              </a:solidFill>
              <a:latin typeface="Roboto"/>
              <a:ea typeface="Roboto"/>
              <a:cs typeface="Roboto"/>
              <a:sym typeface="Roboto"/>
            </a:endParaRPr>
          </a:p>
        </p:txBody>
      </p:sp>
      <p:sp>
        <p:nvSpPr>
          <p:cNvPr id="302" name="Google Shape;302;p19"/>
          <p:cNvSpPr txBox="1"/>
          <p:nvPr/>
        </p:nvSpPr>
        <p:spPr>
          <a:xfrm>
            <a:off x="5347761" y="3835677"/>
            <a:ext cx="1890900" cy="59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It’s a gas giant and the biggest planet in the Solar System</a:t>
            </a:r>
            <a:endParaRPr sz="1200">
              <a:solidFill>
                <a:schemeClr val="lt1"/>
              </a:solidFill>
              <a:latin typeface="Roboto"/>
              <a:ea typeface="Roboto"/>
              <a:cs typeface="Roboto"/>
              <a:sym typeface="Roboto"/>
            </a:endParaRPr>
          </a:p>
        </p:txBody>
      </p:sp>
      <p:pic>
        <p:nvPicPr>
          <p:cNvPr id="303" name="Google Shape;303;p19"/>
          <p:cNvPicPr preferRelativeResize="0"/>
          <p:nvPr/>
        </p:nvPicPr>
        <p:blipFill>
          <a:blip r:embed="rId3">
            <a:alphaModFix/>
          </a:blip>
          <a:stretch>
            <a:fillRect/>
          </a:stretch>
        </p:blipFill>
        <p:spPr>
          <a:xfrm>
            <a:off x="0" y="856725"/>
            <a:ext cx="3967049" cy="1932665"/>
          </a:xfrm>
          <a:prstGeom prst="rect">
            <a:avLst/>
          </a:prstGeom>
          <a:noFill/>
          <a:ln>
            <a:noFill/>
          </a:ln>
        </p:spPr>
      </p:pic>
      <p:pic>
        <p:nvPicPr>
          <p:cNvPr id="304" name="Google Shape;304;p19"/>
          <p:cNvPicPr preferRelativeResize="0"/>
          <p:nvPr/>
        </p:nvPicPr>
        <p:blipFill>
          <a:blip r:embed="rId4">
            <a:alphaModFix/>
          </a:blip>
          <a:stretch>
            <a:fillRect/>
          </a:stretch>
        </p:blipFill>
        <p:spPr>
          <a:xfrm>
            <a:off x="164926" y="3109699"/>
            <a:ext cx="4846558" cy="1128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0"/>
          <p:cNvSpPr/>
          <p:nvPr/>
        </p:nvSpPr>
        <p:spPr>
          <a:xfrm>
            <a:off x="461042" y="4197080"/>
            <a:ext cx="384009" cy="343342"/>
          </a:xfrm>
          <a:custGeom>
            <a:rect b="b" l="l" r="r" t="t"/>
            <a:pathLst>
              <a:path extrusionOk="0" h="12525" w="17050">
                <a:moveTo>
                  <a:pt x="8635" y="0"/>
                </a:moveTo>
                <a:cubicBezTo>
                  <a:pt x="8547" y="0"/>
                  <a:pt x="8460" y="6"/>
                  <a:pt x="8374" y="14"/>
                </a:cubicBezTo>
                <a:cubicBezTo>
                  <a:pt x="8364" y="15"/>
                  <a:pt x="8354" y="17"/>
                  <a:pt x="8345" y="19"/>
                </a:cubicBezTo>
                <a:cubicBezTo>
                  <a:pt x="8268" y="27"/>
                  <a:pt x="8191" y="39"/>
                  <a:pt x="8115" y="54"/>
                </a:cubicBezTo>
                <a:cubicBezTo>
                  <a:pt x="8107" y="55"/>
                  <a:pt x="8099" y="58"/>
                  <a:pt x="8092" y="60"/>
                </a:cubicBezTo>
                <a:cubicBezTo>
                  <a:pt x="8016" y="76"/>
                  <a:pt x="7940" y="95"/>
                  <a:pt x="7866" y="118"/>
                </a:cubicBezTo>
                <a:cubicBezTo>
                  <a:pt x="7856" y="122"/>
                  <a:pt x="7846" y="125"/>
                  <a:pt x="7837" y="129"/>
                </a:cubicBezTo>
                <a:cubicBezTo>
                  <a:pt x="7766" y="151"/>
                  <a:pt x="7697" y="177"/>
                  <a:pt x="7630" y="206"/>
                </a:cubicBezTo>
                <a:cubicBezTo>
                  <a:pt x="7615" y="212"/>
                  <a:pt x="7600" y="219"/>
                  <a:pt x="7585" y="226"/>
                </a:cubicBezTo>
                <a:cubicBezTo>
                  <a:pt x="7525" y="252"/>
                  <a:pt x="7465" y="281"/>
                  <a:pt x="7409" y="312"/>
                </a:cubicBezTo>
                <a:cubicBezTo>
                  <a:pt x="7387" y="323"/>
                  <a:pt x="7367" y="336"/>
                  <a:pt x="7345" y="348"/>
                </a:cubicBezTo>
                <a:cubicBezTo>
                  <a:pt x="7297" y="376"/>
                  <a:pt x="7250" y="405"/>
                  <a:pt x="7204" y="436"/>
                </a:cubicBezTo>
                <a:cubicBezTo>
                  <a:pt x="7177" y="454"/>
                  <a:pt x="7151" y="473"/>
                  <a:pt x="7125" y="492"/>
                </a:cubicBezTo>
                <a:cubicBezTo>
                  <a:pt x="7087" y="519"/>
                  <a:pt x="7052" y="548"/>
                  <a:pt x="7016" y="577"/>
                </a:cubicBezTo>
                <a:cubicBezTo>
                  <a:pt x="6985" y="602"/>
                  <a:pt x="6956" y="626"/>
                  <a:pt x="6927" y="653"/>
                </a:cubicBezTo>
                <a:cubicBezTo>
                  <a:pt x="6898" y="680"/>
                  <a:pt x="6870" y="707"/>
                  <a:pt x="6843" y="735"/>
                </a:cubicBezTo>
                <a:cubicBezTo>
                  <a:pt x="6822" y="755"/>
                  <a:pt x="6800" y="773"/>
                  <a:pt x="6780" y="795"/>
                </a:cubicBezTo>
                <a:cubicBezTo>
                  <a:pt x="6447" y="642"/>
                  <a:pt x="6080" y="563"/>
                  <a:pt x="5707" y="563"/>
                </a:cubicBezTo>
                <a:cubicBezTo>
                  <a:pt x="5631" y="563"/>
                  <a:pt x="5556" y="567"/>
                  <a:pt x="5481" y="574"/>
                </a:cubicBezTo>
                <a:cubicBezTo>
                  <a:pt x="5455" y="576"/>
                  <a:pt x="5429" y="579"/>
                  <a:pt x="5403" y="583"/>
                </a:cubicBezTo>
                <a:cubicBezTo>
                  <a:pt x="5356" y="588"/>
                  <a:pt x="5308" y="595"/>
                  <a:pt x="5261" y="603"/>
                </a:cubicBezTo>
                <a:cubicBezTo>
                  <a:pt x="5231" y="608"/>
                  <a:pt x="5201" y="613"/>
                  <a:pt x="5171" y="620"/>
                </a:cubicBezTo>
                <a:cubicBezTo>
                  <a:pt x="5128" y="629"/>
                  <a:pt x="5086" y="639"/>
                  <a:pt x="5044" y="651"/>
                </a:cubicBezTo>
                <a:cubicBezTo>
                  <a:pt x="5015" y="659"/>
                  <a:pt x="4985" y="666"/>
                  <a:pt x="4955" y="674"/>
                </a:cubicBezTo>
                <a:cubicBezTo>
                  <a:pt x="4893" y="694"/>
                  <a:pt x="4831" y="715"/>
                  <a:pt x="4771" y="738"/>
                </a:cubicBezTo>
                <a:cubicBezTo>
                  <a:pt x="4738" y="751"/>
                  <a:pt x="4706" y="765"/>
                  <a:pt x="4674" y="780"/>
                </a:cubicBezTo>
                <a:cubicBezTo>
                  <a:pt x="4641" y="794"/>
                  <a:pt x="4609" y="808"/>
                  <a:pt x="4576" y="824"/>
                </a:cubicBezTo>
                <a:cubicBezTo>
                  <a:pt x="4544" y="839"/>
                  <a:pt x="4513" y="856"/>
                  <a:pt x="4482" y="873"/>
                </a:cubicBezTo>
                <a:cubicBezTo>
                  <a:pt x="4450" y="891"/>
                  <a:pt x="4418" y="908"/>
                  <a:pt x="4387" y="928"/>
                </a:cubicBezTo>
                <a:cubicBezTo>
                  <a:pt x="4358" y="944"/>
                  <a:pt x="4330" y="962"/>
                  <a:pt x="4302" y="979"/>
                </a:cubicBezTo>
                <a:cubicBezTo>
                  <a:pt x="4261" y="1006"/>
                  <a:pt x="4222" y="1035"/>
                  <a:pt x="4183" y="1064"/>
                </a:cubicBezTo>
                <a:cubicBezTo>
                  <a:pt x="4165" y="1077"/>
                  <a:pt x="4148" y="1089"/>
                  <a:pt x="4130" y="1102"/>
                </a:cubicBezTo>
                <a:cubicBezTo>
                  <a:pt x="4078" y="1143"/>
                  <a:pt x="4028" y="1187"/>
                  <a:pt x="3979" y="1231"/>
                </a:cubicBezTo>
                <a:cubicBezTo>
                  <a:pt x="3963" y="1246"/>
                  <a:pt x="3949" y="1261"/>
                  <a:pt x="3934" y="1276"/>
                </a:cubicBezTo>
                <a:cubicBezTo>
                  <a:pt x="3897" y="1312"/>
                  <a:pt x="3862" y="1348"/>
                  <a:pt x="3828" y="1386"/>
                </a:cubicBezTo>
                <a:cubicBezTo>
                  <a:pt x="3814" y="1402"/>
                  <a:pt x="3799" y="1417"/>
                  <a:pt x="3785" y="1434"/>
                </a:cubicBezTo>
                <a:cubicBezTo>
                  <a:pt x="3750" y="1475"/>
                  <a:pt x="3717" y="1517"/>
                  <a:pt x="3686" y="1560"/>
                </a:cubicBezTo>
                <a:cubicBezTo>
                  <a:pt x="3675" y="1574"/>
                  <a:pt x="3665" y="1587"/>
                  <a:pt x="3655" y="1601"/>
                </a:cubicBezTo>
                <a:cubicBezTo>
                  <a:pt x="3574" y="1715"/>
                  <a:pt x="3504" y="1837"/>
                  <a:pt x="3445" y="1965"/>
                </a:cubicBezTo>
                <a:cubicBezTo>
                  <a:pt x="3436" y="1985"/>
                  <a:pt x="3427" y="2005"/>
                  <a:pt x="3419" y="2026"/>
                </a:cubicBezTo>
                <a:cubicBezTo>
                  <a:pt x="3407" y="2053"/>
                  <a:pt x="3395" y="2080"/>
                  <a:pt x="3384" y="2107"/>
                </a:cubicBezTo>
                <a:cubicBezTo>
                  <a:pt x="3356" y="2108"/>
                  <a:pt x="3328" y="2112"/>
                  <a:pt x="3300" y="2114"/>
                </a:cubicBezTo>
                <a:cubicBezTo>
                  <a:pt x="3260" y="2117"/>
                  <a:pt x="3220" y="2119"/>
                  <a:pt x="3181" y="2124"/>
                </a:cubicBezTo>
                <a:cubicBezTo>
                  <a:pt x="3139" y="2128"/>
                  <a:pt x="3097" y="2135"/>
                  <a:pt x="3056" y="2142"/>
                </a:cubicBezTo>
                <a:cubicBezTo>
                  <a:pt x="3017" y="2148"/>
                  <a:pt x="2978" y="2154"/>
                  <a:pt x="2940" y="2162"/>
                </a:cubicBezTo>
                <a:cubicBezTo>
                  <a:pt x="2900" y="2171"/>
                  <a:pt x="2860" y="2181"/>
                  <a:pt x="2820" y="2191"/>
                </a:cubicBezTo>
                <a:cubicBezTo>
                  <a:pt x="2782" y="2201"/>
                  <a:pt x="2744" y="2210"/>
                  <a:pt x="2708" y="2222"/>
                </a:cubicBezTo>
                <a:cubicBezTo>
                  <a:pt x="2669" y="2234"/>
                  <a:pt x="2631" y="2248"/>
                  <a:pt x="2593" y="2262"/>
                </a:cubicBezTo>
                <a:cubicBezTo>
                  <a:pt x="2557" y="2275"/>
                  <a:pt x="2521" y="2287"/>
                  <a:pt x="2486" y="2302"/>
                </a:cubicBezTo>
                <a:cubicBezTo>
                  <a:pt x="2448" y="2318"/>
                  <a:pt x="2412" y="2335"/>
                  <a:pt x="2376" y="2352"/>
                </a:cubicBezTo>
                <a:cubicBezTo>
                  <a:pt x="2342" y="2368"/>
                  <a:pt x="2307" y="2383"/>
                  <a:pt x="2274" y="2401"/>
                </a:cubicBezTo>
                <a:cubicBezTo>
                  <a:pt x="2239" y="2420"/>
                  <a:pt x="2205" y="2440"/>
                  <a:pt x="2170" y="2460"/>
                </a:cubicBezTo>
                <a:cubicBezTo>
                  <a:pt x="2138" y="2479"/>
                  <a:pt x="2105" y="2497"/>
                  <a:pt x="2074" y="2518"/>
                </a:cubicBezTo>
                <a:cubicBezTo>
                  <a:pt x="2041" y="2540"/>
                  <a:pt x="2009" y="2564"/>
                  <a:pt x="1977" y="2587"/>
                </a:cubicBezTo>
                <a:cubicBezTo>
                  <a:pt x="1947" y="2608"/>
                  <a:pt x="1917" y="2629"/>
                  <a:pt x="1888" y="2652"/>
                </a:cubicBezTo>
                <a:cubicBezTo>
                  <a:pt x="1857" y="2676"/>
                  <a:pt x="1828" y="2704"/>
                  <a:pt x="1798" y="2729"/>
                </a:cubicBezTo>
                <a:cubicBezTo>
                  <a:pt x="1771" y="2753"/>
                  <a:pt x="1743" y="2777"/>
                  <a:pt x="1716" y="2802"/>
                </a:cubicBezTo>
                <a:cubicBezTo>
                  <a:pt x="1688" y="2829"/>
                  <a:pt x="1661" y="2858"/>
                  <a:pt x="1634" y="2887"/>
                </a:cubicBezTo>
                <a:cubicBezTo>
                  <a:pt x="1609" y="2913"/>
                  <a:pt x="1584" y="2939"/>
                  <a:pt x="1560" y="2966"/>
                </a:cubicBezTo>
                <a:cubicBezTo>
                  <a:pt x="1534" y="2996"/>
                  <a:pt x="1511" y="3028"/>
                  <a:pt x="1486" y="3060"/>
                </a:cubicBezTo>
                <a:cubicBezTo>
                  <a:pt x="1464" y="3088"/>
                  <a:pt x="1442" y="3115"/>
                  <a:pt x="1421" y="3144"/>
                </a:cubicBezTo>
                <a:cubicBezTo>
                  <a:pt x="1398" y="3177"/>
                  <a:pt x="1377" y="3211"/>
                  <a:pt x="1355" y="3245"/>
                </a:cubicBezTo>
                <a:cubicBezTo>
                  <a:pt x="1337" y="3275"/>
                  <a:pt x="1317" y="3303"/>
                  <a:pt x="1299" y="3334"/>
                </a:cubicBezTo>
                <a:cubicBezTo>
                  <a:pt x="1279" y="3370"/>
                  <a:pt x="1262" y="3406"/>
                  <a:pt x="1244" y="3443"/>
                </a:cubicBezTo>
                <a:cubicBezTo>
                  <a:pt x="1229" y="3474"/>
                  <a:pt x="1212" y="3503"/>
                  <a:pt x="1198" y="3535"/>
                </a:cubicBezTo>
                <a:cubicBezTo>
                  <a:pt x="1181" y="3574"/>
                  <a:pt x="1167" y="3614"/>
                  <a:pt x="1152" y="3654"/>
                </a:cubicBezTo>
                <a:cubicBezTo>
                  <a:pt x="1140" y="3685"/>
                  <a:pt x="1127" y="3715"/>
                  <a:pt x="1116" y="3746"/>
                </a:cubicBezTo>
                <a:cubicBezTo>
                  <a:pt x="1102" y="3789"/>
                  <a:pt x="1092" y="3833"/>
                  <a:pt x="1081" y="3877"/>
                </a:cubicBezTo>
                <a:cubicBezTo>
                  <a:pt x="1073" y="3907"/>
                  <a:pt x="1064" y="3936"/>
                  <a:pt x="1057" y="3967"/>
                </a:cubicBezTo>
                <a:cubicBezTo>
                  <a:pt x="1046" y="4016"/>
                  <a:pt x="1039" y="4067"/>
                  <a:pt x="1032" y="4117"/>
                </a:cubicBezTo>
                <a:cubicBezTo>
                  <a:pt x="1029" y="4143"/>
                  <a:pt x="1023" y="4169"/>
                  <a:pt x="1020" y="4195"/>
                </a:cubicBezTo>
                <a:cubicBezTo>
                  <a:pt x="1012" y="4272"/>
                  <a:pt x="1008" y="4350"/>
                  <a:pt x="1008" y="4429"/>
                </a:cubicBezTo>
                <a:cubicBezTo>
                  <a:pt x="1008" y="4503"/>
                  <a:pt x="1011" y="4576"/>
                  <a:pt x="1018" y="4649"/>
                </a:cubicBezTo>
                <a:cubicBezTo>
                  <a:pt x="1019" y="4651"/>
                  <a:pt x="1018" y="4652"/>
                  <a:pt x="1019" y="4654"/>
                </a:cubicBezTo>
                <a:cubicBezTo>
                  <a:pt x="378" y="5091"/>
                  <a:pt x="0" y="5784"/>
                  <a:pt x="0" y="6535"/>
                </a:cubicBezTo>
                <a:cubicBezTo>
                  <a:pt x="0" y="6606"/>
                  <a:pt x="5" y="6675"/>
                  <a:pt x="12" y="6745"/>
                </a:cubicBezTo>
                <a:cubicBezTo>
                  <a:pt x="12" y="6761"/>
                  <a:pt x="14" y="6777"/>
                  <a:pt x="16" y="6792"/>
                </a:cubicBezTo>
                <a:cubicBezTo>
                  <a:pt x="24" y="6856"/>
                  <a:pt x="33" y="6920"/>
                  <a:pt x="47" y="6983"/>
                </a:cubicBezTo>
                <a:cubicBezTo>
                  <a:pt x="51" y="7003"/>
                  <a:pt x="56" y="7022"/>
                  <a:pt x="60" y="7041"/>
                </a:cubicBezTo>
                <a:cubicBezTo>
                  <a:pt x="72" y="7088"/>
                  <a:pt x="85" y="7135"/>
                  <a:pt x="99" y="7180"/>
                </a:cubicBezTo>
                <a:cubicBezTo>
                  <a:pt x="105" y="7201"/>
                  <a:pt x="111" y="7222"/>
                  <a:pt x="118" y="7243"/>
                </a:cubicBezTo>
                <a:cubicBezTo>
                  <a:pt x="136" y="7297"/>
                  <a:pt x="158" y="7351"/>
                  <a:pt x="181" y="7404"/>
                </a:cubicBezTo>
                <a:cubicBezTo>
                  <a:pt x="191" y="7428"/>
                  <a:pt x="202" y="7452"/>
                  <a:pt x="213" y="7476"/>
                </a:cubicBezTo>
                <a:cubicBezTo>
                  <a:pt x="234" y="7521"/>
                  <a:pt x="257" y="7565"/>
                  <a:pt x="281" y="7608"/>
                </a:cubicBezTo>
                <a:cubicBezTo>
                  <a:pt x="294" y="7631"/>
                  <a:pt x="306" y="7652"/>
                  <a:pt x="319" y="7674"/>
                </a:cubicBezTo>
                <a:cubicBezTo>
                  <a:pt x="345" y="7718"/>
                  <a:pt x="373" y="7761"/>
                  <a:pt x="402" y="7803"/>
                </a:cubicBezTo>
                <a:cubicBezTo>
                  <a:pt x="414" y="7819"/>
                  <a:pt x="425" y="7837"/>
                  <a:pt x="438" y="7853"/>
                </a:cubicBezTo>
                <a:cubicBezTo>
                  <a:pt x="475" y="7905"/>
                  <a:pt x="515" y="7955"/>
                  <a:pt x="557" y="8003"/>
                </a:cubicBezTo>
                <a:cubicBezTo>
                  <a:pt x="564" y="8012"/>
                  <a:pt x="572" y="8020"/>
                  <a:pt x="579" y="8028"/>
                </a:cubicBezTo>
                <a:cubicBezTo>
                  <a:pt x="621" y="8074"/>
                  <a:pt x="665" y="8120"/>
                  <a:pt x="709" y="8163"/>
                </a:cubicBezTo>
                <a:cubicBezTo>
                  <a:pt x="716" y="8169"/>
                  <a:pt x="723" y="8176"/>
                  <a:pt x="730" y="8183"/>
                </a:cubicBezTo>
                <a:cubicBezTo>
                  <a:pt x="782" y="8231"/>
                  <a:pt x="836" y="8277"/>
                  <a:pt x="892" y="8321"/>
                </a:cubicBezTo>
                <a:cubicBezTo>
                  <a:pt x="898" y="8326"/>
                  <a:pt x="904" y="8331"/>
                  <a:pt x="910" y="8335"/>
                </a:cubicBezTo>
                <a:cubicBezTo>
                  <a:pt x="965" y="8377"/>
                  <a:pt x="1021" y="8416"/>
                  <a:pt x="1079" y="8454"/>
                </a:cubicBezTo>
                <a:cubicBezTo>
                  <a:pt x="1083" y="8458"/>
                  <a:pt x="1087" y="8460"/>
                  <a:pt x="1092" y="8463"/>
                </a:cubicBezTo>
                <a:cubicBezTo>
                  <a:pt x="1098" y="8466"/>
                  <a:pt x="1104" y="8471"/>
                  <a:pt x="1110" y="8475"/>
                </a:cubicBezTo>
                <a:cubicBezTo>
                  <a:pt x="1099" y="8564"/>
                  <a:pt x="1093" y="8653"/>
                  <a:pt x="1093" y="8740"/>
                </a:cubicBezTo>
                <a:cubicBezTo>
                  <a:pt x="1093" y="10022"/>
                  <a:pt x="2200" y="11064"/>
                  <a:pt x="3559" y="11064"/>
                </a:cubicBezTo>
                <a:cubicBezTo>
                  <a:pt x="3603" y="11064"/>
                  <a:pt x="3648" y="11063"/>
                  <a:pt x="3694" y="11060"/>
                </a:cubicBezTo>
                <a:cubicBezTo>
                  <a:pt x="3700" y="11073"/>
                  <a:pt x="3706" y="11085"/>
                  <a:pt x="3711" y="11098"/>
                </a:cubicBezTo>
                <a:cubicBezTo>
                  <a:pt x="3715" y="11104"/>
                  <a:pt x="3718" y="11111"/>
                  <a:pt x="3721" y="11117"/>
                </a:cubicBezTo>
                <a:cubicBezTo>
                  <a:pt x="4038" y="11819"/>
                  <a:pt x="4694" y="12320"/>
                  <a:pt x="5476" y="12474"/>
                </a:cubicBezTo>
                <a:cubicBezTo>
                  <a:pt x="5489" y="12477"/>
                  <a:pt x="5501" y="12478"/>
                  <a:pt x="5514" y="12481"/>
                </a:cubicBezTo>
                <a:cubicBezTo>
                  <a:pt x="5575" y="12491"/>
                  <a:pt x="5636" y="12501"/>
                  <a:pt x="5698" y="12507"/>
                </a:cubicBezTo>
                <a:cubicBezTo>
                  <a:pt x="5717" y="12510"/>
                  <a:pt x="5737" y="12511"/>
                  <a:pt x="5756" y="12513"/>
                </a:cubicBezTo>
                <a:cubicBezTo>
                  <a:pt x="5832" y="12520"/>
                  <a:pt x="5908" y="12525"/>
                  <a:pt x="5986" y="12525"/>
                </a:cubicBezTo>
                <a:cubicBezTo>
                  <a:pt x="7271" y="12525"/>
                  <a:pt x="8330" y="11592"/>
                  <a:pt x="8442" y="10408"/>
                </a:cubicBezTo>
                <a:cubicBezTo>
                  <a:pt x="8466" y="10415"/>
                  <a:pt x="8491" y="10421"/>
                  <a:pt x="8516" y="10427"/>
                </a:cubicBezTo>
                <a:cubicBezTo>
                  <a:pt x="8531" y="10432"/>
                  <a:pt x="8545" y="10435"/>
                  <a:pt x="8559" y="10439"/>
                </a:cubicBezTo>
                <a:cubicBezTo>
                  <a:pt x="8598" y="10448"/>
                  <a:pt x="8638" y="10457"/>
                  <a:pt x="8677" y="10465"/>
                </a:cubicBezTo>
                <a:cubicBezTo>
                  <a:pt x="8696" y="10469"/>
                  <a:pt x="8715" y="10472"/>
                  <a:pt x="8733" y="10475"/>
                </a:cubicBezTo>
                <a:cubicBezTo>
                  <a:pt x="8770" y="10482"/>
                  <a:pt x="8806" y="10488"/>
                  <a:pt x="8842" y="10493"/>
                </a:cubicBezTo>
                <a:cubicBezTo>
                  <a:pt x="8870" y="10496"/>
                  <a:pt x="8897" y="10499"/>
                  <a:pt x="8925" y="10502"/>
                </a:cubicBezTo>
                <a:cubicBezTo>
                  <a:pt x="8954" y="10505"/>
                  <a:pt x="8983" y="10509"/>
                  <a:pt x="9013" y="10510"/>
                </a:cubicBezTo>
                <a:cubicBezTo>
                  <a:pt x="9071" y="10515"/>
                  <a:pt x="9130" y="10516"/>
                  <a:pt x="9189" y="10516"/>
                </a:cubicBezTo>
                <a:cubicBezTo>
                  <a:pt x="9272" y="10516"/>
                  <a:pt x="9354" y="10512"/>
                  <a:pt x="9436" y="10505"/>
                </a:cubicBezTo>
                <a:cubicBezTo>
                  <a:pt x="9451" y="10503"/>
                  <a:pt x="9466" y="10501"/>
                  <a:pt x="9481" y="10499"/>
                </a:cubicBezTo>
                <a:cubicBezTo>
                  <a:pt x="9548" y="10491"/>
                  <a:pt x="9614" y="10482"/>
                  <a:pt x="9680" y="10470"/>
                </a:cubicBezTo>
                <a:cubicBezTo>
                  <a:pt x="9690" y="10468"/>
                  <a:pt x="9701" y="10465"/>
                  <a:pt x="9712" y="10463"/>
                </a:cubicBezTo>
                <a:cubicBezTo>
                  <a:pt x="9781" y="10449"/>
                  <a:pt x="9850" y="10433"/>
                  <a:pt x="9917" y="10412"/>
                </a:cubicBezTo>
                <a:cubicBezTo>
                  <a:pt x="9923" y="10411"/>
                  <a:pt x="9929" y="10409"/>
                  <a:pt x="9935" y="10407"/>
                </a:cubicBezTo>
                <a:cubicBezTo>
                  <a:pt x="10006" y="10386"/>
                  <a:pt x="10076" y="10362"/>
                  <a:pt x="10145" y="10335"/>
                </a:cubicBezTo>
                <a:cubicBezTo>
                  <a:pt x="10149" y="10333"/>
                  <a:pt x="10152" y="10331"/>
                  <a:pt x="10156" y="10330"/>
                </a:cubicBezTo>
                <a:cubicBezTo>
                  <a:pt x="10225" y="10302"/>
                  <a:pt x="10293" y="10272"/>
                  <a:pt x="10358" y="10238"/>
                </a:cubicBezTo>
                <a:cubicBezTo>
                  <a:pt x="10364" y="10235"/>
                  <a:pt x="10370" y="10232"/>
                  <a:pt x="10376" y="10228"/>
                </a:cubicBezTo>
                <a:cubicBezTo>
                  <a:pt x="10438" y="10196"/>
                  <a:pt x="10498" y="10162"/>
                  <a:pt x="10556" y="10125"/>
                </a:cubicBezTo>
                <a:cubicBezTo>
                  <a:pt x="10569" y="10117"/>
                  <a:pt x="10580" y="10109"/>
                  <a:pt x="10591" y="10102"/>
                </a:cubicBezTo>
                <a:cubicBezTo>
                  <a:pt x="10642" y="10068"/>
                  <a:pt x="10692" y="10034"/>
                  <a:pt x="10741" y="9997"/>
                </a:cubicBezTo>
                <a:cubicBezTo>
                  <a:pt x="10759" y="9983"/>
                  <a:pt x="10776" y="9967"/>
                  <a:pt x="10794" y="9953"/>
                </a:cubicBezTo>
                <a:cubicBezTo>
                  <a:pt x="10823" y="9930"/>
                  <a:pt x="10852" y="9908"/>
                  <a:pt x="10879" y="9883"/>
                </a:cubicBezTo>
                <a:cubicBezTo>
                  <a:pt x="11058" y="9922"/>
                  <a:pt x="11241" y="9941"/>
                  <a:pt x="11423" y="9941"/>
                </a:cubicBezTo>
                <a:cubicBezTo>
                  <a:pt x="11501" y="9941"/>
                  <a:pt x="11579" y="9937"/>
                  <a:pt x="11655" y="9930"/>
                </a:cubicBezTo>
                <a:cubicBezTo>
                  <a:pt x="11678" y="9928"/>
                  <a:pt x="11701" y="9924"/>
                  <a:pt x="11724" y="9922"/>
                </a:cubicBezTo>
                <a:cubicBezTo>
                  <a:pt x="11778" y="9916"/>
                  <a:pt x="11832" y="9908"/>
                  <a:pt x="11886" y="9898"/>
                </a:cubicBezTo>
                <a:cubicBezTo>
                  <a:pt x="11909" y="9894"/>
                  <a:pt x="11932" y="9889"/>
                  <a:pt x="11955" y="9885"/>
                </a:cubicBezTo>
                <a:cubicBezTo>
                  <a:pt x="12012" y="9873"/>
                  <a:pt x="12067" y="9860"/>
                  <a:pt x="12122" y="9844"/>
                </a:cubicBezTo>
                <a:cubicBezTo>
                  <a:pt x="12138" y="9840"/>
                  <a:pt x="12155" y="9835"/>
                  <a:pt x="12172" y="9831"/>
                </a:cubicBezTo>
                <a:cubicBezTo>
                  <a:pt x="12775" y="9650"/>
                  <a:pt x="13281" y="9256"/>
                  <a:pt x="13584" y="8733"/>
                </a:cubicBezTo>
                <a:cubicBezTo>
                  <a:pt x="13589" y="8726"/>
                  <a:pt x="13593" y="8719"/>
                  <a:pt x="13597" y="8712"/>
                </a:cubicBezTo>
                <a:cubicBezTo>
                  <a:pt x="13627" y="8658"/>
                  <a:pt x="13656" y="8602"/>
                  <a:pt x="13682" y="8546"/>
                </a:cubicBezTo>
                <a:cubicBezTo>
                  <a:pt x="13688" y="8533"/>
                  <a:pt x="13695" y="8519"/>
                  <a:pt x="13701" y="8505"/>
                </a:cubicBezTo>
                <a:cubicBezTo>
                  <a:pt x="13724" y="8453"/>
                  <a:pt x="13744" y="8400"/>
                  <a:pt x="13763" y="8346"/>
                </a:cubicBezTo>
                <a:cubicBezTo>
                  <a:pt x="13769" y="8329"/>
                  <a:pt x="13776" y="8313"/>
                  <a:pt x="13781" y="8298"/>
                </a:cubicBezTo>
                <a:cubicBezTo>
                  <a:pt x="13782" y="8293"/>
                  <a:pt x="13783" y="8290"/>
                  <a:pt x="13784" y="8286"/>
                </a:cubicBezTo>
                <a:cubicBezTo>
                  <a:pt x="14041" y="8369"/>
                  <a:pt x="14309" y="8411"/>
                  <a:pt x="14585" y="8411"/>
                </a:cubicBezTo>
                <a:cubicBezTo>
                  <a:pt x="15944" y="8411"/>
                  <a:pt x="17050" y="7369"/>
                  <a:pt x="17050" y="6088"/>
                </a:cubicBezTo>
                <a:cubicBezTo>
                  <a:pt x="17050" y="6011"/>
                  <a:pt x="17045" y="5935"/>
                  <a:pt x="17038" y="5859"/>
                </a:cubicBezTo>
                <a:cubicBezTo>
                  <a:pt x="17036" y="5840"/>
                  <a:pt x="17032" y="5821"/>
                  <a:pt x="17030" y="5801"/>
                </a:cubicBezTo>
                <a:cubicBezTo>
                  <a:pt x="17022" y="5745"/>
                  <a:pt x="17014" y="5689"/>
                  <a:pt x="17002" y="5633"/>
                </a:cubicBezTo>
                <a:cubicBezTo>
                  <a:pt x="16998" y="5615"/>
                  <a:pt x="16993" y="5596"/>
                  <a:pt x="16989" y="5578"/>
                </a:cubicBezTo>
                <a:cubicBezTo>
                  <a:pt x="16975" y="5522"/>
                  <a:pt x="16961" y="5466"/>
                  <a:pt x="16943" y="5412"/>
                </a:cubicBezTo>
                <a:cubicBezTo>
                  <a:pt x="16938" y="5396"/>
                  <a:pt x="16932" y="5381"/>
                  <a:pt x="16927" y="5366"/>
                </a:cubicBezTo>
                <a:cubicBezTo>
                  <a:pt x="16907" y="5309"/>
                  <a:pt x="16886" y="5253"/>
                  <a:pt x="16862" y="5199"/>
                </a:cubicBezTo>
                <a:cubicBezTo>
                  <a:pt x="16856" y="5186"/>
                  <a:pt x="16850" y="5173"/>
                  <a:pt x="16844" y="5160"/>
                </a:cubicBezTo>
                <a:cubicBezTo>
                  <a:pt x="16818" y="5105"/>
                  <a:pt x="16791" y="5050"/>
                  <a:pt x="16760" y="4996"/>
                </a:cubicBezTo>
                <a:cubicBezTo>
                  <a:pt x="16753" y="4984"/>
                  <a:pt x="16746" y="4973"/>
                  <a:pt x="16739" y="4961"/>
                </a:cubicBezTo>
                <a:cubicBezTo>
                  <a:pt x="16708" y="4908"/>
                  <a:pt x="16675" y="4858"/>
                  <a:pt x="16640" y="4808"/>
                </a:cubicBezTo>
                <a:cubicBezTo>
                  <a:pt x="16631" y="4795"/>
                  <a:pt x="16621" y="4782"/>
                  <a:pt x="16612" y="4769"/>
                </a:cubicBezTo>
                <a:cubicBezTo>
                  <a:pt x="16577" y="4723"/>
                  <a:pt x="16543" y="4678"/>
                  <a:pt x="16504" y="4633"/>
                </a:cubicBezTo>
                <a:cubicBezTo>
                  <a:pt x="16492" y="4618"/>
                  <a:pt x="16479" y="4603"/>
                  <a:pt x="16465" y="4589"/>
                </a:cubicBezTo>
                <a:cubicBezTo>
                  <a:pt x="16447" y="4569"/>
                  <a:pt x="16431" y="4548"/>
                  <a:pt x="16412" y="4528"/>
                </a:cubicBezTo>
                <a:cubicBezTo>
                  <a:pt x="16440" y="4388"/>
                  <a:pt x="16454" y="4246"/>
                  <a:pt x="16454" y="4104"/>
                </a:cubicBezTo>
                <a:cubicBezTo>
                  <a:pt x="16454" y="2823"/>
                  <a:pt x="15348" y="1781"/>
                  <a:pt x="13988" y="1781"/>
                </a:cubicBezTo>
                <a:cubicBezTo>
                  <a:pt x="13939" y="1781"/>
                  <a:pt x="13889" y="1782"/>
                  <a:pt x="13839" y="1785"/>
                </a:cubicBezTo>
                <a:cubicBezTo>
                  <a:pt x="13440" y="969"/>
                  <a:pt x="12561" y="432"/>
                  <a:pt x="11599" y="432"/>
                </a:cubicBezTo>
                <a:cubicBezTo>
                  <a:pt x="11523" y="432"/>
                  <a:pt x="11448" y="436"/>
                  <a:pt x="11374" y="442"/>
                </a:cubicBezTo>
                <a:cubicBezTo>
                  <a:pt x="11358" y="444"/>
                  <a:pt x="11342" y="445"/>
                  <a:pt x="11327" y="446"/>
                </a:cubicBezTo>
                <a:cubicBezTo>
                  <a:pt x="11256" y="453"/>
                  <a:pt x="11185" y="464"/>
                  <a:pt x="11114" y="477"/>
                </a:cubicBezTo>
                <a:cubicBezTo>
                  <a:pt x="11102" y="480"/>
                  <a:pt x="11090" y="482"/>
                  <a:pt x="11078" y="485"/>
                </a:cubicBezTo>
                <a:cubicBezTo>
                  <a:pt x="11013" y="498"/>
                  <a:pt x="10949" y="514"/>
                  <a:pt x="10886" y="531"/>
                </a:cubicBezTo>
                <a:cubicBezTo>
                  <a:pt x="10877" y="534"/>
                  <a:pt x="10867" y="536"/>
                  <a:pt x="10858" y="539"/>
                </a:cubicBezTo>
                <a:cubicBezTo>
                  <a:pt x="10790" y="559"/>
                  <a:pt x="10721" y="583"/>
                  <a:pt x="10655" y="609"/>
                </a:cubicBezTo>
                <a:cubicBezTo>
                  <a:pt x="10644" y="614"/>
                  <a:pt x="10631" y="618"/>
                  <a:pt x="10620" y="624"/>
                </a:cubicBezTo>
                <a:cubicBezTo>
                  <a:pt x="10551" y="652"/>
                  <a:pt x="10482" y="682"/>
                  <a:pt x="10416" y="716"/>
                </a:cubicBezTo>
                <a:cubicBezTo>
                  <a:pt x="9951" y="260"/>
                  <a:pt x="9313" y="0"/>
                  <a:pt x="86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 name="Google Shape;310;p20"/>
          <p:cNvGrpSpPr/>
          <p:nvPr/>
        </p:nvGrpSpPr>
        <p:grpSpPr>
          <a:xfrm>
            <a:off x="205136" y="3905789"/>
            <a:ext cx="938809" cy="1142655"/>
            <a:chOff x="3192552" y="1471852"/>
            <a:chExt cx="2758770" cy="2758703"/>
          </a:xfrm>
        </p:grpSpPr>
        <p:sp>
          <p:nvSpPr>
            <p:cNvPr id="311" name="Google Shape;311;p20"/>
            <p:cNvSpPr/>
            <p:nvPr/>
          </p:nvSpPr>
          <p:spPr>
            <a:xfrm>
              <a:off x="3323777" y="1603077"/>
              <a:ext cx="2496386" cy="2496320"/>
            </a:xfrm>
            <a:custGeom>
              <a:rect b="b" l="l" r="r" t="t"/>
              <a:pathLst>
                <a:path extrusionOk="0" h="37723" w="37724">
                  <a:moveTo>
                    <a:pt x="18862" y="0"/>
                  </a:moveTo>
                  <a:cubicBezTo>
                    <a:pt x="18312" y="0"/>
                    <a:pt x="17767" y="24"/>
                    <a:pt x="17228" y="72"/>
                  </a:cubicBezTo>
                  <a:cubicBezTo>
                    <a:pt x="17230" y="126"/>
                    <a:pt x="17233" y="180"/>
                    <a:pt x="17233" y="235"/>
                  </a:cubicBezTo>
                  <a:cubicBezTo>
                    <a:pt x="17233" y="3782"/>
                    <a:pt x="14347" y="6668"/>
                    <a:pt x="10799" y="6668"/>
                  </a:cubicBezTo>
                  <a:cubicBezTo>
                    <a:pt x="9043" y="6668"/>
                    <a:pt x="7450" y="5961"/>
                    <a:pt x="6288" y="4816"/>
                  </a:cubicBezTo>
                  <a:cubicBezTo>
                    <a:pt x="5507" y="5516"/>
                    <a:pt x="4785" y="6279"/>
                    <a:pt x="4129" y="7099"/>
                  </a:cubicBezTo>
                  <a:cubicBezTo>
                    <a:pt x="5443" y="8277"/>
                    <a:pt x="6270" y="9986"/>
                    <a:pt x="6270" y="11885"/>
                  </a:cubicBezTo>
                  <a:cubicBezTo>
                    <a:pt x="6270" y="15375"/>
                    <a:pt x="3477" y="18223"/>
                    <a:pt x="9" y="18315"/>
                  </a:cubicBezTo>
                  <a:cubicBezTo>
                    <a:pt x="4" y="18497"/>
                    <a:pt x="0" y="18678"/>
                    <a:pt x="0" y="18861"/>
                  </a:cubicBezTo>
                  <a:cubicBezTo>
                    <a:pt x="0" y="19502"/>
                    <a:pt x="33" y="20137"/>
                    <a:pt x="96" y="20762"/>
                  </a:cubicBezTo>
                  <a:cubicBezTo>
                    <a:pt x="425" y="20710"/>
                    <a:pt x="761" y="20683"/>
                    <a:pt x="1104" y="20683"/>
                  </a:cubicBezTo>
                  <a:cubicBezTo>
                    <a:pt x="4651" y="20683"/>
                    <a:pt x="7537" y="23569"/>
                    <a:pt x="7537" y="27116"/>
                  </a:cubicBezTo>
                  <a:cubicBezTo>
                    <a:pt x="7537" y="29054"/>
                    <a:pt x="6675" y="30792"/>
                    <a:pt x="5317" y="31973"/>
                  </a:cubicBezTo>
                  <a:cubicBezTo>
                    <a:pt x="8747" y="35516"/>
                    <a:pt x="13551" y="37723"/>
                    <a:pt x="18862" y="37723"/>
                  </a:cubicBezTo>
                  <a:cubicBezTo>
                    <a:pt x="24172" y="37723"/>
                    <a:pt x="28976" y="35516"/>
                    <a:pt x="32408" y="31973"/>
                  </a:cubicBezTo>
                  <a:cubicBezTo>
                    <a:pt x="31048" y="30792"/>
                    <a:pt x="30186" y="29054"/>
                    <a:pt x="30186" y="27116"/>
                  </a:cubicBezTo>
                  <a:cubicBezTo>
                    <a:pt x="30186" y="23569"/>
                    <a:pt x="33073" y="20683"/>
                    <a:pt x="36620" y="20683"/>
                  </a:cubicBezTo>
                  <a:cubicBezTo>
                    <a:pt x="36964" y="20683"/>
                    <a:pt x="37300" y="20710"/>
                    <a:pt x="37628" y="20762"/>
                  </a:cubicBezTo>
                  <a:cubicBezTo>
                    <a:pt x="37691" y="20137"/>
                    <a:pt x="37723" y="19502"/>
                    <a:pt x="37723" y="18861"/>
                  </a:cubicBezTo>
                  <a:cubicBezTo>
                    <a:pt x="37723" y="18678"/>
                    <a:pt x="37720" y="18497"/>
                    <a:pt x="37715" y="18315"/>
                  </a:cubicBezTo>
                  <a:cubicBezTo>
                    <a:pt x="34247" y="18223"/>
                    <a:pt x="31453" y="15375"/>
                    <a:pt x="31453" y="11885"/>
                  </a:cubicBezTo>
                  <a:cubicBezTo>
                    <a:pt x="31453" y="9986"/>
                    <a:pt x="32281" y="8277"/>
                    <a:pt x="33594" y="7099"/>
                  </a:cubicBezTo>
                  <a:cubicBezTo>
                    <a:pt x="32932" y="6271"/>
                    <a:pt x="32202" y="5500"/>
                    <a:pt x="31412" y="4794"/>
                  </a:cubicBezTo>
                  <a:cubicBezTo>
                    <a:pt x="30248" y="5952"/>
                    <a:pt x="28645" y="6668"/>
                    <a:pt x="26877" y="6668"/>
                  </a:cubicBezTo>
                  <a:cubicBezTo>
                    <a:pt x="23330" y="6668"/>
                    <a:pt x="20444" y="3782"/>
                    <a:pt x="20444" y="235"/>
                  </a:cubicBezTo>
                  <a:cubicBezTo>
                    <a:pt x="20444" y="179"/>
                    <a:pt x="20447" y="123"/>
                    <a:pt x="20448" y="67"/>
                  </a:cubicBezTo>
                  <a:cubicBezTo>
                    <a:pt x="19925" y="24"/>
                    <a:pt x="19396" y="0"/>
                    <a:pt x="188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0"/>
            <p:cNvSpPr/>
            <p:nvPr/>
          </p:nvSpPr>
          <p:spPr>
            <a:xfrm>
              <a:off x="3642409" y="2070999"/>
              <a:ext cx="1669728" cy="2135732"/>
            </a:xfrm>
            <a:custGeom>
              <a:rect b="b" l="l" r="r" t="t"/>
              <a:pathLst>
                <a:path extrusionOk="0" h="32274" w="25232">
                  <a:moveTo>
                    <a:pt x="16241" y="32254"/>
                  </a:moveTo>
                  <a:cubicBezTo>
                    <a:pt x="16258" y="32264"/>
                    <a:pt x="16267" y="32268"/>
                    <a:pt x="16267" y="32268"/>
                  </a:cubicBezTo>
                  <a:cubicBezTo>
                    <a:pt x="16261" y="32263"/>
                    <a:pt x="16252" y="32258"/>
                    <a:pt x="16241" y="32254"/>
                  </a:cubicBezTo>
                  <a:close/>
                  <a:moveTo>
                    <a:pt x="13624" y="0"/>
                  </a:moveTo>
                  <a:cubicBezTo>
                    <a:pt x="5230" y="0"/>
                    <a:pt x="1" y="6117"/>
                    <a:pt x="3448" y="14381"/>
                  </a:cubicBezTo>
                  <a:cubicBezTo>
                    <a:pt x="7961" y="24370"/>
                    <a:pt x="796" y="27423"/>
                    <a:pt x="796" y="27423"/>
                  </a:cubicBezTo>
                  <a:cubicBezTo>
                    <a:pt x="796" y="27423"/>
                    <a:pt x="3947" y="30389"/>
                    <a:pt x="7618" y="31359"/>
                  </a:cubicBezTo>
                  <a:cubicBezTo>
                    <a:pt x="10552" y="32135"/>
                    <a:pt x="12805" y="32273"/>
                    <a:pt x="14277" y="32273"/>
                  </a:cubicBezTo>
                  <a:cubicBezTo>
                    <a:pt x="15092" y="32273"/>
                    <a:pt x="15668" y="32231"/>
                    <a:pt x="15987" y="32231"/>
                  </a:cubicBezTo>
                  <a:cubicBezTo>
                    <a:pt x="16110" y="32231"/>
                    <a:pt x="16195" y="32237"/>
                    <a:pt x="16241" y="32254"/>
                  </a:cubicBezTo>
                  <a:lnTo>
                    <a:pt x="16241" y="32254"/>
                  </a:lnTo>
                  <a:cubicBezTo>
                    <a:pt x="15953" y="32095"/>
                    <a:pt x="13407" y="30547"/>
                    <a:pt x="13969" y="25942"/>
                  </a:cubicBezTo>
                  <a:cubicBezTo>
                    <a:pt x="14058" y="25207"/>
                    <a:pt x="14392" y="24468"/>
                    <a:pt x="14956" y="23964"/>
                  </a:cubicBezTo>
                  <a:cubicBezTo>
                    <a:pt x="15278" y="23676"/>
                    <a:pt x="15617" y="23577"/>
                    <a:pt x="15966" y="23577"/>
                  </a:cubicBezTo>
                  <a:cubicBezTo>
                    <a:pt x="16405" y="23577"/>
                    <a:pt x="16860" y="23733"/>
                    <a:pt x="17321" y="23863"/>
                  </a:cubicBezTo>
                  <a:cubicBezTo>
                    <a:pt x="18254" y="24127"/>
                    <a:pt x="19214" y="24451"/>
                    <a:pt x="20192" y="24451"/>
                  </a:cubicBezTo>
                  <a:cubicBezTo>
                    <a:pt x="20323" y="24451"/>
                    <a:pt x="20454" y="24445"/>
                    <a:pt x="20585" y="24433"/>
                  </a:cubicBezTo>
                  <a:cubicBezTo>
                    <a:pt x="22525" y="24249"/>
                    <a:pt x="21701" y="22589"/>
                    <a:pt x="22038" y="21241"/>
                  </a:cubicBezTo>
                  <a:cubicBezTo>
                    <a:pt x="22102" y="20981"/>
                    <a:pt x="22222" y="20729"/>
                    <a:pt x="22383" y="20514"/>
                  </a:cubicBezTo>
                  <a:cubicBezTo>
                    <a:pt x="22498" y="20361"/>
                    <a:pt x="22646" y="20242"/>
                    <a:pt x="22811" y="20145"/>
                  </a:cubicBezTo>
                  <a:cubicBezTo>
                    <a:pt x="22948" y="20064"/>
                    <a:pt x="23129" y="20001"/>
                    <a:pt x="23140" y="19815"/>
                  </a:cubicBezTo>
                  <a:cubicBezTo>
                    <a:pt x="23159" y="19499"/>
                    <a:pt x="22960" y="19169"/>
                    <a:pt x="22818" y="18898"/>
                  </a:cubicBezTo>
                  <a:lnTo>
                    <a:pt x="22818" y="18898"/>
                  </a:lnTo>
                  <a:cubicBezTo>
                    <a:pt x="22818" y="18898"/>
                    <a:pt x="22818" y="18898"/>
                    <a:pt x="22818" y="18898"/>
                  </a:cubicBezTo>
                  <a:cubicBezTo>
                    <a:pt x="22826" y="18898"/>
                    <a:pt x="23116" y="18754"/>
                    <a:pt x="23140" y="18743"/>
                  </a:cubicBezTo>
                  <a:cubicBezTo>
                    <a:pt x="23274" y="18677"/>
                    <a:pt x="23464" y="18583"/>
                    <a:pt x="23513" y="18427"/>
                  </a:cubicBezTo>
                  <a:cubicBezTo>
                    <a:pt x="23557" y="18289"/>
                    <a:pt x="23467" y="18137"/>
                    <a:pt x="23400" y="18023"/>
                  </a:cubicBezTo>
                  <a:cubicBezTo>
                    <a:pt x="23230" y="17730"/>
                    <a:pt x="23295" y="17384"/>
                    <a:pt x="23564" y="17176"/>
                  </a:cubicBezTo>
                  <a:cubicBezTo>
                    <a:pt x="23881" y="16931"/>
                    <a:pt x="24282" y="16829"/>
                    <a:pt x="24613" y="16608"/>
                  </a:cubicBezTo>
                  <a:cubicBezTo>
                    <a:pt x="24924" y="16400"/>
                    <a:pt x="25232" y="15988"/>
                    <a:pt x="25034" y="15595"/>
                  </a:cubicBezTo>
                  <a:cubicBezTo>
                    <a:pt x="25027" y="15582"/>
                    <a:pt x="25020" y="15569"/>
                    <a:pt x="25012" y="15556"/>
                  </a:cubicBezTo>
                  <a:cubicBezTo>
                    <a:pt x="24930" y="15435"/>
                    <a:pt x="24760" y="15315"/>
                    <a:pt x="24666" y="15215"/>
                  </a:cubicBezTo>
                  <a:cubicBezTo>
                    <a:pt x="24536" y="15077"/>
                    <a:pt x="24409" y="14936"/>
                    <a:pt x="24289" y="14789"/>
                  </a:cubicBezTo>
                  <a:cubicBezTo>
                    <a:pt x="24034" y="14481"/>
                    <a:pt x="23802" y="14149"/>
                    <a:pt x="23628" y="13788"/>
                  </a:cubicBezTo>
                  <a:cubicBezTo>
                    <a:pt x="23345" y="13203"/>
                    <a:pt x="23243" y="12542"/>
                    <a:pt x="23280" y="11895"/>
                  </a:cubicBezTo>
                  <a:cubicBezTo>
                    <a:pt x="23296" y="11630"/>
                    <a:pt x="23324" y="11359"/>
                    <a:pt x="23421" y="11111"/>
                  </a:cubicBezTo>
                  <a:cubicBezTo>
                    <a:pt x="24267" y="8947"/>
                    <a:pt x="24326" y="775"/>
                    <a:pt x="15016" y="55"/>
                  </a:cubicBezTo>
                  <a:cubicBezTo>
                    <a:pt x="14543" y="18"/>
                    <a:pt x="14079" y="0"/>
                    <a:pt x="136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0"/>
            <p:cNvSpPr/>
            <p:nvPr/>
          </p:nvSpPr>
          <p:spPr>
            <a:xfrm>
              <a:off x="3192552" y="1471852"/>
              <a:ext cx="2758770" cy="2758703"/>
            </a:xfrm>
            <a:custGeom>
              <a:rect b="b" l="l" r="r" t="t"/>
              <a:pathLst>
                <a:path extrusionOk="0" h="41688" w="41689">
                  <a:moveTo>
                    <a:pt x="20845" y="0"/>
                  </a:moveTo>
                  <a:cubicBezTo>
                    <a:pt x="20554" y="0"/>
                    <a:pt x="20260" y="6"/>
                    <a:pt x="19970" y="18"/>
                  </a:cubicBezTo>
                  <a:cubicBezTo>
                    <a:pt x="19902" y="21"/>
                    <a:pt x="19849" y="79"/>
                    <a:pt x="19851" y="147"/>
                  </a:cubicBezTo>
                  <a:cubicBezTo>
                    <a:pt x="19854" y="213"/>
                    <a:pt x="19909" y="266"/>
                    <a:pt x="19975" y="266"/>
                  </a:cubicBezTo>
                  <a:lnTo>
                    <a:pt x="19980" y="266"/>
                  </a:lnTo>
                  <a:cubicBezTo>
                    <a:pt x="20163" y="258"/>
                    <a:pt x="20345" y="252"/>
                    <a:pt x="20530" y="250"/>
                  </a:cubicBezTo>
                  <a:cubicBezTo>
                    <a:pt x="20541" y="250"/>
                    <a:pt x="20551" y="250"/>
                    <a:pt x="20563" y="249"/>
                  </a:cubicBezTo>
                  <a:lnTo>
                    <a:pt x="20613" y="249"/>
                  </a:lnTo>
                  <a:lnTo>
                    <a:pt x="20637" y="248"/>
                  </a:lnTo>
                  <a:lnTo>
                    <a:pt x="20755" y="248"/>
                  </a:lnTo>
                  <a:cubicBezTo>
                    <a:pt x="20757" y="247"/>
                    <a:pt x="20758" y="247"/>
                    <a:pt x="20760" y="247"/>
                  </a:cubicBezTo>
                  <a:lnTo>
                    <a:pt x="20929" y="247"/>
                  </a:lnTo>
                  <a:cubicBezTo>
                    <a:pt x="20931" y="247"/>
                    <a:pt x="20934" y="248"/>
                    <a:pt x="20936" y="248"/>
                  </a:cubicBezTo>
                  <a:lnTo>
                    <a:pt x="20953" y="248"/>
                  </a:lnTo>
                  <a:cubicBezTo>
                    <a:pt x="21003" y="248"/>
                    <a:pt x="21053" y="248"/>
                    <a:pt x="21102" y="249"/>
                  </a:cubicBezTo>
                  <a:lnTo>
                    <a:pt x="21103" y="249"/>
                  </a:lnTo>
                  <a:cubicBezTo>
                    <a:pt x="21171" y="249"/>
                    <a:pt x="21226" y="195"/>
                    <a:pt x="21227" y="127"/>
                  </a:cubicBezTo>
                  <a:cubicBezTo>
                    <a:pt x="21228" y="59"/>
                    <a:pt x="21173" y="3"/>
                    <a:pt x="21105" y="2"/>
                  </a:cubicBezTo>
                  <a:cubicBezTo>
                    <a:pt x="21019" y="1"/>
                    <a:pt x="20931" y="0"/>
                    <a:pt x="20845" y="0"/>
                  </a:cubicBezTo>
                  <a:close/>
                  <a:moveTo>
                    <a:pt x="22262" y="48"/>
                  </a:moveTo>
                  <a:cubicBezTo>
                    <a:pt x="22197" y="48"/>
                    <a:pt x="22143" y="98"/>
                    <a:pt x="22139" y="163"/>
                  </a:cubicBezTo>
                  <a:cubicBezTo>
                    <a:pt x="22134" y="232"/>
                    <a:pt x="22186" y="291"/>
                    <a:pt x="22254" y="295"/>
                  </a:cubicBezTo>
                  <a:cubicBezTo>
                    <a:pt x="22372" y="303"/>
                    <a:pt x="22489" y="312"/>
                    <a:pt x="22607" y="322"/>
                  </a:cubicBezTo>
                  <a:cubicBezTo>
                    <a:pt x="22609" y="322"/>
                    <a:pt x="22612" y="322"/>
                    <a:pt x="22615" y="323"/>
                  </a:cubicBezTo>
                  <a:lnTo>
                    <a:pt x="22623" y="323"/>
                  </a:lnTo>
                  <a:cubicBezTo>
                    <a:pt x="22626" y="324"/>
                    <a:pt x="22629" y="324"/>
                    <a:pt x="22630" y="324"/>
                  </a:cubicBezTo>
                  <a:lnTo>
                    <a:pt x="22631" y="324"/>
                  </a:lnTo>
                  <a:cubicBezTo>
                    <a:pt x="22634" y="324"/>
                    <a:pt x="22636" y="325"/>
                    <a:pt x="22639" y="325"/>
                  </a:cubicBezTo>
                  <a:lnTo>
                    <a:pt x="22641" y="325"/>
                  </a:lnTo>
                  <a:cubicBezTo>
                    <a:pt x="22643" y="325"/>
                    <a:pt x="22644" y="326"/>
                    <a:pt x="22646" y="326"/>
                  </a:cubicBezTo>
                  <a:lnTo>
                    <a:pt x="22654" y="326"/>
                  </a:lnTo>
                  <a:cubicBezTo>
                    <a:pt x="22655" y="327"/>
                    <a:pt x="22656" y="327"/>
                    <a:pt x="22657" y="327"/>
                  </a:cubicBezTo>
                  <a:lnTo>
                    <a:pt x="22661" y="327"/>
                  </a:lnTo>
                  <a:cubicBezTo>
                    <a:pt x="22663" y="327"/>
                    <a:pt x="22664" y="327"/>
                    <a:pt x="22665" y="328"/>
                  </a:cubicBezTo>
                  <a:lnTo>
                    <a:pt x="22668" y="328"/>
                  </a:lnTo>
                  <a:cubicBezTo>
                    <a:pt x="22673" y="328"/>
                    <a:pt x="22679" y="328"/>
                    <a:pt x="22684" y="329"/>
                  </a:cubicBezTo>
                  <a:lnTo>
                    <a:pt x="22693" y="329"/>
                  </a:lnTo>
                  <a:cubicBezTo>
                    <a:pt x="22695" y="330"/>
                    <a:pt x="22697" y="330"/>
                    <a:pt x="22699" y="330"/>
                  </a:cubicBezTo>
                  <a:lnTo>
                    <a:pt x="22700" y="330"/>
                  </a:lnTo>
                  <a:cubicBezTo>
                    <a:pt x="22814" y="341"/>
                    <a:pt x="22928" y="352"/>
                    <a:pt x="23041" y="363"/>
                  </a:cubicBezTo>
                  <a:lnTo>
                    <a:pt x="23042" y="364"/>
                  </a:lnTo>
                  <a:lnTo>
                    <a:pt x="23049" y="364"/>
                  </a:lnTo>
                  <a:cubicBezTo>
                    <a:pt x="23051" y="365"/>
                    <a:pt x="23053" y="365"/>
                    <a:pt x="23055" y="365"/>
                  </a:cubicBezTo>
                  <a:lnTo>
                    <a:pt x="23056" y="365"/>
                  </a:lnTo>
                  <a:cubicBezTo>
                    <a:pt x="23059" y="366"/>
                    <a:pt x="23061" y="366"/>
                    <a:pt x="23063" y="366"/>
                  </a:cubicBezTo>
                  <a:cubicBezTo>
                    <a:pt x="23065" y="366"/>
                    <a:pt x="23067" y="367"/>
                    <a:pt x="23069" y="367"/>
                  </a:cubicBezTo>
                  <a:lnTo>
                    <a:pt x="23071" y="367"/>
                  </a:lnTo>
                  <a:cubicBezTo>
                    <a:pt x="23073" y="367"/>
                    <a:pt x="23075" y="368"/>
                    <a:pt x="23077" y="368"/>
                  </a:cubicBezTo>
                  <a:lnTo>
                    <a:pt x="23079" y="368"/>
                  </a:lnTo>
                  <a:cubicBezTo>
                    <a:pt x="23081" y="368"/>
                    <a:pt x="23083" y="369"/>
                    <a:pt x="23084" y="369"/>
                  </a:cubicBezTo>
                  <a:lnTo>
                    <a:pt x="23086" y="369"/>
                  </a:lnTo>
                  <a:cubicBezTo>
                    <a:pt x="23089" y="369"/>
                    <a:pt x="23090" y="369"/>
                    <a:pt x="23093" y="369"/>
                  </a:cubicBezTo>
                  <a:lnTo>
                    <a:pt x="23094" y="369"/>
                  </a:lnTo>
                  <a:lnTo>
                    <a:pt x="23115" y="372"/>
                  </a:lnTo>
                  <a:lnTo>
                    <a:pt x="23129" y="372"/>
                  </a:lnTo>
                  <a:cubicBezTo>
                    <a:pt x="23191" y="372"/>
                    <a:pt x="23245" y="326"/>
                    <a:pt x="23252" y="262"/>
                  </a:cubicBezTo>
                  <a:cubicBezTo>
                    <a:pt x="23259" y="195"/>
                    <a:pt x="23210" y="134"/>
                    <a:pt x="23142" y="126"/>
                  </a:cubicBezTo>
                  <a:cubicBezTo>
                    <a:pt x="22854" y="94"/>
                    <a:pt x="22560" y="68"/>
                    <a:pt x="22271" y="48"/>
                  </a:cubicBezTo>
                  <a:close/>
                  <a:moveTo>
                    <a:pt x="18818" y="98"/>
                  </a:moveTo>
                  <a:cubicBezTo>
                    <a:pt x="18815" y="98"/>
                    <a:pt x="18810" y="98"/>
                    <a:pt x="18806" y="99"/>
                  </a:cubicBezTo>
                  <a:cubicBezTo>
                    <a:pt x="18517" y="127"/>
                    <a:pt x="18225" y="162"/>
                    <a:pt x="17937" y="202"/>
                  </a:cubicBezTo>
                  <a:cubicBezTo>
                    <a:pt x="17869" y="211"/>
                    <a:pt x="17822" y="273"/>
                    <a:pt x="17832" y="342"/>
                  </a:cubicBezTo>
                  <a:cubicBezTo>
                    <a:pt x="17840" y="404"/>
                    <a:pt x="17894" y="448"/>
                    <a:pt x="17954" y="448"/>
                  </a:cubicBezTo>
                  <a:cubicBezTo>
                    <a:pt x="17960" y="448"/>
                    <a:pt x="17966" y="447"/>
                    <a:pt x="17971" y="446"/>
                  </a:cubicBezTo>
                  <a:cubicBezTo>
                    <a:pt x="17981" y="445"/>
                    <a:pt x="17991" y="444"/>
                    <a:pt x="18001" y="443"/>
                  </a:cubicBezTo>
                  <a:cubicBezTo>
                    <a:pt x="18004" y="442"/>
                    <a:pt x="18006" y="442"/>
                    <a:pt x="18009" y="442"/>
                  </a:cubicBezTo>
                  <a:lnTo>
                    <a:pt x="18009" y="441"/>
                  </a:lnTo>
                  <a:cubicBezTo>
                    <a:pt x="18017" y="440"/>
                    <a:pt x="18025" y="439"/>
                    <a:pt x="18032" y="438"/>
                  </a:cubicBezTo>
                  <a:lnTo>
                    <a:pt x="18033" y="438"/>
                  </a:lnTo>
                  <a:cubicBezTo>
                    <a:pt x="18036" y="438"/>
                    <a:pt x="18038" y="438"/>
                    <a:pt x="18040" y="438"/>
                  </a:cubicBezTo>
                  <a:lnTo>
                    <a:pt x="18042" y="437"/>
                  </a:lnTo>
                  <a:cubicBezTo>
                    <a:pt x="18044" y="437"/>
                    <a:pt x="18046" y="437"/>
                    <a:pt x="18048" y="436"/>
                  </a:cubicBezTo>
                  <a:lnTo>
                    <a:pt x="18050" y="436"/>
                  </a:lnTo>
                  <a:cubicBezTo>
                    <a:pt x="18052" y="436"/>
                    <a:pt x="18053" y="435"/>
                    <a:pt x="18056" y="435"/>
                  </a:cubicBezTo>
                  <a:lnTo>
                    <a:pt x="18057" y="435"/>
                  </a:lnTo>
                  <a:cubicBezTo>
                    <a:pt x="18062" y="434"/>
                    <a:pt x="18067" y="433"/>
                    <a:pt x="18073" y="432"/>
                  </a:cubicBezTo>
                  <a:lnTo>
                    <a:pt x="18073" y="432"/>
                  </a:lnTo>
                  <a:cubicBezTo>
                    <a:pt x="18076" y="432"/>
                    <a:pt x="18078" y="432"/>
                    <a:pt x="18080" y="431"/>
                  </a:cubicBezTo>
                  <a:lnTo>
                    <a:pt x="18082" y="431"/>
                  </a:lnTo>
                  <a:cubicBezTo>
                    <a:pt x="18084" y="431"/>
                    <a:pt x="18086" y="431"/>
                    <a:pt x="18087" y="431"/>
                  </a:cubicBezTo>
                  <a:lnTo>
                    <a:pt x="18090" y="431"/>
                  </a:lnTo>
                  <a:cubicBezTo>
                    <a:pt x="18092" y="431"/>
                    <a:pt x="18094" y="430"/>
                    <a:pt x="18094" y="430"/>
                  </a:cubicBezTo>
                  <a:lnTo>
                    <a:pt x="18098" y="430"/>
                  </a:lnTo>
                  <a:cubicBezTo>
                    <a:pt x="18100" y="429"/>
                    <a:pt x="18101" y="429"/>
                    <a:pt x="18104" y="429"/>
                  </a:cubicBezTo>
                  <a:cubicBezTo>
                    <a:pt x="18104" y="429"/>
                    <a:pt x="18105" y="429"/>
                    <a:pt x="18106" y="428"/>
                  </a:cubicBezTo>
                  <a:cubicBezTo>
                    <a:pt x="18108" y="428"/>
                    <a:pt x="18110" y="428"/>
                    <a:pt x="18112" y="427"/>
                  </a:cubicBezTo>
                  <a:lnTo>
                    <a:pt x="18115" y="427"/>
                  </a:lnTo>
                  <a:lnTo>
                    <a:pt x="18120" y="426"/>
                  </a:lnTo>
                  <a:lnTo>
                    <a:pt x="18123" y="426"/>
                  </a:lnTo>
                  <a:cubicBezTo>
                    <a:pt x="18124" y="426"/>
                    <a:pt x="18126" y="425"/>
                    <a:pt x="18127" y="425"/>
                  </a:cubicBezTo>
                  <a:lnTo>
                    <a:pt x="18130" y="425"/>
                  </a:lnTo>
                  <a:cubicBezTo>
                    <a:pt x="18132" y="424"/>
                    <a:pt x="18133" y="424"/>
                    <a:pt x="18135" y="424"/>
                  </a:cubicBezTo>
                  <a:cubicBezTo>
                    <a:pt x="18135" y="424"/>
                    <a:pt x="18137" y="424"/>
                    <a:pt x="18138" y="424"/>
                  </a:cubicBezTo>
                  <a:lnTo>
                    <a:pt x="18142" y="424"/>
                  </a:lnTo>
                  <a:cubicBezTo>
                    <a:pt x="18144" y="424"/>
                    <a:pt x="18146" y="423"/>
                    <a:pt x="18149" y="423"/>
                  </a:cubicBezTo>
                  <a:cubicBezTo>
                    <a:pt x="18149" y="423"/>
                    <a:pt x="18151" y="423"/>
                    <a:pt x="18152" y="422"/>
                  </a:cubicBezTo>
                  <a:lnTo>
                    <a:pt x="18156" y="422"/>
                  </a:lnTo>
                  <a:cubicBezTo>
                    <a:pt x="18157" y="422"/>
                    <a:pt x="18158" y="421"/>
                    <a:pt x="18160" y="421"/>
                  </a:cubicBezTo>
                  <a:lnTo>
                    <a:pt x="18163" y="421"/>
                  </a:lnTo>
                  <a:cubicBezTo>
                    <a:pt x="18164" y="420"/>
                    <a:pt x="18166" y="420"/>
                    <a:pt x="18167" y="420"/>
                  </a:cubicBezTo>
                  <a:lnTo>
                    <a:pt x="18171" y="420"/>
                  </a:lnTo>
                  <a:cubicBezTo>
                    <a:pt x="18172" y="419"/>
                    <a:pt x="18173" y="419"/>
                    <a:pt x="18174" y="419"/>
                  </a:cubicBezTo>
                  <a:cubicBezTo>
                    <a:pt x="18176" y="419"/>
                    <a:pt x="18176" y="419"/>
                    <a:pt x="18178" y="418"/>
                  </a:cubicBezTo>
                  <a:lnTo>
                    <a:pt x="18182" y="418"/>
                  </a:lnTo>
                  <a:cubicBezTo>
                    <a:pt x="18184" y="418"/>
                    <a:pt x="18187" y="417"/>
                    <a:pt x="18190" y="417"/>
                  </a:cubicBezTo>
                  <a:cubicBezTo>
                    <a:pt x="18190" y="417"/>
                    <a:pt x="18191" y="417"/>
                    <a:pt x="18192" y="417"/>
                  </a:cubicBezTo>
                  <a:lnTo>
                    <a:pt x="18197" y="417"/>
                  </a:lnTo>
                  <a:cubicBezTo>
                    <a:pt x="18197" y="417"/>
                    <a:pt x="18198" y="416"/>
                    <a:pt x="18199" y="416"/>
                  </a:cubicBezTo>
                  <a:lnTo>
                    <a:pt x="18204" y="416"/>
                  </a:lnTo>
                  <a:cubicBezTo>
                    <a:pt x="18205" y="415"/>
                    <a:pt x="18205" y="415"/>
                    <a:pt x="18206" y="415"/>
                  </a:cubicBezTo>
                  <a:lnTo>
                    <a:pt x="18211" y="415"/>
                  </a:lnTo>
                  <a:cubicBezTo>
                    <a:pt x="18212" y="414"/>
                    <a:pt x="18213" y="414"/>
                    <a:pt x="18213" y="414"/>
                  </a:cubicBezTo>
                  <a:cubicBezTo>
                    <a:pt x="18219" y="413"/>
                    <a:pt x="18225" y="413"/>
                    <a:pt x="18232" y="412"/>
                  </a:cubicBezTo>
                  <a:cubicBezTo>
                    <a:pt x="18232" y="412"/>
                    <a:pt x="18232" y="412"/>
                    <a:pt x="18232" y="411"/>
                  </a:cubicBezTo>
                  <a:lnTo>
                    <a:pt x="18237" y="411"/>
                  </a:lnTo>
                  <a:cubicBezTo>
                    <a:pt x="18238" y="411"/>
                    <a:pt x="18238" y="411"/>
                    <a:pt x="18239" y="410"/>
                  </a:cubicBezTo>
                  <a:lnTo>
                    <a:pt x="18245" y="410"/>
                  </a:lnTo>
                  <a:cubicBezTo>
                    <a:pt x="18245" y="410"/>
                    <a:pt x="18246" y="410"/>
                    <a:pt x="18246" y="410"/>
                  </a:cubicBezTo>
                  <a:lnTo>
                    <a:pt x="18252" y="410"/>
                  </a:lnTo>
                  <a:cubicBezTo>
                    <a:pt x="18252" y="410"/>
                    <a:pt x="18253" y="409"/>
                    <a:pt x="18253" y="409"/>
                  </a:cubicBezTo>
                  <a:cubicBezTo>
                    <a:pt x="18259" y="409"/>
                    <a:pt x="18266" y="408"/>
                    <a:pt x="18272" y="407"/>
                  </a:cubicBezTo>
                  <a:lnTo>
                    <a:pt x="18273" y="407"/>
                  </a:lnTo>
                  <a:cubicBezTo>
                    <a:pt x="18274" y="406"/>
                    <a:pt x="18275" y="406"/>
                    <a:pt x="18278" y="406"/>
                  </a:cubicBezTo>
                  <a:lnTo>
                    <a:pt x="18280" y="406"/>
                  </a:lnTo>
                  <a:cubicBezTo>
                    <a:pt x="18281" y="405"/>
                    <a:pt x="18283" y="405"/>
                    <a:pt x="18285" y="405"/>
                  </a:cubicBezTo>
                  <a:lnTo>
                    <a:pt x="18287" y="405"/>
                  </a:lnTo>
                  <a:cubicBezTo>
                    <a:pt x="18289" y="404"/>
                    <a:pt x="18290" y="404"/>
                    <a:pt x="18292" y="404"/>
                  </a:cubicBezTo>
                  <a:lnTo>
                    <a:pt x="18293" y="404"/>
                  </a:lnTo>
                  <a:cubicBezTo>
                    <a:pt x="18300" y="404"/>
                    <a:pt x="18306" y="403"/>
                    <a:pt x="18312" y="402"/>
                  </a:cubicBezTo>
                  <a:lnTo>
                    <a:pt x="18313" y="402"/>
                  </a:lnTo>
                  <a:cubicBezTo>
                    <a:pt x="18314" y="402"/>
                    <a:pt x="18316" y="401"/>
                    <a:pt x="18318" y="401"/>
                  </a:cubicBezTo>
                  <a:lnTo>
                    <a:pt x="18320" y="401"/>
                  </a:lnTo>
                  <a:cubicBezTo>
                    <a:pt x="18321" y="401"/>
                    <a:pt x="18323" y="400"/>
                    <a:pt x="18325" y="400"/>
                  </a:cubicBezTo>
                  <a:lnTo>
                    <a:pt x="18327" y="400"/>
                  </a:lnTo>
                  <a:cubicBezTo>
                    <a:pt x="18328" y="400"/>
                    <a:pt x="18330" y="400"/>
                    <a:pt x="18332" y="399"/>
                  </a:cubicBezTo>
                  <a:lnTo>
                    <a:pt x="18334" y="399"/>
                  </a:lnTo>
                  <a:cubicBezTo>
                    <a:pt x="18342" y="398"/>
                    <a:pt x="18350" y="397"/>
                    <a:pt x="18358" y="397"/>
                  </a:cubicBezTo>
                  <a:cubicBezTo>
                    <a:pt x="18359" y="397"/>
                    <a:pt x="18360" y="396"/>
                    <a:pt x="18360" y="396"/>
                  </a:cubicBezTo>
                  <a:lnTo>
                    <a:pt x="18365" y="396"/>
                  </a:lnTo>
                  <a:cubicBezTo>
                    <a:pt x="18366" y="396"/>
                    <a:pt x="18367" y="395"/>
                    <a:pt x="18367" y="395"/>
                  </a:cubicBezTo>
                  <a:lnTo>
                    <a:pt x="18372" y="395"/>
                  </a:lnTo>
                  <a:cubicBezTo>
                    <a:pt x="18373" y="395"/>
                    <a:pt x="18373" y="395"/>
                    <a:pt x="18374" y="394"/>
                  </a:cubicBezTo>
                  <a:cubicBezTo>
                    <a:pt x="18380" y="394"/>
                    <a:pt x="18386" y="393"/>
                    <a:pt x="18392" y="392"/>
                  </a:cubicBezTo>
                  <a:lnTo>
                    <a:pt x="18393" y="392"/>
                  </a:lnTo>
                  <a:cubicBezTo>
                    <a:pt x="18395" y="392"/>
                    <a:pt x="18397" y="391"/>
                    <a:pt x="18398" y="391"/>
                  </a:cubicBezTo>
                  <a:lnTo>
                    <a:pt x="18400" y="391"/>
                  </a:lnTo>
                  <a:cubicBezTo>
                    <a:pt x="18402" y="391"/>
                    <a:pt x="18404" y="390"/>
                    <a:pt x="18405" y="390"/>
                  </a:cubicBezTo>
                  <a:lnTo>
                    <a:pt x="18407" y="390"/>
                  </a:lnTo>
                  <a:cubicBezTo>
                    <a:pt x="18410" y="390"/>
                    <a:pt x="18410" y="390"/>
                    <a:pt x="18413" y="390"/>
                  </a:cubicBezTo>
                  <a:lnTo>
                    <a:pt x="18414" y="390"/>
                  </a:lnTo>
                  <a:cubicBezTo>
                    <a:pt x="18422" y="389"/>
                    <a:pt x="18431" y="388"/>
                    <a:pt x="18439" y="387"/>
                  </a:cubicBezTo>
                  <a:cubicBezTo>
                    <a:pt x="18439" y="387"/>
                    <a:pt x="18440" y="386"/>
                    <a:pt x="18440" y="386"/>
                  </a:cubicBezTo>
                  <a:lnTo>
                    <a:pt x="18446" y="386"/>
                  </a:lnTo>
                  <a:cubicBezTo>
                    <a:pt x="18446" y="386"/>
                    <a:pt x="18447" y="386"/>
                    <a:pt x="18447" y="385"/>
                  </a:cubicBezTo>
                  <a:lnTo>
                    <a:pt x="18454" y="385"/>
                  </a:lnTo>
                  <a:cubicBezTo>
                    <a:pt x="18463" y="383"/>
                    <a:pt x="18471" y="383"/>
                    <a:pt x="18479" y="382"/>
                  </a:cubicBezTo>
                  <a:lnTo>
                    <a:pt x="18480" y="382"/>
                  </a:lnTo>
                  <a:cubicBezTo>
                    <a:pt x="18483" y="382"/>
                    <a:pt x="18485" y="382"/>
                    <a:pt x="18486" y="381"/>
                  </a:cubicBezTo>
                  <a:lnTo>
                    <a:pt x="18487" y="381"/>
                  </a:lnTo>
                  <a:cubicBezTo>
                    <a:pt x="18489" y="381"/>
                    <a:pt x="18492" y="381"/>
                    <a:pt x="18493" y="380"/>
                  </a:cubicBezTo>
                  <a:cubicBezTo>
                    <a:pt x="18502" y="379"/>
                    <a:pt x="18511" y="378"/>
                    <a:pt x="18520" y="377"/>
                  </a:cubicBezTo>
                  <a:lnTo>
                    <a:pt x="18521" y="377"/>
                  </a:lnTo>
                  <a:cubicBezTo>
                    <a:pt x="18523" y="377"/>
                    <a:pt x="18525" y="376"/>
                    <a:pt x="18527" y="376"/>
                  </a:cubicBezTo>
                  <a:lnTo>
                    <a:pt x="18527" y="376"/>
                  </a:lnTo>
                  <a:cubicBezTo>
                    <a:pt x="18539" y="376"/>
                    <a:pt x="18549" y="374"/>
                    <a:pt x="18561" y="373"/>
                  </a:cubicBezTo>
                  <a:lnTo>
                    <a:pt x="18562" y="373"/>
                  </a:lnTo>
                  <a:cubicBezTo>
                    <a:pt x="18563" y="372"/>
                    <a:pt x="18565" y="372"/>
                    <a:pt x="18568" y="372"/>
                  </a:cubicBezTo>
                  <a:cubicBezTo>
                    <a:pt x="18579" y="370"/>
                    <a:pt x="18590" y="369"/>
                    <a:pt x="18601" y="369"/>
                  </a:cubicBezTo>
                  <a:lnTo>
                    <a:pt x="18602" y="369"/>
                  </a:lnTo>
                  <a:cubicBezTo>
                    <a:pt x="18679" y="360"/>
                    <a:pt x="18754" y="352"/>
                    <a:pt x="18830" y="345"/>
                  </a:cubicBezTo>
                  <a:cubicBezTo>
                    <a:pt x="18899" y="338"/>
                    <a:pt x="18948" y="278"/>
                    <a:pt x="18941" y="210"/>
                  </a:cubicBezTo>
                  <a:cubicBezTo>
                    <a:pt x="18935" y="146"/>
                    <a:pt x="18881" y="98"/>
                    <a:pt x="18818" y="98"/>
                  </a:cubicBezTo>
                  <a:close/>
                  <a:moveTo>
                    <a:pt x="24277" y="285"/>
                  </a:moveTo>
                  <a:cubicBezTo>
                    <a:pt x="24218" y="285"/>
                    <a:pt x="24165" y="328"/>
                    <a:pt x="24156" y="388"/>
                  </a:cubicBezTo>
                  <a:cubicBezTo>
                    <a:pt x="24144" y="455"/>
                    <a:pt x="24190" y="519"/>
                    <a:pt x="24257" y="530"/>
                  </a:cubicBezTo>
                  <a:cubicBezTo>
                    <a:pt x="24334" y="543"/>
                    <a:pt x="24410" y="556"/>
                    <a:pt x="24486" y="569"/>
                  </a:cubicBezTo>
                  <a:lnTo>
                    <a:pt x="24487" y="569"/>
                  </a:lnTo>
                  <a:cubicBezTo>
                    <a:pt x="24489" y="570"/>
                    <a:pt x="24491" y="570"/>
                    <a:pt x="24494" y="571"/>
                  </a:cubicBezTo>
                  <a:lnTo>
                    <a:pt x="24494" y="571"/>
                  </a:lnTo>
                  <a:cubicBezTo>
                    <a:pt x="24497" y="572"/>
                    <a:pt x="24500" y="572"/>
                    <a:pt x="24501" y="573"/>
                  </a:cubicBezTo>
                  <a:lnTo>
                    <a:pt x="24502" y="573"/>
                  </a:lnTo>
                  <a:cubicBezTo>
                    <a:pt x="24510" y="574"/>
                    <a:pt x="24518" y="576"/>
                    <a:pt x="24526" y="577"/>
                  </a:cubicBezTo>
                  <a:cubicBezTo>
                    <a:pt x="24529" y="577"/>
                    <a:pt x="24531" y="578"/>
                    <a:pt x="24533" y="578"/>
                  </a:cubicBezTo>
                  <a:lnTo>
                    <a:pt x="24535" y="578"/>
                  </a:lnTo>
                  <a:cubicBezTo>
                    <a:pt x="24536" y="579"/>
                    <a:pt x="24539" y="579"/>
                    <a:pt x="24541" y="580"/>
                  </a:cubicBezTo>
                  <a:lnTo>
                    <a:pt x="24543" y="580"/>
                  </a:lnTo>
                  <a:cubicBezTo>
                    <a:pt x="24544" y="580"/>
                    <a:pt x="24547" y="581"/>
                    <a:pt x="24549" y="581"/>
                  </a:cubicBezTo>
                  <a:lnTo>
                    <a:pt x="24549" y="582"/>
                  </a:lnTo>
                  <a:cubicBezTo>
                    <a:pt x="24555" y="583"/>
                    <a:pt x="24560" y="583"/>
                    <a:pt x="24565" y="584"/>
                  </a:cubicBezTo>
                  <a:lnTo>
                    <a:pt x="24566" y="584"/>
                  </a:lnTo>
                  <a:cubicBezTo>
                    <a:pt x="24569" y="584"/>
                    <a:pt x="24570" y="585"/>
                    <a:pt x="24572" y="585"/>
                  </a:cubicBezTo>
                  <a:lnTo>
                    <a:pt x="24574" y="586"/>
                  </a:lnTo>
                  <a:lnTo>
                    <a:pt x="24580" y="587"/>
                  </a:lnTo>
                  <a:lnTo>
                    <a:pt x="24582" y="587"/>
                  </a:lnTo>
                  <a:cubicBezTo>
                    <a:pt x="24584" y="588"/>
                    <a:pt x="24586" y="588"/>
                    <a:pt x="24588" y="589"/>
                  </a:cubicBezTo>
                  <a:lnTo>
                    <a:pt x="24590" y="589"/>
                  </a:lnTo>
                  <a:cubicBezTo>
                    <a:pt x="24592" y="589"/>
                    <a:pt x="24594" y="589"/>
                    <a:pt x="24597" y="589"/>
                  </a:cubicBezTo>
                  <a:cubicBezTo>
                    <a:pt x="24599" y="590"/>
                    <a:pt x="24602" y="591"/>
                    <a:pt x="24604" y="591"/>
                  </a:cubicBezTo>
                  <a:cubicBezTo>
                    <a:pt x="24605" y="591"/>
                    <a:pt x="24606" y="591"/>
                    <a:pt x="24607" y="592"/>
                  </a:cubicBezTo>
                  <a:cubicBezTo>
                    <a:pt x="24608" y="592"/>
                    <a:pt x="24610" y="592"/>
                    <a:pt x="24611" y="593"/>
                  </a:cubicBezTo>
                  <a:lnTo>
                    <a:pt x="24615" y="593"/>
                  </a:lnTo>
                  <a:cubicBezTo>
                    <a:pt x="24616" y="594"/>
                    <a:pt x="24618" y="594"/>
                    <a:pt x="24619" y="594"/>
                  </a:cubicBezTo>
                  <a:cubicBezTo>
                    <a:pt x="24620" y="594"/>
                    <a:pt x="24621" y="595"/>
                    <a:pt x="24622" y="595"/>
                  </a:cubicBezTo>
                  <a:cubicBezTo>
                    <a:pt x="24624" y="595"/>
                    <a:pt x="24625" y="595"/>
                    <a:pt x="24626" y="596"/>
                  </a:cubicBezTo>
                  <a:lnTo>
                    <a:pt x="24630" y="596"/>
                  </a:lnTo>
                  <a:cubicBezTo>
                    <a:pt x="24631" y="596"/>
                    <a:pt x="24632" y="596"/>
                    <a:pt x="24634" y="596"/>
                  </a:cubicBezTo>
                  <a:cubicBezTo>
                    <a:pt x="24635" y="597"/>
                    <a:pt x="24636" y="597"/>
                    <a:pt x="24637" y="597"/>
                  </a:cubicBezTo>
                  <a:cubicBezTo>
                    <a:pt x="24639" y="597"/>
                    <a:pt x="24641" y="598"/>
                    <a:pt x="24644" y="598"/>
                  </a:cubicBezTo>
                  <a:cubicBezTo>
                    <a:pt x="24645" y="599"/>
                    <a:pt x="24646" y="599"/>
                    <a:pt x="24647" y="599"/>
                  </a:cubicBezTo>
                  <a:cubicBezTo>
                    <a:pt x="24648" y="599"/>
                    <a:pt x="24650" y="600"/>
                    <a:pt x="24651" y="600"/>
                  </a:cubicBezTo>
                  <a:cubicBezTo>
                    <a:pt x="24653" y="600"/>
                    <a:pt x="24653" y="600"/>
                    <a:pt x="24654" y="601"/>
                  </a:cubicBezTo>
                  <a:cubicBezTo>
                    <a:pt x="24656" y="601"/>
                    <a:pt x="24657" y="601"/>
                    <a:pt x="24659" y="602"/>
                  </a:cubicBezTo>
                  <a:lnTo>
                    <a:pt x="24662" y="602"/>
                  </a:lnTo>
                  <a:cubicBezTo>
                    <a:pt x="24663" y="603"/>
                    <a:pt x="24665" y="603"/>
                    <a:pt x="24666" y="603"/>
                  </a:cubicBezTo>
                  <a:cubicBezTo>
                    <a:pt x="24666" y="603"/>
                    <a:pt x="24668" y="603"/>
                    <a:pt x="24669" y="603"/>
                  </a:cubicBezTo>
                  <a:cubicBezTo>
                    <a:pt x="24671" y="603"/>
                    <a:pt x="24672" y="603"/>
                    <a:pt x="24673" y="604"/>
                  </a:cubicBezTo>
                  <a:cubicBezTo>
                    <a:pt x="24674" y="604"/>
                    <a:pt x="24675" y="604"/>
                    <a:pt x="24677" y="605"/>
                  </a:cubicBezTo>
                  <a:lnTo>
                    <a:pt x="24680" y="605"/>
                  </a:lnTo>
                  <a:cubicBezTo>
                    <a:pt x="24683" y="606"/>
                    <a:pt x="24685" y="606"/>
                    <a:pt x="24687" y="607"/>
                  </a:cubicBezTo>
                  <a:cubicBezTo>
                    <a:pt x="24688" y="607"/>
                    <a:pt x="24689" y="607"/>
                    <a:pt x="24691" y="608"/>
                  </a:cubicBezTo>
                  <a:lnTo>
                    <a:pt x="24694" y="608"/>
                  </a:lnTo>
                  <a:cubicBezTo>
                    <a:pt x="24695" y="609"/>
                    <a:pt x="24697" y="609"/>
                    <a:pt x="24698" y="609"/>
                  </a:cubicBezTo>
                  <a:cubicBezTo>
                    <a:pt x="24700" y="609"/>
                    <a:pt x="24701" y="610"/>
                    <a:pt x="24702" y="610"/>
                  </a:cubicBezTo>
                  <a:cubicBezTo>
                    <a:pt x="24703" y="610"/>
                    <a:pt x="24704" y="610"/>
                    <a:pt x="24705" y="610"/>
                  </a:cubicBezTo>
                  <a:cubicBezTo>
                    <a:pt x="24707" y="610"/>
                    <a:pt x="24708" y="610"/>
                    <a:pt x="24709" y="611"/>
                  </a:cubicBezTo>
                  <a:lnTo>
                    <a:pt x="24712" y="611"/>
                  </a:lnTo>
                  <a:cubicBezTo>
                    <a:pt x="24714" y="612"/>
                    <a:pt x="24715" y="612"/>
                    <a:pt x="24716" y="612"/>
                  </a:cubicBezTo>
                  <a:lnTo>
                    <a:pt x="24717" y="612"/>
                  </a:lnTo>
                  <a:cubicBezTo>
                    <a:pt x="24723" y="614"/>
                    <a:pt x="24729" y="615"/>
                    <a:pt x="24735" y="616"/>
                  </a:cubicBezTo>
                  <a:cubicBezTo>
                    <a:pt x="24736" y="616"/>
                    <a:pt x="24736" y="617"/>
                    <a:pt x="24737" y="617"/>
                  </a:cubicBezTo>
                  <a:cubicBezTo>
                    <a:pt x="24739" y="617"/>
                    <a:pt x="24741" y="617"/>
                    <a:pt x="24742" y="617"/>
                  </a:cubicBezTo>
                  <a:lnTo>
                    <a:pt x="24744" y="617"/>
                  </a:lnTo>
                  <a:cubicBezTo>
                    <a:pt x="24746" y="618"/>
                    <a:pt x="24748" y="618"/>
                    <a:pt x="24749" y="618"/>
                  </a:cubicBezTo>
                  <a:cubicBezTo>
                    <a:pt x="24749" y="619"/>
                    <a:pt x="24750" y="619"/>
                    <a:pt x="24750" y="619"/>
                  </a:cubicBezTo>
                  <a:cubicBezTo>
                    <a:pt x="24759" y="621"/>
                    <a:pt x="24768" y="622"/>
                    <a:pt x="24777" y="624"/>
                  </a:cubicBezTo>
                  <a:cubicBezTo>
                    <a:pt x="24778" y="624"/>
                    <a:pt x="24780" y="624"/>
                    <a:pt x="24783" y="625"/>
                  </a:cubicBezTo>
                  <a:lnTo>
                    <a:pt x="24783" y="625"/>
                  </a:lnTo>
                  <a:cubicBezTo>
                    <a:pt x="24784" y="625"/>
                    <a:pt x="24788" y="626"/>
                    <a:pt x="24789" y="626"/>
                  </a:cubicBezTo>
                  <a:cubicBezTo>
                    <a:pt x="24790" y="626"/>
                    <a:pt x="24790" y="626"/>
                    <a:pt x="24790" y="627"/>
                  </a:cubicBezTo>
                  <a:cubicBezTo>
                    <a:pt x="24801" y="629"/>
                    <a:pt x="24812" y="631"/>
                    <a:pt x="24823" y="633"/>
                  </a:cubicBezTo>
                  <a:cubicBezTo>
                    <a:pt x="24825" y="633"/>
                    <a:pt x="24827" y="634"/>
                    <a:pt x="24829" y="634"/>
                  </a:cubicBezTo>
                  <a:lnTo>
                    <a:pt x="24830" y="634"/>
                  </a:lnTo>
                  <a:cubicBezTo>
                    <a:pt x="24922" y="652"/>
                    <a:pt x="25015" y="672"/>
                    <a:pt x="25107" y="691"/>
                  </a:cubicBezTo>
                  <a:cubicBezTo>
                    <a:pt x="25115" y="693"/>
                    <a:pt x="25124" y="693"/>
                    <a:pt x="25133" y="693"/>
                  </a:cubicBezTo>
                  <a:cubicBezTo>
                    <a:pt x="25189" y="693"/>
                    <a:pt x="25241" y="653"/>
                    <a:pt x="25253" y="596"/>
                  </a:cubicBezTo>
                  <a:cubicBezTo>
                    <a:pt x="25267" y="528"/>
                    <a:pt x="25224" y="463"/>
                    <a:pt x="25158" y="449"/>
                  </a:cubicBezTo>
                  <a:cubicBezTo>
                    <a:pt x="24873" y="389"/>
                    <a:pt x="24584" y="334"/>
                    <a:pt x="24298" y="286"/>
                  </a:cubicBezTo>
                  <a:cubicBezTo>
                    <a:pt x="24291" y="285"/>
                    <a:pt x="24284" y="285"/>
                    <a:pt x="24277" y="285"/>
                  </a:cubicBezTo>
                  <a:close/>
                  <a:moveTo>
                    <a:pt x="16811" y="394"/>
                  </a:moveTo>
                  <a:cubicBezTo>
                    <a:pt x="16803" y="394"/>
                    <a:pt x="16795" y="395"/>
                    <a:pt x="16786" y="396"/>
                  </a:cubicBezTo>
                  <a:cubicBezTo>
                    <a:pt x="16502" y="452"/>
                    <a:pt x="16215" y="516"/>
                    <a:pt x="15932" y="584"/>
                  </a:cubicBezTo>
                  <a:cubicBezTo>
                    <a:pt x="15865" y="601"/>
                    <a:pt x="15825" y="667"/>
                    <a:pt x="15841" y="734"/>
                  </a:cubicBezTo>
                  <a:cubicBezTo>
                    <a:pt x="15855" y="790"/>
                    <a:pt x="15905" y="828"/>
                    <a:pt x="15961" y="828"/>
                  </a:cubicBezTo>
                  <a:cubicBezTo>
                    <a:pt x="15971" y="828"/>
                    <a:pt x="15981" y="827"/>
                    <a:pt x="15990" y="824"/>
                  </a:cubicBezTo>
                  <a:cubicBezTo>
                    <a:pt x="16039" y="813"/>
                    <a:pt x="16088" y="802"/>
                    <a:pt x="16137" y="789"/>
                  </a:cubicBezTo>
                  <a:cubicBezTo>
                    <a:pt x="16153" y="786"/>
                    <a:pt x="16168" y="782"/>
                    <a:pt x="16183" y="779"/>
                  </a:cubicBezTo>
                  <a:lnTo>
                    <a:pt x="16184" y="779"/>
                  </a:lnTo>
                  <a:cubicBezTo>
                    <a:pt x="16187" y="778"/>
                    <a:pt x="16189" y="777"/>
                    <a:pt x="16191" y="777"/>
                  </a:cubicBezTo>
                  <a:lnTo>
                    <a:pt x="16192" y="777"/>
                  </a:lnTo>
                  <a:cubicBezTo>
                    <a:pt x="16201" y="775"/>
                    <a:pt x="16212" y="772"/>
                    <a:pt x="16222" y="770"/>
                  </a:cubicBezTo>
                  <a:lnTo>
                    <a:pt x="16223" y="769"/>
                  </a:lnTo>
                  <a:cubicBezTo>
                    <a:pt x="16225" y="769"/>
                    <a:pt x="16228" y="768"/>
                    <a:pt x="16229" y="768"/>
                  </a:cubicBezTo>
                  <a:lnTo>
                    <a:pt x="16231" y="768"/>
                  </a:lnTo>
                  <a:cubicBezTo>
                    <a:pt x="16233" y="768"/>
                    <a:pt x="16236" y="767"/>
                    <a:pt x="16237" y="767"/>
                  </a:cubicBezTo>
                  <a:lnTo>
                    <a:pt x="16238" y="766"/>
                  </a:lnTo>
                  <a:cubicBezTo>
                    <a:pt x="16246" y="764"/>
                    <a:pt x="16254" y="762"/>
                    <a:pt x="16261" y="761"/>
                  </a:cubicBezTo>
                  <a:lnTo>
                    <a:pt x="16263" y="761"/>
                  </a:lnTo>
                  <a:cubicBezTo>
                    <a:pt x="16264" y="761"/>
                    <a:pt x="16266" y="760"/>
                    <a:pt x="16269" y="760"/>
                  </a:cubicBezTo>
                  <a:lnTo>
                    <a:pt x="16270" y="759"/>
                  </a:lnTo>
                  <a:lnTo>
                    <a:pt x="16277" y="758"/>
                  </a:lnTo>
                  <a:lnTo>
                    <a:pt x="16277" y="757"/>
                  </a:lnTo>
                  <a:cubicBezTo>
                    <a:pt x="16280" y="757"/>
                    <a:pt x="16283" y="756"/>
                    <a:pt x="16284" y="755"/>
                  </a:cubicBezTo>
                  <a:lnTo>
                    <a:pt x="16285" y="755"/>
                  </a:lnTo>
                  <a:cubicBezTo>
                    <a:pt x="16290" y="755"/>
                    <a:pt x="16295" y="754"/>
                    <a:pt x="16300" y="752"/>
                  </a:cubicBezTo>
                  <a:lnTo>
                    <a:pt x="16301" y="752"/>
                  </a:lnTo>
                  <a:cubicBezTo>
                    <a:pt x="16304" y="751"/>
                    <a:pt x="16305" y="751"/>
                    <a:pt x="16308" y="750"/>
                  </a:cubicBezTo>
                  <a:lnTo>
                    <a:pt x="16309" y="750"/>
                  </a:lnTo>
                  <a:cubicBezTo>
                    <a:pt x="16311" y="749"/>
                    <a:pt x="16313" y="749"/>
                    <a:pt x="16315" y="748"/>
                  </a:cubicBezTo>
                  <a:lnTo>
                    <a:pt x="16317" y="748"/>
                  </a:lnTo>
                  <a:cubicBezTo>
                    <a:pt x="16318" y="748"/>
                    <a:pt x="16321" y="748"/>
                    <a:pt x="16323" y="747"/>
                  </a:cubicBezTo>
                  <a:lnTo>
                    <a:pt x="16325" y="747"/>
                  </a:lnTo>
                  <a:cubicBezTo>
                    <a:pt x="16329" y="746"/>
                    <a:pt x="16334" y="744"/>
                    <a:pt x="16339" y="743"/>
                  </a:cubicBezTo>
                  <a:lnTo>
                    <a:pt x="16340" y="743"/>
                  </a:lnTo>
                  <a:cubicBezTo>
                    <a:pt x="16343" y="742"/>
                    <a:pt x="16345" y="742"/>
                    <a:pt x="16346" y="741"/>
                  </a:cubicBezTo>
                  <a:lnTo>
                    <a:pt x="16348" y="741"/>
                  </a:lnTo>
                  <a:cubicBezTo>
                    <a:pt x="16350" y="741"/>
                    <a:pt x="16353" y="741"/>
                    <a:pt x="16354" y="740"/>
                  </a:cubicBezTo>
                  <a:lnTo>
                    <a:pt x="16356" y="740"/>
                  </a:lnTo>
                  <a:cubicBezTo>
                    <a:pt x="16358" y="739"/>
                    <a:pt x="16360" y="739"/>
                    <a:pt x="16362" y="738"/>
                  </a:cubicBezTo>
                  <a:lnTo>
                    <a:pt x="16364" y="738"/>
                  </a:lnTo>
                  <a:cubicBezTo>
                    <a:pt x="16366" y="737"/>
                    <a:pt x="16368" y="737"/>
                    <a:pt x="16370" y="736"/>
                  </a:cubicBezTo>
                  <a:lnTo>
                    <a:pt x="16371" y="736"/>
                  </a:lnTo>
                  <a:cubicBezTo>
                    <a:pt x="16376" y="735"/>
                    <a:pt x="16380" y="734"/>
                    <a:pt x="16386" y="733"/>
                  </a:cubicBezTo>
                  <a:lnTo>
                    <a:pt x="16387" y="733"/>
                  </a:lnTo>
                  <a:cubicBezTo>
                    <a:pt x="16389" y="732"/>
                    <a:pt x="16391" y="732"/>
                    <a:pt x="16394" y="731"/>
                  </a:cubicBezTo>
                  <a:lnTo>
                    <a:pt x="16395" y="731"/>
                  </a:lnTo>
                  <a:cubicBezTo>
                    <a:pt x="16397" y="730"/>
                    <a:pt x="16399" y="730"/>
                    <a:pt x="16401" y="730"/>
                  </a:cubicBezTo>
                  <a:cubicBezTo>
                    <a:pt x="16401" y="729"/>
                    <a:pt x="16402" y="729"/>
                    <a:pt x="16402" y="729"/>
                  </a:cubicBezTo>
                  <a:cubicBezTo>
                    <a:pt x="16405" y="729"/>
                    <a:pt x="16407" y="728"/>
                    <a:pt x="16409" y="727"/>
                  </a:cubicBezTo>
                  <a:lnTo>
                    <a:pt x="16410" y="727"/>
                  </a:lnTo>
                  <a:cubicBezTo>
                    <a:pt x="16415" y="727"/>
                    <a:pt x="16420" y="726"/>
                    <a:pt x="16425" y="724"/>
                  </a:cubicBezTo>
                  <a:lnTo>
                    <a:pt x="16426" y="724"/>
                  </a:lnTo>
                  <a:cubicBezTo>
                    <a:pt x="16428" y="724"/>
                    <a:pt x="16430" y="723"/>
                    <a:pt x="16432" y="723"/>
                  </a:cubicBezTo>
                  <a:cubicBezTo>
                    <a:pt x="16433" y="722"/>
                    <a:pt x="16434" y="722"/>
                    <a:pt x="16435" y="722"/>
                  </a:cubicBezTo>
                  <a:cubicBezTo>
                    <a:pt x="16436" y="722"/>
                    <a:pt x="16438" y="721"/>
                    <a:pt x="16440" y="721"/>
                  </a:cubicBezTo>
                  <a:cubicBezTo>
                    <a:pt x="16441" y="720"/>
                    <a:pt x="16441" y="720"/>
                    <a:pt x="16442" y="720"/>
                  </a:cubicBezTo>
                  <a:cubicBezTo>
                    <a:pt x="16444" y="720"/>
                    <a:pt x="16446" y="720"/>
                    <a:pt x="16447" y="720"/>
                  </a:cubicBezTo>
                  <a:lnTo>
                    <a:pt x="16449" y="719"/>
                  </a:lnTo>
                  <a:cubicBezTo>
                    <a:pt x="16451" y="719"/>
                    <a:pt x="16454" y="718"/>
                    <a:pt x="16456" y="718"/>
                  </a:cubicBezTo>
                  <a:lnTo>
                    <a:pt x="16456" y="717"/>
                  </a:lnTo>
                  <a:cubicBezTo>
                    <a:pt x="16459" y="717"/>
                    <a:pt x="16462" y="716"/>
                    <a:pt x="16464" y="716"/>
                  </a:cubicBezTo>
                  <a:lnTo>
                    <a:pt x="16465" y="716"/>
                  </a:lnTo>
                  <a:cubicBezTo>
                    <a:pt x="16467" y="715"/>
                    <a:pt x="16470" y="714"/>
                    <a:pt x="16471" y="714"/>
                  </a:cubicBezTo>
                  <a:cubicBezTo>
                    <a:pt x="16472" y="714"/>
                    <a:pt x="16473" y="713"/>
                    <a:pt x="16473" y="713"/>
                  </a:cubicBezTo>
                  <a:cubicBezTo>
                    <a:pt x="16476" y="713"/>
                    <a:pt x="16477" y="713"/>
                    <a:pt x="16479" y="713"/>
                  </a:cubicBezTo>
                  <a:cubicBezTo>
                    <a:pt x="16480" y="713"/>
                    <a:pt x="16481" y="713"/>
                    <a:pt x="16481" y="712"/>
                  </a:cubicBezTo>
                  <a:cubicBezTo>
                    <a:pt x="16483" y="712"/>
                    <a:pt x="16485" y="711"/>
                    <a:pt x="16487" y="711"/>
                  </a:cubicBezTo>
                  <a:lnTo>
                    <a:pt x="16489" y="711"/>
                  </a:lnTo>
                  <a:lnTo>
                    <a:pt x="16495" y="709"/>
                  </a:lnTo>
                  <a:lnTo>
                    <a:pt x="16496" y="709"/>
                  </a:lnTo>
                  <a:cubicBezTo>
                    <a:pt x="16501" y="708"/>
                    <a:pt x="16506" y="706"/>
                    <a:pt x="16511" y="706"/>
                  </a:cubicBezTo>
                  <a:cubicBezTo>
                    <a:pt x="16514" y="705"/>
                    <a:pt x="16517" y="705"/>
                    <a:pt x="16519" y="704"/>
                  </a:cubicBezTo>
                  <a:cubicBezTo>
                    <a:pt x="16522" y="703"/>
                    <a:pt x="16525" y="703"/>
                    <a:pt x="16526" y="702"/>
                  </a:cubicBezTo>
                  <a:lnTo>
                    <a:pt x="16527" y="702"/>
                  </a:lnTo>
                  <a:cubicBezTo>
                    <a:pt x="16530" y="701"/>
                    <a:pt x="16532" y="701"/>
                    <a:pt x="16535" y="700"/>
                  </a:cubicBezTo>
                  <a:cubicBezTo>
                    <a:pt x="16543" y="699"/>
                    <a:pt x="16551" y="697"/>
                    <a:pt x="16559" y="695"/>
                  </a:cubicBezTo>
                  <a:cubicBezTo>
                    <a:pt x="16561" y="695"/>
                    <a:pt x="16564" y="694"/>
                    <a:pt x="16566" y="694"/>
                  </a:cubicBezTo>
                  <a:lnTo>
                    <a:pt x="16566" y="694"/>
                  </a:lnTo>
                  <a:cubicBezTo>
                    <a:pt x="16569" y="693"/>
                    <a:pt x="16572" y="693"/>
                    <a:pt x="16574" y="693"/>
                  </a:cubicBezTo>
                  <a:cubicBezTo>
                    <a:pt x="16661" y="674"/>
                    <a:pt x="16748" y="656"/>
                    <a:pt x="16835" y="638"/>
                  </a:cubicBezTo>
                  <a:cubicBezTo>
                    <a:pt x="16902" y="625"/>
                    <a:pt x="16945" y="561"/>
                    <a:pt x="16932" y="493"/>
                  </a:cubicBezTo>
                  <a:cubicBezTo>
                    <a:pt x="16921" y="434"/>
                    <a:pt x="16869" y="394"/>
                    <a:pt x="16811" y="394"/>
                  </a:cubicBezTo>
                  <a:close/>
                  <a:moveTo>
                    <a:pt x="26260" y="718"/>
                  </a:moveTo>
                  <a:cubicBezTo>
                    <a:pt x="26205" y="718"/>
                    <a:pt x="26155" y="754"/>
                    <a:pt x="26140" y="809"/>
                  </a:cubicBezTo>
                  <a:cubicBezTo>
                    <a:pt x="26123" y="875"/>
                    <a:pt x="26161" y="943"/>
                    <a:pt x="26228" y="961"/>
                  </a:cubicBezTo>
                  <a:cubicBezTo>
                    <a:pt x="26252" y="968"/>
                    <a:pt x="26277" y="975"/>
                    <a:pt x="26301" y="981"/>
                  </a:cubicBezTo>
                  <a:cubicBezTo>
                    <a:pt x="26304" y="982"/>
                    <a:pt x="26306" y="982"/>
                    <a:pt x="26309" y="983"/>
                  </a:cubicBezTo>
                  <a:cubicBezTo>
                    <a:pt x="26322" y="987"/>
                    <a:pt x="26334" y="990"/>
                    <a:pt x="26347" y="994"/>
                  </a:cubicBezTo>
                  <a:lnTo>
                    <a:pt x="26348" y="994"/>
                  </a:lnTo>
                  <a:cubicBezTo>
                    <a:pt x="26350" y="995"/>
                    <a:pt x="26353" y="995"/>
                    <a:pt x="26354" y="995"/>
                  </a:cubicBezTo>
                  <a:lnTo>
                    <a:pt x="26356" y="996"/>
                  </a:lnTo>
                  <a:cubicBezTo>
                    <a:pt x="26358" y="996"/>
                    <a:pt x="26359" y="997"/>
                    <a:pt x="26362" y="998"/>
                  </a:cubicBezTo>
                  <a:lnTo>
                    <a:pt x="26363" y="998"/>
                  </a:lnTo>
                  <a:cubicBezTo>
                    <a:pt x="26370" y="1000"/>
                    <a:pt x="26378" y="1002"/>
                    <a:pt x="26386" y="1004"/>
                  </a:cubicBezTo>
                  <a:cubicBezTo>
                    <a:pt x="26388" y="1005"/>
                    <a:pt x="26390" y="1006"/>
                    <a:pt x="26393" y="1006"/>
                  </a:cubicBezTo>
                  <a:lnTo>
                    <a:pt x="26394" y="1007"/>
                  </a:lnTo>
                  <a:lnTo>
                    <a:pt x="26401" y="1009"/>
                  </a:lnTo>
                  <a:lnTo>
                    <a:pt x="26401" y="1009"/>
                  </a:lnTo>
                  <a:cubicBezTo>
                    <a:pt x="26403" y="1009"/>
                    <a:pt x="26406" y="1010"/>
                    <a:pt x="26408" y="1010"/>
                  </a:cubicBezTo>
                  <a:cubicBezTo>
                    <a:pt x="26416" y="1013"/>
                    <a:pt x="26424" y="1015"/>
                    <a:pt x="26431" y="1017"/>
                  </a:cubicBezTo>
                  <a:lnTo>
                    <a:pt x="26432" y="1017"/>
                  </a:lnTo>
                  <a:cubicBezTo>
                    <a:pt x="26434" y="1018"/>
                    <a:pt x="26436" y="1018"/>
                    <a:pt x="26439" y="1019"/>
                  </a:cubicBezTo>
                  <a:lnTo>
                    <a:pt x="26440" y="1019"/>
                  </a:lnTo>
                  <a:cubicBezTo>
                    <a:pt x="26442" y="1020"/>
                    <a:pt x="26444" y="1021"/>
                    <a:pt x="26446" y="1022"/>
                  </a:cubicBezTo>
                  <a:lnTo>
                    <a:pt x="26447" y="1022"/>
                  </a:lnTo>
                  <a:lnTo>
                    <a:pt x="26454" y="1023"/>
                  </a:lnTo>
                  <a:lnTo>
                    <a:pt x="26455" y="1023"/>
                  </a:lnTo>
                  <a:cubicBezTo>
                    <a:pt x="26462" y="1026"/>
                    <a:pt x="26470" y="1028"/>
                    <a:pt x="26476" y="1030"/>
                  </a:cubicBezTo>
                  <a:lnTo>
                    <a:pt x="26478" y="1030"/>
                  </a:lnTo>
                  <a:cubicBezTo>
                    <a:pt x="26480" y="1031"/>
                    <a:pt x="26483" y="1031"/>
                    <a:pt x="26484" y="1032"/>
                  </a:cubicBezTo>
                  <a:lnTo>
                    <a:pt x="26485" y="1032"/>
                  </a:lnTo>
                  <a:cubicBezTo>
                    <a:pt x="26488" y="1033"/>
                    <a:pt x="26490" y="1034"/>
                    <a:pt x="26492" y="1035"/>
                  </a:cubicBezTo>
                  <a:lnTo>
                    <a:pt x="26493" y="1035"/>
                  </a:lnTo>
                  <a:cubicBezTo>
                    <a:pt x="26503" y="1037"/>
                    <a:pt x="26513" y="1040"/>
                    <a:pt x="26523" y="1044"/>
                  </a:cubicBezTo>
                  <a:cubicBezTo>
                    <a:pt x="26525" y="1044"/>
                    <a:pt x="26528" y="1044"/>
                    <a:pt x="26531" y="1045"/>
                  </a:cubicBezTo>
                  <a:cubicBezTo>
                    <a:pt x="26533" y="1046"/>
                    <a:pt x="26536" y="1047"/>
                    <a:pt x="26538" y="1048"/>
                  </a:cubicBezTo>
                  <a:cubicBezTo>
                    <a:pt x="26712" y="1098"/>
                    <a:pt x="26885" y="1150"/>
                    <a:pt x="27057" y="1205"/>
                  </a:cubicBezTo>
                  <a:cubicBezTo>
                    <a:pt x="27069" y="1209"/>
                    <a:pt x="27082" y="1210"/>
                    <a:pt x="27095" y="1210"/>
                  </a:cubicBezTo>
                  <a:cubicBezTo>
                    <a:pt x="27147" y="1210"/>
                    <a:pt x="27196" y="1177"/>
                    <a:pt x="27213" y="1124"/>
                  </a:cubicBezTo>
                  <a:cubicBezTo>
                    <a:pt x="27234" y="1059"/>
                    <a:pt x="27197" y="989"/>
                    <a:pt x="27132" y="968"/>
                  </a:cubicBezTo>
                  <a:cubicBezTo>
                    <a:pt x="26855" y="881"/>
                    <a:pt x="26573" y="798"/>
                    <a:pt x="26292" y="722"/>
                  </a:cubicBezTo>
                  <a:cubicBezTo>
                    <a:pt x="26282" y="719"/>
                    <a:pt x="26270" y="718"/>
                    <a:pt x="26260" y="718"/>
                  </a:cubicBezTo>
                  <a:close/>
                  <a:moveTo>
                    <a:pt x="14842" y="885"/>
                  </a:moveTo>
                  <a:cubicBezTo>
                    <a:pt x="14831" y="885"/>
                    <a:pt x="14818" y="887"/>
                    <a:pt x="14806" y="892"/>
                  </a:cubicBezTo>
                  <a:cubicBezTo>
                    <a:pt x="14529" y="975"/>
                    <a:pt x="14248" y="1067"/>
                    <a:pt x="13974" y="1163"/>
                  </a:cubicBezTo>
                  <a:cubicBezTo>
                    <a:pt x="13910" y="1186"/>
                    <a:pt x="13875" y="1256"/>
                    <a:pt x="13898" y="1320"/>
                  </a:cubicBezTo>
                  <a:cubicBezTo>
                    <a:pt x="13916" y="1372"/>
                    <a:pt x="13965" y="1403"/>
                    <a:pt x="14015" y="1403"/>
                  </a:cubicBezTo>
                  <a:cubicBezTo>
                    <a:pt x="14029" y="1403"/>
                    <a:pt x="14042" y="1402"/>
                    <a:pt x="14056" y="1396"/>
                  </a:cubicBezTo>
                  <a:cubicBezTo>
                    <a:pt x="14171" y="1356"/>
                    <a:pt x="14288" y="1317"/>
                    <a:pt x="14404" y="1278"/>
                  </a:cubicBezTo>
                  <a:cubicBezTo>
                    <a:pt x="14405" y="1278"/>
                    <a:pt x="14408" y="1277"/>
                    <a:pt x="14411" y="1276"/>
                  </a:cubicBezTo>
                  <a:lnTo>
                    <a:pt x="14412" y="1276"/>
                  </a:lnTo>
                  <a:cubicBezTo>
                    <a:pt x="14424" y="1271"/>
                    <a:pt x="14436" y="1268"/>
                    <a:pt x="14448" y="1264"/>
                  </a:cubicBezTo>
                  <a:lnTo>
                    <a:pt x="14449" y="1264"/>
                  </a:lnTo>
                  <a:cubicBezTo>
                    <a:pt x="14451" y="1263"/>
                    <a:pt x="14453" y="1262"/>
                    <a:pt x="14455" y="1261"/>
                  </a:cubicBezTo>
                  <a:lnTo>
                    <a:pt x="14456" y="1261"/>
                  </a:lnTo>
                  <a:cubicBezTo>
                    <a:pt x="14459" y="1260"/>
                    <a:pt x="14461" y="1259"/>
                    <a:pt x="14463" y="1258"/>
                  </a:cubicBezTo>
                  <a:lnTo>
                    <a:pt x="14464" y="1258"/>
                  </a:lnTo>
                  <a:cubicBezTo>
                    <a:pt x="14471" y="1256"/>
                    <a:pt x="14478" y="1254"/>
                    <a:pt x="14486" y="1251"/>
                  </a:cubicBezTo>
                  <a:cubicBezTo>
                    <a:pt x="14486" y="1251"/>
                    <a:pt x="14487" y="1251"/>
                    <a:pt x="14488" y="1250"/>
                  </a:cubicBezTo>
                  <a:cubicBezTo>
                    <a:pt x="14489" y="1250"/>
                    <a:pt x="14491" y="1250"/>
                    <a:pt x="14493" y="1249"/>
                  </a:cubicBezTo>
                  <a:lnTo>
                    <a:pt x="14494" y="1249"/>
                  </a:lnTo>
                  <a:cubicBezTo>
                    <a:pt x="14496" y="1248"/>
                    <a:pt x="14498" y="1247"/>
                    <a:pt x="14500" y="1247"/>
                  </a:cubicBezTo>
                  <a:lnTo>
                    <a:pt x="14501" y="1246"/>
                  </a:lnTo>
                  <a:cubicBezTo>
                    <a:pt x="14504" y="1245"/>
                    <a:pt x="14506" y="1245"/>
                    <a:pt x="14508" y="1244"/>
                  </a:cubicBezTo>
                  <a:lnTo>
                    <a:pt x="14508" y="1243"/>
                  </a:lnTo>
                  <a:cubicBezTo>
                    <a:pt x="14516" y="1242"/>
                    <a:pt x="14523" y="1239"/>
                    <a:pt x="14531" y="1236"/>
                  </a:cubicBezTo>
                  <a:lnTo>
                    <a:pt x="14532" y="1236"/>
                  </a:lnTo>
                  <a:cubicBezTo>
                    <a:pt x="14534" y="1236"/>
                    <a:pt x="14536" y="1235"/>
                    <a:pt x="14538" y="1235"/>
                  </a:cubicBezTo>
                  <a:lnTo>
                    <a:pt x="14539" y="1234"/>
                  </a:lnTo>
                  <a:cubicBezTo>
                    <a:pt x="14542" y="1233"/>
                    <a:pt x="14543" y="1233"/>
                    <a:pt x="14545" y="1232"/>
                  </a:cubicBezTo>
                  <a:lnTo>
                    <a:pt x="14547" y="1231"/>
                  </a:lnTo>
                  <a:cubicBezTo>
                    <a:pt x="14549" y="1231"/>
                    <a:pt x="14551" y="1230"/>
                    <a:pt x="14553" y="1229"/>
                  </a:cubicBezTo>
                  <a:lnTo>
                    <a:pt x="14554" y="1229"/>
                  </a:lnTo>
                  <a:cubicBezTo>
                    <a:pt x="14561" y="1227"/>
                    <a:pt x="14569" y="1224"/>
                    <a:pt x="14577" y="1223"/>
                  </a:cubicBezTo>
                  <a:lnTo>
                    <a:pt x="14577" y="1222"/>
                  </a:lnTo>
                  <a:cubicBezTo>
                    <a:pt x="14578" y="1222"/>
                    <a:pt x="14581" y="1221"/>
                    <a:pt x="14584" y="1220"/>
                  </a:cubicBezTo>
                  <a:lnTo>
                    <a:pt x="14591" y="1217"/>
                  </a:lnTo>
                  <a:cubicBezTo>
                    <a:pt x="14687" y="1187"/>
                    <a:pt x="14783" y="1157"/>
                    <a:pt x="14878" y="1128"/>
                  </a:cubicBezTo>
                  <a:cubicBezTo>
                    <a:pt x="14943" y="1108"/>
                    <a:pt x="14981" y="1039"/>
                    <a:pt x="14961" y="974"/>
                  </a:cubicBezTo>
                  <a:cubicBezTo>
                    <a:pt x="14944" y="920"/>
                    <a:pt x="14895" y="885"/>
                    <a:pt x="14842" y="885"/>
                  </a:cubicBezTo>
                  <a:close/>
                  <a:moveTo>
                    <a:pt x="28190" y="1345"/>
                  </a:moveTo>
                  <a:cubicBezTo>
                    <a:pt x="28140" y="1345"/>
                    <a:pt x="28093" y="1375"/>
                    <a:pt x="28074" y="1424"/>
                  </a:cubicBezTo>
                  <a:cubicBezTo>
                    <a:pt x="28050" y="1488"/>
                    <a:pt x="28082" y="1560"/>
                    <a:pt x="28146" y="1584"/>
                  </a:cubicBezTo>
                  <a:cubicBezTo>
                    <a:pt x="28208" y="1608"/>
                    <a:pt x="28270" y="1631"/>
                    <a:pt x="28331" y="1656"/>
                  </a:cubicBezTo>
                  <a:lnTo>
                    <a:pt x="28332" y="1656"/>
                  </a:lnTo>
                  <a:cubicBezTo>
                    <a:pt x="28334" y="1656"/>
                    <a:pt x="28336" y="1657"/>
                    <a:pt x="28339" y="1658"/>
                  </a:cubicBezTo>
                  <a:cubicBezTo>
                    <a:pt x="28351" y="1663"/>
                    <a:pt x="28363" y="1668"/>
                    <a:pt x="28375" y="1673"/>
                  </a:cubicBezTo>
                  <a:lnTo>
                    <a:pt x="28376" y="1673"/>
                  </a:lnTo>
                  <a:cubicBezTo>
                    <a:pt x="28377" y="1674"/>
                    <a:pt x="28380" y="1675"/>
                    <a:pt x="28382" y="1676"/>
                  </a:cubicBezTo>
                  <a:lnTo>
                    <a:pt x="28383" y="1676"/>
                  </a:lnTo>
                  <a:cubicBezTo>
                    <a:pt x="28385" y="1677"/>
                    <a:pt x="28387" y="1677"/>
                    <a:pt x="28390" y="1678"/>
                  </a:cubicBezTo>
                  <a:lnTo>
                    <a:pt x="28390" y="1678"/>
                  </a:lnTo>
                  <a:cubicBezTo>
                    <a:pt x="28400" y="1683"/>
                    <a:pt x="28410" y="1686"/>
                    <a:pt x="28418" y="1690"/>
                  </a:cubicBezTo>
                  <a:lnTo>
                    <a:pt x="28419" y="1691"/>
                  </a:lnTo>
                  <a:cubicBezTo>
                    <a:pt x="28422" y="1691"/>
                    <a:pt x="28424" y="1692"/>
                    <a:pt x="28426" y="1693"/>
                  </a:cubicBezTo>
                  <a:cubicBezTo>
                    <a:pt x="28429" y="1694"/>
                    <a:pt x="28431" y="1695"/>
                    <a:pt x="28433" y="1696"/>
                  </a:cubicBezTo>
                  <a:lnTo>
                    <a:pt x="28434" y="1696"/>
                  </a:lnTo>
                  <a:cubicBezTo>
                    <a:pt x="28444" y="1700"/>
                    <a:pt x="28453" y="1704"/>
                    <a:pt x="28463" y="1707"/>
                  </a:cubicBezTo>
                  <a:cubicBezTo>
                    <a:pt x="28465" y="1708"/>
                    <a:pt x="28467" y="1710"/>
                    <a:pt x="28470" y="1711"/>
                  </a:cubicBezTo>
                  <a:lnTo>
                    <a:pt x="28471" y="1711"/>
                  </a:lnTo>
                  <a:cubicBezTo>
                    <a:pt x="28472" y="1711"/>
                    <a:pt x="28475" y="1712"/>
                    <a:pt x="28477" y="1713"/>
                  </a:cubicBezTo>
                  <a:lnTo>
                    <a:pt x="28478" y="1713"/>
                  </a:lnTo>
                  <a:cubicBezTo>
                    <a:pt x="28480" y="1714"/>
                    <a:pt x="28482" y="1715"/>
                    <a:pt x="28485" y="1716"/>
                  </a:cubicBezTo>
                  <a:cubicBezTo>
                    <a:pt x="28492" y="1719"/>
                    <a:pt x="28499" y="1722"/>
                    <a:pt x="28507" y="1725"/>
                  </a:cubicBezTo>
                  <a:lnTo>
                    <a:pt x="28507" y="1725"/>
                  </a:lnTo>
                  <a:cubicBezTo>
                    <a:pt x="28509" y="1726"/>
                    <a:pt x="28511" y="1727"/>
                    <a:pt x="28514" y="1728"/>
                  </a:cubicBezTo>
                  <a:lnTo>
                    <a:pt x="28514" y="1728"/>
                  </a:lnTo>
                  <a:cubicBezTo>
                    <a:pt x="28516" y="1729"/>
                    <a:pt x="28519" y="1730"/>
                    <a:pt x="28520" y="1731"/>
                  </a:cubicBezTo>
                  <a:lnTo>
                    <a:pt x="28521" y="1731"/>
                  </a:lnTo>
                  <a:cubicBezTo>
                    <a:pt x="28524" y="1732"/>
                    <a:pt x="28526" y="1732"/>
                    <a:pt x="28528" y="1734"/>
                  </a:cubicBezTo>
                  <a:cubicBezTo>
                    <a:pt x="28538" y="1738"/>
                    <a:pt x="28548" y="1741"/>
                    <a:pt x="28557" y="1746"/>
                  </a:cubicBezTo>
                  <a:lnTo>
                    <a:pt x="28558" y="1746"/>
                  </a:lnTo>
                  <a:cubicBezTo>
                    <a:pt x="28560" y="1746"/>
                    <a:pt x="28562" y="1747"/>
                    <a:pt x="28564" y="1748"/>
                  </a:cubicBezTo>
                  <a:lnTo>
                    <a:pt x="28565" y="1749"/>
                  </a:lnTo>
                  <a:cubicBezTo>
                    <a:pt x="28577" y="1753"/>
                    <a:pt x="28589" y="1759"/>
                    <a:pt x="28601" y="1763"/>
                  </a:cubicBezTo>
                  <a:cubicBezTo>
                    <a:pt x="28603" y="1764"/>
                    <a:pt x="28606" y="1765"/>
                    <a:pt x="28608" y="1766"/>
                  </a:cubicBezTo>
                  <a:lnTo>
                    <a:pt x="28609" y="1766"/>
                  </a:lnTo>
                  <a:cubicBezTo>
                    <a:pt x="28610" y="1767"/>
                    <a:pt x="28613" y="1768"/>
                    <a:pt x="28615" y="1769"/>
                  </a:cubicBezTo>
                  <a:lnTo>
                    <a:pt x="28616" y="1769"/>
                  </a:lnTo>
                  <a:cubicBezTo>
                    <a:pt x="28628" y="1774"/>
                    <a:pt x="28640" y="1779"/>
                    <a:pt x="28651" y="1784"/>
                  </a:cubicBezTo>
                  <a:lnTo>
                    <a:pt x="28652" y="1784"/>
                  </a:lnTo>
                  <a:cubicBezTo>
                    <a:pt x="28666" y="1790"/>
                    <a:pt x="28681" y="1796"/>
                    <a:pt x="28695" y="1802"/>
                  </a:cubicBezTo>
                  <a:cubicBezTo>
                    <a:pt x="28710" y="1808"/>
                    <a:pt x="28724" y="1814"/>
                    <a:pt x="28739" y="1820"/>
                  </a:cubicBezTo>
                  <a:cubicBezTo>
                    <a:pt x="28809" y="1849"/>
                    <a:pt x="28878" y="1878"/>
                    <a:pt x="28947" y="1908"/>
                  </a:cubicBezTo>
                  <a:cubicBezTo>
                    <a:pt x="28963" y="1915"/>
                    <a:pt x="28980" y="1918"/>
                    <a:pt x="28996" y="1918"/>
                  </a:cubicBezTo>
                  <a:cubicBezTo>
                    <a:pt x="29044" y="1918"/>
                    <a:pt x="29090" y="1890"/>
                    <a:pt x="29110" y="1843"/>
                  </a:cubicBezTo>
                  <a:cubicBezTo>
                    <a:pt x="29137" y="1780"/>
                    <a:pt x="29108" y="1708"/>
                    <a:pt x="29045" y="1681"/>
                  </a:cubicBezTo>
                  <a:cubicBezTo>
                    <a:pt x="28778" y="1567"/>
                    <a:pt x="28505" y="1456"/>
                    <a:pt x="28234" y="1353"/>
                  </a:cubicBezTo>
                  <a:cubicBezTo>
                    <a:pt x="28219" y="1347"/>
                    <a:pt x="28204" y="1345"/>
                    <a:pt x="28190" y="1345"/>
                  </a:cubicBezTo>
                  <a:close/>
                  <a:moveTo>
                    <a:pt x="12932" y="1570"/>
                  </a:moveTo>
                  <a:cubicBezTo>
                    <a:pt x="12916" y="1570"/>
                    <a:pt x="12900" y="1573"/>
                    <a:pt x="12884" y="1580"/>
                  </a:cubicBezTo>
                  <a:cubicBezTo>
                    <a:pt x="12616" y="1691"/>
                    <a:pt x="12347" y="1809"/>
                    <a:pt x="12083" y="1931"/>
                  </a:cubicBezTo>
                  <a:cubicBezTo>
                    <a:pt x="12021" y="1960"/>
                    <a:pt x="11995" y="2034"/>
                    <a:pt x="12024" y="2096"/>
                  </a:cubicBezTo>
                  <a:cubicBezTo>
                    <a:pt x="12044" y="2141"/>
                    <a:pt x="12089" y="2167"/>
                    <a:pt x="12135" y="2167"/>
                  </a:cubicBezTo>
                  <a:cubicBezTo>
                    <a:pt x="12153" y="2167"/>
                    <a:pt x="12171" y="2164"/>
                    <a:pt x="12188" y="2156"/>
                  </a:cubicBezTo>
                  <a:cubicBezTo>
                    <a:pt x="12274" y="2116"/>
                    <a:pt x="12361" y="2076"/>
                    <a:pt x="12448" y="2037"/>
                  </a:cubicBezTo>
                  <a:cubicBezTo>
                    <a:pt x="12450" y="2036"/>
                    <a:pt x="12452" y="2035"/>
                    <a:pt x="12455" y="2034"/>
                  </a:cubicBezTo>
                  <a:lnTo>
                    <a:pt x="12456" y="2034"/>
                  </a:lnTo>
                  <a:cubicBezTo>
                    <a:pt x="12457" y="2033"/>
                    <a:pt x="12459" y="2032"/>
                    <a:pt x="12462" y="2031"/>
                  </a:cubicBezTo>
                  <a:lnTo>
                    <a:pt x="12463" y="2030"/>
                  </a:lnTo>
                  <a:cubicBezTo>
                    <a:pt x="12470" y="2028"/>
                    <a:pt x="12477" y="2024"/>
                    <a:pt x="12484" y="2021"/>
                  </a:cubicBezTo>
                  <a:lnTo>
                    <a:pt x="12485" y="2021"/>
                  </a:lnTo>
                  <a:lnTo>
                    <a:pt x="12490" y="2018"/>
                  </a:lnTo>
                  <a:cubicBezTo>
                    <a:pt x="12491" y="2018"/>
                    <a:pt x="12492" y="2018"/>
                    <a:pt x="12492" y="2017"/>
                  </a:cubicBezTo>
                  <a:cubicBezTo>
                    <a:pt x="12494" y="2016"/>
                    <a:pt x="12495" y="2016"/>
                    <a:pt x="12497" y="2015"/>
                  </a:cubicBezTo>
                  <a:cubicBezTo>
                    <a:pt x="12499" y="2014"/>
                    <a:pt x="12498" y="2014"/>
                    <a:pt x="12499" y="2014"/>
                  </a:cubicBezTo>
                  <a:cubicBezTo>
                    <a:pt x="12500" y="2014"/>
                    <a:pt x="12502" y="2013"/>
                    <a:pt x="12504" y="2012"/>
                  </a:cubicBezTo>
                  <a:cubicBezTo>
                    <a:pt x="12505" y="2012"/>
                    <a:pt x="12506" y="2012"/>
                    <a:pt x="12506" y="2011"/>
                  </a:cubicBezTo>
                  <a:cubicBezTo>
                    <a:pt x="12507" y="2010"/>
                    <a:pt x="12510" y="2009"/>
                    <a:pt x="12512" y="2009"/>
                  </a:cubicBezTo>
                  <a:cubicBezTo>
                    <a:pt x="12512" y="2008"/>
                    <a:pt x="12512" y="2008"/>
                    <a:pt x="12512" y="2008"/>
                  </a:cubicBezTo>
                  <a:cubicBezTo>
                    <a:pt x="12517" y="2007"/>
                    <a:pt x="12522" y="2004"/>
                    <a:pt x="12526" y="2002"/>
                  </a:cubicBezTo>
                  <a:cubicBezTo>
                    <a:pt x="12526" y="2002"/>
                    <a:pt x="12527" y="2001"/>
                    <a:pt x="12528" y="2001"/>
                  </a:cubicBezTo>
                  <a:cubicBezTo>
                    <a:pt x="12530" y="2000"/>
                    <a:pt x="12531" y="2000"/>
                    <a:pt x="12533" y="2000"/>
                  </a:cubicBezTo>
                  <a:cubicBezTo>
                    <a:pt x="12534" y="1999"/>
                    <a:pt x="12534" y="1999"/>
                    <a:pt x="12535" y="1998"/>
                  </a:cubicBezTo>
                  <a:cubicBezTo>
                    <a:pt x="12537" y="1998"/>
                    <a:pt x="12538" y="1997"/>
                    <a:pt x="12540" y="1996"/>
                  </a:cubicBezTo>
                  <a:cubicBezTo>
                    <a:pt x="12540" y="1996"/>
                    <a:pt x="12541" y="1995"/>
                    <a:pt x="12542" y="1995"/>
                  </a:cubicBezTo>
                  <a:cubicBezTo>
                    <a:pt x="12544" y="1994"/>
                    <a:pt x="12545" y="1993"/>
                    <a:pt x="12546" y="1993"/>
                  </a:cubicBezTo>
                  <a:cubicBezTo>
                    <a:pt x="12547" y="1993"/>
                    <a:pt x="12548" y="1993"/>
                    <a:pt x="12549" y="1992"/>
                  </a:cubicBezTo>
                  <a:cubicBezTo>
                    <a:pt x="12551" y="1992"/>
                    <a:pt x="12552" y="1991"/>
                    <a:pt x="12553" y="1991"/>
                  </a:cubicBezTo>
                  <a:cubicBezTo>
                    <a:pt x="12554" y="1990"/>
                    <a:pt x="12555" y="1989"/>
                    <a:pt x="12556" y="1989"/>
                  </a:cubicBezTo>
                  <a:cubicBezTo>
                    <a:pt x="12557" y="1988"/>
                    <a:pt x="12558" y="1988"/>
                    <a:pt x="12559" y="1987"/>
                  </a:cubicBezTo>
                  <a:cubicBezTo>
                    <a:pt x="12562" y="1987"/>
                    <a:pt x="12565" y="1985"/>
                    <a:pt x="12568" y="1984"/>
                  </a:cubicBezTo>
                  <a:cubicBezTo>
                    <a:pt x="12568" y="1984"/>
                    <a:pt x="12568" y="1983"/>
                    <a:pt x="12569" y="1983"/>
                  </a:cubicBezTo>
                  <a:cubicBezTo>
                    <a:pt x="12570" y="1983"/>
                    <a:pt x="12573" y="1982"/>
                    <a:pt x="12574" y="1981"/>
                  </a:cubicBezTo>
                  <a:cubicBezTo>
                    <a:pt x="12574" y="1981"/>
                    <a:pt x="12574" y="1980"/>
                    <a:pt x="12575" y="1980"/>
                  </a:cubicBezTo>
                  <a:cubicBezTo>
                    <a:pt x="12577" y="1980"/>
                    <a:pt x="12578" y="1980"/>
                    <a:pt x="12580" y="1979"/>
                  </a:cubicBezTo>
                  <a:cubicBezTo>
                    <a:pt x="12581" y="1979"/>
                    <a:pt x="12581" y="1978"/>
                    <a:pt x="12582" y="1978"/>
                  </a:cubicBezTo>
                  <a:cubicBezTo>
                    <a:pt x="12583" y="1977"/>
                    <a:pt x="12585" y="1976"/>
                    <a:pt x="12587" y="1976"/>
                  </a:cubicBezTo>
                  <a:cubicBezTo>
                    <a:pt x="12587" y="1975"/>
                    <a:pt x="12588" y="1975"/>
                    <a:pt x="12588" y="1975"/>
                  </a:cubicBezTo>
                  <a:cubicBezTo>
                    <a:pt x="12590" y="1974"/>
                    <a:pt x="12591" y="1973"/>
                    <a:pt x="12593" y="1973"/>
                  </a:cubicBezTo>
                  <a:cubicBezTo>
                    <a:pt x="12594" y="1973"/>
                    <a:pt x="12594" y="1973"/>
                    <a:pt x="12595" y="1972"/>
                  </a:cubicBezTo>
                  <a:cubicBezTo>
                    <a:pt x="12596" y="1971"/>
                    <a:pt x="12598" y="1971"/>
                    <a:pt x="12600" y="1970"/>
                  </a:cubicBezTo>
                  <a:cubicBezTo>
                    <a:pt x="12608" y="1966"/>
                    <a:pt x="12616" y="1963"/>
                    <a:pt x="12624" y="1959"/>
                  </a:cubicBezTo>
                  <a:cubicBezTo>
                    <a:pt x="12624" y="1959"/>
                    <a:pt x="12624" y="1959"/>
                    <a:pt x="12625" y="1959"/>
                  </a:cubicBezTo>
                  <a:cubicBezTo>
                    <a:pt x="12627" y="1958"/>
                    <a:pt x="12629" y="1958"/>
                    <a:pt x="12630" y="1957"/>
                  </a:cubicBezTo>
                  <a:cubicBezTo>
                    <a:pt x="12630" y="1956"/>
                    <a:pt x="12631" y="1956"/>
                    <a:pt x="12631" y="1956"/>
                  </a:cubicBezTo>
                  <a:cubicBezTo>
                    <a:pt x="12633" y="1955"/>
                    <a:pt x="12635" y="1954"/>
                    <a:pt x="12636" y="1953"/>
                  </a:cubicBezTo>
                  <a:lnTo>
                    <a:pt x="12637" y="1953"/>
                  </a:lnTo>
                  <a:cubicBezTo>
                    <a:pt x="12650" y="1948"/>
                    <a:pt x="12662" y="1943"/>
                    <a:pt x="12674" y="1938"/>
                  </a:cubicBezTo>
                  <a:cubicBezTo>
                    <a:pt x="12677" y="1936"/>
                    <a:pt x="12678" y="1936"/>
                    <a:pt x="12680" y="1935"/>
                  </a:cubicBezTo>
                  <a:cubicBezTo>
                    <a:pt x="12680" y="1935"/>
                    <a:pt x="12680" y="1935"/>
                    <a:pt x="12680" y="1934"/>
                  </a:cubicBezTo>
                  <a:cubicBezTo>
                    <a:pt x="12780" y="1891"/>
                    <a:pt x="12880" y="1849"/>
                    <a:pt x="12980" y="1808"/>
                  </a:cubicBezTo>
                  <a:cubicBezTo>
                    <a:pt x="13042" y="1781"/>
                    <a:pt x="13072" y="1709"/>
                    <a:pt x="13046" y="1646"/>
                  </a:cubicBezTo>
                  <a:cubicBezTo>
                    <a:pt x="13026" y="1599"/>
                    <a:pt x="12980" y="1570"/>
                    <a:pt x="12932" y="1570"/>
                  </a:cubicBezTo>
                  <a:close/>
                  <a:moveTo>
                    <a:pt x="30048" y="2159"/>
                  </a:moveTo>
                  <a:cubicBezTo>
                    <a:pt x="30003" y="2159"/>
                    <a:pt x="29959" y="2184"/>
                    <a:pt x="29938" y="2227"/>
                  </a:cubicBezTo>
                  <a:cubicBezTo>
                    <a:pt x="29908" y="2288"/>
                    <a:pt x="29932" y="2362"/>
                    <a:pt x="29993" y="2393"/>
                  </a:cubicBezTo>
                  <a:cubicBezTo>
                    <a:pt x="30036" y="2414"/>
                    <a:pt x="30078" y="2435"/>
                    <a:pt x="30120" y="2456"/>
                  </a:cubicBezTo>
                  <a:cubicBezTo>
                    <a:pt x="30123" y="2458"/>
                    <a:pt x="30124" y="2458"/>
                    <a:pt x="30126" y="2460"/>
                  </a:cubicBezTo>
                  <a:lnTo>
                    <a:pt x="30127" y="2460"/>
                  </a:lnTo>
                  <a:cubicBezTo>
                    <a:pt x="30138" y="2466"/>
                    <a:pt x="30151" y="2472"/>
                    <a:pt x="30162" y="2478"/>
                  </a:cubicBezTo>
                  <a:lnTo>
                    <a:pt x="30163" y="2478"/>
                  </a:lnTo>
                  <a:cubicBezTo>
                    <a:pt x="30165" y="2479"/>
                    <a:pt x="30166" y="2480"/>
                    <a:pt x="30168" y="2481"/>
                  </a:cubicBezTo>
                  <a:cubicBezTo>
                    <a:pt x="30168" y="2481"/>
                    <a:pt x="30169" y="2482"/>
                    <a:pt x="30169" y="2482"/>
                  </a:cubicBezTo>
                  <a:cubicBezTo>
                    <a:pt x="30171" y="2482"/>
                    <a:pt x="30172" y="2483"/>
                    <a:pt x="30174" y="2484"/>
                  </a:cubicBezTo>
                  <a:cubicBezTo>
                    <a:pt x="30175" y="2484"/>
                    <a:pt x="30175" y="2484"/>
                    <a:pt x="30176" y="2485"/>
                  </a:cubicBezTo>
                  <a:cubicBezTo>
                    <a:pt x="30178" y="2486"/>
                    <a:pt x="30179" y="2486"/>
                    <a:pt x="30180" y="2487"/>
                  </a:cubicBezTo>
                  <a:cubicBezTo>
                    <a:pt x="30181" y="2488"/>
                    <a:pt x="30181" y="2488"/>
                    <a:pt x="30182" y="2488"/>
                  </a:cubicBezTo>
                  <a:cubicBezTo>
                    <a:pt x="30189" y="2491"/>
                    <a:pt x="30197" y="2496"/>
                    <a:pt x="30204" y="2499"/>
                  </a:cubicBezTo>
                  <a:cubicBezTo>
                    <a:pt x="30204" y="2499"/>
                    <a:pt x="30205" y="2500"/>
                    <a:pt x="30205" y="2500"/>
                  </a:cubicBezTo>
                  <a:cubicBezTo>
                    <a:pt x="30207" y="2501"/>
                    <a:pt x="30208" y="2501"/>
                    <a:pt x="30210" y="2502"/>
                  </a:cubicBezTo>
                  <a:cubicBezTo>
                    <a:pt x="30210" y="2503"/>
                    <a:pt x="30211" y="2503"/>
                    <a:pt x="30212" y="2503"/>
                  </a:cubicBezTo>
                  <a:cubicBezTo>
                    <a:pt x="30213" y="2503"/>
                    <a:pt x="30215" y="2505"/>
                    <a:pt x="30216" y="2505"/>
                  </a:cubicBezTo>
                  <a:cubicBezTo>
                    <a:pt x="30217" y="2506"/>
                    <a:pt x="30217" y="2506"/>
                    <a:pt x="30218" y="2506"/>
                  </a:cubicBezTo>
                  <a:cubicBezTo>
                    <a:pt x="30220" y="2507"/>
                    <a:pt x="30220" y="2508"/>
                    <a:pt x="30222" y="2509"/>
                  </a:cubicBezTo>
                  <a:cubicBezTo>
                    <a:pt x="30223" y="2509"/>
                    <a:pt x="30224" y="2510"/>
                    <a:pt x="30224" y="2510"/>
                  </a:cubicBezTo>
                  <a:cubicBezTo>
                    <a:pt x="30226" y="2510"/>
                    <a:pt x="30227" y="2511"/>
                    <a:pt x="30228" y="2512"/>
                  </a:cubicBezTo>
                  <a:cubicBezTo>
                    <a:pt x="30229" y="2512"/>
                    <a:pt x="30230" y="2512"/>
                    <a:pt x="30231" y="2513"/>
                  </a:cubicBezTo>
                  <a:cubicBezTo>
                    <a:pt x="30235" y="2516"/>
                    <a:pt x="30240" y="2517"/>
                    <a:pt x="30245" y="2520"/>
                  </a:cubicBezTo>
                  <a:cubicBezTo>
                    <a:pt x="30246" y="2521"/>
                    <a:pt x="30247" y="2521"/>
                    <a:pt x="30248" y="2522"/>
                  </a:cubicBezTo>
                  <a:cubicBezTo>
                    <a:pt x="30248" y="2522"/>
                    <a:pt x="30249" y="2523"/>
                    <a:pt x="30251" y="2523"/>
                  </a:cubicBezTo>
                  <a:cubicBezTo>
                    <a:pt x="30252" y="2523"/>
                    <a:pt x="30253" y="2524"/>
                    <a:pt x="30254" y="2525"/>
                  </a:cubicBezTo>
                  <a:cubicBezTo>
                    <a:pt x="30255" y="2525"/>
                    <a:pt x="30256" y="2526"/>
                    <a:pt x="30257" y="2526"/>
                  </a:cubicBezTo>
                  <a:cubicBezTo>
                    <a:pt x="30258" y="2527"/>
                    <a:pt x="30260" y="2528"/>
                    <a:pt x="30261" y="2528"/>
                  </a:cubicBezTo>
                  <a:cubicBezTo>
                    <a:pt x="30262" y="2529"/>
                    <a:pt x="30262" y="2530"/>
                    <a:pt x="30263" y="2530"/>
                  </a:cubicBezTo>
                  <a:cubicBezTo>
                    <a:pt x="30265" y="2530"/>
                    <a:pt x="30266" y="2531"/>
                    <a:pt x="30267" y="2531"/>
                  </a:cubicBezTo>
                  <a:cubicBezTo>
                    <a:pt x="30268" y="2532"/>
                    <a:pt x="30269" y="2532"/>
                    <a:pt x="30270" y="2533"/>
                  </a:cubicBezTo>
                  <a:cubicBezTo>
                    <a:pt x="30271" y="2534"/>
                    <a:pt x="30273" y="2535"/>
                    <a:pt x="30274" y="2535"/>
                  </a:cubicBezTo>
                  <a:cubicBezTo>
                    <a:pt x="30275" y="2536"/>
                    <a:pt x="30275" y="2537"/>
                    <a:pt x="30276" y="2537"/>
                  </a:cubicBezTo>
                  <a:cubicBezTo>
                    <a:pt x="30281" y="2538"/>
                    <a:pt x="30285" y="2541"/>
                    <a:pt x="30289" y="2544"/>
                  </a:cubicBezTo>
                  <a:lnTo>
                    <a:pt x="30291" y="2544"/>
                  </a:lnTo>
                  <a:cubicBezTo>
                    <a:pt x="30293" y="2545"/>
                    <a:pt x="30295" y="2546"/>
                    <a:pt x="30296" y="2547"/>
                  </a:cubicBezTo>
                  <a:cubicBezTo>
                    <a:pt x="30296" y="2547"/>
                    <a:pt x="30297" y="2547"/>
                    <a:pt x="30298" y="2548"/>
                  </a:cubicBezTo>
                  <a:cubicBezTo>
                    <a:pt x="30300" y="2549"/>
                    <a:pt x="30302" y="2550"/>
                    <a:pt x="30303" y="2551"/>
                  </a:cubicBezTo>
                  <a:cubicBezTo>
                    <a:pt x="30304" y="2551"/>
                    <a:pt x="30303" y="2551"/>
                    <a:pt x="30304" y="2551"/>
                  </a:cubicBezTo>
                  <a:cubicBezTo>
                    <a:pt x="30306" y="2552"/>
                    <a:pt x="30308" y="2553"/>
                    <a:pt x="30310" y="2553"/>
                  </a:cubicBezTo>
                  <a:cubicBezTo>
                    <a:pt x="30310" y="2554"/>
                    <a:pt x="30311" y="2554"/>
                    <a:pt x="30311" y="2555"/>
                  </a:cubicBezTo>
                  <a:cubicBezTo>
                    <a:pt x="30313" y="2556"/>
                    <a:pt x="30315" y="2557"/>
                    <a:pt x="30317" y="2558"/>
                  </a:cubicBezTo>
                  <a:cubicBezTo>
                    <a:pt x="30317" y="2558"/>
                    <a:pt x="30317" y="2558"/>
                    <a:pt x="30318" y="2558"/>
                  </a:cubicBezTo>
                  <a:cubicBezTo>
                    <a:pt x="30320" y="2559"/>
                    <a:pt x="30322" y="2560"/>
                    <a:pt x="30324" y="2561"/>
                  </a:cubicBezTo>
                  <a:cubicBezTo>
                    <a:pt x="30329" y="2564"/>
                    <a:pt x="30334" y="2566"/>
                    <a:pt x="30338" y="2569"/>
                  </a:cubicBezTo>
                  <a:cubicBezTo>
                    <a:pt x="30341" y="2570"/>
                    <a:pt x="30343" y="2571"/>
                    <a:pt x="30344" y="2572"/>
                  </a:cubicBezTo>
                  <a:lnTo>
                    <a:pt x="30345" y="2572"/>
                  </a:lnTo>
                  <a:cubicBezTo>
                    <a:pt x="30348" y="2573"/>
                    <a:pt x="30350" y="2574"/>
                    <a:pt x="30351" y="2576"/>
                  </a:cubicBezTo>
                  <a:lnTo>
                    <a:pt x="30352" y="2576"/>
                  </a:lnTo>
                  <a:cubicBezTo>
                    <a:pt x="30489" y="2647"/>
                    <a:pt x="30625" y="2720"/>
                    <a:pt x="30759" y="2794"/>
                  </a:cubicBezTo>
                  <a:cubicBezTo>
                    <a:pt x="30778" y="2805"/>
                    <a:pt x="30798" y="2810"/>
                    <a:pt x="30819" y="2810"/>
                  </a:cubicBezTo>
                  <a:cubicBezTo>
                    <a:pt x="30862" y="2810"/>
                    <a:pt x="30905" y="2787"/>
                    <a:pt x="30928" y="2746"/>
                  </a:cubicBezTo>
                  <a:cubicBezTo>
                    <a:pt x="30960" y="2686"/>
                    <a:pt x="30939" y="2611"/>
                    <a:pt x="30879" y="2578"/>
                  </a:cubicBezTo>
                  <a:cubicBezTo>
                    <a:pt x="30625" y="2438"/>
                    <a:pt x="30364" y="2301"/>
                    <a:pt x="30103" y="2172"/>
                  </a:cubicBezTo>
                  <a:cubicBezTo>
                    <a:pt x="30086" y="2163"/>
                    <a:pt x="30068" y="2159"/>
                    <a:pt x="30048" y="2159"/>
                  </a:cubicBezTo>
                  <a:close/>
                  <a:moveTo>
                    <a:pt x="11098" y="2439"/>
                  </a:moveTo>
                  <a:cubicBezTo>
                    <a:pt x="11078" y="2439"/>
                    <a:pt x="11058" y="2443"/>
                    <a:pt x="11040" y="2454"/>
                  </a:cubicBezTo>
                  <a:cubicBezTo>
                    <a:pt x="10784" y="2590"/>
                    <a:pt x="10527" y="2735"/>
                    <a:pt x="10276" y="2882"/>
                  </a:cubicBezTo>
                  <a:cubicBezTo>
                    <a:pt x="10218" y="2917"/>
                    <a:pt x="10199" y="2993"/>
                    <a:pt x="10234" y="3052"/>
                  </a:cubicBezTo>
                  <a:cubicBezTo>
                    <a:pt x="10256" y="3091"/>
                    <a:pt x="10297" y="3113"/>
                    <a:pt x="10340" y="3113"/>
                  </a:cubicBezTo>
                  <a:cubicBezTo>
                    <a:pt x="10361" y="3113"/>
                    <a:pt x="10383" y="3107"/>
                    <a:pt x="10402" y="3095"/>
                  </a:cubicBezTo>
                  <a:cubicBezTo>
                    <a:pt x="10650" y="2949"/>
                    <a:pt x="10902" y="2807"/>
                    <a:pt x="11157" y="2671"/>
                  </a:cubicBezTo>
                  <a:cubicBezTo>
                    <a:pt x="11217" y="2639"/>
                    <a:pt x="11239" y="2564"/>
                    <a:pt x="11207" y="2504"/>
                  </a:cubicBezTo>
                  <a:cubicBezTo>
                    <a:pt x="11184" y="2462"/>
                    <a:pt x="11142" y="2439"/>
                    <a:pt x="11098" y="2439"/>
                  </a:cubicBezTo>
                  <a:close/>
                  <a:moveTo>
                    <a:pt x="31819" y="3150"/>
                  </a:moveTo>
                  <a:cubicBezTo>
                    <a:pt x="31777" y="3150"/>
                    <a:pt x="31737" y="3171"/>
                    <a:pt x="31714" y="3209"/>
                  </a:cubicBezTo>
                  <a:cubicBezTo>
                    <a:pt x="31678" y="3267"/>
                    <a:pt x="31695" y="3343"/>
                    <a:pt x="31753" y="3379"/>
                  </a:cubicBezTo>
                  <a:cubicBezTo>
                    <a:pt x="31997" y="3533"/>
                    <a:pt x="32239" y="3691"/>
                    <a:pt x="32477" y="3854"/>
                  </a:cubicBezTo>
                  <a:cubicBezTo>
                    <a:pt x="32498" y="3869"/>
                    <a:pt x="32522" y="3875"/>
                    <a:pt x="32546" y="3875"/>
                  </a:cubicBezTo>
                  <a:cubicBezTo>
                    <a:pt x="32585" y="3875"/>
                    <a:pt x="32624" y="3857"/>
                    <a:pt x="32648" y="3822"/>
                  </a:cubicBezTo>
                  <a:cubicBezTo>
                    <a:pt x="32686" y="3765"/>
                    <a:pt x="32672" y="3688"/>
                    <a:pt x="32615" y="3650"/>
                  </a:cubicBezTo>
                  <a:cubicBezTo>
                    <a:pt x="32376" y="3486"/>
                    <a:pt x="32130" y="3324"/>
                    <a:pt x="31885" y="3170"/>
                  </a:cubicBezTo>
                  <a:cubicBezTo>
                    <a:pt x="31864" y="3157"/>
                    <a:pt x="31841" y="3150"/>
                    <a:pt x="31819" y="3150"/>
                  </a:cubicBezTo>
                  <a:close/>
                  <a:moveTo>
                    <a:pt x="9358" y="3483"/>
                  </a:moveTo>
                  <a:cubicBezTo>
                    <a:pt x="9334" y="3483"/>
                    <a:pt x="9311" y="3489"/>
                    <a:pt x="9289" y="3503"/>
                  </a:cubicBezTo>
                  <a:cubicBezTo>
                    <a:pt x="9048" y="3665"/>
                    <a:pt x="8807" y="3833"/>
                    <a:pt x="8572" y="4005"/>
                  </a:cubicBezTo>
                  <a:cubicBezTo>
                    <a:pt x="8517" y="4045"/>
                    <a:pt x="8505" y="4123"/>
                    <a:pt x="8545" y="4178"/>
                  </a:cubicBezTo>
                  <a:cubicBezTo>
                    <a:pt x="8569" y="4211"/>
                    <a:pt x="8607" y="4229"/>
                    <a:pt x="8645" y="4229"/>
                  </a:cubicBezTo>
                  <a:cubicBezTo>
                    <a:pt x="8671" y="4229"/>
                    <a:pt x="8696" y="4221"/>
                    <a:pt x="8718" y="4205"/>
                  </a:cubicBezTo>
                  <a:cubicBezTo>
                    <a:pt x="8882" y="4085"/>
                    <a:pt x="9048" y="3968"/>
                    <a:pt x="9216" y="3852"/>
                  </a:cubicBezTo>
                  <a:cubicBezTo>
                    <a:pt x="9218" y="3851"/>
                    <a:pt x="9220" y="3850"/>
                    <a:pt x="9222" y="3848"/>
                  </a:cubicBezTo>
                  <a:lnTo>
                    <a:pt x="9223" y="3847"/>
                  </a:lnTo>
                  <a:cubicBezTo>
                    <a:pt x="9224" y="3846"/>
                    <a:pt x="9226" y="3845"/>
                    <a:pt x="9228" y="3844"/>
                  </a:cubicBezTo>
                  <a:lnTo>
                    <a:pt x="9229" y="3843"/>
                  </a:lnTo>
                  <a:cubicBezTo>
                    <a:pt x="9230" y="3842"/>
                    <a:pt x="9232" y="3841"/>
                    <a:pt x="9234" y="3839"/>
                  </a:cubicBezTo>
                  <a:cubicBezTo>
                    <a:pt x="9235" y="3839"/>
                    <a:pt x="9235" y="3839"/>
                    <a:pt x="9236" y="3838"/>
                  </a:cubicBezTo>
                  <a:cubicBezTo>
                    <a:pt x="9237" y="3838"/>
                    <a:pt x="9239" y="3836"/>
                    <a:pt x="9241" y="3835"/>
                  </a:cubicBezTo>
                  <a:cubicBezTo>
                    <a:pt x="9245" y="3831"/>
                    <a:pt x="9250" y="3829"/>
                    <a:pt x="9254" y="3826"/>
                  </a:cubicBezTo>
                  <a:cubicBezTo>
                    <a:pt x="9254" y="3826"/>
                    <a:pt x="9255" y="3825"/>
                    <a:pt x="9255" y="3825"/>
                  </a:cubicBezTo>
                  <a:cubicBezTo>
                    <a:pt x="9257" y="3824"/>
                    <a:pt x="9258" y="3823"/>
                    <a:pt x="9259" y="3822"/>
                  </a:cubicBezTo>
                  <a:cubicBezTo>
                    <a:pt x="9260" y="3822"/>
                    <a:pt x="9262" y="3821"/>
                    <a:pt x="9262" y="3820"/>
                  </a:cubicBezTo>
                  <a:cubicBezTo>
                    <a:pt x="9264" y="3819"/>
                    <a:pt x="9264" y="3819"/>
                    <a:pt x="9265" y="3818"/>
                  </a:cubicBezTo>
                  <a:cubicBezTo>
                    <a:pt x="9267" y="3817"/>
                    <a:pt x="9267" y="3817"/>
                    <a:pt x="9268" y="3817"/>
                  </a:cubicBezTo>
                  <a:cubicBezTo>
                    <a:pt x="9270" y="3816"/>
                    <a:pt x="9271" y="3815"/>
                    <a:pt x="9271" y="3814"/>
                  </a:cubicBezTo>
                  <a:cubicBezTo>
                    <a:pt x="9272" y="3813"/>
                    <a:pt x="9273" y="3813"/>
                    <a:pt x="9274" y="3812"/>
                  </a:cubicBezTo>
                  <a:cubicBezTo>
                    <a:pt x="9276" y="3811"/>
                    <a:pt x="9277" y="3810"/>
                    <a:pt x="9278" y="3810"/>
                  </a:cubicBezTo>
                  <a:cubicBezTo>
                    <a:pt x="9278" y="3809"/>
                    <a:pt x="9279" y="3809"/>
                    <a:pt x="9280" y="3808"/>
                  </a:cubicBezTo>
                  <a:cubicBezTo>
                    <a:pt x="9281" y="3807"/>
                    <a:pt x="9282" y="3807"/>
                    <a:pt x="9283" y="3806"/>
                  </a:cubicBezTo>
                  <a:cubicBezTo>
                    <a:pt x="9288" y="3803"/>
                    <a:pt x="9292" y="3800"/>
                    <a:pt x="9297" y="3797"/>
                  </a:cubicBezTo>
                  <a:cubicBezTo>
                    <a:pt x="9297" y="3797"/>
                    <a:pt x="9298" y="3797"/>
                    <a:pt x="9298" y="3796"/>
                  </a:cubicBezTo>
                  <a:cubicBezTo>
                    <a:pt x="9299" y="3795"/>
                    <a:pt x="9300" y="3795"/>
                    <a:pt x="9302" y="3793"/>
                  </a:cubicBezTo>
                  <a:cubicBezTo>
                    <a:pt x="9303" y="3793"/>
                    <a:pt x="9303" y="3792"/>
                    <a:pt x="9304" y="3792"/>
                  </a:cubicBezTo>
                  <a:cubicBezTo>
                    <a:pt x="9305" y="3791"/>
                    <a:pt x="9306" y="3790"/>
                    <a:pt x="9308" y="3790"/>
                  </a:cubicBezTo>
                  <a:cubicBezTo>
                    <a:pt x="9308" y="3789"/>
                    <a:pt x="9309" y="3789"/>
                    <a:pt x="9310" y="3788"/>
                  </a:cubicBezTo>
                  <a:cubicBezTo>
                    <a:pt x="9311" y="3788"/>
                    <a:pt x="9312" y="3786"/>
                    <a:pt x="9314" y="3785"/>
                  </a:cubicBezTo>
                  <a:cubicBezTo>
                    <a:pt x="9314" y="3785"/>
                    <a:pt x="9315" y="3784"/>
                    <a:pt x="9315" y="3784"/>
                  </a:cubicBezTo>
                  <a:cubicBezTo>
                    <a:pt x="9317" y="3783"/>
                    <a:pt x="9319" y="3783"/>
                    <a:pt x="9319" y="3781"/>
                  </a:cubicBezTo>
                  <a:lnTo>
                    <a:pt x="9320" y="3781"/>
                  </a:lnTo>
                  <a:cubicBezTo>
                    <a:pt x="9356" y="3756"/>
                    <a:pt x="9391" y="3733"/>
                    <a:pt x="9427" y="3709"/>
                  </a:cubicBezTo>
                  <a:cubicBezTo>
                    <a:pt x="9484" y="3671"/>
                    <a:pt x="9498" y="3594"/>
                    <a:pt x="9461" y="3537"/>
                  </a:cubicBezTo>
                  <a:cubicBezTo>
                    <a:pt x="9437" y="3502"/>
                    <a:pt x="9398" y="3483"/>
                    <a:pt x="9358" y="3483"/>
                  </a:cubicBezTo>
                  <a:close/>
                  <a:moveTo>
                    <a:pt x="33483" y="4311"/>
                  </a:moveTo>
                  <a:cubicBezTo>
                    <a:pt x="33447" y="4311"/>
                    <a:pt x="33410" y="4327"/>
                    <a:pt x="33386" y="4359"/>
                  </a:cubicBezTo>
                  <a:cubicBezTo>
                    <a:pt x="33344" y="4413"/>
                    <a:pt x="33353" y="4491"/>
                    <a:pt x="33407" y="4533"/>
                  </a:cubicBezTo>
                  <a:cubicBezTo>
                    <a:pt x="33484" y="4592"/>
                    <a:pt x="33560" y="4651"/>
                    <a:pt x="33636" y="4712"/>
                  </a:cubicBezTo>
                  <a:lnTo>
                    <a:pt x="33637" y="4712"/>
                  </a:lnTo>
                  <a:cubicBezTo>
                    <a:pt x="33638" y="4713"/>
                    <a:pt x="33640" y="4714"/>
                    <a:pt x="33641" y="4716"/>
                  </a:cubicBezTo>
                  <a:lnTo>
                    <a:pt x="33642" y="4716"/>
                  </a:lnTo>
                  <a:cubicBezTo>
                    <a:pt x="33644" y="4718"/>
                    <a:pt x="33645" y="4719"/>
                    <a:pt x="33647" y="4720"/>
                  </a:cubicBezTo>
                  <a:lnTo>
                    <a:pt x="33648" y="4720"/>
                  </a:lnTo>
                  <a:cubicBezTo>
                    <a:pt x="33649" y="4722"/>
                    <a:pt x="33651" y="4723"/>
                    <a:pt x="33652" y="4725"/>
                  </a:cubicBezTo>
                  <a:lnTo>
                    <a:pt x="33653" y="4725"/>
                  </a:lnTo>
                  <a:cubicBezTo>
                    <a:pt x="33655" y="4726"/>
                    <a:pt x="33656" y="4727"/>
                    <a:pt x="33658" y="4729"/>
                  </a:cubicBezTo>
                  <a:cubicBezTo>
                    <a:pt x="33663" y="4733"/>
                    <a:pt x="33668" y="4737"/>
                    <a:pt x="33673" y="4740"/>
                  </a:cubicBezTo>
                  <a:cubicBezTo>
                    <a:pt x="33673" y="4741"/>
                    <a:pt x="33674" y="4741"/>
                    <a:pt x="33674" y="4741"/>
                  </a:cubicBezTo>
                  <a:cubicBezTo>
                    <a:pt x="33675" y="4742"/>
                    <a:pt x="33676" y="4744"/>
                    <a:pt x="33678" y="4745"/>
                  </a:cubicBezTo>
                  <a:cubicBezTo>
                    <a:pt x="33678" y="4745"/>
                    <a:pt x="33679" y="4746"/>
                    <a:pt x="33679" y="4746"/>
                  </a:cubicBezTo>
                  <a:cubicBezTo>
                    <a:pt x="33681" y="4747"/>
                    <a:pt x="33682" y="4747"/>
                    <a:pt x="33683" y="4749"/>
                  </a:cubicBezTo>
                  <a:cubicBezTo>
                    <a:pt x="33683" y="4749"/>
                    <a:pt x="33684" y="4750"/>
                    <a:pt x="33685" y="4750"/>
                  </a:cubicBezTo>
                  <a:cubicBezTo>
                    <a:pt x="33686" y="4751"/>
                    <a:pt x="33688" y="4753"/>
                    <a:pt x="33689" y="4753"/>
                  </a:cubicBezTo>
                  <a:cubicBezTo>
                    <a:pt x="33689" y="4753"/>
                    <a:pt x="33689" y="4754"/>
                    <a:pt x="33690" y="4754"/>
                  </a:cubicBezTo>
                  <a:cubicBezTo>
                    <a:pt x="33692" y="4756"/>
                    <a:pt x="33693" y="4757"/>
                    <a:pt x="33695" y="4758"/>
                  </a:cubicBezTo>
                  <a:cubicBezTo>
                    <a:pt x="33695" y="4758"/>
                    <a:pt x="33695" y="4759"/>
                    <a:pt x="33696" y="4759"/>
                  </a:cubicBezTo>
                  <a:cubicBezTo>
                    <a:pt x="33702" y="4764"/>
                    <a:pt x="33709" y="4769"/>
                    <a:pt x="33716" y="4774"/>
                  </a:cubicBezTo>
                  <a:cubicBezTo>
                    <a:pt x="33716" y="4774"/>
                    <a:pt x="33716" y="4775"/>
                    <a:pt x="33716" y="4775"/>
                  </a:cubicBezTo>
                  <a:cubicBezTo>
                    <a:pt x="33717" y="4776"/>
                    <a:pt x="33719" y="4777"/>
                    <a:pt x="33720" y="4779"/>
                  </a:cubicBezTo>
                  <a:cubicBezTo>
                    <a:pt x="33721" y="4779"/>
                    <a:pt x="33721" y="4779"/>
                    <a:pt x="33722" y="4780"/>
                  </a:cubicBezTo>
                  <a:cubicBezTo>
                    <a:pt x="33723" y="4781"/>
                    <a:pt x="33724" y="4781"/>
                    <a:pt x="33725" y="4783"/>
                  </a:cubicBezTo>
                  <a:cubicBezTo>
                    <a:pt x="33726" y="4783"/>
                    <a:pt x="33726" y="4784"/>
                    <a:pt x="33727" y="4784"/>
                  </a:cubicBezTo>
                  <a:cubicBezTo>
                    <a:pt x="33728" y="4785"/>
                    <a:pt x="33730" y="4787"/>
                    <a:pt x="33731" y="4788"/>
                  </a:cubicBezTo>
                  <a:cubicBezTo>
                    <a:pt x="33731" y="4788"/>
                    <a:pt x="33732" y="4788"/>
                    <a:pt x="33732" y="4788"/>
                  </a:cubicBezTo>
                  <a:cubicBezTo>
                    <a:pt x="33734" y="4789"/>
                    <a:pt x="33735" y="4790"/>
                    <a:pt x="33737" y="4792"/>
                  </a:cubicBezTo>
                  <a:cubicBezTo>
                    <a:pt x="33737" y="4792"/>
                    <a:pt x="33737" y="4792"/>
                    <a:pt x="33737" y="4793"/>
                  </a:cubicBezTo>
                  <a:cubicBezTo>
                    <a:pt x="33744" y="4798"/>
                    <a:pt x="33751" y="4803"/>
                    <a:pt x="33758" y="4808"/>
                  </a:cubicBezTo>
                  <a:cubicBezTo>
                    <a:pt x="33759" y="4810"/>
                    <a:pt x="33761" y="4811"/>
                    <a:pt x="33763" y="4813"/>
                  </a:cubicBezTo>
                  <a:cubicBezTo>
                    <a:pt x="33763" y="4813"/>
                    <a:pt x="33763" y="4813"/>
                    <a:pt x="33764" y="4814"/>
                  </a:cubicBezTo>
                  <a:cubicBezTo>
                    <a:pt x="33765" y="4815"/>
                    <a:pt x="33766" y="4815"/>
                    <a:pt x="33768" y="4817"/>
                  </a:cubicBezTo>
                  <a:cubicBezTo>
                    <a:pt x="33768" y="4817"/>
                    <a:pt x="33769" y="4817"/>
                    <a:pt x="33769" y="4818"/>
                  </a:cubicBezTo>
                  <a:cubicBezTo>
                    <a:pt x="33771" y="4819"/>
                    <a:pt x="33772" y="4820"/>
                    <a:pt x="33773" y="4822"/>
                  </a:cubicBezTo>
                  <a:lnTo>
                    <a:pt x="33774" y="4822"/>
                  </a:lnTo>
                  <a:cubicBezTo>
                    <a:pt x="33776" y="4823"/>
                    <a:pt x="33778" y="4825"/>
                    <a:pt x="33779" y="4826"/>
                  </a:cubicBezTo>
                  <a:cubicBezTo>
                    <a:pt x="33788" y="4833"/>
                    <a:pt x="33796" y="4840"/>
                    <a:pt x="33805" y="4847"/>
                  </a:cubicBezTo>
                  <a:cubicBezTo>
                    <a:pt x="33806" y="4849"/>
                    <a:pt x="33808" y="4850"/>
                    <a:pt x="33810" y="4851"/>
                  </a:cubicBezTo>
                  <a:lnTo>
                    <a:pt x="33811" y="4851"/>
                  </a:lnTo>
                  <a:cubicBezTo>
                    <a:pt x="33902" y="4925"/>
                    <a:pt x="33992" y="5000"/>
                    <a:pt x="34081" y="5076"/>
                  </a:cubicBezTo>
                  <a:cubicBezTo>
                    <a:pt x="34104" y="5095"/>
                    <a:pt x="34133" y="5104"/>
                    <a:pt x="34161" y="5104"/>
                  </a:cubicBezTo>
                  <a:cubicBezTo>
                    <a:pt x="34196" y="5104"/>
                    <a:pt x="34231" y="5089"/>
                    <a:pt x="34255" y="5060"/>
                  </a:cubicBezTo>
                  <a:cubicBezTo>
                    <a:pt x="34299" y="5008"/>
                    <a:pt x="34293" y="4930"/>
                    <a:pt x="34240" y="4886"/>
                  </a:cubicBezTo>
                  <a:cubicBezTo>
                    <a:pt x="34018" y="4699"/>
                    <a:pt x="33789" y="4514"/>
                    <a:pt x="33559" y="4337"/>
                  </a:cubicBezTo>
                  <a:cubicBezTo>
                    <a:pt x="33537" y="4320"/>
                    <a:pt x="33510" y="4311"/>
                    <a:pt x="33483" y="4311"/>
                  </a:cubicBezTo>
                  <a:close/>
                  <a:moveTo>
                    <a:pt x="7728" y="4691"/>
                  </a:moveTo>
                  <a:cubicBezTo>
                    <a:pt x="7701" y="4691"/>
                    <a:pt x="7673" y="4700"/>
                    <a:pt x="7650" y="4719"/>
                  </a:cubicBezTo>
                  <a:cubicBezTo>
                    <a:pt x="7425" y="4904"/>
                    <a:pt x="7201" y="5095"/>
                    <a:pt x="6985" y="5288"/>
                  </a:cubicBezTo>
                  <a:cubicBezTo>
                    <a:pt x="6934" y="5333"/>
                    <a:pt x="6929" y="5412"/>
                    <a:pt x="6975" y="5462"/>
                  </a:cubicBezTo>
                  <a:cubicBezTo>
                    <a:pt x="7000" y="5490"/>
                    <a:pt x="7033" y="5504"/>
                    <a:pt x="7067" y="5504"/>
                  </a:cubicBezTo>
                  <a:cubicBezTo>
                    <a:pt x="7096" y="5504"/>
                    <a:pt x="7126" y="5494"/>
                    <a:pt x="7150" y="5473"/>
                  </a:cubicBezTo>
                  <a:cubicBezTo>
                    <a:pt x="7365" y="5281"/>
                    <a:pt x="7584" y="5093"/>
                    <a:pt x="7806" y="4911"/>
                  </a:cubicBezTo>
                  <a:cubicBezTo>
                    <a:pt x="7860" y="4867"/>
                    <a:pt x="7867" y="4789"/>
                    <a:pt x="7824" y="4737"/>
                  </a:cubicBezTo>
                  <a:cubicBezTo>
                    <a:pt x="7799" y="4706"/>
                    <a:pt x="7764" y="4691"/>
                    <a:pt x="7728" y="4691"/>
                  </a:cubicBezTo>
                  <a:close/>
                  <a:moveTo>
                    <a:pt x="35027" y="5627"/>
                  </a:moveTo>
                  <a:cubicBezTo>
                    <a:pt x="34995" y="5627"/>
                    <a:pt x="34962" y="5641"/>
                    <a:pt x="34937" y="5667"/>
                  </a:cubicBezTo>
                  <a:cubicBezTo>
                    <a:pt x="34891" y="5717"/>
                    <a:pt x="34893" y="5794"/>
                    <a:pt x="34942" y="5841"/>
                  </a:cubicBezTo>
                  <a:cubicBezTo>
                    <a:pt x="34946" y="5845"/>
                    <a:pt x="34949" y="5848"/>
                    <a:pt x="34953" y="5851"/>
                  </a:cubicBezTo>
                  <a:cubicBezTo>
                    <a:pt x="34954" y="5851"/>
                    <a:pt x="34955" y="5852"/>
                    <a:pt x="34955" y="5853"/>
                  </a:cubicBezTo>
                  <a:cubicBezTo>
                    <a:pt x="34955" y="5854"/>
                    <a:pt x="34957" y="5854"/>
                    <a:pt x="34958" y="5855"/>
                  </a:cubicBezTo>
                  <a:cubicBezTo>
                    <a:pt x="34959" y="5856"/>
                    <a:pt x="34960" y="5857"/>
                    <a:pt x="34961" y="5858"/>
                  </a:cubicBezTo>
                  <a:cubicBezTo>
                    <a:pt x="34962" y="5859"/>
                    <a:pt x="34962" y="5860"/>
                    <a:pt x="34963" y="5861"/>
                  </a:cubicBezTo>
                  <a:cubicBezTo>
                    <a:pt x="34964" y="5861"/>
                    <a:pt x="34965" y="5862"/>
                    <a:pt x="34966" y="5863"/>
                  </a:cubicBezTo>
                  <a:cubicBezTo>
                    <a:pt x="34967" y="5864"/>
                    <a:pt x="34968" y="5865"/>
                    <a:pt x="34969" y="5866"/>
                  </a:cubicBezTo>
                  <a:cubicBezTo>
                    <a:pt x="34969" y="5867"/>
                    <a:pt x="34970" y="5868"/>
                    <a:pt x="34971" y="5868"/>
                  </a:cubicBezTo>
                  <a:cubicBezTo>
                    <a:pt x="34972" y="5869"/>
                    <a:pt x="34973" y="5870"/>
                    <a:pt x="34974" y="5870"/>
                  </a:cubicBezTo>
                  <a:cubicBezTo>
                    <a:pt x="34975" y="5871"/>
                    <a:pt x="34976" y="5872"/>
                    <a:pt x="34976" y="5873"/>
                  </a:cubicBezTo>
                  <a:cubicBezTo>
                    <a:pt x="34977" y="5874"/>
                    <a:pt x="34978" y="5875"/>
                    <a:pt x="34979" y="5875"/>
                  </a:cubicBezTo>
                  <a:cubicBezTo>
                    <a:pt x="34980" y="5876"/>
                    <a:pt x="34981" y="5877"/>
                    <a:pt x="34982" y="5878"/>
                  </a:cubicBezTo>
                  <a:cubicBezTo>
                    <a:pt x="34983" y="5879"/>
                    <a:pt x="34983" y="5880"/>
                    <a:pt x="34984" y="5881"/>
                  </a:cubicBezTo>
                  <a:cubicBezTo>
                    <a:pt x="34986" y="5882"/>
                    <a:pt x="34989" y="5884"/>
                    <a:pt x="34990" y="5887"/>
                  </a:cubicBezTo>
                  <a:cubicBezTo>
                    <a:pt x="34991" y="5887"/>
                    <a:pt x="34991" y="5888"/>
                    <a:pt x="34992" y="5888"/>
                  </a:cubicBezTo>
                  <a:cubicBezTo>
                    <a:pt x="34993" y="5889"/>
                    <a:pt x="34995" y="5890"/>
                    <a:pt x="34996" y="5891"/>
                  </a:cubicBezTo>
                  <a:cubicBezTo>
                    <a:pt x="34996" y="5891"/>
                    <a:pt x="34997" y="5892"/>
                    <a:pt x="34997" y="5893"/>
                  </a:cubicBezTo>
                  <a:cubicBezTo>
                    <a:pt x="34998" y="5894"/>
                    <a:pt x="34999" y="5895"/>
                    <a:pt x="35000" y="5896"/>
                  </a:cubicBezTo>
                  <a:cubicBezTo>
                    <a:pt x="35001" y="5896"/>
                    <a:pt x="35002" y="5897"/>
                    <a:pt x="35002" y="5897"/>
                  </a:cubicBezTo>
                  <a:cubicBezTo>
                    <a:pt x="35004" y="5898"/>
                    <a:pt x="35004" y="5900"/>
                    <a:pt x="35006" y="5901"/>
                  </a:cubicBezTo>
                  <a:cubicBezTo>
                    <a:pt x="35006" y="5902"/>
                    <a:pt x="35007" y="5902"/>
                    <a:pt x="35007" y="5903"/>
                  </a:cubicBezTo>
                  <a:cubicBezTo>
                    <a:pt x="35008" y="5903"/>
                    <a:pt x="35010" y="5905"/>
                    <a:pt x="35010" y="5906"/>
                  </a:cubicBezTo>
                  <a:cubicBezTo>
                    <a:pt x="35011" y="5906"/>
                    <a:pt x="35012" y="5907"/>
                    <a:pt x="35012" y="5907"/>
                  </a:cubicBezTo>
                  <a:cubicBezTo>
                    <a:pt x="35014" y="5909"/>
                    <a:pt x="35015" y="5910"/>
                    <a:pt x="35016" y="5910"/>
                  </a:cubicBezTo>
                  <a:cubicBezTo>
                    <a:pt x="35017" y="5911"/>
                    <a:pt x="35017" y="5911"/>
                    <a:pt x="35017" y="5912"/>
                  </a:cubicBezTo>
                  <a:cubicBezTo>
                    <a:pt x="35018" y="5913"/>
                    <a:pt x="35020" y="5915"/>
                    <a:pt x="35021" y="5916"/>
                  </a:cubicBezTo>
                  <a:cubicBezTo>
                    <a:pt x="35022" y="5916"/>
                    <a:pt x="35022" y="5916"/>
                    <a:pt x="35022" y="5916"/>
                  </a:cubicBezTo>
                  <a:cubicBezTo>
                    <a:pt x="35027" y="5921"/>
                    <a:pt x="35031" y="5924"/>
                    <a:pt x="35035" y="5929"/>
                  </a:cubicBezTo>
                  <a:cubicBezTo>
                    <a:pt x="35036" y="5930"/>
                    <a:pt x="35036" y="5930"/>
                    <a:pt x="35036" y="5930"/>
                  </a:cubicBezTo>
                  <a:cubicBezTo>
                    <a:pt x="35038" y="5931"/>
                    <a:pt x="35038" y="5932"/>
                    <a:pt x="35040" y="5933"/>
                  </a:cubicBezTo>
                  <a:cubicBezTo>
                    <a:pt x="35040" y="5934"/>
                    <a:pt x="35041" y="5934"/>
                    <a:pt x="35041" y="5935"/>
                  </a:cubicBezTo>
                  <a:cubicBezTo>
                    <a:pt x="35043" y="5936"/>
                    <a:pt x="35044" y="5937"/>
                    <a:pt x="35045" y="5938"/>
                  </a:cubicBezTo>
                  <a:cubicBezTo>
                    <a:pt x="35045" y="5938"/>
                    <a:pt x="35045" y="5939"/>
                    <a:pt x="35046" y="5939"/>
                  </a:cubicBezTo>
                  <a:cubicBezTo>
                    <a:pt x="35047" y="5941"/>
                    <a:pt x="35049" y="5942"/>
                    <a:pt x="35050" y="5944"/>
                  </a:cubicBezTo>
                  <a:cubicBezTo>
                    <a:pt x="35051" y="5944"/>
                    <a:pt x="35051" y="5944"/>
                    <a:pt x="35052" y="5944"/>
                  </a:cubicBezTo>
                  <a:cubicBezTo>
                    <a:pt x="35052" y="5945"/>
                    <a:pt x="35054" y="5947"/>
                    <a:pt x="35055" y="5948"/>
                  </a:cubicBezTo>
                  <a:cubicBezTo>
                    <a:pt x="35056" y="5948"/>
                    <a:pt x="35056" y="5949"/>
                    <a:pt x="35056" y="5949"/>
                  </a:cubicBezTo>
                  <a:cubicBezTo>
                    <a:pt x="35062" y="5954"/>
                    <a:pt x="35068" y="5960"/>
                    <a:pt x="35073" y="5965"/>
                  </a:cubicBezTo>
                  <a:cubicBezTo>
                    <a:pt x="35074" y="5966"/>
                    <a:pt x="35075" y="5966"/>
                    <a:pt x="35075" y="5967"/>
                  </a:cubicBezTo>
                  <a:cubicBezTo>
                    <a:pt x="35076" y="5968"/>
                    <a:pt x="35078" y="5969"/>
                    <a:pt x="35079" y="5970"/>
                  </a:cubicBezTo>
                  <a:cubicBezTo>
                    <a:pt x="35079" y="5971"/>
                    <a:pt x="35080" y="5971"/>
                    <a:pt x="35080" y="5972"/>
                  </a:cubicBezTo>
                  <a:cubicBezTo>
                    <a:pt x="35081" y="5973"/>
                    <a:pt x="35083" y="5974"/>
                    <a:pt x="35084" y="5975"/>
                  </a:cubicBezTo>
                  <a:cubicBezTo>
                    <a:pt x="35085" y="5976"/>
                    <a:pt x="35086" y="5977"/>
                    <a:pt x="35086" y="5978"/>
                  </a:cubicBezTo>
                  <a:cubicBezTo>
                    <a:pt x="35086" y="5978"/>
                    <a:pt x="35088" y="5979"/>
                    <a:pt x="35089" y="5980"/>
                  </a:cubicBezTo>
                  <a:cubicBezTo>
                    <a:pt x="35090" y="5981"/>
                    <a:pt x="35090" y="5982"/>
                    <a:pt x="35091" y="5982"/>
                  </a:cubicBezTo>
                  <a:cubicBezTo>
                    <a:pt x="35092" y="5983"/>
                    <a:pt x="35093" y="5985"/>
                    <a:pt x="35094" y="5985"/>
                  </a:cubicBezTo>
                  <a:cubicBezTo>
                    <a:pt x="35095" y="5986"/>
                    <a:pt x="35096" y="5987"/>
                    <a:pt x="35097" y="5988"/>
                  </a:cubicBezTo>
                  <a:cubicBezTo>
                    <a:pt x="35097" y="5988"/>
                    <a:pt x="35099" y="5990"/>
                    <a:pt x="35099" y="5990"/>
                  </a:cubicBezTo>
                  <a:cubicBezTo>
                    <a:pt x="35100" y="5992"/>
                    <a:pt x="35102" y="5993"/>
                    <a:pt x="35104" y="5994"/>
                  </a:cubicBezTo>
                  <a:cubicBezTo>
                    <a:pt x="35104" y="5995"/>
                    <a:pt x="35105" y="5995"/>
                    <a:pt x="35105" y="5996"/>
                  </a:cubicBezTo>
                  <a:cubicBezTo>
                    <a:pt x="35107" y="5997"/>
                    <a:pt x="35108" y="5999"/>
                    <a:pt x="35109" y="6000"/>
                  </a:cubicBezTo>
                  <a:cubicBezTo>
                    <a:pt x="35110" y="6000"/>
                    <a:pt x="35111" y="6001"/>
                    <a:pt x="35111" y="6002"/>
                  </a:cubicBezTo>
                  <a:cubicBezTo>
                    <a:pt x="35113" y="6003"/>
                    <a:pt x="35114" y="6004"/>
                    <a:pt x="35114" y="6005"/>
                  </a:cubicBezTo>
                  <a:cubicBezTo>
                    <a:pt x="35115" y="6006"/>
                    <a:pt x="35116" y="6006"/>
                    <a:pt x="35117" y="6007"/>
                  </a:cubicBezTo>
                  <a:lnTo>
                    <a:pt x="35121" y="6010"/>
                  </a:lnTo>
                  <a:cubicBezTo>
                    <a:pt x="35121" y="6011"/>
                    <a:pt x="35121" y="6011"/>
                    <a:pt x="35122" y="6012"/>
                  </a:cubicBezTo>
                  <a:cubicBezTo>
                    <a:pt x="35123" y="6013"/>
                    <a:pt x="35124" y="6014"/>
                    <a:pt x="35126" y="6015"/>
                  </a:cubicBezTo>
                  <a:cubicBezTo>
                    <a:pt x="35127" y="6016"/>
                    <a:pt x="35127" y="6016"/>
                    <a:pt x="35127" y="6017"/>
                  </a:cubicBezTo>
                  <a:lnTo>
                    <a:pt x="35131" y="6020"/>
                  </a:lnTo>
                  <a:cubicBezTo>
                    <a:pt x="35132" y="6021"/>
                    <a:pt x="35132" y="6022"/>
                    <a:pt x="35133" y="6022"/>
                  </a:cubicBezTo>
                  <a:cubicBezTo>
                    <a:pt x="35134" y="6024"/>
                    <a:pt x="35135" y="6025"/>
                    <a:pt x="35137" y="6027"/>
                  </a:cubicBezTo>
                  <a:lnTo>
                    <a:pt x="35138" y="6027"/>
                  </a:lnTo>
                  <a:cubicBezTo>
                    <a:pt x="35141" y="6031"/>
                    <a:pt x="35145" y="6034"/>
                    <a:pt x="35148" y="6038"/>
                  </a:cubicBezTo>
                  <a:lnTo>
                    <a:pt x="35149" y="6038"/>
                  </a:lnTo>
                  <a:cubicBezTo>
                    <a:pt x="35151" y="6040"/>
                    <a:pt x="35153" y="6041"/>
                    <a:pt x="35155" y="6043"/>
                  </a:cubicBezTo>
                  <a:cubicBezTo>
                    <a:pt x="35156" y="6045"/>
                    <a:pt x="35158" y="6047"/>
                    <a:pt x="35160" y="6048"/>
                  </a:cubicBezTo>
                  <a:lnTo>
                    <a:pt x="35161" y="6049"/>
                  </a:lnTo>
                  <a:cubicBezTo>
                    <a:pt x="35162" y="6051"/>
                    <a:pt x="35163" y="6052"/>
                    <a:pt x="35165" y="6054"/>
                  </a:cubicBezTo>
                  <a:lnTo>
                    <a:pt x="35166" y="6054"/>
                  </a:lnTo>
                  <a:cubicBezTo>
                    <a:pt x="35299" y="6183"/>
                    <a:pt x="35430" y="6314"/>
                    <a:pt x="35561" y="6446"/>
                  </a:cubicBezTo>
                  <a:cubicBezTo>
                    <a:pt x="35584" y="6471"/>
                    <a:pt x="35616" y="6484"/>
                    <a:pt x="35649" y="6484"/>
                  </a:cubicBezTo>
                  <a:cubicBezTo>
                    <a:pt x="35680" y="6484"/>
                    <a:pt x="35711" y="6472"/>
                    <a:pt x="35735" y="6448"/>
                  </a:cubicBezTo>
                  <a:cubicBezTo>
                    <a:pt x="35784" y="6401"/>
                    <a:pt x="35785" y="6322"/>
                    <a:pt x="35737" y="6274"/>
                  </a:cubicBezTo>
                  <a:cubicBezTo>
                    <a:pt x="35533" y="6066"/>
                    <a:pt x="35324" y="5860"/>
                    <a:pt x="35112" y="5661"/>
                  </a:cubicBezTo>
                  <a:cubicBezTo>
                    <a:pt x="35088" y="5639"/>
                    <a:pt x="35058" y="5627"/>
                    <a:pt x="35027" y="5627"/>
                  </a:cubicBezTo>
                  <a:close/>
                  <a:moveTo>
                    <a:pt x="6223" y="6053"/>
                  </a:moveTo>
                  <a:cubicBezTo>
                    <a:pt x="6192" y="6053"/>
                    <a:pt x="6160" y="6064"/>
                    <a:pt x="6136" y="6088"/>
                  </a:cubicBezTo>
                  <a:cubicBezTo>
                    <a:pt x="5930" y="6294"/>
                    <a:pt x="5727" y="6506"/>
                    <a:pt x="5529" y="6719"/>
                  </a:cubicBezTo>
                  <a:cubicBezTo>
                    <a:pt x="5483" y="6770"/>
                    <a:pt x="5486" y="6847"/>
                    <a:pt x="5536" y="6894"/>
                  </a:cubicBezTo>
                  <a:cubicBezTo>
                    <a:pt x="5560" y="6915"/>
                    <a:pt x="5590" y="6927"/>
                    <a:pt x="5620" y="6927"/>
                  </a:cubicBezTo>
                  <a:cubicBezTo>
                    <a:pt x="5653" y="6927"/>
                    <a:pt x="5686" y="6914"/>
                    <a:pt x="5711" y="6887"/>
                  </a:cubicBezTo>
                  <a:cubicBezTo>
                    <a:pt x="5742" y="6853"/>
                    <a:pt x="5773" y="6820"/>
                    <a:pt x="5804" y="6786"/>
                  </a:cubicBezTo>
                  <a:lnTo>
                    <a:pt x="5805" y="6785"/>
                  </a:lnTo>
                  <a:cubicBezTo>
                    <a:pt x="5806" y="6784"/>
                    <a:pt x="5808" y="6783"/>
                    <a:pt x="5809" y="6781"/>
                  </a:cubicBezTo>
                  <a:cubicBezTo>
                    <a:pt x="5810" y="6780"/>
                    <a:pt x="5810" y="6780"/>
                    <a:pt x="5810" y="6780"/>
                  </a:cubicBezTo>
                  <a:cubicBezTo>
                    <a:pt x="5810" y="6780"/>
                    <a:pt x="5810" y="6780"/>
                    <a:pt x="5810" y="6780"/>
                  </a:cubicBezTo>
                  <a:cubicBezTo>
                    <a:pt x="5812" y="6778"/>
                    <a:pt x="5813" y="6777"/>
                    <a:pt x="5814" y="6776"/>
                  </a:cubicBezTo>
                  <a:cubicBezTo>
                    <a:pt x="5815" y="6775"/>
                    <a:pt x="5815" y="6775"/>
                    <a:pt x="5816" y="6774"/>
                  </a:cubicBezTo>
                  <a:cubicBezTo>
                    <a:pt x="5817" y="6773"/>
                    <a:pt x="5818" y="6771"/>
                    <a:pt x="5819" y="6770"/>
                  </a:cubicBezTo>
                  <a:cubicBezTo>
                    <a:pt x="5820" y="6770"/>
                    <a:pt x="5820" y="6770"/>
                    <a:pt x="5821" y="6769"/>
                  </a:cubicBezTo>
                  <a:cubicBezTo>
                    <a:pt x="5822" y="6768"/>
                    <a:pt x="5823" y="6766"/>
                    <a:pt x="5824" y="6764"/>
                  </a:cubicBezTo>
                  <a:cubicBezTo>
                    <a:pt x="5825" y="6764"/>
                    <a:pt x="5825" y="6764"/>
                    <a:pt x="5826" y="6763"/>
                  </a:cubicBezTo>
                  <a:cubicBezTo>
                    <a:pt x="5828" y="6762"/>
                    <a:pt x="5830" y="6760"/>
                    <a:pt x="5830" y="6758"/>
                  </a:cubicBezTo>
                  <a:cubicBezTo>
                    <a:pt x="5831" y="6757"/>
                    <a:pt x="5831" y="6757"/>
                    <a:pt x="5831" y="6757"/>
                  </a:cubicBezTo>
                  <a:cubicBezTo>
                    <a:pt x="5833" y="6756"/>
                    <a:pt x="5834" y="6755"/>
                    <a:pt x="5836" y="6753"/>
                  </a:cubicBezTo>
                  <a:cubicBezTo>
                    <a:pt x="5836" y="6752"/>
                    <a:pt x="5837" y="6751"/>
                    <a:pt x="5838" y="6750"/>
                  </a:cubicBezTo>
                  <a:cubicBezTo>
                    <a:pt x="5839" y="6749"/>
                    <a:pt x="5840" y="6749"/>
                    <a:pt x="5841" y="6748"/>
                  </a:cubicBezTo>
                  <a:cubicBezTo>
                    <a:pt x="5842" y="6747"/>
                    <a:pt x="5842" y="6746"/>
                    <a:pt x="5843" y="6745"/>
                  </a:cubicBezTo>
                  <a:cubicBezTo>
                    <a:pt x="5844" y="6744"/>
                    <a:pt x="5844" y="6743"/>
                    <a:pt x="5845" y="6742"/>
                  </a:cubicBezTo>
                  <a:cubicBezTo>
                    <a:pt x="5846" y="6742"/>
                    <a:pt x="5847" y="6741"/>
                    <a:pt x="5848" y="6740"/>
                  </a:cubicBezTo>
                  <a:cubicBezTo>
                    <a:pt x="5849" y="6739"/>
                    <a:pt x="5850" y="6738"/>
                    <a:pt x="5850" y="6737"/>
                  </a:cubicBezTo>
                  <a:cubicBezTo>
                    <a:pt x="5851" y="6736"/>
                    <a:pt x="5852" y="6735"/>
                    <a:pt x="5853" y="6735"/>
                  </a:cubicBezTo>
                  <a:cubicBezTo>
                    <a:pt x="5854" y="6734"/>
                    <a:pt x="5855" y="6733"/>
                    <a:pt x="5855" y="6732"/>
                  </a:cubicBezTo>
                  <a:cubicBezTo>
                    <a:pt x="5857" y="6731"/>
                    <a:pt x="5857" y="6730"/>
                    <a:pt x="5858" y="6729"/>
                  </a:cubicBezTo>
                  <a:cubicBezTo>
                    <a:pt x="5858" y="6729"/>
                    <a:pt x="5859" y="6728"/>
                    <a:pt x="5860" y="6727"/>
                  </a:cubicBezTo>
                  <a:cubicBezTo>
                    <a:pt x="5864" y="6723"/>
                    <a:pt x="5867" y="6719"/>
                    <a:pt x="5871" y="6715"/>
                  </a:cubicBezTo>
                  <a:cubicBezTo>
                    <a:pt x="5871" y="6715"/>
                    <a:pt x="5872" y="6715"/>
                    <a:pt x="5872" y="6714"/>
                  </a:cubicBezTo>
                  <a:cubicBezTo>
                    <a:pt x="5874" y="6713"/>
                    <a:pt x="5874" y="6712"/>
                    <a:pt x="5876" y="6710"/>
                  </a:cubicBezTo>
                  <a:cubicBezTo>
                    <a:pt x="5877" y="6710"/>
                    <a:pt x="5877" y="6709"/>
                    <a:pt x="5878" y="6708"/>
                  </a:cubicBezTo>
                  <a:cubicBezTo>
                    <a:pt x="5878" y="6708"/>
                    <a:pt x="5879" y="6707"/>
                    <a:pt x="5881" y="6705"/>
                  </a:cubicBezTo>
                  <a:cubicBezTo>
                    <a:pt x="5881" y="6705"/>
                    <a:pt x="5882" y="6704"/>
                    <a:pt x="5882" y="6703"/>
                  </a:cubicBezTo>
                  <a:cubicBezTo>
                    <a:pt x="5883" y="6702"/>
                    <a:pt x="5885" y="6701"/>
                    <a:pt x="5885" y="6700"/>
                  </a:cubicBezTo>
                  <a:cubicBezTo>
                    <a:pt x="5886" y="6700"/>
                    <a:pt x="5886" y="6699"/>
                    <a:pt x="5887" y="6698"/>
                  </a:cubicBezTo>
                  <a:cubicBezTo>
                    <a:pt x="5889" y="6697"/>
                    <a:pt x="5889" y="6696"/>
                    <a:pt x="5891" y="6694"/>
                  </a:cubicBezTo>
                  <a:cubicBezTo>
                    <a:pt x="5891" y="6694"/>
                    <a:pt x="5892" y="6694"/>
                    <a:pt x="5892" y="6694"/>
                  </a:cubicBezTo>
                  <a:cubicBezTo>
                    <a:pt x="5893" y="6692"/>
                    <a:pt x="5894" y="6691"/>
                    <a:pt x="5895" y="6689"/>
                  </a:cubicBezTo>
                  <a:cubicBezTo>
                    <a:pt x="5896" y="6689"/>
                    <a:pt x="5896" y="6689"/>
                    <a:pt x="5897" y="6688"/>
                  </a:cubicBezTo>
                  <a:cubicBezTo>
                    <a:pt x="5900" y="6684"/>
                    <a:pt x="5905" y="6680"/>
                    <a:pt x="5909" y="6675"/>
                  </a:cubicBezTo>
                  <a:cubicBezTo>
                    <a:pt x="5909" y="6675"/>
                    <a:pt x="5909" y="6675"/>
                    <a:pt x="5910" y="6674"/>
                  </a:cubicBezTo>
                  <a:cubicBezTo>
                    <a:pt x="5911" y="6674"/>
                    <a:pt x="5912" y="6673"/>
                    <a:pt x="5912" y="6671"/>
                  </a:cubicBezTo>
                  <a:cubicBezTo>
                    <a:pt x="5913" y="6671"/>
                    <a:pt x="5914" y="6670"/>
                    <a:pt x="5914" y="6669"/>
                  </a:cubicBezTo>
                  <a:cubicBezTo>
                    <a:pt x="5916" y="6668"/>
                    <a:pt x="5917" y="6667"/>
                    <a:pt x="5918" y="6666"/>
                  </a:cubicBezTo>
                  <a:cubicBezTo>
                    <a:pt x="5919" y="6666"/>
                    <a:pt x="5919" y="6665"/>
                    <a:pt x="5919" y="6664"/>
                  </a:cubicBezTo>
                  <a:cubicBezTo>
                    <a:pt x="5920" y="6663"/>
                    <a:pt x="5922" y="6661"/>
                    <a:pt x="5923" y="6660"/>
                  </a:cubicBezTo>
                  <a:cubicBezTo>
                    <a:pt x="5923" y="6660"/>
                    <a:pt x="5924" y="6660"/>
                    <a:pt x="5925" y="6659"/>
                  </a:cubicBezTo>
                  <a:cubicBezTo>
                    <a:pt x="5926" y="6658"/>
                    <a:pt x="5926" y="6657"/>
                    <a:pt x="5927" y="6656"/>
                  </a:cubicBezTo>
                  <a:cubicBezTo>
                    <a:pt x="5928" y="6655"/>
                    <a:pt x="5929" y="6654"/>
                    <a:pt x="5929" y="6654"/>
                  </a:cubicBezTo>
                  <a:cubicBezTo>
                    <a:pt x="5931" y="6653"/>
                    <a:pt x="5931" y="6652"/>
                    <a:pt x="5933" y="6651"/>
                  </a:cubicBezTo>
                  <a:cubicBezTo>
                    <a:pt x="5933" y="6650"/>
                    <a:pt x="5933" y="6649"/>
                    <a:pt x="5934" y="6649"/>
                  </a:cubicBezTo>
                  <a:cubicBezTo>
                    <a:pt x="5938" y="6645"/>
                    <a:pt x="5942" y="6640"/>
                    <a:pt x="5946" y="6637"/>
                  </a:cubicBezTo>
                  <a:cubicBezTo>
                    <a:pt x="5947" y="6636"/>
                    <a:pt x="5947" y="6636"/>
                    <a:pt x="5947" y="6635"/>
                  </a:cubicBezTo>
                  <a:cubicBezTo>
                    <a:pt x="5948" y="6634"/>
                    <a:pt x="5948" y="6633"/>
                    <a:pt x="5950" y="6632"/>
                  </a:cubicBezTo>
                  <a:cubicBezTo>
                    <a:pt x="5951" y="6632"/>
                    <a:pt x="5951" y="6631"/>
                    <a:pt x="5952" y="6630"/>
                  </a:cubicBezTo>
                  <a:cubicBezTo>
                    <a:pt x="5953" y="6629"/>
                    <a:pt x="5954" y="6628"/>
                    <a:pt x="5955" y="6627"/>
                  </a:cubicBezTo>
                  <a:cubicBezTo>
                    <a:pt x="5955" y="6626"/>
                    <a:pt x="5956" y="6625"/>
                    <a:pt x="5957" y="6625"/>
                  </a:cubicBezTo>
                  <a:cubicBezTo>
                    <a:pt x="5958" y="6624"/>
                    <a:pt x="5959" y="6623"/>
                    <a:pt x="5960" y="6622"/>
                  </a:cubicBezTo>
                  <a:lnTo>
                    <a:pt x="5962" y="6619"/>
                  </a:lnTo>
                  <a:cubicBezTo>
                    <a:pt x="5963" y="6618"/>
                    <a:pt x="5964" y="6618"/>
                    <a:pt x="5965" y="6617"/>
                  </a:cubicBezTo>
                  <a:cubicBezTo>
                    <a:pt x="5966" y="6616"/>
                    <a:pt x="5967" y="6615"/>
                    <a:pt x="5967" y="6614"/>
                  </a:cubicBezTo>
                  <a:cubicBezTo>
                    <a:pt x="5967" y="6614"/>
                    <a:pt x="5969" y="6612"/>
                    <a:pt x="5969" y="6612"/>
                  </a:cubicBezTo>
                  <a:cubicBezTo>
                    <a:pt x="5971" y="6611"/>
                    <a:pt x="5972" y="6610"/>
                    <a:pt x="5973" y="6609"/>
                  </a:cubicBezTo>
                  <a:cubicBezTo>
                    <a:pt x="5973" y="6608"/>
                    <a:pt x="5974" y="6607"/>
                    <a:pt x="5974" y="6606"/>
                  </a:cubicBezTo>
                  <a:cubicBezTo>
                    <a:pt x="5976" y="6605"/>
                    <a:pt x="5978" y="6603"/>
                    <a:pt x="5980" y="6601"/>
                  </a:cubicBezTo>
                  <a:cubicBezTo>
                    <a:pt x="5980" y="6601"/>
                    <a:pt x="5981" y="6600"/>
                    <a:pt x="5981" y="6600"/>
                  </a:cubicBezTo>
                  <a:cubicBezTo>
                    <a:pt x="5982" y="6598"/>
                    <a:pt x="5983" y="6598"/>
                    <a:pt x="5985" y="6596"/>
                  </a:cubicBezTo>
                  <a:cubicBezTo>
                    <a:pt x="5985" y="6596"/>
                    <a:pt x="5986" y="6595"/>
                    <a:pt x="5987" y="6594"/>
                  </a:cubicBezTo>
                  <a:cubicBezTo>
                    <a:pt x="5988" y="6593"/>
                    <a:pt x="5988" y="6591"/>
                    <a:pt x="5990" y="6591"/>
                  </a:cubicBezTo>
                  <a:cubicBezTo>
                    <a:pt x="5990" y="6591"/>
                    <a:pt x="5991" y="6589"/>
                    <a:pt x="5992" y="6589"/>
                  </a:cubicBezTo>
                  <a:cubicBezTo>
                    <a:pt x="5993" y="6588"/>
                    <a:pt x="5994" y="6586"/>
                    <a:pt x="5995" y="6585"/>
                  </a:cubicBezTo>
                  <a:cubicBezTo>
                    <a:pt x="5995" y="6584"/>
                    <a:pt x="5995" y="6584"/>
                    <a:pt x="5996" y="6584"/>
                  </a:cubicBezTo>
                  <a:cubicBezTo>
                    <a:pt x="5998" y="6582"/>
                    <a:pt x="5999" y="6581"/>
                    <a:pt x="6000" y="6580"/>
                  </a:cubicBezTo>
                  <a:cubicBezTo>
                    <a:pt x="6001" y="6579"/>
                    <a:pt x="6002" y="6578"/>
                    <a:pt x="6002" y="6578"/>
                  </a:cubicBezTo>
                  <a:cubicBezTo>
                    <a:pt x="6003" y="6577"/>
                    <a:pt x="6004" y="6576"/>
                    <a:pt x="6006" y="6574"/>
                  </a:cubicBezTo>
                  <a:cubicBezTo>
                    <a:pt x="6006" y="6573"/>
                    <a:pt x="6006" y="6573"/>
                    <a:pt x="6007" y="6573"/>
                  </a:cubicBezTo>
                  <a:cubicBezTo>
                    <a:pt x="6012" y="6568"/>
                    <a:pt x="6017" y="6562"/>
                    <a:pt x="6022" y="6556"/>
                  </a:cubicBezTo>
                  <a:lnTo>
                    <a:pt x="6023" y="6556"/>
                  </a:lnTo>
                  <a:cubicBezTo>
                    <a:pt x="6024" y="6555"/>
                    <a:pt x="6026" y="6553"/>
                    <a:pt x="6028" y="6551"/>
                  </a:cubicBezTo>
                  <a:lnTo>
                    <a:pt x="6029" y="6550"/>
                  </a:lnTo>
                  <a:cubicBezTo>
                    <a:pt x="6030" y="6549"/>
                    <a:pt x="6031" y="6547"/>
                    <a:pt x="6033" y="6546"/>
                  </a:cubicBezTo>
                  <a:lnTo>
                    <a:pt x="6034" y="6545"/>
                  </a:lnTo>
                  <a:cubicBezTo>
                    <a:pt x="6036" y="6543"/>
                    <a:pt x="6036" y="6542"/>
                    <a:pt x="6038" y="6540"/>
                  </a:cubicBezTo>
                  <a:lnTo>
                    <a:pt x="6039" y="6540"/>
                  </a:lnTo>
                  <a:cubicBezTo>
                    <a:pt x="6099" y="6477"/>
                    <a:pt x="6160" y="6414"/>
                    <a:pt x="6222" y="6352"/>
                  </a:cubicBezTo>
                  <a:cubicBezTo>
                    <a:pt x="6231" y="6343"/>
                    <a:pt x="6241" y="6334"/>
                    <a:pt x="6250" y="6325"/>
                  </a:cubicBezTo>
                  <a:lnTo>
                    <a:pt x="6250" y="6324"/>
                  </a:lnTo>
                  <a:cubicBezTo>
                    <a:pt x="6252" y="6322"/>
                    <a:pt x="6253" y="6322"/>
                    <a:pt x="6255" y="6320"/>
                  </a:cubicBezTo>
                  <a:cubicBezTo>
                    <a:pt x="6255" y="6319"/>
                    <a:pt x="6256" y="6319"/>
                    <a:pt x="6256" y="6318"/>
                  </a:cubicBezTo>
                  <a:cubicBezTo>
                    <a:pt x="6257" y="6317"/>
                    <a:pt x="6258" y="6316"/>
                    <a:pt x="6260" y="6315"/>
                  </a:cubicBezTo>
                  <a:cubicBezTo>
                    <a:pt x="6261" y="6314"/>
                    <a:pt x="6261" y="6314"/>
                    <a:pt x="6262" y="6313"/>
                  </a:cubicBezTo>
                  <a:cubicBezTo>
                    <a:pt x="6263" y="6312"/>
                    <a:pt x="6263" y="6311"/>
                    <a:pt x="6264" y="6309"/>
                  </a:cubicBezTo>
                  <a:lnTo>
                    <a:pt x="6267" y="6308"/>
                  </a:lnTo>
                  <a:cubicBezTo>
                    <a:pt x="6268" y="6307"/>
                    <a:pt x="6269" y="6306"/>
                    <a:pt x="6270" y="6304"/>
                  </a:cubicBezTo>
                  <a:lnTo>
                    <a:pt x="6272" y="6302"/>
                  </a:lnTo>
                  <a:cubicBezTo>
                    <a:pt x="6273" y="6302"/>
                    <a:pt x="6274" y="6301"/>
                    <a:pt x="6275" y="6300"/>
                  </a:cubicBezTo>
                  <a:cubicBezTo>
                    <a:pt x="6280" y="6295"/>
                    <a:pt x="6285" y="6288"/>
                    <a:pt x="6291" y="6283"/>
                  </a:cubicBezTo>
                  <a:cubicBezTo>
                    <a:pt x="6291" y="6283"/>
                    <a:pt x="6291" y="6283"/>
                    <a:pt x="6291" y="6282"/>
                  </a:cubicBezTo>
                  <a:lnTo>
                    <a:pt x="6296" y="6278"/>
                  </a:lnTo>
                  <a:lnTo>
                    <a:pt x="6297" y="6278"/>
                  </a:lnTo>
                  <a:cubicBezTo>
                    <a:pt x="6301" y="6273"/>
                    <a:pt x="6305" y="6268"/>
                    <a:pt x="6311" y="6264"/>
                  </a:cubicBezTo>
                  <a:cubicBezTo>
                    <a:pt x="6359" y="6215"/>
                    <a:pt x="6359" y="6137"/>
                    <a:pt x="6311" y="6088"/>
                  </a:cubicBezTo>
                  <a:cubicBezTo>
                    <a:pt x="6287" y="6065"/>
                    <a:pt x="6255" y="6053"/>
                    <a:pt x="6223" y="6053"/>
                  </a:cubicBezTo>
                  <a:close/>
                  <a:moveTo>
                    <a:pt x="36436" y="7087"/>
                  </a:moveTo>
                  <a:cubicBezTo>
                    <a:pt x="36408" y="7087"/>
                    <a:pt x="36379" y="7098"/>
                    <a:pt x="36355" y="7118"/>
                  </a:cubicBezTo>
                  <a:cubicBezTo>
                    <a:pt x="36304" y="7163"/>
                    <a:pt x="36298" y="7241"/>
                    <a:pt x="36344" y="7293"/>
                  </a:cubicBezTo>
                  <a:cubicBezTo>
                    <a:pt x="36503" y="7474"/>
                    <a:pt x="36658" y="7658"/>
                    <a:pt x="36811" y="7846"/>
                  </a:cubicBezTo>
                  <a:cubicBezTo>
                    <a:pt x="36813" y="7848"/>
                    <a:pt x="36814" y="7850"/>
                    <a:pt x="36816" y="7852"/>
                  </a:cubicBezTo>
                  <a:cubicBezTo>
                    <a:pt x="36818" y="7854"/>
                    <a:pt x="36819" y="7856"/>
                    <a:pt x="36820" y="7857"/>
                  </a:cubicBezTo>
                  <a:lnTo>
                    <a:pt x="36821" y="7858"/>
                  </a:lnTo>
                  <a:cubicBezTo>
                    <a:pt x="36822" y="7860"/>
                    <a:pt x="36824" y="7862"/>
                    <a:pt x="36826" y="7864"/>
                  </a:cubicBezTo>
                  <a:cubicBezTo>
                    <a:pt x="36832" y="7872"/>
                    <a:pt x="36839" y="7880"/>
                    <a:pt x="36845" y="7888"/>
                  </a:cubicBezTo>
                  <a:lnTo>
                    <a:pt x="36850" y="7894"/>
                  </a:lnTo>
                  <a:cubicBezTo>
                    <a:pt x="36852" y="7896"/>
                    <a:pt x="36854" y="7898"/>
                    <a:pt x="36855" y="7899"/>
                  </a:cubicBezTo>
                  <a:lnTo>
                    <a:pt x="36855" y="7900"/>
                  </a:lnTo>
                  <a:cubicBezTo>
                    <a:pt x="36856" y="7902"/>
                    <a:pt x="36858" y="7904"/>
                    <a:pt x="36860" y="7905"/>
                  </a:cubicBezTo>
                  <a:lnTo>
                    <a:pt x="36860" y="7906"/>
                  </a:lnTo>
                  <a:cubicBezTo>
                    <a:pt x="36867" y="7914"/>
                    <a:pt x="36873" y="7922"/>
                    <a:pt x="36879" y="7930"/>
                  </a:cubicBezTo>
                  <a:lnTo>
                    <a:pt x="36880" y="7931"/>
                  </a:lnTo>
                  <a:cubicBezTo>
                    <a:pt x="36881" y="7933"/>
                    <a:pt x="36882" y="7934"/>
                    <a:pt x="36884" y="7936"/>
                  </a:cubicBezTo>
                  <a:lnTo>
                    <a:pt x="36884" y="7937"/>
                  </a:lnTo>
                  <a:lnTo>
                    <a:pt x="36889" y="7941"/>
                  </a:lnTo>
                  <a:lnTo>
                    <a:pt x="36889" y="7943"/>
                  </a:lnTo>
                  <a:cubicBezTo>
                    <a:pt x="36891" y="7945"/>
                    <a:pt x="36892" y="7946"/>
                    <a:pt x="36894" y="7947"/>
                  </a:cubicBezTo>
                  <a:lnTo>
                    <a:pt x="36894" y="7948"/>
                  </a:lnTo>
                  <a:cubicBezTo>
                    <a:pt x="36896" y="7951"/>
                    <a:pt x="36897" y="7953"/>
                    <a:pt x="36899" y="7955"/>
                  </a:cubicBezTo>
                  <a:cubicBezTo>
                    <a:pt x="36924" y="7985"/>
                    <a:pt x="36959" y="8002"/>
                    <a:pt x="36996" y="8002"/>
                  </a:cubicBezTo>
                  <a:cubicBezTo>
                    <a:pt x="37023" y="8002"/>
                    <a:pt x="37050" y="7992"/>
                    <a:pt x="37074" y="7974"/>
                  </a:cubicBezTo>
                  <a:cubicBezTo>
                    <a:pt x="37126" y="7931"/>
                    <a:pt x="37135" y="7853"/>
                    <a:pt x="37092" y="7800"/>
                  </a:cubicBezTo>
                  <a:cubicBezTo>
                    <a:pt x="36910" y="7574"/>
                    <a:pt x="36721" y="7348"/>
                    <a:pt x="36530" y="7129"/>
                  </a:cubicBezTo>
                  <a:cubicBezTo>
                    <a:pt x="36505" y="7101"/>
                    <a:pt x="36471" y="7087"/>
                    <a:pt x="36436" y="7087"/>
                  </a:cubicBezTo>
                  <a:close/>
                  <a:moveTo>
                    <a:pt x="4858" y="7553"/>
                  </a:moveTo>
                  <a:cubicBezTo>
                    <a:pt x="4822" y="7553"/>
                    <a:pt x="4786" y="7568"/>
                    <a:pt x="4762" y="7598"/>
                  </a:cubicBezTo>
                  <a:cubicBezTo>
                    <a:pt x="4577" y="7822"/>
                    <a:pt x="4394" y="8053"/>
                    <a:pt x="4219" y="8284"/>
                  </a:cubicBezTo>
                  <a:cubicBezTo>
                    <a:pt x="4178" y="8339"/>
                    <a:pt x="4189" y="8416"/>
                    <a:pt x="4243" y="8457"/>
                  </a:cubicBezTo>
                  <a:cubicBezTo>
                    <a:pt x="4266" y="8475"/>
                    <a:pt x="4292" y="8483"/>
                    <a:pt x="4317" y="8483"/>
                  </a:cubicBezTo>
                  <a:cubicBezTo>
                    <a:pt x="4355" y="8483"/>
                    <a:pt x="4392" y="8466"/>
                    <a:pt x="4416" y="8434"/>
                  </a:cubicBezTo>
                  <a:cubicBezTo>
                    <a:pt x="4425" y="8423"/>
                    <a:pt x="4433" y="8413"/>
                    <a:pt x="4440" y="8401"/>
                  </a:cubicBezTo>
                  <a:lnTo>
                    <a:pt x="4441" y="8401"/>
                  </a:lnTo>
                  <a:cubicBezTo>
                    <a:pt x="4442" y="8400"/>
                    <a:pt x="4444" y="8398"/>
                    <a:pt x="4445" y="8396"/>
                  </a:cubicBezTo>
                  <a:cubicBezTo>
                    <a:pt x="4453" y="8386"/>
                    <a:pt x="4461" y="8374"/>
                    <a:pt x="4469" y="8364"/>
                  </a:cubicBezTo>
                  <a:lnTo>
                    <a:pt x="4470" y="8364"/>
                  </a:lnTo>
                  <a:cubicBezTo>
                    <a:pt x="4471" y="8362"/>
                    <a:pt x="4472" y="8360"/>
                    <a:pt x="4474" y="8359"/>
                  </a:cubicBezTo>
                  <a:cubicBezTo>
                    <a:pt x="4475" y="8357"/>
                    <a:pt x="4477" y="8354"/>
                    <a:pt x="4478" y="8353"/>
                  </a:cubicBezTo>
                  <a:cubicBezTo>
                    <a:pt x="4478" y="8353"/>
                    <a:pt x="4478" y="8353"/>
                    <a:pt x="4478" y="8353"/>
                  </a:cubicBezTo>
                  <a:cubicBezTo>
                    <a:pt x="4479" y="8352"/>
                    <a:pt x="4481" y="8349"/>
                    <a:pt x="4482" y="8348"/>
                  </a:cubicBezTo>
                  <a:lnTo>
                    <a:pt x="4482" y="8347"/>
                  </a:lnTo>
                  <a:cubicBezTo>
                    <a:pt x="4488" y="8339"/>
                    <a:pt x="4495" y="8330"/>
                    <a:pt x="4502" y="8321"/>
                  </a:cubicBezTo>
                  <a:cubicBezTo>
                    <a:pt x="4504" y="8318"/>
                    <a:pt x="4505" y="8318"/>
                    <a:pt x="4507" y="8316"/>
                  </a:cubicBezTo>
                  <a:cubicBezTo>
                    <a:pt x="4507" y="8316"/>
                    <a:pt x="4507" y="8315"/>
                    <a:pt x="4507" y="8315"/>
                  </a:cubicBezTo>
                  <a:cubicBezTo>
                    <a:pt x="4508" y="8313"/>
                    <a:pt x="4509" y="8312"/>
                    <a:pt x="4511" y="8311"/>
                  </a:cubicBezTo>
                  <a:cubicBezTo>
                    <a:pt x="4511" y="8311"/>
                    <a:pt x="4511" y="8310"/>
                    <a:pt x="4511" y="8310"/>
                  </a:cubicBezTo>
                  <a:cubicBezTo>
                    <a:pt x="4517" y="8301"/>
                    <a:pt x="4524" y="8292"/>
                    <a:pt x="4531" y="8284"/>
                  </a:cubicBezTo>
                  <a:cubicBezTo>
                    <a:pt x="4533" y="8282"/>
                    <a:pt x="4534" y="8280"/>
                    <a:pt x="4536" y="8278"/>
                  </a:cubicBezTo>
                  <a:cubicBezTo>
                    <a:pt x="4536" y="8278"/>
                    <a:pt x="4536" y="8278"/>
                    <a:pt x="4536" y="8277"/>
                  </a:cubicBezTo>
                  <a:cubicBezTo>
                    <a:pt x="4537" y="8276"/>
                    <a:pt x="4538" y="8275"/>
                    <a:pt x="4539" y="8273"/>
                  </a:cubicBezTo>
                  <a:cubicBezTo>
                    <a:pt x="4540" y="8273"/>
                    <a:pt x="4540" y="8272"/>
                    <a:pt x="4540" y="8272"/>
                  </a:cubicBezTo>
                  <a:cubicBezTo>
                    <a:pt x="4542" y="8270"/>
                    <a:pt x="4543" y="8269"/>
                    <a:pt x="4543" y="8268"/>
                  </a:cubicBezTo>
                  <a:cubicBezTo>
                    <a:pt x="4543" y="8267"/>
                    <a:pt x="4544" y="8267"/>
                    <a:pt x="4544" y="8267"/>
                  </a:cubicBezTo>
                  <a:cubicBezTo>
                    <a:pt x="4545" y="8265"/>
                    <a:pt x="4547" y="8263"/>
                    <a:pt x="4548" y="8262"/>
                  </a:cubicBezTo>
                  <a:cubicBezTo>
                    <a:pt x="4554" y="8255"/>
                    <a:pt x="4558" y="8248"/>
                    <a:pt x="4564" y="8241"/>
                  </a:cubicBezTo>
                  <a:cubicBezTo>
                    <a:pt x="4566" y="8239"/>
                    <a:pt x="4567" y="8237"/>
                    <a:pt x="4569" y="8236"/>
                  </a:cubicBezTo>
                  <a:cubicBezTo>
                    <a:pt x="4570" y="8233"/>
                    <a:pt x="4571" y="8232"/>
                    <a:pt x="4572" y="8230"/>
                  </a:cubicBezTo>
                  <a:cubicBezTo>
                    <a:pt x="4573" y="8230"/>
                    <a:pt x="4573" y="8230"/>
                    <a:pt x="4573" y="8229"/>
                  </a:cubicBezTo>
                  <a:cubicBezTo>
                    <a:pt x="4574" y="8229"/>
                    <a:pt x="4576" y="8226"/>
                    <a:pt x="4577" y="8225"/>
                  </a:cubicBezTo>
                  <a:cubicBezTo>
                    <a:pt x="4577" y="8225"/>
                    <a:pt x="4577" y="8224"/>
                    <a:pt x="4577" y="8224"/>
                  </a:cubicBezTo>
                  <a:cubicBezTo>
                    <a:pt x="4584" y="8215"/>
                    <a:pt x="4591" y="8208"/>
                    <a:pt x="4598" y="8198"/>
                  </a:cubicBezTo>
                  <a:cubicBezTo>
                    <a:pt x="4599" y="8196"/>
                    <a:pt x="4600" y="8195"/>
                    <a:pt x="4602" y="8193"/>
                  </a:cubicBezTo>
                  <a:cubicBezTo>
                    <a:pt x="4604" y="8190"/>
                    <a:pt x="4605" y="8190"/>
                    <a:pt x="4605" y="8188"/>
                  </a:cubicBezTo>
                  <a:cubicBezTo>
                    <a:pt x="4606" y="8188"/>
                    <a:pt x="4606" y="8188"/>
                    <a:pt x="4606" y="8187"/>
                  </a:cubicBezTo>
                  <a:cubicBezTo>
                    <a:pt x="4607" y="8186"/>
                    <a:pt x="4609" y="8184"/>
                    <a:pt x="4610" y="8182"/>
                  </a:cubicBezTo>
                  <a:cubicBezTo>
                    <a:pt x="4611" y="8182"/>
                    <a:pt x="4611" y="8182"/>
                    <a:pt x="4611" y="8181"/>
                  </a:cubicBezTo>
                  <a:cubicBezTo>
                    <a:pt x="4618" y="8173"/>
                    <a:pt x="4624" y="8165"/>
                    <a:pt x="4631" y="8155"/>
                  </a:cubicBezTo>
                  <a:cubicBezTo>
                    <a:pt x="4632" y="8153"/>
                    <a:pt x="4633" y="8152"/>
                    <a:pt x="4635" y="8151"/>
                  </a:cubicBezTo>
                  <a:cubicBezTo>
                    <a:pt x="4635" y="8150"/>
                    <a:pt x="4635" y="8150"/>
                    <a:pt x="4635" y="8150"/>
                  </a:cubicBezTo>
                  <a:cubicBezTo>
                    <a:pt x="4637" y="8148"/>
                    <a:pt x="4638" y="8147"/>
                    <a:pt x="4639" y="8145"/>
                  </a:cubicBezTo>
                  <a:cubicBezTo>
                    <a:pt x="4647" y="8134"/>
                    <a:pt x="4656" y="8124"/>
                    <a:pt x="4664" y="8113"/>
                  </a:cubicBezTo>
                  <a:cubicBezTo>
                    <a:pt x="4664" y="8113"/>
                    <a:pt x="4665" y="8113"/>
                    <a:pt x="4665" y="8112"/>
                  </a:cubicBezTo>
                  <a:cubicBezTo>
                    <a:pt x="4666" y="8112"/>
                    <a:pt x="4667" y="8110"/>
                    <a:pt x="4668" y="8108"/>
                  </a:cubicBezTo>
                  <a:cubicBezTo>
                    <a:pt x="4668" y="8108"/>
                    <a:pt x="4668" y="8107"/>
                    <a:pt x="4669" y="8107"/>
                  </a:cubicBezTo>
                  <a:cubicBezTo>
                    <a:pt x="4670" y="8105"/>
                    <a:pt x="4671" y="8105"/>
                    <a:pt x="4673" y="8103"/>
                  </a:cubicBezTo>
                  <a:cubicBezTo>
                    <a:pt x="4673" y="8102"/>
                    <a:pt x="4673" y="8102"/>
                    <a:pt x="4674" y="8102"/>
                  </a:cubicBezTo>
                  <a:cubicBezTo>
                    <a:pt x="4674" y="8100"/>
                    <a:pt x="4675" y="8098"/>
                    <a:pt x="4677" y="8098"/>
                  </a:cubicBezTo>
                  <a:cubicBezTo>
                    <a:pt x="4677" y="8097"/>
                    <a:pt x="4677" y="8097"/>
                    <a:pt x="4677" y="8097"/>
                  </a:cubicBezTo>
                  <a:cubicBezTo>
                    <a:pt x="4684" y="8088"/>
                    <a:pt x="4690" y="8080"/>
                    <a:pt x="4697" y="8071"/>
                  </a:cubicBezTo>
                  <a:cubicBezTo>
                    <a:pt x="4698" y="8071"/>
                    <a:pt x="4698" y="8071"/>
                    <a:pt x="4698" y="8071"/>
                  </a:cubicBezTo>
                  <a:cubicBezTo>
                    <a:pt x="4700" y="8069"/>
                    <a:pt x="4701" y="8067"/>
                    <a:pt x="4701" y="8066"/>
                  </a:cubicBezTo>
                  <a:cubicBezTo>
                    <a:pt x="4702" y="8065"/>
                    <a:pt x="4702" y="8065"/>
                    <a:pt x="4702" y="8064"/>
                  </a:cubicBezTo>
                  <a:cubicBezTo>
                    <a:pt x="4704" y="8064"/>
                    <a:pt x="4705" y="8062"/>
                    <a:pt x="4706" y="8060"/>
                  </a:cubicBezTo>
                  <a:cubicBezTo>
                    <a:pt x="4707" y="8060"/>
                    <a:pt x="4707" y="8060"/>
                    <a:pt x="4707" y="8059"/>
                  </a:cubicBezTo>
                  <a:cubicBezTo>
                    <a:pt x="4708" y="8058"/>
                    <a:pt x="4709" y="8057"/>
                    <a:pt x="4710" y="8055"/>
                  </a:cubicBezTo>
                  <a:cubicBezTo>
                    <a:pt x="4710" y="8055"/>
                    <a:pt x="4711" y="8055"/>
                    <a:pt x="4711" y="8054"/>
                  </a:cubicBezTo>
                  <a:cubicBezTo>
                    <a:pt x="4717" y="8046"/>
                    <a:pt x="4724" y="8037"/>
                    <a:pt x="4731" y="8029"/>
                  </a:cubicBezTo>
                  <a:cubicBezTo>
                    <a:pt x="4731" y="8029"/>
                    <a:pt x="4731" y="8029"/>
                    <a:pt x="4732" y="8028"/>
                  </a:cubicBezTo>
                  <a:cubicBezTo>
                    <a:pt x="4733" y="8026"/>
                    <a:pt x="4734" y="8025"/>
                    <a:pt x="4735" y="8023"/>
                  </a:cubicBezTo>
                  <a:cubicBezTo>
                    <a:pt x="4735" y="8023"/>
                    <a:pt x="4735" y="8022"/>
                    <a:pt x="4736" y="8022"/>
                  </a:cubicBezTo>
                  <a:cubicBezTo>
                    <a:pt x="4737" y="8021"/>
                    <a:pt x="4738" y="8020"/>
                    <a:pt x="4740" y="8018"/>
                  </a:cubicBezTo>
                  <a:cubicBezTo>
                    <a:pt x="4740" y="8018"/>
                    <a:pt x="4740" y="8017"/>
                    <a:pt x="4741" y="8017"/>
                  </a:cubicBezTo>
                  <a:cubicBezTo>
                    <a:pt x="4742" y="8016"/>
                    <a:pt x="4742" y="8014"/>
                    <a:pt x="4744" y="8013"/>
                  </a:cubicBezTo>
                  <a:cubicBezTo>
                    <a:pt x="4744" y="8012"/>
                    <a:pt x="4744" y="8012"/>
                    <a:pt x="4745" y="8012"/>
                  </a:cubicBezTo>
                  <a:cubicBezTo>
                    <a:pt x="4746" y="8010"/>
                    <a:pt x="4747" y="8009"/>
                    <a:pt x="4749" y="8007"/>
                  </a:cubicBezTo>
                  <a:cubicBezTo>
                    <a:pt x="4753" y="8002"/>
                    <a:pt x="4756" y="7997"/>
                    <a:pt x="4761" y="7992"/>
                  </a:cubicBezTo>
                  <a:cubicBezTo>
                    <a:pt x="4761" y="7992"/>
                    <a:pt x="4761" y="7991"/>
                    <a:pt x="4761" y="7991"/>
                  </a:cubicBezTo>
                  <a:cubicBezTo>
                    <a:pt x="4763" y="7989"/>
                    <a:pt x="4763" y="7988"/>
                    <a:pt x="4764" y="7987"/>
                  </a:cubicBezTo>
                  <a:cubicBezTo>
                    <a:pt x="4765" y="7987"/>
                    <a:pt x="4765" y="7986"/>
                    <a:pt x="4766" y="7985"/>
                  </a:cubicBezTo>
                  <a:cubicBezTo>
                    <a:pt x="4767" y="7984"/>
                    <a:pt x="4768" y="7982"/>
                    <a:pt x="4769" y="7981"/>
                  </a:cubicBezTo>
                  <a:cubicBezTo>
                    <a:pt x="4770" y="7981"/>
                    <a:pt x="4770" y="7981"/>
                    <a:pt x="4770" y="7980"/>
                  </a:cubicBezTo>
                  <a:cubicBezTo>
                    <a:pt x="4771" y="7979"/>
                    <a:pt x="4772" y="7977"/>
                    <a:pt x="4773" y="7976"/>
                  </a:cubicBezTo>
                  <a:cubicBezTo>
                    <a:pt x="4774" y="7975"/>
                    <a:pt x="4774" y="7974"/>
                    <a:pt x="4775" y="7974"/>
                  </a:cubicBezTo>
                  <a:cubicBezTo>
                    <a:pt x="4776" y="7973"/>
                    <a:pt x="4777" y="7972"/>
                    <a:pt x="4777" y="7970"/>
                  </a:cubicBezTo>
                  <a:cubicBezTo>
                    <a:pt x="4778" y="7970"/>
                    <a:pt x="4778" y="7969"/>
                    <a:pt x="4779" y="7969"/>
                  </a:cubicBezTo>
                  <a:cubicBezTo>
                    <a:pt x="4783" y="7965"/>
                    <a:pt x="4786" y="7960"/>
                    <a:pt x="4791" y="7955"/>
                  </a:cubicBezTo>
                  <a:cubicBezTo>
                    <a:pt x="4791" y="7954"/>
                    <a:pt x="4791" y="7954"/>
                    <a:pt x="4791" y="7954"/>
                  </a:cubicBezTo>
                  <a:cubicBezTo>
                    <a:pt x="4792" y="7953"/>
                    <a:pt x="4792" y="7952"/>
                    <a:pt x="4794" y="7951"/>
                  </a:cubicBezTo>
                  <a:cubicBezTo>
                    <a:pt x="4794" y="7950"/>
                    <a:pt x="4795" y="7949"/>
                    <a:pt x="4795" y="7949"/>
                  </a:cubicBezTo>
                  <a:cubicBezTo>
                    <a:pt x="4797" y="7947"/>
                    <a:pt x="4797" y="7947"/>
                    <a:pt x="4798" y="7945"/>
                  </a:cubicBezTo>
                  <a:cubicBezTo>
                    <a:pt x="4798" y="7945"/>
                    <a:pt x="4799" y="7944"/>
                    <a:pt x="4800" y="7943"/>
                  </a:cubicBezTo>
                  <a:cubicBezTo>
                    <a:pt x="4801" y="7942"/>
                    <a:pt x="4802" y="7940"/>
                    <a:pt x="4803" y="7940"/>
                  </a:cubicBezTo>
                  <a:cubicBezTo>
                    <a:pt x="4804" y="7939"/>
                    <a:pt x="4804" y="7938"/>
                    <a:pt x="4804" y="7938"/>
                  </a:cubicBezTo>
                  <a:cubicBezTo>
                    <a:pt x="4805" y="7937"/>
                    <a:pt x="4806" y="7935"/>
                    <a:pt x="4807" y="7934"/>
                  </a:cubicBezTo>
                  <a:cubicBezTo>
                    <a:pt x="4808" y="7933"/>
                    <a:pt x="4808" y="7933"/>
                    <a:pt x="4809" y="7932"/>
                  </a:cubicBezTo>
                  <a:cubicBezTo>
                    <a:pt x="4810" y="7930"/>
                    <a:pt x="4811" y="7930"/>
                    <a:pt x="4811" y="7928"/>
                  </a:cubicBezTo>
                  <a:cubicBezTo>
                    <a:pt x="4812" y="7927"/>
                    <a:pt x="4813" y="7926"/>
                    <a:pt x="4814" y="7926"/>
                  </a:cubicBezTo>
                  <a:cubicBezTo>
                    <a:pt x="4814" y="7926"/>
                    <a:pt x="4816" y="7924"/>
                    <a:pt x="4816" y="7923"/>
                  </a:cubicBezTo>
                  <a:cubicBezTo>
                    <a:pt x="4817" y="7922"/>
                    <a:pt x="4818" y="7920"/>
                    <a:pt x="4819" y="7919"/>
                  </a:cubicBezTo>
                  <a:cubicBezTo>
                    <a:pt x="4820" y="7918"/>
                    <a:pt x="4821" y="7917"/>
                    <a:pt x="4822" y="7915"/>
                  </a:cubicBezTo>
                  <a:cubicBezTo>
                    <a:pt x="4823" y="7914"/>
                    <a:pt x="4824" y="7913"/>
                    <a:pt x="4825" y="7912"/>
                  </a:cubicBezTo>
                  <a:cubicBezTo>
                    <a:pt x="4825" y="7912"/>
                    <a:pt x="4826" y="7910"/>
                    <a:pt x="4827" y="7910"/>
                  </a:cubicBezTo>
                  <a:cubicBezTo>
                    <a:pt x="4828" y="7908"/>
                    <a:pt x="4829" y="7907"/>
                    <a:pt x="4830" y="7906"/>
                  </a:cubicBezTo>
                  <a:cubicBezTo>
                    <a:pt x="4831" y="7905"/>
                    <a:pt x="4831" y="7905"/>
                    <a:pt x="4832" y="7904"/>
                  </a:cubicBezTo>
                  <a:lnTo>
                    <a:pt x="4834" y="7900"/>
                  </a:lnTo>
                  <a:cubicBezTo>
                    <a:pt x="4835" y="7899"/>
                    <a:pt x="4835" y="7899"/>
                    <a:pt x="4836" y="7899"/>
                  </a:cubicBezTo>
                  <a:cubicBezTo>
                    <a:pt x="4837" y="7897"/>
                    <a:pt x="4838" y="7896"/>
                    <a:pt x="4839" y="7895"/>
                  </a:cubicBezTo>
                  <a:cubicBezTo>
                    <a:pt x="4839" y="7894"/>
                    <a:pt x="4840" y="7893"/>
                    <a:pt x="4841" y="7892"/>
                  </a:cubicBezTo>
                  <a:cubicBezTo>
                    <a:pt x="4842" y="7892"/>
                    <a:pt x="4843" y="7890"/>
                    <a:pt x="4844" y="7889"/>
                  </a:cubicBezTo>
                  <a:cubicBezTo>
                    <a:pt x="4844" y="7888"/>
                    <a:pt x="4845" y="7887"/>
                    <a:pt x="4846" y="7887"/>
                  </a:cubicBezTo>
                  <a:cubicBezTo>
                    <a:pt x="4846" y="7885"/>
                    <a:pt x="4848" y="7884"/>
                    <a:pt x="4849" y="7882"/>
                  </a:cubicBezTo>
                  <a:lnTo>
                    <a:pt x="4850" y="7881"/>
                  </a:lnTo>
                  <a:cubicBezTo>
                    <a:pt x="4852" y="7878"/>
                    <a:pt x="4856" y="7873"/>
                    <a:pt x="4859" y="7870"/>
                  </a:cubicBezTo>
                  <a:cubicBezTo>
                    <a:pt x="4859" y="7869"/>
                    <a:pt x="4860" y="7869"/>
                    <a:pt x="4860" y="7868"/>
                  </a:cubicBezTo>
                  <a:cubicBezTo>
                    <a:pt x="4861" y="7867"/>
                    <a:pt x="4863" y="7865"/>
                    <a:pt x="4864" y="7864"/>
                  </a:cubicBezTo>
                  <a:cubicBezTo>
                    <a:pt x="4864" y="7864"/>
                    <a:pt x="4865" y="7863"/>
                    <a:pt x="4865" y="7863"/>
                  </a:cubicBezTo>
                  <a:cubicBezTo>
                    <a:pt x="4866" y="7861"/>
                    <a:pt x="4867" y="7859"/>
                    <a:pt x="4868" y="7858"/>
                  </a:cubicBezTo>
                  <a:cubicBezTo>
                    <a:pt x="4869" y="7857"/>
                    <a:pt x="4869" y="7857"/>
                    <a:pt x="4870" y="7857"/>
                  </a:cubicBezTo>
                  <a:cubicBezTo>
                    <a:pt x="4871" y="7855"/>
                    <a:pt x="4873" y="7854"/>
                    <a:pt x="4873" y="7852"/>
                  </a:cubicBezTo>
                  <a:cubicBezTo>
                    <a:pt x="4873" y="7851"/>
                    <a:pt x="4874" y="7851"/>
                    <a:pt x="4874" y="7850"/>
                  </a:cubicBezTo>
                  <a:cubicBezTo>
                    <a:pt x="4876" y="7850"/>
                    <a:pt x="4877" y="7848"/>
                    <a:pt x="4879" y="7846"/>
                  </a:cubicBezTo>
                  <a:lnTo>
                    <a:pt x="4880" y="7845"/>
                  </a:lnTo>
                  <a:cubicBezTo>
                    <a:pt x="4886" y="7837"/>
                    <a:pt x="4892" y="7830"/>
                    <a:pt x="4899" y="7822"/>
                  </a:cubicBezTo>
                  <a:cubicBezTo>
                    <a:pt x="4917" y="7799"/>
                    <a:pt x="4935" y="7777"/>
                    <a:pt x="4953" y="7755"/>
                  </a:cubicBezTo>
                  <a:cubicBezTo>
                    <a:pt x="4997" y="7703"/>
                    <a:pt x="4989" y="7624"/>
                    <a:pt x="4936" y="7582"/>
                  </a:cubicBezTo>
                  <a:cubicBezTo>
                    <a:pt x="4913" y="7562"/>
                    <a:pt x="4886" y="7553"/>
                    <a:pt x="4858" y="7553"/>
                  </a:cubicBezTo>
                  <a:close/>
                  <a:moveTo>
                    <a:pt x="37697" y="8677"/>
                  </a:moveTo>
                  <a:cubicBezTo>
                    <a:pt x="37673" y="8677"/>
                    <a:pt x="37647" y="8685"/>
                    <a:pt x="37626" y="8700"/>
                  </a:cubicBezTo>
                  <a:cubicBezTo>
                    <a:pt x="37570" y="8740"/>
                    <a:pt x="37557" y="8818"/>
                    <a:pt x="37597" y="8873"/>
                  </a:cubicBezTo>
                  <a:cubicBezTo>
                    <a:pt x="37598" y="8875"/>
                    <a:pt x="37598" y="8876"/>
                    <a:pt x="37599" y="8876"/>
                  </a:cubicBezTo>
                  <a:cubicBezTo>
                    <a:pt x="37600" y="8878"/>
                    <a:pt x="37601" y="8880"/>
                    <a:pt x="37603" y="8881"/>
                  </a:cubicBezTo>
                  <a:cubicBezTo>
                    <a:pt x="37604" y="8883"/>
                    <a:pt x="37604" y="8883"/>
                    <a:pt x="37605" y="8884"/>
                  </a:cubicBezTo>
                  <a:cubicBezTo>
                    <a:pt x="37605" y="8885"/>
                    <a:pt x="37606" y="8886"/>
                    <a:pt x="37607" y="8887"/>
                  </a:cubicBezTo>
                  <a:cubicBezTo>
                    <a:pt x="37608" y="8889"/>
                    <a:pt x="37608" y="8890"/>
                    <a:pt x="37609" y="8890"/>
                  </a:cubicBezTo>
                  <a:cubicBezTo>
                    <a:pt x="37610" y="8891"/>
                    <a:pt x="37611" y="8892"/>
                    <a:pt x="37612" y="8893"/>
                  </a:cubicBezTo>
                  <a:cubicBezTo>
                    <a:pt x="37612" y="8894"/>
                    <a:pt x="37612" y="8895"/>
                    <a:pt x="37613" y="8897"/>
                  </a:cubicBezTo>
                  <a:cubicBezTo>
                    <a:pt x="37614" y="8897"/>
                    <a:pt x="37615" y="8898"/>
                    <a:pt x="37616" y="8899"/>
                  </a:cubicBezTo>
                  <a:cubicBezTo>
                    <a:pt x="37616" y="8900"/>
                    <a:pt x="37617" y="8901"/>
                    <a:pt x="37618" y="8902"/>
                  </a:cubicBezTo>
                  <a:cubicBezTo>
                    <a:pt x="37618" y="8903"/>
                    <a:pt x="37619" y="8904"/>
                    <a:pt x="37619" y="8905"/>
                  </a:cubicBezTo>
                  <a:cubicBezTo>
                    <a:pt x="37620" y="8906"/>
                    <a:pt x="37621" y="8907"/>
                    <a:pt x="37621" y="8908"/>
                  </a:cubicBezTo>
                  <a:cubicBezTo>
                    <a:pt x="37623" y="8910"/>
                    <a:pt x="37623" y="8910"/>
                    <a:pt x="37624" y="8911"/>
                  </a:cubicBezTo>
                  <a:cubicBezTo>
                    <a:pt x="37625" y="8912"/>
                    <a:pt x="37625" y="8912"/>
                    <a:pt x="37626" y="8913"/>
                  </a:cubicBezTo>
                  <a:cubicBezTo>
                    <a:pt x="37626" y="8915"/>
                    <a:pt x="37627" y="8916"/>
                    <a:pt x="37628" y="8917"/>
                  </a:cubicBezTo>
                  <a:cubicBezTo>
                    <a:pt x="37628" y="8917"/>
                    <a:pt x="37629" y="8917"/>
                    <a:pt x="37629" y="8918"/>
                  </a:cubicBezTo>
                  <a:cubicBezTo>
                    <a:pt x="37632" y="8921"/>
                    <a:pt x="37633" y="8924"/>
                    <a:pt x="37636" y="8927"/>
                  </a:cubicBezTo>
                  <a:cubicBezTo>
                    <a:pt x="37636" y="8928"/>
                    <a:pt x="37636" y="8928"/>
                    <a:pt x="37636" y="8928"/>
                  </a:cubicBezTo>
                  <a:cubicBezTo>
                    <a:pt x="37637" y="8930"/>
                    <a:pt x="37638" y="8931"/>
                    <a:pt x="37639" y="8932"/>
                  </a:cubicBezTo>
                  <a:cubicBezTo>
                    <a:pt x="37639" y="8933"/>
                    <a:pt x="37639" y="8933"/>
                    <a:pt x="37640" y="8934"/>
                  </a:cubicBezTo>
                  <a:lnTo>
                    <a:pt x="37643" y="8938"/>
                  </a:lnTo>
                  <a:cubicBezTo>
                    <a:pt x="37643" y="8938"/>
                    <a:pt x="37644" y="8939"/>
                    <a:pt x="37645" y="8940"/>
                  </a:cubicBezTo>
                  <a:cubicBezTo>
                    <a:pt x="37646" y="8941"/>
                    <a:pt x="37646" y="8942"/>
                    <a:pt x="37647" y="8944"/>
                  </a:cubicBezTo>
                  <a:cubicBezTo>
                    <a:pt x="37647" y="8945"/>
                    <a:pt x="37648" y="8945"/>
                    <a:pt x="37649" y="8946"/>
                  </a:cubicBezTo>
                  <a:cubicBezTo>
                    <a:pt x="37649" y="8947"/>
                    <a:pt x="37650" y="8948"/>
                    <a:pt x="37651" y="8949"/>
                  </a:cubicBezTo>
                  <a:cubicBezTo>
                    <a:pt x="37652" y="8950"/>
                    <a:pt x="37653" y="8951"/>
                    <a:pt x="37653" y="8952"/>
                  </a:cubicBezTo>
                  <a:cubicBezTo>
                    <a:pt x="37653" y="8953"/>
                    <a:pt x="37654" y="8954"/>
                    <a:pt x="37655" y="8955"/>
                  </a:cubicBezTo>
                  <a:cubicBezTo>
                    <a:pt x="37656" y="8956"/>
                    <a:pt x="37657" y="8958"/>
                    <a:pt x="37658" y="8958"/>
                  </a:cubicBezTo>
                  <a:cubicBezTo>
                    <a:pt x="37658" y="8958"/>
                    <a:pt x="37659" y="8960"/>
                    <a:pt x="37660" y="8961"/>
                  </a:cubicBezTo>
                  <a:cubicBezTo>
                    <a:pt x="37660" y="8963"/>
                    <a:pt x="37662" y="8965"/>
                    <a:pt x="37663" y="8966"/>
                  </a:cubicBezTo>
                  <a:cubicBezTo>
                    <a:pt x="37664" y="8967"/>
                    <a:pt x="37665" y="8968"/>
                    <a:pt x="37666" y="8969"/>
                  </a:cubicBezTo>
                  <a:cubicBezTo>
                    <a:pt x="37666" y="8971"/>
                    <a:pt x="37667" y="8972"/>
                    <a:pt x="37667" y="8972"/>
                  </a:cubicBezTo>
                  <a:cubicBezTo>
                    <a:pt x="37668" y="8973"/>
                    <a:pt x="37669" y="8975"/>
                    <a:pt x="37670" y="8975"/>
                  </a:cubicBezTo>
                  <a:cubicBezTo>
                    <a:pt x="37670" y="8977"/>
                    <a:pt x="37671" y="8978"/>
                    <a:pt x="37672" y="8979"/>
                  </a:cubicBezTo>
                  <a:cubicBezTo>
                    <a:pt x="37673" y="8979"/>
                    <a:pt x="37674" y="8980"/>
                    <a:pt x="37674" y="8981"/>
                  </a:cubicBezTo>
                  <a:cubicBezTo>
                    <a:pt x="37674" y="8982"/>
                    <a:pt x="37675" y="8984"/>
                    <a:pt x="37676" y="8985"/>
                  </a:cubicBezTo>
                  <a:cubicBezTo>
                    <a:pt x="37677" y="8986"/>
                    <a:pt x="37677" y="8986"/>
                    <a:pt x="37678" y="8987"/>
                  </a:cubicBezTo>
                  <a:cubicBezTo>
                    <a:pt x="37679" y="8988"/>
                    <a:pt x="37680" y="8989"/>
                    <a:pt x="37681" y="8991"/>
                  </a:cubicBezTo>
                  <a:cubicBezTo>
                    <a:pt x="37681" y="8992"/>
                    <a:pt x="37681" y="8993"/>
                    <a:pt x="37682" y="8993"/>
                  </a:cubicBezTo>
                  <a:cubicBezTo>
                    <a:pt x="37683" y="8994"/>
                    <a:pt x="37684" y="8995"/>
                    <a:pt x="37685" y="8997"/>
                  </a:cubicBezTo>
                  <a:cubicBezTo>
                    <a:pt x="37685" y="8997"/>
                    <a:pt x="37686" y="8999"/>
                    <a:pt x="37687" y="8999"/>
                  </a:cubicBezTo>
                  <a:cubicBezTo>
                    <a:pt x="37688" y="9000"/>
                    <a:pt x="37688" y="9002"/>
                    <a:pt x="37690" y="9004"/>
                  </a:cubicBezTo>
                  <a:cubicBezTo>
                    <a:pt x="37690" y="9004"/>
                    <a:pt x="37690" y="9005"/>
                    <a:pt x="37690" y="9005"/>
                  </a:cubicBezTo>
                  <a:cubicBezTo>
                    <a:pt x="37692" y="9007"/>
                    <a:pt x="37694" y="9009"/>
                    <a:pt x="37694" y="9011"/>
                  </a:cubicBezTo>
                  <a:cubicBezTo>
                    <a:pt x="37695" y="9012"/>
                    <a:pt x="37695" y="9012"/>
                    <a:pt x="37695" y="9012"/>
                  </a:cubicBezTo>
                  <a:cubicBezTo>
                    <a:pt x="37697" y="9014"/>
                    <a:pt x="37698" y="9015"/>
                    <a:pt x="37699" y="9017"/>
                  </a:cubicBezTo>
                  <a:cubicBezTo>
                    <a:pt x="37700" y="9018"/>
                    <a:pt x="37700" y="9018"/>
                    <a:pt x="37701" y="9019"/>
                  </a:cubicBezTo>
                  <a:cubicBezTo>
                    <a:pt x="37701" y="9020"/>
                    <a:pt x="37702" y="9021"/>
                    <a:pt x="37703" y="9023"/>
                  </a:cubicBezTo>
                  <a:cubicBezTo>
                    <a:pt x="37704" y="9024"/>
                    <a:pt x="37704" y="9024"/>
                    <a:pt x="37705" y="9025"/>
                  </a:cubicBezTo>
                  <a:cubicBezTo>
                    <a:pt x="37706" y="9027"/>
                    <a:pt x="37707" y="9027"/>
                    <a:pt x="37708" y="9029"/>
                  </a:cubicBezTo>
                  <a:cubicBezTo>
                    <a:pt x="37708" y="9030"/>
                    <a:pt x="37708" y="9030"/>
                    <a:pt x="37709" y="9031"/>
                  </a:cubicBezTo>
                  <a:cubicBezTo>
                    <a:pt x="37710" y="9033"/>
                    <a:pt x="37711" y="9034"/>
                    <a:pt x="37712" y="9035"/>
                  </a:cubicBezTo>
                  <a:cubicBezTo>
                    <a:pt x="37713" y="9036"/>
                    <a:pt x="37713" y="9036"/>
                    <a:pt x="37713" y="9037"/>
                  </a:cubicBezTo>
                  <a:cubicBezTo>
                    <a:pt x="37715" y="9039"/>
                    <a:pt x="37715" y="9041"/>
                    <a:pt x="37717" y="9042"/>
                  </a:cubicBezTo>
                  <a:lnTo>
                    <a:pt x="37717" y="9043"/>
                  </a:lnTo>
                  <a:cubicBezTo>
                    <a:pt x="37722" y="9049"/>
                    <a:pt x="37726" y="9055"/>
                    <a:pt x="37730" y="9062"/>
                  </a:cubicBezTo>
                  <a:lnTo>
                    <a:pt x="37730" y="9062"/>
                  </a:lnTo>
                  <a:cubicBezTo>
                    <a:pt x="37732" y="9064"/>
                    <a:pt x="37734" y="9066"/>
                    <a:pt x="37735" y="9068"/>
                  </a:cubicBezTo>
                  <a:lnTo>
                    <a:pt x="37736" y="9069"/>
                  </a:lnTo>
                  <a:cubicBezTo>
                    <a:pt x="37736" y="9070"/>
                    <a:pt x="37738" y="9072"/>
                    <a:pt x="37739" y="9075"/>
                  </a:cubicBezTo>
                  <a:lnTo>
                    <a:pt x="37740" y="9075"/>
                  </a:lnTo>
                  <a:cubicBezTo>
                    <a:pt x="37741" y="9077"/>
                    <a:pt x="37743" y="9079"/>
                    <a:pt x="37743" y="9081"/>
                  </a:cubicBezTo>
                  <a:lnTo>
                    <a:pt x="37744" y="9081"/>
                  </a:lnTo>
                  <a:cubicBezTo>
                    <a:pt x="37860" y="9248"/>
                    <a:pt x="37974" y="9416"/>
                    <a:pt x="38086" y="9586"/>
                  </a:cubicBezTo>
                  <a:cubicBezTo>
                    <a:pt x="38109" y="9622"/>
                    <a:pt x="38149" y="9642"/>
                    <a:pt x="38190" y="9642"/>
                  </a:cubicBezTo>
                  <a:cubicBezTo>
                    <a:pt x="38212" y="9642"/>
                    <a:pt x="38236" y="9636"/>
                    <a:pt x="38257" y="9622"/>
                  </a:cubicBezTo>
                  <a:cubicBezTo>
                    <a:pt x="38314" y="9585"/>
                    <a:pt x="38330" y="9508"/>
                    <a:pt x="38293" y="9451"/>
                  </a:cubicBezTo>
                  <a:cubicBezTo>
                    <a:pt x="38134" y="9208"/>
                    <a:pt x="37967" y="8965"/>
                    <a:pt x="37798" y="8729"/>
                  </a:cubicBezTo>
                  <a:cubicBezTo>
                    <a:pt x="37774" y="8695"/>
                    <a:pt x="37736" y="8677"/>
                    <a:pt x="37697" y="8677"/>
                  </a:cubicBezTo>
                  <a:close/>
                  <a:moveTo>
                    <a:pt x="3644" y="9179"/>
                  </a:moveTo>
                  <a:cubicBezTo>
                    <a:pt x="3604" y="9179"/>
                    <a:pt x="3565" y="9199"/>
                    <a:pt x="3541" y="9234"/>
                  </a:cubicBezTo>
                  <a:cubicBezTo>
                    <a:pt x="3379" y="9475"/>
                    <a:pt x="3220" y="9722"/>
                    <a:pt x="3068" y="9970"/>
                  </a:cubicBezTo>
                  <a:cubicBezTo>
                    <a:pt x="3032" y="10028"/>
                    <a:pt x="3050" y="10104"/>
                    <a:pt x="3108" y="10140"/>
                  </a:cubicBezTo>
                  <a:cubicBezTo>
                    <a:pt x="3129" y="10152"/>
                    <a:pt x="3151" y="10158"/>
                    <a:pt x="3173" y="10158"/>
                  </a:cubicBezTo>
                  <a:cubicBezTo>
                    <a:pt x="3215" y="10158"/>
                    <a:pt x="3256" y="10137"/>
                    <a:pt x="3278" y="10099"/>
                  </a:cubicBezTo>
                  <a:cubicBezTo>
                    <a:pt x="3280" y="10097"/>
                    <a:pt x="3281" y="10094"/>
                    <a:pt x="3283" y="10093"/>
                  </a:cubicBezTo>
                  <a:cubicBezTo>
                    <a:pt x="3283" y="10092"/>
                    <a:pt x="3283" y="10092"/>
                    <a:pt x="3283" y="10091"/>
                  </a:cubicBezTo>
                  <a:cubicBezTo>
                    <a:pt x="3284" y="10089"/>
                    <a:pt x="3285" y="10087"/>
                    <a:pt x="3287" y="10086"/>
                  </a:cubicBezTo>
                  <a:lnTo>
                    <a:pt x="3287" y="10085"/>
                  </a:lnTo>
                  <a:cubicBezTo>
                    <a:pt x="3289" y="10083"/>
                    <a:pt x="3290" y="10081"/>
                    <a:pt x="3290" y="10080"/>
                  </a:cubicBezTo>
                  <a:lnTo>
                    <a:pt x="3291" y="10078"/>
                  </a:lnTo>
                  <a:lnTo>
                    <a:pt x="3295" y="10073"/>
                  </a:lnTo>
                  <a:lnTo>
                    <a:pt x="3295" y="10072"/>
                  </a:lnTo>
                  <a:cubicBezTo>
                    <a:pt x="3441" y="9835"/>
                    <a:pt x="3592" y="9602"/>
                    <a:pt x="3746" y="9371"/>
                  </a:cubicBezTo>
                  <a:cubicBezTo>
                    <a:pt x="3785" y="9316"/>
                    <a:pt x="3770" y="9239"/>
                    <a:pt x="3713" y="9200"/>
                  </a:cubicBezTo>
                  <a:cubicBezTo>
                    <a:pt x="3691" y="9186"/>
                    <a:pt x="3668" y="9179"/>
                    <a:pt x="3644" y="9179"/>
                  </a:cubicBezTo>
                  <a:close/>
                  <a:moveTo>
                    <a:pt x="38797" y="10383"/>
                  </a:moveTo>
                  <a:cubicBezTo>
                    <a:pt x="38776" y="10383"/>
                    <a:pt x="38755" y="10388"/>
                    <a:pt x="38735" y="10399"/>
                  </a:cubicBezTo>
                  <a:cubicBezTo>
                    <a:pt x="38677" y="10433"/>
                    <a:pt x="38656" y="10508"/>
                    <a:pt x="38691" y="10568"/>
                  </a:cubicBezTo>
                  <a:cubicBezTo>
                    <a:pt x="38729" y="10635"/>
                    <a:pt x="38768" y="10702"/>
                    <a:pt x="38805" y="10769"/>
                  </a:cubicBezTo>
                  <a:cubicBezTo>
                    <a:pt x="38807" y="10771"/>
                    <a:pt x="38808" y="10774"/>
                    <a:pt x="38809" y="10775"/>
                  </a:cubicBezTo>
                  <a:lnTo>
                    <a:pt x="38809" y="10776"/>
                  </a:lnTo>
                  <a:cubicBezTo>
                    <a:pt x="38810" y="10778"/>
                    <a:pt x="38811" y="10781"/>
                    <a:pt x="38813" y="10782"/>
                  </a:cubicBezTo>
                  <a:lnTo>
                    <a:pt x="38813" y="10783"/>
                  </a:lnTo>
                  <a:cubicBezTo>
                    <a:pt x="38814" y="10785"/>
                    <a:pt x="38816" y="10787"/>
                    <a:pt x="38816" y="10789"/>
                  </a:cubicBezTo>
                  <a:cubicBezTo>
                    <a:pt x="38821" y="10796"/>
                    <a:pt x="38824" y="10803"/>
                    <a:pt x="38828" y="10810"/>
                  </a:cubicBezTo>
                  <a:cubicBezTo>
                    <a:pt x="38828" y="10810"/>
                    <a:pt x="38828" y="10810"/>
                    <a:pt x="38829" y="10810"/>
                  </a:cubicBezTo>
                  <a:cubicBezTo>
                    <a:pt x="38830" y="10812"/>
                    <a:pt x="38830" y="10814"/>
                    <a:pt x="38831" y="10816"/>
                  </a:cubicBezTo>
                  <a:cubicBezTo>
                    <a:pt x="38831" y="10817"/>
                    <a:pt x="38832" y="10817"/>
                    <a:pt x="38832" y="10818"/>
                  </a:cubicBezTo>
                  <a:cubicBezTo>
                    <a:pt x="38833" y="10819"/>
                    <a:pt x="38834" y="10821"/>
                    <a:pt x="38835" y="10823"/>
                  </a:cubicBezTo>
                  <a:cubicBezTo>
                    <a:pt x="38836" y="10824"/>
                    <a:pt x="38836" y="10824"/>
                    <a:pt x="38837" y="10824"/>
                  </a:cubicBezTo>
                  <a:cubicBezTo>
                    <a:pt x="38837" y="10826"/>
                    <a:pt x="38838" y="10827"/>
                    <a:pt x="38839" y="10829"/>
                  </a:cubicBezTo>
                  <a:cubicBezTo>
                    <a:pt x="38839" y="10830"/>
                    <a:pt x="38839" y="10831"/>
                    <a:pt x="38840" y="10831"/>
                  </a:cubicBezTo>
                  <a:cubicBezTo>
                    <a:pt x="38841" y="10832"/>
                    <a:pt x="38842" y="10834"/>
                    <a:pt x="38843" y="10836"/>
                  </a:cubicBezTo>
                  <a:cubicBezTo>
                    <a:pt x="38843" y="10837"/>
                    <a:pt x="38843" y="10837"/>
                    <a:pt x="38844" y="10837"/>
                  </a:cubicBezTo>
                  <a:cubicBezTo>
                    <a:pt x="38846" y="10842"/>
                    <a:pt x="38848" y="10846"/>
                    <a:pt x="38851" y="10851"/>
                  </a:cubicBezTo>
                  <a:lnTo>
                    <a:pt x="38851" y="10851"/>
                  </a:lnTo>
                  <a:cubicBezTo>
                    <a:pt x="38852" y="10853"/>
                    <a:pt x="38853" y="10855"/>
                    <a:pt x="38854" y="10857"/>
                  </a:cubicBezTo>
                  <a:cubicBezTo>
                    <a:pt x="38855" y="10858"/>
                    <a:pt x="38855" y="10858"/>
                    <a:pt x="38856" y="10858"/>
                  </a:cubicBezTo>
                  <a:cubicBezTo>
                    <a:pt x="38857" y="10860"/>
                    <a:pt x="38858" y="10862"/>
                    <a:pt x="38858" y="10863"/>
                  </a:cubicBezTo>
                  <a:cubicBezTo>
                    <a:pt x="38858" y="10865"/>
                    <a:pt x="38858" y="10865"/>
                    <a:pt x="38859" y="10865"/>
                  </a:cubicBezTo>
                  <a:cubicBezTo>
                    <a:pt x="38860" y="10867"/>
                    <a:pt x="38861" y="10868"/>
                    <a:pt x="38861" y="10870"/>
                  </a:cubicBezTo>
                  <a:cubicBezTo>
                    <a:pt x="38862" y="10871"/>
                    <a:pt x="38862" y="10871"/>
                    <a:pt x="38863" y="10872"/>
                  </a:cubicBezTo>
                  <a:lnTo>
                    <a:pt x="38865" y="10876"/>
                  </a:lnTo>
                  <a:cubicBezTo>
                    <a:pt x="38865" y="10877"/>
                    <a:pt x="38866" y="10878"/>
                    <a:pt x="38866" y="10879"/>
                  </a:cubicBezTo>
                  <a:cubicBezTo>
                    <a:pt x="38867" y="10880"/>
                    <a:pt x="38868" y="10882"/>
                    <a:pt x="38869" y="10884"/>
                  </a:cubicBezTo>
                  <a:lnTo>
                    <a:pt x="38870" y="10885"/>
                  </a:lnTo>
                  <a:cubicBezTo>
                    <a:pt x="38871" y="10887"/>
                    <a:pt x="38872" y="10889"/>
                    <a:pt x="38873" y="10892"/>
                  </a:cubicBezTo>
                  <a:lnTo>
                    <a:pt x="38874" y="10892"/>
                  </a:lnTo>
                  <a:cubicBezTo>
                    <a:pt x="38875" y="10893"/>
                    <a:pt x="38876" y="10896"/>
                    <a:pt x="38877" y="10898"/>
                  </a:cubicBezTo>
                  <a:cubicBezTo>
                    <a:pt x="38878" y="10899"/>
                    <a:pt x="38878" y="10899"/>
                    <a:pt x="38878" y="10899"/>
                  </a:cubicBezTo>
                  <a:cubicBezTo>
                    <a:pt x="38879" y="10901"/>
                    <a:pt x="38880" y="10903"/>
                    <a:pt x="38880" y="10904"/>
                  </a:cubicBezTo>
                  <a:cubicBezTo>
                    <a:pt x="38881" y="10906"/>
                    <a:pt x="38881" y="10906"/>
                    <a:pt x="38882" y="10906"/>
                  </a:cubicBezTo>
                  <a:cubicBezTo>
                    <a:pt x="38883" y="10908"/>
                    <a:pt x="38884" y="10909"/>
                    <a:pt x="38885" y="10911"/>
                  </a:cubicBezTo>
                  <a:cubicBezTo>
                    <a:pt x="38885" y="10912"/>
                    <a:pt x="38885" y="10912"/>
                    <a:pt x="38885" y="10913"/>
                  </a:cubicBezTo>
                  <a:cubicBezTo>
                    <a:pt x="38886" y="10914"/>
                    <a:pt x="38887" y="10916"/>
                    <a:pt x="38888" y="10917"/>
                  </a:cubicBezTo>
                  <a:cubicBezTo>
                    <a:pt x="38888" y="10918"/>
                    <a:pt x="38889" y="10919"/>
                    <a:pt x="38889" y="10920"/>
                  </a:cubicBezTo>
                  <a:lnTo>
                    <a:pt x="38892" y="10924"/>
                  </a:lnTo>
                  <a:cubicBezTo>
                    <a:pt x="38892" y="10925"/>
                    <a:pt x="38892" y="10926"/>
                    <a:pt x="38892" y="10926"/>
                  </a:cubicBezTo>
                  <a:cubicBezTo>
                    <a:pt x="38895" y="10930"/>
                    <a:pt x="38898" y="10934"/>
                    <a:pt x="38899" y="10939"/>
                  </a:cubicBezTo>
                  <a:lnTo>
                    <a:pt x="38900" y="10940"/>
                  </a:lnTo>
                  <a:cubicBezTo>
                    <a:pt x="38901" y="10941"/>
                    <a:pt x="38902" y="10943"/>
                    <a:pt x="38904" y="10946"/>
                  </a:cubicBezTo>
                  <a:cubicBezTo>
                    <a:pt x="38904" y="10946"/>
                    <a:pt x="38904" y="10947"/>
                    <a:pt x="38905" y="10947"/>
                  </a:cubicBezTo>
                  <a:cubicBezTo>
                    <a:pt x="38906" y="10948"/>
                    <a:pt x="38906" y="10950"/>
                    <a:pt x="38907" y="10952"/>
                  </a:cubicBezTo>
                  <a:cubicBezTo>
                    <a:pt x="38907" y="10953"/>
                    <a:pt x="38907" y="10953"/>
                    <a:pt x="38908" y="10954"/>
                  </a:cubicBezTo>
                  <a:cubicBezTo>
                    <a:pt x="38909" y="10955"/>
                    <a:pt x="38910" y="10957"/>
                    <a:pt x="38911" y="10959"/>
                  </a:cubicBezTo>
                  <a:cubicBezTo>
                    <a:pt x="38911" y="10959"/>
                    <a:pt x="38912" y="10960"/>
                    <a:pt x="38912" y="10961"/>
                  </a:cubicBezTo>
                  <a:cubicBezTo>
                    <a:pt x="38913" y="10962"/>
                    <a:pt x="38913" y="10963"/>
                    <a:pt x="38914" y="10965"/>
                  </a:cubicBezTo>
                  <a:cubicBezTo>
                    <a:pt x="38914" y="10966"/>
                    <a:pt x="38915" y="10966"/>
                    <a:pt x="38915" y="10967"/>
                  </a:cubicBezTo>
                  <a:cubicBezTo>
                    <a:pt x="38916" y="10968"/>
                    <a:pt x="38917" y="10970"/>
                    <a:pt x="38919" y="10973"/>
                  </a:cubicBezTo>
                  <a:lnTo>
                    <a:pt x="38919" y="10974"/>
                  </a:lnTo>
                  <a:cubicBezTo>
                    <a:pt x="38920" y="10975"/>
                    <a:pt x="38921" y="10978"/>
                    <a:pt x="38922" y="10980"/>
                  </a:cubicBezTo>
                  <a:lnTo>
                    <a:pt x="38923" y="10981"/>
                  </a:lnTo>
                  <a:cubicBezTo>
                    <a:pt x="38924" y="10982"/>
                    <a:pt x="38925" y="10984"/>
                    <a:pt x="38926" y="10987"/>
                  </a:cubicBezTo>
                  <a:cubicBezTo>
                    <a:pt x="38926" y="10987"/>
                    <a:pt x="38926" y="10988"/>
                    <a:pt x="38926" y="10988"/>
                  </a:cubicBezTo>
                  <a:cubicBezTo>
                    <a:pt x="38927" y="10989"/>
                    <a:pt x="38928" y="10991"/>
                    <a:pt x="38929" y="10993"/>
                  </a:cubicBezTo>
                  <a:cubicBezTo>
                    <a:pt x="38930" y="10994"/>
                    <a:pt x="38930" y="10995"/>
                    <a:pt x="38931" y="10995"/>
                  </a:cubicBezTo>
                  <a:cubicBezTo>
                    <a:pt x="38932" y="10996"/>
                    <a:pt x="38933" y="10998"/>
                    <a:pt x="38933" y="11000"/>
                  </a:cubicBezTo>
                  <a:cubicBezTo>
                    <a:pt x="38933" y="11001"/>
                    <a:pt x="38933" y="11001"/>
                    <a:pt x="38934" y="11002"/>
                  </a:cubicBezTo>
                  <a:cubicBezTo>
                    <a:pt x="38935" y="11003"/>
                    <a:pt x="38936" y="11004"/>
                    <a:pt x="38937" y="11006"/>
                  </a:cubicBezTo>
                  <a:cubicBezTo>
                    <a:pt x="38937" y="11007"/>
                    <a:pt x="38937" y="11007"/>
                    <a:pt x="38938" y="11009"/>
                  </a:cubicBezTo>
                  <a:cubicBezTo>
                    <a:pt x="38939" y="11009"/>
                    <a:pt x="38940" y="11011"/>
                    <a:pt x="38940" y="11013"/>
                  </a:cubicBezTo>
                  <a:cubicBezTo>
                    <a:pt x="38940" y="11014"/>
                    <a:pt x="38941" y="11014"/>
                    <a:pt x="38941" y="11015"/>
                  </a:cubicBezTo>
                  <a:cubicBezTo>
                    <a:pt x="38942" y="11016"/>
                    <a:pt x="38944" y="11019"/>
                    <a:pt x="38945" y="11021"/>
                  </a:cubicBezTo>
                  <a:cubicBezTo>
                    <a:pt x="38946" y="11023"/>
                    <a:pt x="38947" y="11025"/>
                    <a:pt x="38948" y="11028"/>
                  </a:cubicBezTo>
                  <a:cubicBezTo>
                    <a:pt x="38949" y="11029"/>
                    <a:pt x="38949" y="11029"/>
                    <a:pt x="38949" y="11029"/>
                  </a:cubicBezTo>
                  <a:cubicBezTo>
                    <a:pt x="38950" y="11030"/>
                    <a:pt x="38951" y="11032"/>
                    <a:pt x="38952" y="11034"/>
                  </a:cubicBezTo>
                  <a:cubicBezTo>
                    <a:pt x="38953" y="11035"/>
                    <a:pt x="38953" y="11036"/>
                    <a:pt x="38954" y="11037"/>
                  </a:cubicBezTo>
                  <a:cubicBezTo>
                    <a:pt x="38954" y="11037"/>
                    <a:pt x="38954" y="11039"/>
                    <a:pt x="38955" y="11041"/>
                  </a:cubicBezTo>
                  <a:cubicBezTo>
                    <a:pt x="38956" y="11041"/>
                    <a:pt x="38956" y="11042"/>
                    <a:pt x="38957" y="11043"/>
                  </a:cubicBezTo>
                  <a:cubicBezTo>
                    <a:pt x="38958" y="11044"/>
                    <a:pt x="38958" y="11045"/>
                    <a:pt x="38959" y="11047"/>
                  </a:cubicBezTo>
                  <a:cubicBezTo>
                    <a:pt x="38960" y="11048"/>
                    <a:pt x="38960" y="11048"/>
                    <a:pt x="38961" y="11050"/>
                  </a:cubicBezTo>
                  <a:cubicBezTo>
                    <a:pt x="38961" y="11051"/>
                    <a:pt x="38962" y="11052"/>
                    <a:pt x="38963" y="11054"/>
                  </a:cubicBezTo>
                  <a:cubicBezTo>
                    <a:pt x="38963" y="11055"/>
                    <a:pt x="38963" y="11055"/>
                    <a:pt x="38964" y="11056"/>
                  </a:cubicBezTo>
                  <a:cubicBezTo>
                    <a:pt x="38965" y="11058"/>
                    <a:pt x="38966" y="11059"/>
                    <a:pt x="38967" y="11061"/>
                  </a:cubicBezTo>
                  <a:cubicBezTo>
                    <a:pt x="38967" y="11062"/>
                    <a:pt x="38967" y="11062"/>
                    <a:pt x="38968" y="11063"/>
                  </a:cubicBezTo>
                  <a:cubicBezTo>
                    <a:pt x="38968" y="11065"/>
                    <a:pt x="38970" y="11067"/>
                    <a:pt x="38971" y="11069"/>
                  </a:cubicBezTo>
                  <a:cubicBezTo>
                    <a:pt x="38972" y="11071"/>
                    <a:pt x="38974" y="11073"/>
                    <a:pt x="38975" y="11075"/>
                  </a:cubicBezTo>
                  <a:cubicBezTo>
                    <a:pt x="38975" y="11076"/>
                    <a:pt x="38975" y="11077"/>
                    <a:pt x="38975" y="11078"/>
                  </a:cubicBezTo>
                  <a:cubicBezTo>
                    <a:pt x="38976" y="11078"/>
                    <a:pt x="38977" y="11080"/>
                    <a:pt x="38978" y="11082"/>
                  </a:cubicBezTo>
                  <a:cubicBezTo>
                    <a:pt x="38978" y="11083"/>
                    <a:pt x="38979" y="11084"/>
                    <a:pt x="38979" y="11084"/>
                  </a:cubicBezTo>
                  <a:cubicBezTo>
                    <a:pt x="38980" y="11085"/>
                    <a:pt x="38981" y="11087"/>
                    <a:pt x="38981" y="11088"/>
                  </a:cubicBezTo>
                  <a:cubicBezTo>
                    <a:pt x="38982" y="11090"/>
                    <a:pt x="38982" y="11090"/>
                    <a:pt x="38982" y="11091"/>
                  </a:cubicBezTo>
                  <a:cubicBezTo>
                    <a:pt x="38983" y="11092"/>
                    <a:pt x="38984" y="11093"/>
                    <a:pt x="38985" y="11095"/>
                  </a:cubicBezTo>
                  <a:cubicBezTo>
                    <a:pt x="38986" y="11096"/>
                    <a:pt x="38986" y="11096"/>
                    <a:pt x="38986" y="11097"/>
                  </a:cubicBezTo>
                  <a:cubicBezTo>
                    <a:pt x="38987" y="11099"/>
                    <a:pt x="38988" y="11100"/>
                    <a:pt x="38988" y="11101"/>
                  </a:cubicBezTo>
                  <a:cubicBezTo>
                    <a:pt x="38989" y="11102"/>
                    <a:pt x="38989" y="11103"/>
                    <a:pt x="38989" y="11104"/>
                  </a:cubicBezTo>
                  <a:cubicBezTo>
                    <a:pt x="38991" y="11106"/>
                    <a:pt x="38992" y="11107"/>
                    <a:pt x="38993" y="11109"/>
                  </a:cubicBezTo>
                  <a:lnTo>
                    <a:pt x="38993" y="11110"/>
                  </a:lnTo>
                  <a:cubicBezTo>
                    <a:pt x="38995" y="11113"/>
                    <a:pt x="38995" y="11114"/>
                    <a:pt x="38996" y="11117"/>
                  </a:cubicBezTo>
                  <a:cubicBezTo>
                    <a:pt x="38997" y="11117"/>
                    <a:pt x="38997" y="11118"/>
                    <a:pt x="38998" y="11119"/>
                  </a:cubicBezTo>
                  <a:cubicBezTo>
                    <a:pt x="38999" y="11120"/>
                    <a:pt x="39000" y="11121"/>
                    <a:pt x="39000" y="11123"/>
                  </a:cubicBezTo>
                  <a:cubicBezTo>
                    <a:pt x="39001" y="11124"/>
                    <a:pt x="39002" y="11125"/>
                    <a:pt x="39002" y="11126"/>
                  </a:cubicBezTo>
                  <a:cubicBezTo>
                    <a:pt x="39002" y="11126"/>
                    <a:pt x="39003" y="11128"/>
                    <a:pt x="39003" y="11129"/>
                  </a:cubicBezTo>
                  <a:cubicBezTo>
                    <a:pt x="39004" y="11131"/>
                    <a:pt x="39004" y="11131"/>
                    <a:pt x="39005" y="11133"/>
                  </a:cubicBezTo>
                  <a:cubicBezTo>
                    <a:pt x="39006" y="11133"/>
                    <a:pt x="39007" y="11134"/>
                    <a:pt x="39007" y="11136"/>
                  </a:cubicBezTo>
                  <a:cubicBezTo>
                    <a:pt x="39008" y="11137"/>
                    <a:pt x="39008" y="11138"/>
                    <a:pt x="39009" y="11139"/>
                  </a:cubicBezTo>
                  <a:cubicBezTo>
                    <a:pt x="39009" y="11140"/>
                    <a:pt x="39009" y="11141"/>
                    <a:pt x="39010" y="11142"/>
                  </a:cubicBezTo>
                  <a:cubicBezTo>
                    <a:pt x="39011" y="11143"/>
                    <a:pt x="39011" y="11144"/>
                    <a:pt x="39012" y="11146"/>
                  </a:cubicBezTo>
                  <a:cubicBezTo>
                    <a:pt x="39013" y="11147"/>
                    <a:pt x="39013" y="11147"/>
                    <a:pt x="39014" y="11148"/>
                  </a:cubicBezTo>
                  <a:cubicBezTo>
                    <a:pt x="39015" y="11149"/>
                    <a:pt x="39015" y="11151"/>
                    <a:pt x="39016" y="11152"/>
                  </a:cubicBezTo>
                  <a:cubicBezTo>
                    <a:pt x="39016" y="11153"/>
                    <a:pt x="39016" y="11154"/>
                    <a:pt x="39017" y="11154"/>
                  </a:cubicBezTo>
                  <a:cubicBezTo>
                    <a:pt x="39018" y="11157"/>
                    <a:pt x="39020" y="11161"/>
                    <a:pt x="39022" y="11163"/>
                  </a:cubicBezTo>
                  <a:cubicBezTo>
                    <a:pt x="39022" y="11164"/>
                    <a:pt x="39022" y="11164"/>
                    <a:pt x="39023" y="11164"/>
                  </a:cubicBezTo>
                  <a:cubicBezTo>
                    <a:pt x="39023" y="11165"/>
                    <a:pt x="39024" y="11168"/>
                    <a:pt x="39024" y="11169"/>
                  </a:cubicBezTo>
                  <a:cubicBezTo>
                    <a:pt x="39025" y="11169"/>
                    <a:pt x="39025" y="11170"/>
                    <a:pt x="39025" y="11170"/>
                  </a:cubicBezTo>
                  <a:cubicBezTo>
                    <a:pt x="39026" y="11172"/>
                    <a:pt x="39027" y="11174"/>
                    <a:pt x="39028" y="11175"/>
                  </a:cubicBezTo>
                  <a:cubicBezTo>
                    <a:pt x="39029" y="11175"/>
                    <a:pt x="39029" y="11176"/>
                    <a:pt x="39029" y="11176"/>
                  </a:cubicBezTo>
                  <a:cubicBezTo>
                    <a:pt x="39030" y="11178"/>
                    <a:pt x="39030" y="11180"/>
                    <a:pt x="39031" y="11182"/>
                  </a:cubicBezTo>
                  <a:lnTo>
                    <a:pt x="39032" y="11183"/>
                  </a:lnTo>
                  <a:cubicBezTo>
                    <a:pt x="39033" y="11184"/>
                    <a:pt x="39034" y="11186"/>
                    <a:pt x="39035" y="11188"/>
                  </a:cubicBezTo>
                  <a:cubicBezTo>
                    <a:pt x="39035" y="11188"/>
                    <a:pt x="39035" y="11188"/>
                    <a:pt x="39035" y="11188"/>
                  </a:cubicBezTo>
                  <a:cubicBezTo>
                    <a:pt x="39059" y="11234"/>
                    <a:pt x="39084" y="11280"/>
                    <a:pt x="39108" y="11326"/>
                  </a:cubicBezTo>
                  <a:cubicBezTo>
                    <a:pt x="39130" y="11367"/>
                    <a:pt x="39173" y="11392"/>
                    <a:pt x="39217" y="11392"/>
                  </a:cubicBezTo>
                  <a:cubicBezTo>
                    <a:pt x="39236" y="11392"/>
                    <a:pt x="39257" y="11388"/>
                    <a:pt x="39275" y="11378"/>
                  </a:cubicBezTo>
                  <a:cubicBezTo>
                    <a:pt x="39335" y="11346"/>
                    <a:pt x="39359" y="11271"/>
                    <a:pt x="39326" y="11211"/>
                  </a:cubicBezTo>
                  <a:cubicBezTo>
                    <a:pt x="39192" y="10954"/>
                    <a:pt x="39050" y="10695"/>
                    <a:pt x="38905" y="10444"/>
                  </a:cubicBezTo>
                  <a:cubicBezTo>
                    <a:pt x="38882" y="10404"/>
                    <a:pt x="38840" y="10383"/>
                    <a:pt x="38797" y="10383"/>
                  </a:cubicBezTo>
                  <a:close/>
                  <a:moveTo>
                    <a:pt x="2595" y="10916"/>
                  </a:moveTo>
                  <a:cubicBezTo>
                    <a:pt x="2550" y="10916"/>
                    <a:pt x="2508" y="10940"/>
                    <a:pt x="2485" y="10981"/>
                  </a:cubicBezTo>
                  <a:cubicBezTo>
                    <a:pt x="2347" y="11237"/>
                    <a:pt x="2213" y="11498"/>
                    <a:pt x="2086" y="11760"/>
                  </a:cubicBezTo>
                  <a:cubicBezTo>
                    <a:pt x="2057" y="11821"/>
                    <a:pt x="2082" y="11895"/>
                    <a:pt x="2143" y="11925"/>
                  </a:cubicBezTo>
                  <a:cubicBezTo>
                    <a:pt x="2161" y="11933"/>
                    <a:pt x="2179" y="11938"/>
                    <a:pt x="2197" y="11938"/>
                  </a:cubicBezTo>
                  <a:cubicBezTo>
                    <a:pt x="2244" y="11938"/>
                    <a:pt x="2287" y="11912"/>
                    <a:pt x="2308" y="11869"/>
                  </a:cubicBezTo>
                  <a:cubicBezTo>
                    <a:pt x="2347" y="11789"/>
                    <a:pt x="2386" y="11710"/>
                    <a:pt x="2425" y="11631"/>
                  </a:cubicBezTo>
                  <a:lnTo>
                    <a:pt x="2426" y="11631"/>
                  </a:lnTo>
                  <a:cubicBezTo>
                    <a:pt x="2427" y="11629"/>
                    <a:pt x="2428" y="11627"/>
                    <a:pt x="2429" y="11625"/>
                  </a:cubicBezTo>
                  <a:cubicBezTo>
                    <a:pt x="2435" y="11614"/>
                    <a:pt x="2441" y="11601"/>
                    <a:pt x="2447" y="11589"/>
                  </a:cubicBezTo>
                  <a:cubicBezTo>
                    <a:pt x="2448" y="11587"/>
                    <a:pt x="2449" y="11586"/>
                    <a:pt x="2450" y="11583"/>
                  </a:cubicBezTo>
                  <a:lnTo>
                    <a:pt x="2451" y="11583"/>
                  </a:lnTo>
                  <a:cubicBezTo>
                    <a:pt x="2451" y="11581"/>
                    <a:pt x="2452" y="11579"/>
                    <a:pt x="2453" y="11577"/>
                  </a:cubicBezTo>
                  <a:lnTo>
                    <a:pt x="2453" y="11576"/>
                  </a:lnTo>
                  <a:cubicBezTo>
                    <a:pt x="2457" y="11569"/>
                    <a:pt x="2462" y="11560"/>
                    <a:pt x="2465" y="11553"/>
                  </a:cubicBezTo>
                  <a:cubicBezTo>
                    <a:pt x="2466" y="11551"/>
                    <a:pt x="2467" y="11549"/>
                    <a:pt x="2468" y="11547"/>
                  </a:cubicBezTo>
                  <a:cubicBezTo>
                    <a:pt x="2468" y="11547"/>
                    <a:pt x="2468" y="11546"/>
                    <a:pt x="2469" y="11546"/>
                  </a:cubicBezTo>
                  <a:cubicBezTo>
                    <a:pt x="2470" y="11545"/>
                    <a:pt x="2471" y="11543"/>
                    <a:pt x="2471" y="11541"/>
                  </a:cubicBezTo>
                  <a:cubicBezTo>
                    <a:pt x="2471" y="11541"/>
                    <a:pt x="2471" y="11540"/>
                    <a:pt x="2471" y="11540"/>
                  </a:cubicBezTo>
                  <a:cubicBezTo>
                    <a:pt x="2472" y="11539"/>
                    <a:pt x="2473" y="11537"/>
                    <a:pt x="2474" y="11535"/>
                  </a:cubicBezTo>
                  <a:cubicBezTo>
                    <a:pt x="2474" y="11535"/>
                    <a:pt x="2475" y="11534"/>
                    <a:pt x="2475" y="11534"/>
                  </a:cubicBezTo>
                  <a:cubicBezTo>
                    <a:pt x="2476" y="11533"/>
                    <a:pt x="2477" y="11531"/>
                    <a:pt x="2478" y="11529"/>
                  </a:cubicBezTo>
                  <a:cubicBezTo>
                    <a:pt x="2482" y="11520"/>
                    <a:pt x="2485" y="11513"/>
                    <a:pt x="2490" y="11505"/>
                  </a:cubicBezTo>
                  <a:cubicBezTo>
                    <a:pt x="2491" y="11503"/>
                    <a:pt x="2492" y="11501"/>
                    <a:pt x="2492" y="11499"/>
                  </a:cubicBezTo>
                  <a:cubicBezTo>
                    <a:pt x="2492" y="11498"/>
                    <a:pt x="2492" y="11498"/>
                    <a:pt x="2493" y="11498"/>
                  </a:cubicBezTo>
                  <a:cubicBezTo>
                    <a:pt x="2494" y="11497"/>
                    <a:pt x="2495" y="11495"/>
                    <a:pt x="2496" y="11493"/>
                  </a:cubicBezTo>
                  <a:cubicBezTo>
                    <a:pt x="2496" y="11492"/>
                    <a:pt x="2496" y="11492"/>
                    <a:pt x="2496" y="11492"/>
                  </a:cubicBezTo>
                  <a:cubicBezTo>
                    <a:pt x="2497" y="11491"/>
                    <a:pt x="2498" y="11489"/>
                    <a:pt x="2499" y="11487"/>
                  </a:cubicBezTo>
                  <a:cubicBezTo>
                    <a:pt x="2499" y="11486"/>
                    <a:pt x="2499" y="11486"/>
                    <a:pt x="2499" y="11486"/>
                  </a:cubicBezTo>
                  <a:cubicBezTo>
                    <a:pt x="2504" y="11477"/>
                    <a:pt x="2509" y="11467"/>
                    <a:pt x="2514" y="11457"/>
                  </a:cubicBezTo>
                  <a:cubicBezTo>
                    <a:pt x="2515" y="11455"/>
                    <a:pt x="2517" y="11452"/>
                    <a:pt x="2518" y="11450"/>
                  </a:cubicBezTo>
                  <a:cubicBezTo>
                    <a:pt x="2519" y="11449"/>
                    <a:pt x="2519" y="11446"/>
                    <a:pt x="2520" y="11444"/>
                  </a:cubicBezTo>
                  <a:cubicBezTo>
                    <a:pt x="2526" y="11433"/>
                    <a:pt x="2533" y="11421"/>
                    <a:pt x="2539" y="11409"/>
                  </a:cubicBezTo>
                  <a:cubicBezTo>
                    <a:pt x="2539" y="11409"/>
                    <a:pt x="2540" y="11409"/>
                    <a:pt x="2540" y="11409"/>
                  </a:cubicBezTo>
                  <a:cubicBezTo>
                    <a:pt x="2540" y="11406"/>
                    <a:pt x="2541" y="11405"/>
                    <a:pt x="2542" y="11402"/>
                  </a:cubicBezTo>
                  <a:cubicBezTo>
                    <a:pt x="2543" y="11401"/>
                    <a:pt x="2545" y="11398"/>
                    <a:pt x="2546" y="11396"/>
                  </a:cubicBezTo>
                  <a:cubicBezTo>
                    <a:pt x="2552" y="11384"/>
                    <a:pt x="2558" y="11373"/>
                    <a:pt x="2564" y="11360"/>
                  </a:cubicBezTo>
                  <a:cubicBezTo>
                    <a:pt x="2565" y="11359"/>
                    <a:pt x="2566" y="11356"/>
                    <a:pt x="2567" y="11354"/>
                  </a:cubicBezTo>
                  <a:lnTo>
                    <a:pt x="2568" y="11354"/>
                  </a:lnTo>
                  <a:cubicBezTo>
                    <a:pt x="2573" y="11345"/>
                    <a:pt x="2578" y="11334"/>
                    <a:pt x="2582" y="11325"/>
                  </a:cubicBezTo>
                  <a:cubicBezTo>
                    <a:pt x="2583" y="11323"/>
                    <a:pt x="2585" y="11321"/>
                    <a:pt x="2586" y="11319"/>
                  </a:cubicBezTo>
                  <a:cubicBezTo>
                    <a:pt x="2586" y="11319"/>
                    <a:pt x="2586" y="11319"/>
                    <a:pt x="2586" y="11319"/>
                  </a:cubicBezTo>
                  <a:cubicBezTo>
                    <a:pt x="2588" y="11316"/>
                    <a:pt x="2588" y="11315"/>
                    <a:pt x="2588" y="11313"/>
                  </a:cubicBezTo>
                  <a:cubicBezTo>
                    <a:pt x="2589" y="11312"/>
                    <a:pt x="2589" y="11312"/>
                    <a:pt x="2589" y="11312"/>
                  </a:cubicBezTo>
                  <a:cubicBezTo>
                    <a:pt x="2590" y="11311"/>
                    <a:pt x="2591" y="11309"/>
                    <a:pt x="2592" y="11307"/>
                  </a:cubicBezTo>
                  <a:lnTo>
                    <a:pt x="2592" y="11306"/>
                  </a:lnTo>
                  <a:cubicBezTo>
                    <a:pt x="2596" y="11299"/>
                    <a:pt x="2600" y="11292"/>
                    <a:pt x="2604" y="11284"/>
                  </a:cubicBezTo>
                  <a:cubicBezTo>
                    <a:pt x="2604" y="11283"/>
                    <a:pt x="2605" y="11283"/>
                    <a:pt x="2605" y="11283"/>
                  </a:cubicBezTo>
                  <a:cubicBezTo>
                    <a:pt x="2606" y="11281"/>
                    <a:pt x="2606" y="11279"/>
                    <a:pt x="2607" y="11278"/>
                  </a:cubicBezTo>
                  <a:cubicBezTo>
                    <a:pt x="2608" y="11278"/>
                    <a:pt x="2608" y="11277"/>
                    <a:pt x="2609" y="11277"/>
                  </a:cubicBezTo>
                  <a:cubicBezTo>
                    <a:pt x="2609" y="11275"/>
                    <a:pt x="2609" y="11273"/>
                    <a:pt x="2610" y="11271"/>
                  </a:cubicBezTo>
                  <a:cubicBezTo>
                    <a:pt x="2611" y="11271"/>
                    <a:pt x="2611" y="11271"/>
                    <a:pt x="2611" y="11270"/>
                  </a:cubicBezTo>
                  <a:cubicBezTo>
                    <a:pt x="2612" y="11269"/>
                    <a:pt x="2613" y="11267"/>
                    <a:pt x="2614" y="11265"/>
                  </a:cubicBezTo>
                  <a:cubicBezTo>
                    <a:pt x="2614" y="11265"/>
                    <a:pt x="2615" y="11264"/>
                    <a:pt x="2615" y="11264"/>
                  </a:cubicBezTo>
                  <a:cubicBezTo>
                    <a:pt x="2616" y="11262"/>
                    <a:pt x="2616" y="11261"/>
                    <a:pt x="2617" y="11259"/>
                  </a:cubicBezTo>
                  <a:cubicBezTo>
                    <a:pt x="2617" y="11259"/>
                    <a:pt x="2617" y="11258"/>
                    <a:pt x="2618" y="11258"/>
                  </a:cubicBezTo>
                  <a:cubicBezTo>
                    <a:pt x="2621" y="11253"/>
                    <a:pt x="2623" y="11249"/>
                    <a:pt x="2625" y="11243"/>
                  </a:cubicBezTo>
                  <a:cubicBezTo>
                    <a:pt x="2626" y="11243"/>
                    <a:pt x="2626" y="11242"/>
                    <a:pt x="2627" y="11241"/>
                  </a:cubicBezTo>
                  <a:cubicBezTo>
                    <a:pt x="2627" y="11240"/>
                    <a:pt x="2629" y="11238"/>
                    <a:pt x="2629" y="11237"/>
                  </a:cubicBezTo>
                  <a:cubicBezTo>
                    <a:pt x="2630" y="11237"/>
                    <a:pt x="2630" y="11236"/>
                    <a:pt x="2630" y="11234"/>
                  </a:cubicBezTo>
                  <a:cubicBezTo>
                    <a:pt x="2631" y="11233"/>
                    <a:pt x="2631" y="11232"/>
                    <a:pt x="2632" y="11231"/>
                  </a:cubicBezTo>
                  <a:cubicBezTo>
                    <a:pt x="2633" y="11230"/>
                    <a:pt x="2633" y="11229"/>
                    <a:pt x="2634" y="11228"/>
                  </a:cubicBezTo>
                  <a:cubicBezTo>
                    <a:pt x="2635" y="11227"/>
                    <a:pt x="2635" y="11226"/>
                    <a:pt x="2636" y="11224"/>
                  </a:cubicBezTo>
                  <a:cubicBezTo>
                    <a:pt x="2636" y="11223"/>
                    <a:pt x="2636" y="11223"/>
                    <a:pt x="2637" y="11221"/>
                  </a:cubicBezTo>
                  <a:cubicBezTo>
                    <a:pt x="2638" y="11220"/>
                    <a:pt x="2638" y="11220"/>
                    <a:pt x="2639" y="11218"/>
                  </a:cubicBezTo>
                  <a:cubicBezTo>
                    <a:pt x="2639" y="11217"/>
                    <a:pt x="2640" y="11216"/>
                    <a:pt x="2641" y="11214"/>
                  </a:cubicBezTo>
                  <a:cubicBezTo>
                    <a:pt x="2642" y="11214"/>
                    <a:pt x="2642" y="11213"/>
                    <a:pt x="2642" y="11212"/>
                  </a:cubicBezTo>
                  <a:cubicBezTo>
                    <a:pt x="2644" y="11208"/>
                    <a:pt x="2647" y="11203"/>
                    <a:pt x="2650" y="11199"/>
                  </a:cubicBezTo>
                  <a:lnTo>
                    <a:pt x="2650" y="11198"/>
                  </a:lnTo>
                  <a:cubicBezTo>
                    <a:pt x="2650" y="11196"/>
                    <a:pt x="2651" y="11194"/>
                    <a:pt x="2653" y="11192"/>
                  </a:cubicBezTo>
                  <a:cubicBezTo>
                    <a:pt x="2654" y="11189"/>
                    <a:pt x="2655" y="11188"/>
                    <a:pt x="2657" y="11185"/>
                  </a:cubicBezTo>
                  <a:lnTo>
                    <a:pt x="2657" y="11184"/>
                  </a:lnTo>
                  <a:cubicBezTo>
                    <a:pt x="2657" y="11182"/>
                    <a:pt x="2659" y="11181"/>
                    <a:pt x="2660" y="11178"/>
                  </a:cubicBezTo>
                  <a:cubicBezTo>
                    <a:pt x="2675" y="11151"/>
                    <a:pt x="2689" y="11125"/>
                    <a:pt x="2703" y="11099"/>
                  </a:cubicBezTo>
                  <a:cubicBezTo>
                    <a:pt x="2735" y="11038"/>
                    <a:pt x="2713" y="10963"/>
                    <a:pt x="2653" y="10931"/>
                  </a:cubicBezTo>
                  <a:cubicBezTo>
                    <a:pt x="2634" y="10920"/>
                    <a:pt x="2614" y="10916"/>
                    <a:pt x="2595" y="10916"/>
                  </a:cubicBezTo>
                  <a:close/>
                  <a:moveTo>
                    <a:pt x="39725" y="12186"/>
                  </a:moveTo>
                  <a:cubicBezTo>
                    <a:pt x="39709" y="12186"/>
                    <a:pt x="39691" y="12190"/>
                    <a:pt x="39675" y="12198"/>
                  </a:cubicBezTo>
                  <a:cubicBezTo>
                    <a:pt x="39613" y="12226"/>
                    <a:pt x="39585" y="12299"/>
                    <a:pt x="39613" y="12361"/>
                  </a:cubicBezTo>
                  <a:cubicBezTo>
                    <a:pt x="39642" y="12427"/>
                    <a:pt x="39672" y="12493"/>
                    <a:pt x="39701" y="12558"/>
                  </a:cubicBezTo>
                  <a:lnTo>
                    <a:pt x="39702" y="12558"/>
                  </a:lnTo>
                  <a:cubicBezTo>
                    <a:pt x="39703" y="12561"/>
                    <a:pt x="39703" y="12562"/>
                    <a:pt x="39704" y="12565"/>
                  </a:cubicBezTo>
                  <a:cubicBezTo>
                    <a:pt x="39704" y="12565"/>
                    <a:pt x="39704" y="12565"/>
                    <a:pt x="39704" y="12565"/>
                  </a:cubicBezTo>
                  <a:cubicBezTo>
                    <a:pt x="39711" y="12579"/>
                    <a:pt x="39717" y="12593"/>
                    <a:pt x="39723" y="12608"/>
                  </a:cubicBezTo>
                  <a:lnTo>
                    <a:pt x="39724" y="12608"/>
                  </a:lnTo>
                  <a:cubicBezTo>
                    <a:pt x="39724" y="12610"/>
                    <a:pt x="39725" y="12613"/>
                    <a:pt x="39725" y="12614"/>
                  </a:cubicBezTo>
                  <a:cubicBezTo>
                    <a:pt x="39731" y="12625"/>
                    <a:pt x="39734" y="12634"/>
                    <a:pt x="39739" y="12645"/>
                  </a:cubicBezTo>
                  <a:cubicBezTo>
                    <a:pt x="39740" y="12647"/>
                    <a:pt x="39741" y="12649"/>
                    <a:pt x="39742" y="12651"/>
                  </a:cubicBezTo>
                  <a:cubicBezTo>
                    <a:pt x="39742" y="12651"/>
                    <a:pt x="39742" y="12652"/>
                    <a:pt x="39742" y="12652"/>
                  </a:cubicBezTo>
                  <a:cubicBezTo>
                    <a:pt x="39743" y="12654"/>
                    <a:pt x="39744" y="12655"/>
                    <a:pt x="39745" y="12657"/>
                  </a:cubicBezTo>
                  <a:cubicBezTo>
                    <a:pt x="39745" y="12657"/>
                    <a:pt x="39745" y="12658"/>
                    <a:pt x="39745" y="12658"/>
                  </a:cubicBezTo>
                  <a:cubicBezTo>
                    <a:pt x="39749" y="12668"/>
                    <a:pt x="39753" y="12678"/>
                    <a:pt x="39759" y="12689"/>
                  </a:cubicBezTo>
                  <a:cubicBezTo>
                    <a:pt x="39759" y="12690"/>
                    <a:pt x="39760" y="12693"/>
                    <a:pt x="39760" y="12695"/>
                  </a:cubicBezTo>
                  <a:lnTo>
                    <a:pt x="39761" y="12695"/>
                  </a:lnTo>
                  <a:cubicBezTo>
                    <a:pt x="39762" y="12697"/>
                    <a:pt x="39762" y="12698"/>
                    <a:pt x="39764" y="12701"/>
                  </a:cubicBezTo>
                  <a:cubicBezTo>
                    <a:pt x="39764" y="12701"/>
                    <a:pt x="39764" y="12701"/>
                    <a:pt x="39764" y="12702"/>
                  </a:cubicBezTo>
                  <a:cubicBezTo>
                    <a:pt x="39765" y="12703"/>
                    <a:pt x="39766" y="12705"/>
                    <a:pt x="39766" y="12707"/>
                  </a:cubicBezTo>
                  <a:cubicBezTo>
                    <a:pt x="39766" y="12707"/>
                    <a:pt x="39766" y="12708"/>
                    <a:pt x="39766" y="12708"/>
                  </a:cubicBezTo>
                  <a:cubicBezTo>
                    <a:pt x="39770" y="12716"/>
                    <a:pt x="39773" y="12723"/>
                    <a:pt x="39777" y="12731"/>
                  </a:cubicBezTo>
                  <a:cubicBezTo>
                    <a:pt x="39777" y="12731"/>
                    <a:pt x="39777" y="12732"/>
                    <a:pt x="39777" y="12732"/>
                  </a:cubicBezTo>
                  <a:cubicBezTo>
                    <a:pt x="39778" y="12734"/>
                    <a:pt x="39779" y="12736"/>
                    <a:pt x="39780" y="12737"/>
                  </a:cubicBezTo>
                  <a:cubicBezTo>
                    <a:pt x="39780" y="12738"/>
                    <a:pt x="39780" y="12738"/>
                    <a:pt x="39780" y="12738"/>
                  </a:cubicBezTo>
                  <a:cubicBezTo>
                    <a:pt x="39780" y="12740"/>
                    <a:pt x="39781" y="12743"/>
                    <a:pt x="39782" y="12744"/>
                  </a:cubicBezTo>
                  <a:cubicBezTo>
                    <a:pt x="39782" y="12744"/>
                    <a:pt x="39782" y="12744"/>
                    <a:pt x="39782" y="12745"/>
                  </a:cubicBezTo>
                  <a:cubicBezTo>
                    <a:pt x="39783" y="12747"/>
                    <a:pt x="39784" y="12749"/>
                    <a:pt x="39785" y="12751"/>
                  </a:cubicBezTo>
                  <a:cubicBezTo>
                    <a:pt x="39785" y="12751"/>
                    <a:pt x="39785" y="12751"/>
                    <a:pt x="39785" y="12751"/>
                  </a:cubicBezTo>
                  <a:cubicBezTo>
                    <a:pt x="39786" y="12753"/>
                    <a:pt x="39787" y="12755"/>
                    <a:pt x="39787" y="12757"/>
                  </a:cubicBezTo>
                  <a:cubicBezTo>
                    <a:pt x="39787" y="12757"/>
                    <a:pt x="39787" y="12757"/>
                    <a:pt x="39787" y="12758"/>
                  </a:cubicBezTo>
                  <a:cubicBezTo>
                    <a:pt x="39791" y="12765"/>
                    <a:pt x="39794" y="12773"/>
                    <a:pt x="39798" y="12781"/>
                  </a:cubicBezTo>
                  <a:cubicBezTo>
                    <a:pt x="39798" y="12781"/>
                    <a:pt x="39798" y="12782"/>
                    <a:pt x="39799" y="12782"/>
                  </a:cubicBezTo>
                  <a:cubicBezTo>
                    <a:pt x="39800" y="12784"/>
                    <a:pt x="39800" y="12785"/>
                    <a:pt x="39800" y="12787"/>
                  </a:cubicBezTo>
                  <a:cubicBezTo>
                    <a:pt x="39800" y="12787"/>
                    <a:pt x="39801" y="12788"/>
                    <a:pt x="39801" y="12789"/>
                  </a:cubicBezTo>
                  <a:cubicBezTo>
                    <a:pt x="39802" y="12791"/>
                    <a:pt x="39802" y="12792"/>
                    <a:pt x="39803" y="12793"/>
                  </a:cubicBezTo>
                  <a:cubicBezTo>
                    <a:pt x="39803" y="12794"/>
                    <a:pt x="39804" y="12795"/>
                    <a:pt x="39804" y="12795"/>
                  </a:cubicBezTo>
                  <a:cubicBezTo>
                    <a:pt x="39805" y="12797"/>
                    <a:pt x="39806" y="12799"/>
                    <a:pt x="39806" y="12800"/>
                  </a:cubicBezTo>
                  <a:lnTo>
                    <a:pt x="39807" y="12801"/>
                  </a:lnTo>
                  <a:cubicBezTo>
                    <a:pt x="39809" y="12807"/>
                    <a:pt x="39811" y="12812"/>
                    <a:pt x="39814" y="12818"/>
                  </a:cubicBezTo>
                  <a:cubicBezTo>
                    <a:pt x="39814" y="12819"/>
                    <a:pt x="39814" y="12819"/>
                    <a:pt x="39814" y="12820"/>
                  </a:cubicBezTo>
                  <a:cubicBezTo>
                    <a:pt x="39815" y="12821"/>
                    <a:pt x="39815" y="12822"/>
                    <a:pt x="39816" y="12824"/>
                  </a:cubicBezTo>
                  <a:cubicBezTo>
                    <a:pt x="39816" y="12825"/>
                    <a:pt x="39817" y="12825"/>
                    <a:pt x="39817" y="12826"/>
                  </a:cubicBezTo>
                  <a:cubicBezTo>
                    <a:pt x="39817" y="12827"/>
                    <a:pt x="39818" y="12829"/>
                    <a:pt x="39819" y="12830"/>
                  </a:cubicBezTo>
                  <a:cubicBezTo>
                    <a:pt x="39819" y="12831"/>
                    <a:pt x="39820" y="12832"/>
                    <a:pt x="39820" y="12833"/>
                  </a:cubicBezTo>
                  <a:cubicBezTo>
                    <a:pt x="39821" y="12833"/>
                    <a:pt x="39821" y="12835"/>
                    <a:pt x="39821" y="12837"/>
                  </a:cubicBezTo>
                  <a:cubicBezTo>
                    <a:pt x="39822" y="12838"/>
                    <a:pt x="39822" y="12838"/>
                    <a:pt x="39822" y="12839"/>
                  </a:cubicBezTo>
                  <a:cubicBezTo>
                    <a:pt x="39823" y="12840"/>
                    <a:pt x="39824" y="12841"/>
                    <a:pt x="39824" y="12843"/>
                  </a:cubicBezTo>
                  <a:cubicBezTo>
                    <a:pt x="39825" y="12844"/>
                    <a:pt x="39825" y="12845"/>
                    <a:pt x="39826" y="12846"/>
                  </a:cubicBezTo>
                  <a:cubicBezTo>
                    <a:pt x="39826" y="12847"/>
                    <a:pt x="39827" y="12848"/>
                    <a:pt x="39828" y="12850"/>
                  </a:cubicBezTo>
                  <a:cubicBezTo>
                    <a:pt x="39828" y="12852"/>
                    <a:pt x="39829" y="12854"/>
                    <a:pt x="39830" y="12856"/>
                  </a:cubicBezTo>
                  <a:cubicBezTo>
                    <a:pt x="39830" y="12857"/>
                    <a:pt x="39830" y="12858"/>
                    <a:pt x="39831" y="12859"/>
                  </a:cubicBezTo>
                  <a:cubicBezTo>
                    <a:pt x="39831" y="12860"/>
                    <a:pt x="39832" y="12861"/>
                    <a:pt x="39833" y="12863"/>
                  </a:cubicBezTo>
                  <a:cubicBezTo>
                    <a:pt x="39833" y="12863"/>
                    <a:pt x="39834" y="12866"/>
                    <a:pt x="39834" y="12866"/>
                  </a:cubicBezTo>
                  <a:cubicBezTo>
                    <a:pt x="39835" y="12868"/>
                    <a:pt x="39835" y="12868"/>
                    <a:pt x="39835" y="12870"/>
                  </a:cubicBezTo>
                  <a:cubicBezTo>
                    <a:pt x="39836" y="12871"/>
                    <a:pt x="39836" y="12871"/>
                    <a:pt x="39837" y="12873"/>
                  </a:cubicBezTo>
                  <a:lnTo>
                    <a:pt x="39839" y="12877"/>
                  </a:lnTo>
                  <a:cubicBezTo>
                    <a:pt x="39839" y="12878"/>
                    <a:pt x="39839" y="12878"/>
                    <a:pt x="39840" y="12880"/>
                  </a:cubicBezTo>
                  <a:cubicBezTo>
                    <a:pt x="39841" y="12881"/>
                    <a:pt x="39841" y="12882"/>
                    <a:pt x="39842" y="12884"/>
                  </a:cubicBezTo>
                  <a:cubicBezTo>
                    <a:pt x="39842" y="12885"/>
                    <a:pt x="39842" y="12886"/>
                    <a:pt x="39842" y="12886"/>
                  </a:cubicBezTo>
                  <a:cubicBezTo>
                    <a:pt x="39843" y="12888"/>
                    <a:pt x="39844" y="12889"/>
                    <a:pt x="39845" y="12891"/>
                  </a:cubicBezTo>
                  <a:lnTo>
                    <a:pt x="39845" y="12893"/>
                  </a:lnTo>
                  <a:cubicBezTo>
                    <a:pt x="39849" y="12900"/>
                    <a:pt x="39851" y="12907"/>
                    <a:pt x="39855" y="12914"/>
                  </a:cubicBezTo>
                  <a:lnTo>
                    <a:pt x="39855" y="12915"/>
                  </a:lnTo>
                  <a:cubicBezTo>
                    <a:pt x="39856" y="12916"/>
                    <a:pt x="39856" y="12919"/>
                    <a:pt x="39857" y="12922"/>
                  </a:cubicBezTo>
                  <a:cubicBezTo>
                    <a:pt x="39890" y="12999"/>
                    <a:pt x="39922" y="13078"/>
                    <a:pt x="39954" y="13157"/>
                  </a:cubicBezTo>
                  <a:cubicBezTo>
                    <a:pt x="39973" y="13205"/>
                    <a:pt x="40020" y="13233"/>
                    <a:pt x="40069" y="13233"/>
                  </a:cubicBezTo>
                  <a:cubicBezTo>
                    <a:pt x="40084" y="13233"/>
                    <a:pt x="40100" y="13231"/>
                    <a:pt x="40115" y="13225"/>
                  </a:cubicBezTo>
                  <a:cubicBezTo>
                    <a:pt x="40179" y="13199"/>
                    <a:pt x="40209" y="13127"/>
                    <a:pt x="40183" y="13064"/>
                  </a:cubicBezTo>
                  <a:cubicBezTo>
                    <a:pt x="40075" y="12794"/>
                    <a:pt x="39959" y="12524"/>
                    <a:pt x="39839" y="12259"/>
                  </a:cubicBezTo>
                  <a:cubicBezTo>
                    <a:pt x="39818" y="12214"/>
                    <a:pt x="39773" y="12186"/>
                    <a:pt x="39725" y="12186"/>
                  </a:cubicBezTo>
                  <a:close/>
                  <a:moveTo>
                    <a:pt x="1720" y="12747"/>
                  </a:moveTo>
                  <a:cubicBezTo>
                    <a:pt x="1672" y="12747"/>
                    <a:pt x="1625" y="12776"/>
                    <a:pt x="1606" y="12823"/>
                  </a:cubicBezTo>
                  <a:cubicBezTo>
                    <a:pt x="1494" y="13091"/>
                    <a:pt x="1386" y="13365"/>
                    <a:pt x="1285" y="13637"/>
                  </a:cubicBezTo>
                  <a:cubicBezTo>
                    <a:pt x="1261" y="13701"/>
                    <a:pt x="1294" y="13772"/>
                    <a:pt x="1358" y="13796"/>
                  </a:cubicBezTo>
                  <a:cubicBezTo>
                    <a:pt x="1372" y="13801"/>
                    <a:pt x="1387" y="13804"/>
                    <a:pt x="1401" y="13804"/>
                  </a:cubicBezTo>
                  <a:cubicBezTo>
                    <a:pt x="1452" y="13804"/>
                    <a:pt x="1499" y="13773"/>
                    <a:pt x="1517" y="13723"/>
                  </a:cubicBezTo>
                  <a:cubicBezTo>
                    <a:pt x="1532" y="13683"/>
                    <a:pt x="1547" y="13643"/>
                    <a:pt x="1562" y="13603"/>
                  </a:cubicBezTo>
                  <a:lnTo>
                    <a:pt x="1563" y="13603"/>
                  </a:lnTo>
                  <a:cubicBezTo>
                    <a:pt x="1563" y="13600"/>
                    <a:pt x="1563" y="13599"/>
                    <a:pt x="1564" y="13597"/>
                  </a:cubicBezTo>
                  <a:cubicBezTo>
                    <a:pt x="1564" y="13597"/>
                    <a:pt x="1564" y="13596"/>
                    <a:pt x="1564" y="13596"/>
                  </a:cubicBezTo>
                  <a:cubicBezTo>
                    <a:pt x="1565" y="13594"/>
                    <a:pt x="1566" y="13591"/>
                    <a:pt x="1567" y="13590"/>
                  </a:cubicBezTo>
                  <a:cubicBezTo>
                    <a:pt x="1570" y="13582"/>
                    <a:pt x="1573" y="13574"/>
                    <a:pt x="1577" y="13566"/>
                  </a:cubicBezTo>
                  <a:cubicBezTo>
                    <a:pt x="1577" y="13565"/>
                    <a:pt x="1577" y="13564"/>
                    <a:pt x="1577" y="13564"/>
                  </a:cubicBezTo>
                  <a:cubicBezTo>
                    <a:pt x="1577" y="13563"/>
                    <a:pt x="1577" y="13562"/>
                    <a:pt x="1578" y="13560"/>
                  </a:cubicBezTo>
                  <a:cubicBezTo>
                    <a:pt x="1578" y="13559"/>
                    <a:pt x="1579" y="13558"/>
                    <a:pt x="1579" y="13557"/>
                  </a:cubicBezTo>
                  <a:cubicBezTo>
                    <a:pt x="1580" y="13556"/>
                    <a:pt x="1580" y="13555"/>
                    <a:pt x="1581" y="13553"/>
                  </a:cubicBezTo>
                  <a:cubicBezTo>
                    <a:pt x="1581" y="13552"/>
                    <a:pt x="1582" y="13551"/>
                    <a:pt x="1582" y="13550"/>
                  </a:cubicBezTo>
                  <a:cubicBezTo>
                    <a:pt x="1583" y="13549"/>
                    <a:pt x="1583" y="13548"/>
                    <a:pt x="1583" y="13547"/>
                  </a:cubicBezTo>
                  <a:cubicBezTo>
                    <a:pt x="1583" y="13545"/>
                    <a:pt x="1584" y="13544"/>
                    <a:pt x="1584" y="13543"/>
                  </a:cubicBezTo>
                  <a:cubicBezTo>
                    <a:pt x="1585" y="13542"/>
                    <a:pt x="1585" y="13541"/>
                    <a:pt x="1586" y="13540"/>
                  </a:cubicBezTo>
                  <a:cubicBezTo>
                    <a:pt x="1586" y="13539"/>
                    <a:pt x="1587" y="13537"/>
                    <a:pt x="1587" y="13536"/>
                  </a:cubicBezTo>
                  <a:cubicBezTo>
                    <a:pt x="1588" y="13535"/>
                    <a:pt x="1588" y="13534"/>
                    <a:pt x="1589" y="13533"/>
                  </a:cubicBezTo>
                  <a:cubicBezTo>
                    <a:pt x="1590" y="13531"/>
                    <a:pt x="1590" y="13528"/>
                    <a:pt x="1591" y="13526"/>
                  </a:cubicBezTo>
                  <a:cubicBezTo>
                    <a:pt x="1591" y="13526"/>
                    <a:pt x="1591" y="13525"/>
                    <a:pt x="1591" y="13524"/>
                  </a:cubicBezTo>
                  <a:cubicBezTo>
                    <a:pt x="1592" y="13522"/>
                    <a:pt x="1593" y="13521"/>
                    <a:pt x="1594" y="13519"/>
                  </a:cubicBezTo>
                  <a:cubicBezTo>
                    <a:pt x="1594" y="13519"/>
                    <a:pt x="1594" y="13518"/>
                    <a:pt x="1595" y="13517"/>
                  </a:cubicBezTo>
                  <a:cubicBezTo>
                    <a:pt x="1595" y="13515"/>
                    <a:pt x="1596" y="13514"/>
                    <a:pt x="1597" y="13512"/>
                  </a:cubicBezTo>
                  <a:cubicBezTo>
                    <a:pt x="1597" y="13511"/>
                    <a:pt x="1597" y="13511"/>
                    <a:pt x="1597" y="13510"/>
                  </a:cubicBezTo>
                  <a:cubicBezTo>
                    <a:pt x="1597" y="13508"/>
                    <a:pt x="1598" y="13507"/>
                    <a:pt x="1599" y="13505"/>
                  </a:cubicBezTo>
                  <a:cubicBezTo>
                    <a:pt x="1599" y="13505"/>
                    <a:pt x="1600" y="13504"/>
                    <a:pt x="1600" y="13503"/>
                  </a:cubicBezTo>
                  <a:cubicBezTo>
                    <a:pt x="1601" y="13501"/>
                    <a:pt x="1601" y="13500"/>
                    <a:pt x="1602" y="13497"/>
                  </a:cubicBezTo>
                  <a:lnTo>
                    <a:pt x="1603" y="13496"/>
                  </a:lnTo>
                  <a:cubicBezTo>
                    <a:pt x="1605" y="13489"/>
                    <a:pt x="1608" y="13482"/>
                    <a:pt x="1611" y="13475"/>
                  </a:cubicBezTo>
                  <a:lnTo>
                    <a:pt x="1611" y="13474"/>
                  </a:lnTo>
                  <a:cubicBezTo>
                    <a:pt x="1612" y="13472"/>
                    <a:pt x="1612" y="13470"/>
                    <a:pt x="1613" y="13467"/>
                  </a:cubicBezTo>
                  <a:lnTo>
                    <a:pt x="1614" y="13466"/>
                  </a:lnTo>
                  <a:cubicBezTo>
                    <a:pt x="1615" y="13465"/>
                    <a:pt x="1616" y="13462"/>
                    <a:pt x="1617" y="13460"/>
                  </a:cubicBezTo>
                  <a:lnTo>
                    <a:pt x="1617" y="13460"/>
                  </a:lnTo>
                  <a:lnTo>
                    <a:pt x="1619" y="13453"/>
                  </a:lnTo>
                  <a:cubicBezTo>
                    <a:pt x="1664" y="13338"/>
                    <a:pt x="1709" y="13224"/>
                    <a:pt x="1755" y="13109"/>
                  </a:cubicBezTo>
                  <a:lnTo>
                    <a:pt x="1755" y="13109"/>
                  </a:lnTo>
                  <a:cubicBezTo>
                    <a:pt x="1756" y="13107"/>
                    <a:pt x="1757" y="13105"/>
                    <a:pt x="1758" y="13102"/>
                  </a:cubicBezTo>
                  <a:lnTo>
                    <a:pt x="1758" y="13102"/>
                  </a:lnTo>
                  <a:lnTo>
                    <a:pt x="1761" y="13095"/>
                  </a:lnTo>
                  <a:cubicBezTo>
                    <a:pt x="1761" y="13095"/>
                    <a:pt x="1761" y="13095"/>
                    <a:pt x="1762" y="13095"/>
                  </a:cubicBezTo>
                  <a:lnTo>
                    <a:pt x="1763" y="13088"/>
                  </a:lnTo>
                  <a:lnTo>
                    <a:pt x="1764" y="13088"/>
                  </a:lnTo>
                  <a:cubicBezTo>
                    <a:pt x="1766" y="13083"/>
                    <a:pt x="1768" y="13078"/>
                    <a:pt x="1769" y="13074"/>
                  </a:cubicBezTo>
                  <a:cubicBezTo>
                    <a:pt x="1770" y="13073"/>
                    <a:pt x="1770" y="13071"/>
                    <a:pt x="1771" y="13071"/>
                  </a:cubicBezTo>
                  <a:lnTo>
                    <a:pt x="1772" y="13067"/>
                  </a:lnTo>
                  <a:cubicBezTo>
                    <a:pt x="1773" y="13066"/>
                    <a:pt x="1774" y="13065"/>
                    <a:pt x="1774" y="13063"/>
                  </a:cubicBezTo>
                  <a:lnTo>
                    <a:pt x="1776" y="13060"/>
                  </a:lnTo>
                  <a:cubicBezTo>
                    <a:pt x="1776" y="13060"/>
                    <a:pt x="1776" y="13058"/>
                    <a:pt x="1776" y="13057"/>
                  </a:cubicBezTo>
                  <a:cubicBezTo>
                    <a:pt x="1777" y="13056"/>
                    <a:pt x="1777" y="13055"/>
                    <a:pt x="1778" y="13054"/>
                  </a:cubicBezTo>
                  <a:cubicBezTo>
                    <a:pt x="1778" y="13053"/>
                    <a:pt x="1779" y="13051"/>
                    <a:pt x="1780" y="13050"/>
                  </a:cubicBezTo>
                  <a:cubicBezTo>
                    <a:pt x="1780" y="13049"/>
                    <a:pt x="1780" y="13048"/>
                    <a:pt x="1780" y="13048"/>
                  </a:cubicBezTo>
                  <a:cubicBezTo>
                    <a:pt x="1784" y="13039"/>
                    <a:pt x="1789" y="13028"/>
                    <a:pt x="1792" y="13019"/>
                  </a:cubicBezTo>
                  <a:cubicBezTo>
                    <a:pt x="1792" y="13018"/>
                    <a:pt x="1793" y="13018"/>
                    <a:pt x="1793" y="13018"/>
                  </a:cubicBezTo>
                  <a:cubicBezTo>
                    <a:pt x="1807" y="12984"/>
                    <a:pt x="1820" y="12952"/>
                    <a:pt x="1834" y="12918"/>
                  </a:cubicBezTo>
                  <a:cubicBezTo>
                    <a:pt x="1860" y="12855"/>
                    <a:pt x="1831" y="12783"/>
                    <a:pt x="1768" y="12757"/>
                  </a:cubicBezTo>
                  <a:cubicBezTo>
                    <a:pt x="1752" y="12750"/>
                    <a:pt x="1736" y="12747"/>
                    <a:pt x="1720" y="12747"/>
                  </a:cubicBezTo>
                  <a:close/>
                  <a:moveTo>
                    <a:pt x="40472" y="14073"/>
                  </a:moveTo>
                  <a:cubicBezTo>
                    <a:pt x="40459" y="14073"/>
                    <a:pt x="40446" y="14076"/>
                    <a:pt x="40433" y="14080"/>
                  </a:cubicBezTo>
                  <a:cubicBezTo>
                    <a:pt x="40368" y="14102"/>
                    <a:pt x="40333" y="14172"/>
                    <a:pt x="40355" y="14237"/>
                  </a:cubicBezTo>
                  <a:cubicBezTo>
                    <a:pt x="40386" y="14328"/>
                    <a:pt x="40417" y="14420"/>
                    <a:pt x="40447" y="14513"/>
                  </a:cubicBezTo>
                  <a:cubicBezTo>
                    <a:pt x="40447" y="14514"/>
                    <a:pt x="40447" y="14516"/>
                    <a:pt x="40448" y="14519"/>
                  </a:cubicBezTo>
                  <a:cubicBezTo>
                    <a:pt x="40448" y="14519"/>
                    <a:pt x="40448" y="14519"/>
                    <a:pt x="40448" y="14519"/>
                  </a:cubicBezTo>
                  <a:cubicBezTo>
                    <a:pt x="40449" y="14521"/>
                    <a:pt x="40450" y="14523"/>
                    <a:pt x="40450" y="14525"/>
                  </a:cubicBezTo>
                  <a:cubicBezTo>
                    <a:pt x="40451" y="14526"/>
                    <a:pt x="40451" y="14526"/>
                    <a:pt x="40451" y="14526"/>
                  </a:cubicBezTo>
                  <a:cubicBezTo>
                    <a:pt x="40452" y="14528"/>
                    <a:pt x="40452" y="14530"/>
                    <a:pt x="40453" y="14532"/>
                  </a:cubicBezTo>
                  <a:cubicBezTo>
                    <a:pt x="40453" y="14532"/>
                    <a:pt x="40453" y="14533"/>
                    <a:pt x="40454" y="14533"/>
                  </a:cubicBezTo>
                  <a:cubicBezTo>
                    <a:pt x="40454" y="14535"/>
                    <a:pt x="40455" y="14539"/>
                    <a:pt x="40455" y="14540"/>
                  </a:cubicBezTo>
                  <a:cubicBezTo>
                    <a:pt x="40456" y="14542"/>
                    <a:pt x="40456" y="14543"/>
                    <a:pt x="40457" y="14545"/>
                  </a:cubicBezTo>
                  <a:cubicBezTo>
                    <a:pt x="40457" y="14546"/>
                    <a:pt x="40458" y="14547"/>
                    <a:pt x="40458" y="14547"/>
                  </a:cubicBezTo>
                  <a:cubicBezTo>
                    <a:pt x="40458" y="14549"/>
                    <a:pt x="40459" y="14550"/>
                    <a:pt x="40459" y="14552"/>
                  </a:cubicBezTo>
                  <a:cubicBezTo>
                    <a:pt x="40460" y="14553"/>
                    <a:pt x="40460" y="14554"/>
                    <a:pt x="40460" y="14554"/>
                  </a:cubicBezTo>
                  <a:cubicBezTo>
                    <a:pt x="40461" y="14556"/>
                    <a:pt x="40461" y="14558"/>
                    <a:pt x="40461" y="14559"/>
                  </a:cubicBezTo>
                  <a:cubicBezTo>
                    <a:pt x="40462" y="14561"/>
                    <a:pt x="40462" y="14561"/>
                    <a:pt x="40462" y="14561"/>
                  </a:cubicBezTo>
                  <a:cubicBezTo>
                    <a:pt x="40463" y="14563"/>
                    <a:pt x="40463" y="14565"/>
                    <a:pt x="40464" y="14567"/>
                  </a:cubicBezTo>
                  <a:cubicBezTo>
                    <a:pt x="40464" y="14568"/>
                    <a:pt x="40464" y="14568"/>
                    <a:pt x="40465" y="14568"/>
                  </a:cubicBezTo>
                  <a:lnTo>
                    <a:pt x="40467" y="14575"/>
                  </a:lnTo>
                  <a:lnTo>
                    <a:pt x="40467" y="14575"/>
                  </a:lnTo>
                  <a:cubicBezTo>
                    <a:pt x="40470" y="14586"/>
                    <a:pt x="40473" y="14595"/>
                    <a:pt x="40476" y="14605"/>
                  </a:cubicBezTo>
                  <a:lnTo>
                    <a:pt x="40476" y="14606"/>
                  </a:lnTo>
                  <a:cubicBezTo>
                    <a:pt x="40524" y="14757"/>
                    <a:pt x="40571" y="14909"/>
                    <a:pt x="40616" y="15062"/>
                  </a:cubicBezTo>
                  <a:cubicBezTo>
                    <a:pt x="40632" y="15116"/>
                    <a:pt x="40681" y="15151"/>
                    <a:pt x="40735" y="15151"/>
                  </a:cubicBezTo>
                  <a:cubicBezTo>
                    <a:pt x="40746" y="15151"/>
                    <a:pt x="40757" y="15149"/>
                    <a:pt x="40769" y="15146"/>
                  </a:cubicBezTo>
                  <a:cubicBezTo>
                    <a:pt x="40835" y="15126"/>
                    <a:pt x="40873" y="15057"/>
                    <a:pt x="40853" y="14992"/>
                  </a:cubicBezTo>
                  <a:cubicBezTo>
                    <a:pt x="40771" y="14713"/>
                    <a:pt x="40682" y="14432"/>
                    <a:pt x="40589" y="14157"/>
                  </a:cubicBezTo>
                  <a:cubicBezTo>
                    <a:pt x="40571" y="14106"/>
                    <a:pt x="40523" y="14073"/>
                    <a:pt x="40472" y="14073"/>
                  </a:cubicBezTo>
                  <a:close/>
                  <a:moveTo>
                    <a:pt x="1030" y="14655"/>
                  </a:moveTo>
                  <a:cubicBezTo>
                    <a:pt x="977" y="14655"/>
                    <a:pt x="928" y="14690"/>
                    <a:pt x="911" y="14743"/>
                  </a:cubicBezTo>
                  <a:cubicBezTo>
                    <a:pt x="826" y="15021"/>
                    <a:pt x="746" y="15304"/>
                    <a:pt x="673" y="15585"/>
                  </a:cubicBezTo>
                  <a:cubicBezTo>
                    <a:pt x="655" y="15651"/>
                    <a:pt x="696" y="15718"/>
                    <a:pt x="761" y="15736"/>
                  </a:cubicBezTo>
                  <a:cubicBezTo>
                    <a:pt x="771" y="15738"/>
                    <a:pt x="782" y="15739"/>
                    <a:pt x="792" y="15739"/>
                  </a:cubicBezTo>
                  <a:cubicBezTo>
                    <a:pt x="847" y="15739"/>
                    <a:pt x="897" y="15703"/>
                    <a:pt x="912" y="15647"/>
                  </a:cubicBezTo>
                  <a:cubicBezTo>
                    <a:pt x="933" y="15566"/>
                    <a:pt x="955" y="15484"/>
                    <a:pt x="978" y="15403"/>
                  </a:cubicBezTo>
                  <a:lnTo>
                    <a:pt x="978" y="15402"/>
                  </a:lnTo>
                  <a:cubicBezTo>
                    <a:pt x="978" y="15400"/>
                    <a:pt x="978" y="15398"/>
                    <a:pt x="979" y="15395"/>
                  </a:cubicBezTo>
                  <a:lnTo>
                    <a:pt x="980" y="15394"/>
                  </a:lnTo>
                  <a:cubicBezTo>
                    <a:pt x="980" y="15393"/>
                    <a:pt x="981" y="15390"/>
                    <a:pt x="982" y="15388"/>
                  </a:cubicBezTo>
                  <a:lnTo>
                    <a:pt x="982" y="15387"/>
                  </a:lnTo>
                  <a:cubicBezTo>
                    <a:pt x="983" y="15385"/>
                    <a:pt x="983" y="15382"/>
                    <a:pt x="984" y="15380"/>
                  </a:cubicBezTo>
                  <a:lnTo>
                    <a:pt x="984" y="15380"/>
                  </a:lnTo>
                  <a:cubicBezTo>
                    <a:pt x="985" y="15377"/>
                    <a:pt x="985" y="15374"/>
                    <a:pt x="986" y="15372"/>
                  </a:cubicBezTo>
                  <a:lnTo>
                    <a:pt x="986" y="15371"/>
                  </a:lnTo>
                  <a:cubicBezTo>
                    <a:pt x="987" y="15369"/>
                    <a:pt x="987" y="15367"/>
                    <a:pt x="988" y="15366"/>
                  </a:cubicBezTo>
                  <a:cubicBezTo>
                    <a:pt x="988" y="15365"/>
                    <a:pt x="989" y="15363"/>
                    <a:pt x="989" y="15362"/>
                  </a:cubicBezTo>
                  <a:cubicBezTo>
                    <a:pt x="989" y="15361"/>
                    <a:pt x="990" y="15359"/>
                    <a:pt x="990" y="15359"/>
                  </a:cubicBezTo>
                  <a:cubicBezTo>
                    <a:pt x="990" y="15357"/>
                    <a:pt x="991" y="15356"/>
                    <a:pt x="991" y="15354"/>
                  </a:cubicBezTo>
                  <a:lnTo>
                    <a:pt x="992" y="15352"/>
                  </a:lnTo>
                  <a:cubicBezTo>
                    <a:pt x="992" y="15350"/>
                    <a:pt x="992" y="15349"/>
                    <a:pt x="992" y="15347"/>
                  </a:cubicBezTo>
                  <a:cubicBezTo>
                    <a:pt x="993" y="15346"/>
                    <a:pt x="993" y="15345"/>
                    <a:pt x="993" y="15345"/>
                  </a:cubicBezTo>
                  <a:cubicBezTo>
                    <a:pt x="994" y="15343"/>
                    <a:pt x="994" y="15342"/>
                    <a:pt x="995" y="15340"/>
                  </a:cubicBezTo>
                  <a:cubicBezTo>
                    <a:pt x="995" y="15339"/>
                    <a:pt x="995" y="15339"/>
                    <a:pt x="995" y="15339"/>
                  </a:cubicBezTo>
                  <a:cubicBezTo>
                    <a:pt x="997" y="15332"/>
                    <a:pt x="998" y="15327"/>
                    <a:pt x="1000" y="15321"/>
                  </a:cubicBezTo>
                  <a:cubicBezTo>
                    <a:pt x="1000" y="15321"/>
                    <a:pt x="1000" y="15320"/>
                    <a:pt x="1000" y="15320"/>
                  </a:cubicBezTo>
                  <a:cubicBezTo>
                    <a:pt x="1001" y="15318"/>
                    <a:pt x="1001" y="15317"/>
                    <a:pt x="1002" y="15315"/>
                  </a:cubicBezTo>
                  <a:cubicBezTo>
                    <a:pt x="1002" y="15314"/>
                    <a:pt x="1002" y="15314"/>
                    <a:pt x="1002" y="15313"/>
                  </a:cubicBezTo>
                  <a:cubicBezTo>
                    <a:pt x="1003" y="15312"/>
                    <a:pt x="1004" y="15309"/>
                    <a:pt x="1004" y="15308"/>
                  </a:cubicBezTo>
                  <a:cubicBezTo>
                    <a:pt x="1004" y="15308"/>
                    <a:pt x="1004" y="15307"/>
                    <a:pt x="1004" y="15307"/>
                  </a:cubicBezTo>
                  <a:cubicBezTo>
                    <a:pt x="1005" y="15304"/>
                    <a:pt x="1005" y="15303"/>
                    <a:pt x="1005" y="15301"/>
                  </a:cubicBezTo>
                  <a:cubicBezTo>
                    <a:pt x="1029" y="15219"/>
                    <a:pt x="1053" y="15137"/>
                    <a:pt x="1076" y="15055"/>
                  </a:cubicBezTo>
                  <a:cubicBezTo>
                    <a:pt x="1076" y="15055"/>
                    <a:pt x="1076" y="15054"/>
                    <a:pt x="1076" y="15054"/>
                  </a:cubicBezTo>
                  <a:cubicBezTo>
                    <a:pt x="1077" y="15052"/>
                    <a:pt x="1078" y="15050"/>
                    <a:pt x="1078" y="15049"/>
                  </a:cubicBezTo>
                  <a:cubicBezTo>
                    <a:pt x="1078" y="15048"/>
                    <a:pt x="1079" y="15048"/>
                    <a:pt x="1079" y="15047"/>
                  </a:cubicBezTo>
                  <a:cubicBezTo>
                    <a:pt x="1079" y="15045"/>
                    <a:pt x="1080" y="15043"/>
                    <a:pt x="1080" y="15042"/>
                  </a:cubicBezTo>
                  <a:cubicBezTo>
                    <a:pt x="1081" y="15042"/>
                    <a:pt x="1081" y="15041"/>
                    <a:pt x="1081" y="15040"/>
                  </a:cubicBezTo>
                  <a:cubicBezTo>
                    <a:pt x="1081" y="15038"/>
                    <a:pt x="1081" y="15036"/>
                    <a:pt x="1082" y="15035"/>
                  </a:cubicBezTo>
                  <a:cubicBezTo>
                    <a:pt x="1082" y="15035"/>
                    <a:pt x="1082" y="15034"/>
                    <a:pt x="1082" y="15034"/>
                  </a:cubicBezTo>
                  <a:cubicBezTo>
                    <a:pt x="1083" y="15030"/>
                    <a:pt x="1084" y="15028"/>
                    <a:pt x="1085" y="15024"/>
                  </a:cubicBezTo>
                  <a:cubicBezTo>
                    <a:pt x="1086" y="15023"/>
                    <a:pt x="1086" y="15022"/>
                    <a:pt x="1086" y="15022"/>
                  </a:cubicBezTo>
                  <a:cubicBezTo>
                    <a:pt x="1086" y="15021"/>
                    <a:pt x="1087" y="15019"/>
                    <a:pt x="1087" y="15018"/>
                  </a:cubicBezTo>
                  <a:cubicBezTo>
                    <a:pt x="1088" y="15017"/>
                    <a:pt x="1088" y="15016"/>
                    <a:pt x="1088" y="15015"/>
                  </a:cubicBezTo>
                  <a:cubicBezTo>
                    <a:pt x="1088" y="15014"/>
                    <a:pt x="1088" y="15013"/>
                    <a:pt x="1089" y="15011"/>
                  </a:cubicBezTo>
                  <a:cubicBezTo>
                    <a:pt x="1089" y="15010"/>
                    <a:pt x="1090" y="15008"/>
                    <a:pt x="1090" y="15008"/>
                  </a:cubicBezTo>
                  <a:cubicBezTo>
                    <a:pt x="1091" y="15006"/>
                    <a:pt x="1091" y="15006"/>
                    <a:pt x="1091" y="15004"/>
                  </a:cubicBezTo>
                  <a:cubicBezTo>
                    <a:pt x="1092" y="15003"/>
                    <a:pt x="1092" y="15001"/>
                    <a:pt x="1093" y="15000"/>
                  </a:cubicBezTo>
                  <a:cubicBezTo>
                    <a:pt x="1093" y="14999"/>
                    <a:pt x="1093" y="14999"/>
                    <a:pt x="1093" y="14997"/>
                  </a:cubicBezTo>
                  <a:cubicBezTo>
                    <a:pt x="1094" y="14995"/>
                    <a:pt x="1095" y="14994"/>
                    <a:pt x="1095" y="14992"/>
                  </a:cubicBezTo>
                  <a:cubicBezTo>
                    <a:pt x="1095" y="14991"/>
                    <a:pt x="1095" y="14991"/>
                    <a:pt x="1095" y="14990"/>
                  </a:cubicBezTo>
                  <a:cubicBezTo>
                    <a:pt x="1097" y="14983"/>
                    <a:pt x="1100" y="14975"/>
                    <a:pt x="1102" y="14968"/>
                  </a:cubicBezTo>
                  <a:lnTo>
                    <a:pt x="1102" y="14967"/>
                  </a:lnTo>
                  <a:cubicBezTo>
                    <a:pt x="1117" y="14917"/>
                    <a:pt x="1133" y="14866"/>
                    <a:pt x="1148" y="14815"/>
                  </a:cubicBezTo>
                  <a:cubicBezTo>
                    <a:pt x="1168" y="14750"/>
                    <a:pt x="1131" y="14681"/>
                    <a:pt x="1067" y="14661"/>
                  </a:cubicBezTo>
                  <a:cubicBezTo>
                    <a:pt x="1054" y="14657"/>
                    <a:pt x="1042" y="14655"/>
                    <a:pt x="1030" y="14655"/>
                  </a:cubicBezTo>
                  <a:close/>
                  <a:moveTo>
                    <a:pt x="41029" y="16025"/>
                  </a:moveTo>
                  <a:cubicBezTo>
                    <a:pt x="41019" y="16025"/>
                    <a:pt x="41011" y="16026"/>
                    <a:pt x="41001" y="16028"/>
                  </a:cubicBezTo>
                  <a:cubicBezTo>
                    <a:pt x="40935" y="16044"/>
                    <a:pt x="40894" y="16109"/>
                    <a:pt x="40908" y="16176"/>
                  </a:cubicBezTo>
                  <a:cubicBezTo>
                    <a:pt x="40943" y="16324"/>
                    <a:pt x="40976" y="16474"/>
                    <a:pt x="41007" y="16625"/>
                  </a:cubicBezTo>
                  <a:cubicBezTo>
                    <a:pt x="41008" y="16627"/>
                    <a:pt x="41008" y="16629"/>
                    <a:pt x="41009" y="16632"/>
                  </a:cubicBezTo>
                  <a:cubicBezTo>
                    <a:pt x="41011" y="16642"/>
                    <a:pt x="41013" y="16653"/>
                    <a:pt x="41016" y="16664"/>
                  </a:cubicBezTo>
                  <a:cubicBezTo>
                    <a:pt x="41016" y="16664"/>
                    <a:pt x="41016" y="16664"/>
                    <a:pt x="41016" y="16665"/>
                  </a:cubicBezTo>
                  <a:cubicBezTo>
                    <a:pt x="41016" y="16667"/>
                    <a:pt x="41017" y="16668"/>
                    <a:pt x="41017" y="16670"/>
                  </a:cubicBezTo>
                  <a:cubicBezTo>
                    <a:pt x="41017" y="16671"/>
                    <a:pt x="41017" y="16671"/>
                    <a:pt x="41017" y="16672"/>
                  </a:cubicBezTo>
                  <a:cubicBezTo>
                    <a:pt x="41018" y="16674"/>
                    <a:pt x="41018" y="16675"/>
                    <a:pt x="41019" y="16677"/>
                  </a:cubicBezTo>
                  <a:cubicBezTo>
                    <a:pt x="41019" y="16678"/>
                    <a:pt x="41019" y="16678"/>
                    <a:pt x="41019" y="16678"/>
                  </a:cubicBezTo>
                  <a:cubicBezTo>
                    <a:pt x="41020" y="16686"/>
                    <a:pt x="41022" y="16695"/>
                    <a:pt x="41024" y="16703"/>
                  </a:cubicBezTo>
                  <a:cubicBezTo>
                    <a:pt x="41024" y="16703"/>
                    <a:pt x="41024" y="16704"/>
                    <a:pt x="41024" y="16704"/>
                  </a:cubicBezTo>
                  <a:cubicBezTo>
                    <a:pt x="41025" y="16707"/>
                    <a:pt x="41025" y="16708"/>
                    <a:pt x="41025" y="16709"/>
                  </a:cubicBezTo>
                  <a:cubicBezTo>
                    <a:pt x="41025" y="16710"/>
                    <a:pt x="41025" y="16711"/>
                    <a:pt x="41025" y="16711"/>
                  </a:cubicBezTo>
                  <a:cubicBezTo>
                    <a:pt x="41025" y="16713"/>
                    <a:pt x="41026" y="16715"/>
                    <a:pt x="41026" y="16716"/>
                  </a:cubicBezTo>
                  <a:cubicBezTo>
                    <a:pt x="41026" y="16717"/>
                    <a:pt x="41026" y="16718"/>
                    <a:pt x="41027" y="16719"/>
                  </a:cubicBezTo>
                  <a:cubicBezTo>
                    <a:pt x="41027" y="16721"/>
                    <a:pt x="41027" y="16722"/>
                    <a:pt x="41028" y="16723"/>
                  </a:cubicBezTo>
                  <a:cubicBezTo>
                    <a:pt x="41028" y="16724"/>
                    <a:pt x="41028" y="16724"/>
                    <a:pt x="41028" y="16725"/>
                  </a:cubicBezTo>
                  <a:cubicBezTo>
                    <a:pt x="41029" y="16730"/>
                    <a:pt x="41031" y="16736"/>
                    <a:pt x="41032" y="16742"/>
                  </a:cubicBezTo>
                  <a:cubicBezTo>
                    <a:pt x="41032" y="16743"/>
                    <a:pt x="41032" y="16743"/>
                    <a:pt x="41032" y="16744"/>
                  </a:cubicBezTo>
                  <a:cubicBezTo>
                    <a:pt x="41032" y="16746"/>
                    <a:pt x="41032" y="16747"/>
                    <a:pt x="41033" y="16749"/>
                  </a:cubicBezTo>
                  <a:cubicBezTo>
                    <a:pt x="41033" y="16749"/>
                    <a:pt x="41033" y="16750"/>
                    <a:pt x="41033" y="16751"/>
                  </a:cubicBezTo>
                  <a:cubicBezTo>
                    <a:pt x="41034" y="16753"/>
                    <a:pt x="41034" y="16755"/>
                    <a:pt x="41034" y="16756"/>
                  </a:cubicBezTo>
                  <a:cubicBezTo>
                    <a:pt x="41034" y="16756"/>
                    <a:pt x="41035" y="16757"/>
                    <a:pt x="41035" y="16759"/>
                  </a:cubicBezTo>
                  <a:cubicBezTo>
                    <a:pt x="41035" y="16760"/>
                    <a:pt x="41036" y="16762"/>
                    <a:pt x="41036" y="16763"/>
                  </a:cubicBezTo>
                  <a:cubicBezTo>
                    <a:pt x="41036" y="16764"/>
                    <a:pt x="41036" y="16765"/>
                    <a:pt x="41037" y="16766"/>
                  </a:cubicBezTo>
                  <a:cubicBezTo>
                    <a:pt x="41037" y="16767"/>
                    <a:pt x="41037" y="16769"/>
                    <a:pt x="41037" y="16770"/>
                  </a:cubicBezTo>
                  <a:cubicBezTo>
                    <a:pt x="41038" y="16771"/>
                    <a:pt x="41038" y="16772"/>
                    <a:pt x="41038" y="16774"/>
                  </a:cubicBezTo>
                  <a:cubicBezTo>
                    <a:pt x="41039" y="16777"/>
                    <a:pt x="41039" y="16777"/>
                    <a:pt x="41039" y="16780"/>
                  </a:cubicBezTo>
                  <a:cubicBezTo>
                    <a:pt x="41039" y="16782"/>
                    <a:pt x="41039" y="16783"/>
                    <a:pt x="41040" y="16784"/>
                  </a:cubicBezTo>
                  <a:cubicBezTo>
                    <a:pt x="41040" y="16784"/>
                    <a:pt x="41040" y="16787"/>
                    <a:pt x="41041" y="16788"/>
                  </a:cubicBezTo>
                  <a:cubicBezTo>
                    <a:pt x="41041" y="16789"/>
                    <a:pt x="41041" y="16790"/>
                    <a:pt x="41041" y="16791"/>
                  </a:cubicBezTo>
                  <a:cubicBezTo>
                    <a:pt x="41042" y="16792"/>
                    <a:pt x="41042" y="16794"/>
                    <a:pt x="41042" y="16795"/>
                  </a:cubicBezTo>
                  <a:cubicBezTo>
                    <a:pt x="41043" y="16797"/>
                    <a:pt x="41043" y="16798"/>
                    <a:pt x="41043" y="16798"/>
                  </a:cubicBezTo>
                  <a:cubicBezTo>
                    <a:pt x="41043" y="16800"/>
                    <a:pt x="41044" y="16801"/>
                    <a:pt x="41044" y="16802"/>
                  </a:cubicBezTo>
                  <a:cubicBezTo>
                    <a:pt x="41044" y="16804"/>
                    <a:pt x="41045" y="16805"/>
                    <a:pt x="41045" y="16806"/>
                  </a:cubicBezTo>
                  <a:cubicBezTo>
                    <a:pt x="41045" y="16807"/>
                    <a:pt x="41045" y="16809"/>
                    <a:pt x="41045" y="16809"/>
                  </a:cubicBezTo>
                  <a:cubicBezTo>
                    <a:pt x="41046" y="16811"/>
                    <a:pt x="41046" y="16813"/>
                    <a:pt x="41046" y="16815"/>
                  </a:cubicBezTo>
                  <a:cubicBezTo>
                    <a:pt x="41046" y="16816"/>
                    <a:pt x="41046" y="16816"/>
                    <a:pt x="41046" y="16817"/>
                  </a:cubicBezTo>
                  <a:cubicBezTo>
                    <a:pt x="41047" y="16819"/>
                    <a:pt x="41047" y="16821"/>
                    <a:pt x="41048" y="16824"/>
                  </a:cubicBezTo>
                  <a:cubicBezTo>
                    <a:pt x="41048" y="16825"/>
                    <a:pt x="41048" y="16825"/>
                    <a:pt x="41048" y="16826"/>
                  </a:cubicBezTo>
                  <a:cubicBezTo>
                    <a:pt x="41049" y="16828"/>
                    <a:pt x="41049" y="16830"/>
                    <a:pt x="41049" y="16832"/>
                  </a:cubicBezTo>
                  <a:cubicBezTo>
                    <a:pt x="41050" y="16832"/>
                    <a:pt x="41050" y="16833"/>
                    <a:pt x="41050" y="16834"/>
                  </a:cubicBezTo>
                  <a:cubicBezTo>
                    <a:pt x="41050" y="16835"/>
                    <a:pt x="41051" y="16837"/>
                    <a:pt x="41051" y="16839"/>
                  </a:cubicBezTo>
                  <a:cubicBezTo>
                    <a:pt x="41051" y="16840"/>
                    <a:pt x="41051" y="16840"/>
                    <a:pt x="41052" y="16841"/>
                  </a:cubicBezTo>
                  <a:cubicBezTo>
                    <a:pt x="41052" y="16843"/>
                    <a:pt x="41053" y="16845"/>
                    <a:pt x="41053" y="16846"/>
                  </a:cubicBezTo>
                  <a:cubicBezTo>
                    <a:pt x="41053" y="16847"/>
                    <a:pt x="41053" y="16848"/>
                    <a:pt x="41053" y="16849"/>
                  </a:cubicBezTo>
                  <a:cubicBezTo>
                    <a:pt x="41053" y="16851"/>
                    <a:pt x="41053" y="16853"/>
                    <a:pt x="41054" y="16854"/>
                  </a:cubicBezTo>
                  <a:cubicBezTo>
                    <a:pt x="41054" y="16855"/>
                    <a:pt x="41054" y="16855"/>
                    <a:pt x="41054" y="16856"/>
                  </a:cubicBezTo>
                  <a:cubicBezTo>
                    <a:pt x="41055" y="16861"/>
                    <a:pt x="41056" y="16866"/>
                    <a:pt x="41057" y="16871"/>
                  </a:cubicBezTo>
                  <a:cubicBezTo>
                    <a:pt x="41058" y="16872"/>
                    <a:pt x="41058" y="16873"/>
                    <a:pt x="41058" y="16873"/>
                  </a:cubicBezTo>
                  <a:cubicBezTo>
                    <a:pt x="41058" y="16874"/>
                    <a:pt x="41059" y="16876"/>
                    <a:pt x="41059" y="16879"/>
                  </a:cubicBezTo>
                  <a:cubicBezTo>
                    <a:pt x="41059" y="16880"/>
                    <a:pt x="41059" y="16880"/>
                    <a:pt x="41060" y="16880"/>
                  </a:cubicBezTo>
                  <a:cubicBezTo>
                    <a:pt x="41060" y="16882"/>
                    <a:pt x="41060" y="16884"/>
                    <a:pt x="41060" y="16886"/>
                  </a:cubicBezTo>
                  <a:lnTo>
                    <a:pt x="41060" y="16888"/>
                  </a:lnTo>
                  <a:cubicBezTo>
                    <a:pt x="41061" y="16890"/>
                    <a:pt x="41061" y="16892"/>
                    <a:pt x="41062" y="16894"/>
                  </a:cubicBezTo>
                  <a:lnTo>
                    <a:pt x="41062" y="16895"/>
                  </a:lnTo>
                  <a:cubicBezTo>
                    <a:pt x="41064" y="16903"/>
                    <a:pt x="41065" y="16911"/>
                    <a:pt x="41067" y="16918"/>
                  </a:cubicBezTo>
                  <a:lnTo>
                    <a:pt x="41067" y="16920"/>
                  </a:lnTo>
                  <a:cubicBezTo>
                    <a:pt x="41067" y="16921"/>
                    <a:pt x="41067" y="16924"/>
                    <a:pt x="41068" y="16926"/>
                  </a:cubicBezTo>
                  <a:lnTo>
                    <a:pt x="41068" y="16927"/>
                  </a:lnTo>
                  <a:cubicBezTo>
                    <a:pt x="41069" y="16929"/>
                    <a:pt x="41069" y="16932"/>
                    <a:pt x="41070" y="16934"/>
                  </a:cubicBezTo>
                  <a:lnTo>
                    <a:pt x="41070" y="16935"/>
                  </a:lnTo>
                  <a:cubicBezTo>
                    <a:pt x="41072" y="16945"/>
                    <a:pt x="41074" y="16956"/>
                    <a:pt x="41076" y="16966"/>
                  </a:cubicBezTo>
                  <a:cubicBezTo>
                    <a:pt x="41080" y="16985"/>
                    <a:pt x="41083" y="17004"/>
                    <a:pt x="41087" y="17023"/>
                  </a:cubicBezTo>
                  <a:cubicBezTo>
                    <a:pt x="41098" y="17082"/>
                    <a:pt x="41149" y="17124"/>
                    <a:pt x="41208" y="17124"/>
                  </a:cubicBezTo>
                  <a:cubicBezTo>
                    <a:pt x="41216" y="17124"/>
                    <a:pt x="41224" y="17123"/>
                    <a:pt x="41231" y="17121"/>
                  </a:cubicBezTo>
                  <a:cubicBezTo>
                    <a:pt x="41298" y="17109"/>
                    <a:pt x="41342" y="17044"/>
                    <a:pt x="41329" y="16977"/>
                  </a:cubicBezTo>
                  <a:cubicBezTo>
                    <a:pt x="41276" y="16692"/>
                    <a:pt x="41215" y="16404"/>
                    <a:pt x="41149" y="16121"/>
                  </a:cubicBezTo>
                  <a:cubicBezTo>
                    <a:pt x="41136" y="16063"/>
                    <a:pt x="41086" y="16025"/>
                    <a:pt x="41029" y="16025"/>
                  </a:cubicBezTo>
                  <a:close/>
                  <a:moveTo>
                    <a:pt x="531" y="16622"/>
                  </a:moveTo>
                  <a:cubicBezTo>
                    <a:pt x="474" y="16622"/>
                    <a:pt x="422" y="16663"/>
                    <a:pt x="410" y="16722"/>
                  </a:cubicBezTo>
                  <a:cubicBezTo>
                    <a:pt x="353" y="17006"/>
                    <a:pt x="301" y="17296"/>
                    <a:pt x="255" y="17582"/>
                  </a:cubicBezTo>
                  <a:cubicBezTo>
                    <a:pt x="245" y="17651"/>
                    <a:pt x="291" y="17713"/>
                    <a:pt x="358" y="17725"/>
                  </a:cubicBezTo>
                  <a:cubicBezTo>
                    <a:pt x="365" y="17726"/>
                    <a:pt x="372" y="17726"/>
                    <a:pt x="378" y="17726"/>
                  </a:cubicBezTo>
                  <a:cubicBezTo>
                    <a:pt x="438" y="17726"/>
                    <a:pt x="490" y="17683"/>
                    <a:pt x="500" y="17622"/>
                  </a:cubicBezTo>
                  <a:cubicBezTo>
                    <a:pt x="544" y="17336"/>
                    <a:pt x="596" y="17052"/>
                    <a:pt x="653" y="16770"/>
                  </a:cubicBezTo>
                  <a:cubicBezTo>
                    <a:pt x="666" y="16703"/>
                    <a:pt x="623" y="16639"/>
                    <a:pt x="556" y="16625"/>
                  </a:cubicBezTo>
                  <a:cubicBezTo>
                    <a:pt x="548" y="16623"/>
                    <a:pt x="539" y="16622"/>
                    <a:pt x="531" y="16622"/>
                  </a:cubicBezTo>
                  <a:close/>
                  <a:moveTo>
                    <a:pt x="41390" y="18022"/>
                  </a:moveTo>
                  <a:cubicBezTo>
                    <a:pt x="41385" y="18022"/>
                    <a:pt x="41380" y="18022"/>
                    <a:pt x="41375" y="18023"/>
                  </a:cubicBezTo>
                  <a:cubicBezTo>
                    <a:pt x="41307" y="18031"/>
                    <a:pt x="41259" y="18093"/>
                    <a:pt x="41268" y="18161"/>
                  </a:cubicBezTo>
                  <a:cubicBezTo>
                    <a:pt x="41276" y="18220"/>
                    <a:pt x="41283" y="18278"/>
                    <a:pt x="41290" y="18337"/>
                  </a:cubicBezTo>
                  <a:lnTo>
                    <a:pt x="41290" y="18338"/>
                  </a:lnTo>
                  <a:cubicBezTo>
                    <a:pt x="41291" y="18340"/>
                    <a:pt x="41291" y="18342"/>
                    <a:pt x="41291" y="18345"/>
                  </a:cubicBezTo>
                  <a:lnTo>
                    <a:pt x="41291" y="18346"/>
                  </a:lnTo>
                  <a:lnTo>
                    <a:pt x="41292" y="18353"/>
                  </a:lnTo>
                  <a:lnTo>
                    <a:pt x="41293" y="18354"/>
                  </a:lnTo>
                  <a:lnTo>
                    <a:pt x="41294" y="18369"/>
                  </a:lnTo>
                  <a:cubicBezTo>
                    <a:pt x="41294" y="18370"/>
                    <a:pt x="41294" y="18371"/>
                    <a:pt x="41294" y="18371"/>
                  </a:cubicBezTo>
                  <a:cubicBezTo>
                    <a:pt x="41294" y="18373"/>
                    <a:pt x="41294" y="18375"/>
                    <a:pt x="41295" y="18377"/>
                  </a:cubicBezTo>
                  <a:cubicBezTo>
                    <a:pt x="41295" y="18378"/>
                    <a:pt x="41295" y="18378"/>
                    <a:pt x="41295" y="18380"/>
                  </a:cubicBezTo>
                  <a:cubicBezTo>
                    <a:pt x="41295" y="18381"/>
                    <a:pt x="41296" y="18382"/>
                    <a:pt x="41296" y="18384"/>
                  </a:cubicBezTo>
                  <a:cubicBezTo>
                    <a:pt x="41296" y="18385"/>
                    <a:pt x="41296" y="18386"/>
                    <a:pt x="41296" y="18387"/>
                  </a:cubicBezTo>
                  <a:cubicBezTo>
                    <a:pt x="41296" y="18388"/>
                    <a:pt x="41297" y="18390"/>
                    <a:pt x="41297" y="18391"/>
                  </a:cubicBezTo>
                  <a:cubicBezTo>
                    <a:pt x="41297" y="18393"/>
                    <a:pt x="41297" y="18394"/>
                    <a:pt x="41297" y="18394"/>
                  </a:cubicBezTo>
                  <a:cubicBezTo>
                    <a:pt x="41297" y="18396"/>
                    <a:pt x="41298" y="18397"/>
                    <a:pt x="41298" y="18398"/>
                  </a:cubicBezTo>
                  <a:cubicBezTo>
                    <a:pt x="41298" y="18401"/>
                    <a:pt x="41298" y="18403"/>
                    <a:pt x="41299" y="18407"/>
                  </a:cubicBezTo>
                  <a:cubicBezTo>
                    <a:pt x="41299" y="18408"/>
                    <a:pt x="41299" y="18408"/>
                    <a:pt x="41299" y="18408"/>
                  </a:cubicBezTo>
                  <a:cubicBezTo>
                    <a:pt x="41299" y="18411"/>
                    <a:pt x="41300" y="18412"/>
                    <a:pt x="41300" y="18414"/>
                  </a:cubicBezTo>
                  <a:cubicBezTo>
                    <a:pt x="41300" y="18415"/>
                    <a:pt x="41300" y="18415"/>
                    <a:pt x="41300" y="18416"/>
                  </a:cubicBezTo>
                  <a:cubicBezTo>
                    <a:pt x="41300" y="18418"/>
                    <a:pt x="41301" y="18419"/>
                    <a:pt x="41301" y="18422"/>
                  </a:cubicBezTo>
                  <a:cubicBezTo>
                    <a:pt x="41301" y="18422"/>
                    <a:pt x="41301" y="18422"/>
                    <a:pt x="41301" y="18423"/>
                  </a:cubicBezTo>
                  <a:cubicBezTo>
                    <a:pt x="41301" y="18424"/>
                    <a:pt x="41301" y="18427"/>
                    <a:pt x="41301" y="18429"/>
                  </a:cubicBezTo>
                  <a:cubicBezTo>
                    <a:pt x="41301" y="18429"/>
                    <a:pt x="41301" y="18429"/>
                    <a:pt x="41301" y="18430"/>
                  </a:cubicBezTo>
                  <a:cubicBezTo>
                    <a:pt x="41302" y="18439"/>
                    <a:pt x="41303" y="18447"/>
                    <a:pt x="41304" y="18456"/>
                  </a:cubicBezTo>
                  <a:cubicBezTo>
                    <a:pt x="41305" y="18457"/>
                    <a:pt x="41305" y="18460"/>
                    <a:pt x="41305" y="18463"/>
                  </a:cubicBezTo>
                  <a:cubicBezTo>
                    <a:pt x="41327" y="18649"/>
                    <a:pt x="41346" y="18834"/>
                    <a:pt x="41362" y="19021"/>
                  </a:cubicBezTo>
                  <a:cubicBezTo>
                    <a:pt x="41368" y="19085"/>
                    <a:pt x="41422" y="19134"/>
                    <a:pt x="41485" y="19134"/>
                  </a:cubicBezTo>
                  <a:cubicBezTo>
                    <a:pt x="41489" y="19134"/>
                    <a:pt x="41493" y="19134"/>
                    <a:pt x="41496" y="19133"/>
                  </a:cubicBezTo>
                  <a:cubicBezTo>
                    <a:pt x="41564" y="19127"/>
                    <a:pt x="41615" y="19068"/>
                    <a:pt x="41609" y="19000"/>
                  </a:cubicBezTo>
                  <a:cubicBezTo>
                    <a:pt x="41583" y="18710"/>
                    <a:pt x="41551" y="18417"/>
                    <a:pt x="41514" y="18129"/>
                  </a:cubicBezTo>
                  <a:cubicBezTo>
                    <a:pt x="41505" y="18067"/>
                    <a:pt x="41452" y="18022"/>
                    <a:pt x="41390" y="18022"/>
                  </a:cubicBezTo>
                  <a:close/>
                  <a:moveTo>
                    <a:pt x="229" y="18629"/>
                  </a:moveTo>
                  <a:cubicBezTo>
                    <a:pt x="166" y="18629"/>
                    <a:pt x="112" y="18677"/>
                    <a:pt x="106" y="18740"/>
                  </a:cubicBezTo>
                  <a:cubicBezTo>
                    <a:pt x="77" y="19029"/>
                    <a:pt x="54" y="19323"/>
                    <a:pt x="37" y="19613"/>
                  </a:cubicBezTo>
                  <a:cubicBezTo>
                    <a:pt x="33" y="19681"/>
                    <a:pt x="85" y="19739"/>
                    <a:pt x="153" y="19743"/>
                  </a:cubicBezTo>
                  <a:lnTo>
                    <a:pt x="160" y="19743"/>
                  </a:lnTo>
                  <a:cubicBezTo>
                    <a:pt x="226" y="19743"/>
                    <a:pt x="280" y="19693"/>
                    <a:pt x="283" y="19626"/>
                  </a:cubicBezTo>
                  <a:cubicBezTo>
                    <a:pt x="289" y="19537"/>
                    <a:pt x="295" y="19448"/>
                    <a:pt x="301" y="19359"/>
                  </a:cubicBezTo>
                  <a:cubicBezTo>
                    <a:pt x="302" y="19349"/>
                    <a:pt x="303" y="19337"/>
                    <a:pt x="303" y="19327"/>
                  </a:cubicBezTo>
                  <a:lnTo>
                    <a:pt x="303" y="19326"/>
                  </a:lnTo>
                  <a:cubicBezTo>
                    <a:pt x="303" y="19323"/>
                    <a:pt x="303" y="19321"/>
                    <a:pt x="304" y="19318"/>
                  </a:cubicBezTo>
                  <a:cubicBezTo>
                    <a:pt x="304" y="19310"/>
                    <a:pt x="305" y="19302"/>
                    <a:pt x="306" y="19294"/>
                  </a:cubicBezTo>
                  <a:cubicBezTo>
                    <a:pt x="306" y="19291"/>
                    <a:pt x="306" y="19289"/>
                    <a:pt x="306" y="19286"/>
                  </a:cubicBezTo>
                  <a:cubicBezTo>
                    <a:pt x="319" y="19111"/>
                    <a:pt x="335" y="18938"/>
                    <a:pt x="352" y="18765"/>
                  </a:cubicBezTo>
                  <a:cubicBezTo>
                    <a:pt x="359" y="18697"/>
                    <a:pt x="310" y="18636"/>
                    <a:pt x="241" y="18629"/>
                  </a:cubicBezTo>
                  <a:close/>
                  <a:moveTo>
                    <a:pt x="41551" y="20044"/>
                  </a:moveTo>
                  <a:cubicBezTo>
                    <a:pt x="41482" y="20046"/>
                    <a:pt x="41429" y="20103"/>
                    <a:pt x="41432" y="20171"/>
                  </a:cubicBezTo>
                  <a:cubicBezTo>
                    <a:pt x="41434" y="20271"/>
                    <a:pt x="41437" y="20370"/>
                    <a:pt x="41438" y="20471"/>
                  </a:cubicBezTo>
                  <a:cubicBezTo>
                    <a:pt x="41438" y="20473"/>
                    <a:pt x="41438" y="20476"/>
                    <a:pt x="41438" y="20479"/>
                  </a:cubicBezTo>
                  <a:lnTo>
                    <a:pt x="41438" y="20480"/>
                  </a:lnTo>
                  <a:cubicBezTo>
                    <a:pt x="41439" y="20487"/>
                    <a:pt x="41439" y="20495"/>
                    <a:pt x="41439" y="20503"/>
                  </a:cubicBezTo>
                  <a:lnTo>
                    <a:pt x="41439" y="20504"/>
                  </a:lnTo>
                  <a:cubicBezTo>
                    <a:pt x="41439" y="20507"/>
                    <a:pt x="41439" y="20509"/>
                    <a:pt x="41439" y="20511"/>
                  </a:cubicBezTo>
                  <a:cubicBezTo>
                    <a:pt x="41439" y="20512"/>
                    <a:pt x="41439" y="20513"/>
                    <a:pt x="41439" y="20514"/>
                  </a:cubicBezTo>
                  <a:cubicBezTo>
                    <a:pt x="41439" y="20515"/>
                    <a:pt x="41439" y="20518"/>
                    <a:pt x="41439" y="20521"/>
                  </a:cubicBezTo>
                  <a:lnTo>
                    <a:pt x="41439" y="20521"/>
                  </a:lnTo>
                  <a:cubicBezTo>
                    <a:pt x="41439" y="20528"/>
                    <a:pt x="41439" y="20536"/>
                    <a:pt x="41440" y="20543"/>
                  </a:cubicBezTo>
                  <a:cubicBezTo>
                    <a:pt x="41440" y="20544"/>
                    <a:pt x="41440" y="20546"/>
                    <a:pt x="41440" y="20546"/>
                  </a:cubicBezTo>
                  <a:cubicBezTo>
                    <a:pt x="41440" y="20549"/>
                    <a:pt x="41440" y="20550"/>
                    <a:pt x="41440" y="20553"/>
                  </a:cubicBezTo>
                  <a:lnTo>
                    <a:pt x="41440" y="20555"/>
                  </a:lnTo>
                  <a:cubicBezTo>
                    <a:pt x="41440" y="20557"/>
                    <a:pt x="41440" y="20560"/>
                    <a:pt x="41440" y="20562"/>
                  </a:cubicBezTo>
                  <a:cubicBezTo>
                    <a:pt x="41440" y="20562"/>
                    <a:pt x="41440" y="20563"/>
                    <a:pt x="41440" y="20564"/>
                  </a:cubicBezTo>
                  <a:cubicBezTo>
                    <a:pt x="41440" y="20568"/>
                    <a:pt x="41440" y="20571"/>
                    <a:pt x="41440" y="20576"/>
                  </a:cubicBezTo>
                  <a:cubicBezTo>
                    <a:pt x="41440" y="20576"/>
                    <a:pt x="41440" y="20578"/>
                    <a:pt x="41440" y="20579"/>
                  </a:cubicBezTo>
                  <a:cubicBezTo>
                    <a:pt x="41440" y="20581"/>
                    <a:pt x="41440" y="20583"/>
                    <a:pt x="41440" y="20584"/>
                  </a:cubicBezTo>
                  <a:cubicBezTo>
                    <a:pt x="41440" y="20586"/>
                    <a:pt x="41440" y="20587"/>
                    <a:pt x="41440" y="20589"/>
                  </a:cubicBezTo>
                  <a:lnTo>
                    <a:pt x="41440" y="20594"/>
                  </a:lnTo>
                  <a:lnTo>
                    <a:pt x="41440" y="20598"/>
                  </a:lnTo>
                  <a:cubicBezTo>
                    <a:pt x="41440" y="20600"/>
                    <a:pt x="41440" y="20602"/>
                    <a:pt x="41440" y="20603"/>
                  </a:cubicBezTo>
                  <a:cubicBezTo>
                    <a:pt x="41440" y="20606"/>
                    <a:pt x="41440" y="20609"/>
                    <a:pt x="41440" y="20611"/>
                  </a:cubicBezTo>
                  <a:cubicBezTo>
                    <a:pt x="41440" y="20613"/>
                    <a:pt x="41440" y="20615"/>
                    <a:pt x="41440" y="20617"/>
                  </a:cubicBezTo>
                  <a:lnTo>
                    <a:pt x="41440" y="20621"/>
                  </a:lnTo>
                  <a:lnTo>
                    <a:pt x="41440" y="20626"/>
                  </a:lnTo>
                  <a:cubicBezTo>
                    <a:pt x="41440" y="20627"/>
                    <a:pt x="41440" y="20629"/>
                    <a:pt x="41440" y="20631"/>
                  </a:cubicBezTo>
                  <a:cubicBezTo>
                    <a:pt x="41440" y="20632"/>
                    <a:pt x="41440" y="20634"/>
                    <a:pt x="41440" y="20636"/>
                  </a:cubicBezTo>
                  <a:cubicBezTo>
                    <a:pt x="41440" y="20638"/>
                    <a:pt x="41440" y="20638"/>
                    <a:pt x="41440" y="20641"/>
                  </a:cubicBezTo>
                  <a:cubicBezTo>
                    <a:pt x="41440" y="20642"/>
                    <a:pt x="41440" y="20644"/>
                    <a:pt x="41440" y="20645"/>
                  </a:cubicBezTo>
                  <a:cubicBezTo>
                    <a:pt x="41440" y="20647"/>
                    <a:pt x="41440" y="20651"/>
                    <a:pt x="41441" y="20653"/>
                  </a:cubicBezTo>
                  <a:cubicBezTo>
                    <a:pt x="41441" y="20655"/>
                    <a:pt x="41441" y="20656"/>
                    <a:pt x="41441" y="20658"/>
                  </a:cubicBezTo>
                  <a:lnTo>
                    <a:pt x="41441" y="20663"/>
                  </a:lnTo>
                  <a:lnTo>
                    <a:pt x="41441" y="20667"/>
                  </a:lnTo>
                  <a:cubicBezTo>
                    <a:pt x="41441" y="20669"/>
                    <a:pt x="41441" y="20672"/>
                    <a:pt x="41441" y="20672"/>
                  </a:cubicBezTo>
                  <a:cubicBezTo>
                    <a:pt x="41441" y="20674"/>
                    <a:pt x="41441" y="20676"/>
                    <a:pt x="41441" y="20677"/>
                  </a:cubicBezTo>
                  <a:cubicBezTo>
                    <a:pt x="41441" y="20679"/>
                    <a:pt x="41441" y="20681"/>
                    <a:pt x="41441" y="20684"/>
                  </a:cubicBezTo>
                  <a:cubicBezTo>
                    <a:pt x="41441" y="20685"/>
                    <a:pt x="41441" y="20686"/>
                    <a:pt x="41441" y="20688"/>
                  </a:cubicBezTo>
                  <a:cubicBezTo>
                    <a:pt x="41441" y="20690"/>
                    <a:pt x="41441" y="20693"/>
                    <a:pt x="41441" y="20695"/>
                  </a:cubicBezTo>
                  <a:cubicBezTo>
                    <a:pt x="41441" y="20697"/>
                    <a:pt x="41441" y="20698"/>
                    <a:pt x="41441" y="20700"/>
                  </a:cubicBezTo>
                  <a:lnTo>
                    <a:pt x="41441" y="20705"/>
                  </a:lnTo>
                  <a:cubicBezTo>
                    <a:pt x="41441" y="20707"/>
                    <a:pt x="41441" y="20707"/>
                    <a:pt x="41441" y="20709"/>
                  </a:cubicBezTo>
                  <a:cubicBezTo>
                    <a:pt x="41441" y="20711"/>
                    <a:pt x="41441" y="20714"/>
                    <a:pt x="41441" y="20715"/>
                  </a:cubicBezTo>
                  <a:cubicBezTo>
                    <a:pt x="41441" y="20716"/>
                    <a:pt x="41441" y="20718"/>
                    <a:pt x="41441" y="20719"/>
                  </a:cubicBezTo>
                  <a:cubicBezTo>
                    <a:pt x="41441" y="20721"/>
                    <a:pt x="41441" y="20725"/>
                    <a:pt x="41441" y="20727"/>
                  </a:cubicBezTo>
                  <a:lnTo>
                    <a:pt x="41441" y="20730"/>
                  </a:lnTo>
                  <a:cubicBezTo>
                    <a:pt x="41441" y="20734"/>
                    <a:pt x="41441" y="20734"/>
                    <a:pt x="41441" y="20737"/>
                  </a:cubicBezTo>
                  <a:cubicBezTo>
                    <a:pt x="41441" y="20739"/>
                    <a:pt x="41441" y="20740"/>
                    <a:pt x="41441" y="20741"/>
                  </a:cubicBezTo>
                  <a:cubicBezTo>
                    <a:pt x="41441" y="20743"/>
                    <a:pt x="41441" y="20745"/>
                    <a:pt x="41441" y="20748"/>
                  </a:cubicBezTo>
                  <a:lnTo>
                    <a:pt x="41441" y="20751"/>
                  </a:lnTo>
                  <a:cubicBezTo>
                    <a:pt x="41441" y="20753"/>
                    <a:pt x="41441" y="20755"/>
                    <a:pt x="41441" y="20757"/>
                  </a:cubicBezTo>
                  <a:cubicBezTo>
                    <a:pt x="41441" y="20758"/>
                    <a:pt x="41441" y="20760"/>
                    <a:pt x="41441" y="20761"/>
                  </a:cubicBezTo>
                  <a:cubicBezTo>
                    <a:pt x="41441" y="20763"/>
                    <a:pt x="41441" y="20767"/>
                    <a:pt x="41441" y="20770"/>
                  </a:cubicBezTo>
                  <a:lnTo>
                    <a:pt x="41441" y="20772"/>
                  </a:lnTo>
                  <a:cubicBezTo>
                    <a:pt x="41441" y="20776"/>
                    <a:pt x="41441" y="20776"/>
                    <a:pt x="41441" y="20780"/>
                  </a:cubicBezTo>
                  <a:lnTo>
                    <a:pt x="41441" y="20783"/>
                  </a:lnTo>
                  <a:cubicBezTo>
                    <a:pt x="41441" y="20785"/>
                    <a:pt x="41441" y="20788"/>
                    <a:pt x="41441" y="20789"/>
                  </a:cubicBezTo>
                  <a:lnTo>
                    <a:pt x="41441" y="20793"/>
                  </a:lnTo>
                  <a:cubicBezTo>
                    <a:pt x="41441" y="20796"/>
                    <a:pt x="41441" y="20797"/>
                    <a:pt x="41441" y="20800"/>
                  </a:cubicBezTo>
                  <a:lnTo>
                    <a:pt x="41441" y="20803"/>
                  </a:lnTo>
                  <a:cubicBezTo>
                    <a:pt x="41441" y="20805"/>
                    <a:pt x="41441" y="20809"/>
                    <a:pt x="41441" y="20812"/>
                  </a:cubicBezTo>
                  <a:lnTo>
                    <a:pt x="41441" y="20815"/>
                  </a:lnTo>
                  <a:lnTo>
                    <a:pt x="41441" y="20822"/>
                  </a:lnTo>
                  <a:lnTo>
                    <a:pt x="41441" y="20825"/>
                  </a:lnTo>
                  <a:lnTo>
                    <a:pt x="41441" y="20831"/>
                  </a:lnTo>
                  <a:lnTo>
                    <a:pt x="41441" y="20835"/>
                  </a:lnTo>
                  <a:lnTo>
                    <a:pt x="41441" y="20844"/>
                  </a:lnTo>
                  <a:lnTo>
                    <a:pt x="41441" y="20851"/>
                  </a:lnTo>
                  <a:lnTo>
                    <a:pt x="41441" y="20854"/>
                  </a:lnTo>
                  <a:lnTo>
                    <a:pt x="41441" y="20859"/>
                  </a:lnTo>
                  <a:lnTo>
                    <a:pt x="41441" y="20861"/>
                  </a:lnTo>
                  <a:lnTo>
                    <a:pt x="41441" y="20869"/>
                  </a:lnTo>
                  <a:lnTo>
                    <a:pt x="41441" y="20870"/>
                  </a:lnTo>
                  <a:lnTo>
                    <a:pt x="41441" y="20876"/>
                  </a:lnTo>
                  <a:lnTo>
                    <a:pt x="41441" y="20879"/>
                  </a:lnTo>
                  <a:cubicBezTo>
                    <a:pt x="41441" y="20880"/>
                    <a:pt x="41441" y="20883"/>
                    <a:pt x="41441" y="20885"/>
                  </a:cubicBezTo>
                  <a:lnTo>
                    <a:pt x="41441" y="20886"/>
                  </a:lnTo>
                  <a:cubicBezTo>
                    <a:pt x="41441" y="20888"/>
                    <a:pt x="41441" y="20891"/>
                    <a:pt x="41441" y="20893"/>
                  </a:cubicBezTo>
                  <a:cubicBezTo>
                    <a:pt x="41441" y="20894"/>
                    <a:pt x="41441" y="20895"/>
                    <a:pt x="41441" y="20896"/>
                  </a:cubicBezTo>
                  <a:lnTo>
                    <a:pt x="41441" y="20900"/>
                  </a:lnTo>
                  <a:lnTo>
                    <a:pt x="41441" y="20904"/>
                  </a:lnTo>
                  <a:cubicBezTo>
                    <a:pt x="41441" y="20906"/>
                    <a:pt x="41441" y="20907"/>
                    <a:pt x="41441" y="20909"/>
                  </a:cubicBezTo>
                  <a:cubicBezTo>
                    <a:pt x="41441" y="20910"/>
                    <a:pt x="41441" y="20912"/>
                    <a:pt x="41441" y="20913"/>
                  </a:cubicBezTo>
                  <a:cubicBezTo>
                    <a:pt x="41440" y="20914"/>
                    <a:pt x="41440" y="20916"/>
                    <a:pt x="41440" y="20918"/>
                  </a:cubicBezTo>
                  <a:cubicBezTo>
                    <a:pt x="41440" y="20919"/>
                    <a:pt x="41440" y="20920"/>
                    <a:pt x="41440" y="20921"/>
                  </a:cubicBezTo>
                  <a:cubicBezTo>
                    <a:pt x="41440" y="20922"/>
                    <a:pt x="41440" y="20923"/>
                    <a:pt x="41440" y="20925"/>
                  </a:cubicBezTo>
                  <a:lnTo>
                    <a:pt x="41440" y="20928"/>
                  </a:lnTo>
                  <a:lnTo>
                    <a:pt x="41440" y="20929"/>
                  </a:lnTo>
                  <a:cubicBezTo>
                    <a:pt x="41440" y="20933"/>
                    <a:pt x="41440" y="20936"/>
                    <a:pt x="41440" y="20940"/>
                  </a:cubicBezTo>
                  <a:lnTo>
                    <a:pt x="41440" y="20941"/>
                  </a:lnTo>
                  <a:cubicBezTo>
                    <a:pt x="41440" y="20973"/>
                    <a:pt x="41440" y="21006"/>
                    <a:pt x="41440" y="21037"/>
                  </a:cubicBezTo>
                  <a:cubicBezTo>
                    <a:pt x="41439" y="21106"/>
                    <a:pt x="41494" y="21161"/>
                    <a:pt x="41562" y="21161"/>
                  </a:cubicBezTo>
                  <a:lnTo>
                    <a:pt x="41563" y="21161"/>
                  </a:lnTo>
                  <a:cubicBezTo>
                    <a:pt x="41631" y="21161"/>
                    <a:pt x="41686" y="21107"/>
                    <a:pt x="41687" y="21039"/>
                  </a:cubicBezTo>
                  <a:cubicBezTo>
                    <a:pt x="41688" y="20975"/>
                    <a:pt x="41688" y="20909"/>
                    <a:pt x="41688" y="20844"/>
                  </a:cubicBezTo>
                  <a:cubicBezTo>
                    <a:pt x="41688" y="20618"/>
                    <a:pt x="41685" y="20390"/>
                    <a:pt x="41678" y="20163"/>
                  </a:cubicBezTo>
                  <a:cubicBezTo>
                    <a:pt x="41675" y="20097"/>
                    <a:pt x="41620" y="20044"/>
                    <a:pt x="41554" y="20044"/>
                  </a:cubicBezTo>
                  <a:close/>
                  <a:moveTo>
                    <a:pt x="124" y="20655"/>
                  </a:moveTo>
                  <a:cubicBezTo>
                    <a:pt x="56" y="20655"/>
                    <a:pt x="1" y="20710"/>
                    <a:pt x="1" y="20778"/>
                  </a:cubicBezTo>
                  <a:cubicBezTo>
                    <a:pt x="1" y="20800"/>
                    <a:pt x="1" y="20822"/>
                    <a:pt x="1" y="20844"/>
                  </a:cubicBezTo>
                  <a:cubicBezTo>
                    <a:pt x="1" y="21113"/>
                    <a:pt x="6" y="21386"/>
                    <a:pt x="16" y="21654"/>
                  </a:cubicBezTo>
                  <a:cubicBezTo>
                    <a:pt x="19" y="21720"/>
                    <a:pt x="74" y="21773"/>
                    <a:pt x="140" y="21773"/>
                  </a:cubicBezTo>
                  <a:lnTo>
                    <a:pt x="145" y="21773"/>
                  </a:lnTo>
                  <a:cubicBezTo>
                    <a:pt x="213" y="21770"/>
                    <a:pt x="266" y="21712"/>
                    <a:pt x="263" y="21644"/>
                  </a:cubicBezTo>
                  <a:cubicBezTo>
                    <a:pt x="256" y="21467"/>
                    <a:pt x="252" y="21289"/>
                    <a:pt x="250" y="21110"/>
                  </a:cubicBezTo>
                  <a:lnTo>
                    <a:pt x="250" y="21109"/>
                  </a:lnTo>
                  <a:cubicBezTo>
                    <a:pt x="250" y="21104"/>
                    <a:pt x="249" y="21099"/>
                    <a:pt x="249" y="21093"/>
                  </a:cubicBezTo>
                  <a:lnTo>
                    <a:pt x="249" y="21092"/>
                  </a:lnTo>
                  <a:cubicBezTo>
                    <a:pt x="249" y="21090"/>
                    <a:pt x="249" y="21087"/>
                    <a:pt x="249" y="21085"/>
                  </a:cubicBezTo>
                  <a:lnTo>
                    <a:pt x="249" y="21085"/>
                  </a:lnTo>
                  <a:cubicBezTo>
                    <a:pt x="249" y="21078"/>
                    <a:pt x="249" y="21073"/>
                    <a:pt x="249" y="21068"/>
                  </a:cubicBezTo>
                  <a:lnTo>
                    <a:pt x="249" y="21060"/>
                  </a:lnTo>
                  <a:lnTo>
                    <a:pt x="249" y="21059"/>
                  </a:lnTo>
                  <a:cubicBezTo>
                    <a:pt x="249" y="21054"/>
                    <a:pt x="249" y="21049"/>
                    <a:pt x="249" y="21044"/>
                  </a:cubicBezTo>
                  <a:lnTo>
                    <a:pt x="249" y="21043"/>
                  </a:lnTo>
                  <a:cubicBezTo>
                    <a:pt x="249" y="21040"/>
                    <a:pt x="249" y="21037"/>
                    <a:pt x="248" y="21036"/>
                  </a:cubicBezTo>
                  <a:lnTo>
                    <a:pt x="248" y="21034"/>
                  </a:lnTo>
                  <a:lnTo>
                    <a:pt x="248" y="21027"/>
                  </a:lnTo>
                  <a:lnTo>
                    <a:pt x="248" y="21026"/>
                  </a:lnTo>
                  <a:cubicBezTo>
                    <a:pt x="248" y="21023"/>
                    <a:pt x="248" y="21021"/>
                    <a:pt x="248" y="21018"/>
                  </a:cubicBezTo>
                  <a:lnTo>
                    <a:pt x="248" y="21017"/>
                  </a:lnTo>
                  <a:cubicBezTo>
                    <a:pt x="248" y="21015"/>
                    <a:pt x="248" y="21013"/>
                    <a:pt x="248" y="21011"/>
                  </a:cubicBezTo>
                  <a:lnTo>
                    <a:pt x="248" y="21009"/>
                  </a:lnTo>
                  <a:lnTo>
                    <a:pt x="248" y="21002"/>
                  </a:lnTo>
                  <a:cubicBezTo>
                    <a:pt x="248" y="20999"/>
                    <a:pt x="248" y="20996"/>
                    <a:pt x="248" y="20994"/>
                  </a:cubicBezTo>
                  <a:lnTo>
                    <a:pt x="248" y="20993"/>
                  </a:lnTo>
                  <a:lnTo>
                    <a:pt x="248" y="20986"/>
                  </a:lnTo>
                  <a:lnTo>
                    <a:pt x="248" y="20984"/>
                  </a:lnTo>
                  <a:cubicBezTo>
                    <a:pt x="248" y="20982"/>
                    <a:pt x="248" y="20980"/>
                    <a:pt x="248" y="20978"/>
                  </a:cubicBezTo>
                  <a:cubicBezTo>
                    <a:pt x="248" y="20977"/>
                    <a:pt x="248" y="20977"/>
                    <a:pt x="248" y="20976"/>
                  </a:cubicBezTo>
                  <a:cubicBezTo>
                    <a:pt x="248" y="20974"/>
                    <a:pt x="248" y="20971"/>
                    <a:pt x="248" y="20968"/>
                  </a:cubicBezTo>
                  <a:lnTo>
                    <a:pt x="248" y="20968"/>
                  </a:lnTo>
                  <a:lnTo>
                    <a:pt x="248" y="20961"/>
                  </a:lnTo>
                  <a:cubicBezTo>
                    <a:pt x="248" y="20961"/>
                    <a:pt x="248" y="20960"/>
                    <a:pt x="248" y="20959"/>
                  </a:cubicBezTo>
                  <a:lnTo>
                    <a:pt x="248" y="20953"/>
                  </a:lnTo>
                  <a:lnTo>
                    <a:pt x="248" y="20951"/>
                  </a:lnTo>
                  <a:lnTo>
                    <a:pt x="248" y="20943"/>
                  </a:lnTo>
                  <a:lnTo>
                    <a:pt x="248" y="20936"/>
                  </a:lnTo>
                  <a:lnTo>
                    <a:pt x="248" y="20934"/>
                  </a:lnTo>
                  <a:lnTo>
                    <a:pt x="248" y="20928"/>
                  </a:lnTo>
                  <a:lnTo>
                    <a:pt x="248" y="20927"/>
                  </a:lnTo>
                  <a:lnTo>
                    <a:pt x="248" y="20919"/>
                  </a:lnTo>
                  <a:lnTo>
                    <a:pt x="248" y="20918"/>
                  </a:lnTo>
                  <a:lnTo>
                    <a:pt x="248" y="20911"/>
                  </a:lnTo>
                  <a:lnTo>
                    <a:pt x="248" y="20909"/>
                  </a:lnTo>
                  <a:cubicBezTo>
                    <a:pt x="248" y="20906"/>
                    <a:pt x="248" y="20905"/>
                    <a:pt x="248" y="20903"/>
                  </a:cubicBezTo>
                  <a:lnTo>
                    <a:pt x="248" y="20901"/>
                  </a:lnTo>
                  <a:cubicBezTo>
                    <a:pt x="248" y="20899"/>
                    <a:pt x="248" y="20896"/>
                    <a:pt x="248" y="20893"/>
                  </a:cubicBezTo>
                  <a:cubicBezTo>
                    <a:pt x="248" y="20891"/>
                    <a:pt x="248" y="20888"/>
                    <a:pt x="248" y="20886"/>
                  </a:cubicBezTo>
                  <a:cubicBezTo>
                    <a:pt x="248" y="20886"/>
                    <a:pt x="248" y="20885"/>
                    <a:pt x="248" y="20884"/>
                  </a:cubicBezTo>
                  <a:lnTo>
                    <a:pt x="248" y="20879"/>
                  </a:lnTo>
                  <a:cubicBezTo>
                    <a:pt x="248" y="20878"/>
                    <a:pt x="248" y="20877"/>
                    <a:pt x="248" y="20876"/>
                  </a:cubicBezTo>
                  <a:cubicBezTo>
                    <a:pt x="248" y="20872"/>
                    <a:pt x="248" y="20866"/>
                    <a:pt x="248" y="20861"/>
                  </a:cubicBezTo>
                  <a:lnTo>
                    <a:pt x="248" y="20858"/>
                  </a:lnTo>
                  <a:lnTo>
                    <a:pt x="248" y="20853"/>
                  </a:lnTo>
                  <a:lnTo>
                    <a:pt x="248" y="20851"/>
                  </a:lnTo>
                  <a:lnTo>
                    <a:pt x="248" y="20844"/>
                  </a:lnTo>
                  <a:lnTo>
                    <a:pt x="248" y="20836"/>
                  </a:lnTo>
                  <a:lnTo>
                    <a:pt x="248" y="20829"/>
                  </a:lnTo>
                  <a:lnTo>
                    <a:pt x="248" y="20828"/>
                  </a:lnTo>
                  <a:cubicBezTo>
                    <a:pt x="248" y="20811"/>
                    <a:pt x="248" y="20795"/>
                    <a:pt x="248" y="20779"/>
                  </a:cubicBezTo>
                  <a:cubicBezTo>
                    <a:pt x="248" y="20711"/>
                    <a:pt x="193" y="20655"/>
                    <a:pt x="125" y="20655"/>
                  </a:cubicBezTo>
                  <a:close/>
                  <a:moveTo>
                    <a:pt x="41521" y="22073"/>
                  </a:moveTo>
                  <a:cubicBezTo>
                    <a:pt x="41456" y="22073"/>
                    <a:pt x="41402" y="22124"/>
                    <a:pt x="41397" y="22189"/>
                  </a:cubicBezTo>
                  <a:cubicBezTo>
                    <a:pt x="41383" y="22412"/>
                    <a:pt x="41365" y="22635"/>
                    <a:pt x="41343" y="22856"/>
                  </a:cubicBezTo>
                  <a:cubicBezTo>
                    <a:pt x="41343" y="22859"/>
                    <a:pt x="41343" y="22860"/>
                    <a:pt x="41343" y="22861"/>
                  </a:cubicBezTo>
                  <a:cubicBezTo>
                    <a:pt x="41342" y="22862"/>
                    <a:pt x="41342" y="22863"/>
                    <a:pt x="41342" y="22864"/>
                  </a:cubicBezTo>
                  <a:cubicBezTo>
                    <a:pt x="41342" y="22865"/>
                    <a:pt x="41342" y="22868"/>
                    <a:pt x="41342" y="22868"/>
                  </a:cubicBezTo>
                  <a:cubicBezTo>
                    <a:pt x="41342" y="22869"/>
                    <a:pt x="41342" y="22870"/>
                    <a:pt x="41342" y="22871"/>
                  </a:cubicBezTo>
                  <a:cubicBezTo>
                    <a:pt x="41342" y="22873"/>
                    <a:pt x="41342" y="22875"/>
                    <a:pt x="41342" y="22875"/>
                  </a:cubicBezTo>
                  <a:cubicBezTo>
                    <a:pt x="41342" y="22877"/>
                    <a:pt x="41342" y="22878"/>
                    <a:pt x="41342" y="22879"/>
                  </a:cubicBezTo>
                  <a:cubicBezTo>
                    <a:pt x="41341" y="22880"/>
                    <a:pt x="41341" y="22882"/>
                    <a:pt x="41341" y="22883"/>
                  </a:cubicBezTo>
                  <a:cubicBezTo>
                    <a:pt x="41341" y="22885"/>
                    <a:pt x="41341" y="22888"/>
                    <a:pt x="41340" y="22890"/>
                  </a:cubicBezTo>
                  <a:cubicBezTo>
                    <a:pt x="41340" y="22891"/>
                    <a:pt x="41340" y="22891"/>
                    <a:pt x="41340" y="22892"/>
                  </a:cubicBezTo>
                  <a:cubicBezTo>
                    <a:pt x="41340" y="22894"/>
                    <a:pt x="41340" y="22895"/>
                    <a:pt x="41339" y="22897"/>
                  </a:cubicBezTo>
                  <a:cubicBezTo>
                    <a:pt x="41339" y="22898"/>
                    <a:pt x="41339" y="22900"/>
                    <a:pt x="41339" y="22900"/>
                  </a:cubicBezTo>
                  <a:cubicBezTo>
                    <a:pt x="41339" y="22902"/>
                    <a:pt x="41339" y="22903"/>
                    <a:pt x="41339" y="22906"/>
                  </a:cubicBezTo>
                  <a:cubicBezTo>
                    <a:pt x="41339" y="22906"/>
                    <a:pt x="41338" y="22907"/>
                    <a:pt x="41338" y="22908"/>
                  </a:cubicBezTo>
                  <a:cubicBezTo>
                    <a:pt x="41338" y="22909"/>
                    <a:pt x="41338" y="22912"/>
                    <a:pt x="41338" y="22914"/>
                  </a:cubicBezTo>
                  <a:lnTo>
                    <a:pt x="41337" y="22915"/>
                  </a:lnTo>
                  <a:cubicBezTo>
                    <a:pt x="41333" y="22960"/>
                    <a:pt x="41328" y="23006"/>
                    <a:pt x="41323" y="23051"/>
                  </a:cubicBezTo>
                  <a:cubicBezTo>
                    <a:pt x="41316" y="23118"/>
                    <a:pt x="41365" y="23179"/>
                    <a:pt x="41433" y="23187"/>
                  </a:cubicBezTo>
                  <a:lnTo>
                    <a:pt x="41446" y="23187"/>
                  </a:lnTo>
                  <a:cubicBezTo>
                    <a:pt x="41509" y="23187"/>
                    <a:pt x="41562" y="23140"/>
                    <a:pt x="41569" y="23077"/>
                  </a:cubicBezTo>
                  <a:cubicBezTo>
                    <a:pt x="41600" y="22788"/>
                    <a:pt x="41625" y="22495"/>
                    <a:pt x="41645" y="22205"/>
                  </a:cubicBezTo>
                  <a:cubicBezTo>
                    <a:pt x="41649" y="22137"/>
                    <a:pt x="41597" y="22078"/>
                    <a:pt x="41529" y="22074"/>
                  </a:cubicBezTo>
                  <a:cubicBezTo>
                    <a:pt x="41526" y="22074"/>
                    <a:pt x="41523" y="22073"/>
                    <a:pt x="41521" y="22073"/>
                  </a:cubicBezTo>
                  <a:close/>
                  <a:moveTo>
                    <a:pt x="217" y="22682"/>
                  </a:moveTo>
                  <a:cubicBezTo>
                    <a:pt x="213" y="22682"/>
                    <a:pt x="209" y="22682"/>
                    <a:pt x="205" y="22683"/>
                  </a:cubicBezTo>
                  <a:cubicBezTo>
                    <a:pt x="137" y="22689"/>
                    <a:pt x="87" y="22750"/>
                    <a:pt x="93" y="22818"/>
                  </a:cubicBezTo>
                  <a:cubicBezTo>
                    <a:pt x="121" y="23108"/>
                    <a:pt x="155" y="23400"/>
                    <a:pt x="194" y="23687"/>
                  </a:cubicBezTo>
                  <a:cubicBezTo>
                    <a:pt x="202" y="23749"/>
                    <a:pt x="255" y="23794"/>
                    <a:pt x="317" y="23794"/>
                  </a:cubicBezTo>
                  <a:cubicBezTo>
                    <a:pt x="322" y="23794"/>
                    <a:pt x="328" y="23794"/>
                    <a:pt x="333" y="23793"/>
                  </a:cubicBezTo>
                  <a:cubicBezTo>
                    <a:pt x="401" y="23783"/>
                    <a:pt x="448" y="23721"/>
                    <a:pt x="439" y="23653"/>
                  </a:cubicBezTo>
                  <a:cubicBezTo>
                    <a:pt x="425" y="23550"/>
                    <a:pt x="412" y="23446"/>
                    <a:pt x="399" y="23343"/>
                  </a:cubicBezTo>
                  <a:cubicBezTo>
                    <a:pt x="399" y="23340"/>
                    <a:pt x="399" y="23337"/>
                    <a:pt x="398" y="23335"/>
                  </a:cubicBezTo>
                  <a:cubicBezTo>
                    <a:pt x="398" y="23329"/>
                    <a:pt x="397" y="23324"/>
                    <a:pt x="396" y="23319"/>
                  </a:cubicBezTo>
                  <a:lnTo>
                    <a:pt x="396" y="23318"/>
                  </a:lnTo>
                  <a:cubicBezTo>
                    <a:pt x="396" y="23315"/>
                    <a:pt x="395" y="23314"/>
                    <a:pt x="395" y="23311"/>
                  </a:cubicBezTo>
                  <a:cubicBezTo>
                    <a:pt x="395" y="23310"/>
                    <a:pt x="395" y="23309"/>
                    <a:pt x="395" y="23309"/>
                  </a:cubicBezTo>
                  <a:cubicBezTo>
                    <a:pt x="395" y="23308"/>
                    <a:pt x="394" y="23306"/>
                    <a:pt x="394" y="23304"/>
                  </a:cubicBezTo>
                  <a:cubicBezTo>
                    <a:pt x="394" y="23302"/>
                    <a:pt x="394" y="23302"/>
                    <a:pt x="394" y="23301"/>
                  </a:cubicBezTo>
                  <a:cubicBezTo>
                    <a:pt x="393" y="23300"/>
                    <a:pt x="393" y="23298"/>
                    <a:pt x="393" y="23296"/>
                  </a:cubicBezTo>
                  <a:cubicBezTo>
                    <a:pt x="393" y="23295"/>
                    <a:pt x="393" y="23294"/>
                    <a:pt x="393" y="23294"/>
                  </a:cubicBezTo>
                  <a:cubicBezTo>
                    <a:pt x="393" y="23292"/>
                    <a:pt x="393" y="23290"/>
                    <a:pt x="393" y="23289"/>
                  </a:cubicBezTo>
                  <a:cubicBezTo>
                    <a:pt x="393" y="23288"/>
                    <a:pt x="392" y="23284"/>
                    <a:pt x="392" y="23282"/>
                  </a:cubicBezTo>
                  <a:cubicBezTo>
                    <a:pt x="392" y="23281"/>
                    <a:pt x="392" y="23280"/>
                    <a:pt x="392" y="23279"/>
                  </a:cubicBezTo>
                  <a:cubicBezTo>
                    <a:pt x="391" y="23278"/>
                    <a:pt x="391" y="23275"/>
                    <a:pt x="391" y="23274"/>
                  </a:cubicBezTo>
                  <a:cubicBezTo>
                    <a:pt x="391" y="23274"/>
                    <a:pt x="391" y="23273"/>
                    <a:pt x="391" y="23272"/>
                  </a:cubicBezTo>
                  <a:cubicBezTo>
                    <a:pt x="390" y="23270"/>
                    <a:pt x="390" y="23269"/>
                    <a:pt x="390" y="23267"/>
                  </a:cubicBezTo>
                  <a:cubicBezTo>
                    <a:pt x="390" y="23267"/>
                    <a:pt x="390" y="23266"/>
                    <a:pt x="390" y="23265"/>
                  </a:cubicBezTo>
                  <a:cubicBezTo>
                    <a:pt x="390" y="23263"/>
                    <a:pt x="389" y="23261"/>
                    <a:pt x="389" y="23260"/>
                  </a:cubicBezTo>
                  <a:cubicBezTo>
                    <a:pt x="389" y="23259"/>
                    <a:pt x="389" y="23259"/>
                    <a:pt x="389" y="23258"/>
                  </a:cubicBezTo>
                  <a:cubicBezTo>
                    <a:pt x="371" y="23104"/>
                    <a:pt x="354" y="22950"/>
                    <a:pt x="340" y="22794"/>
                  </a:cubicBezTo>
                  <a:cubicBezTo>
                    <a:pt x="334" y="22730"/>
                    <a:pt x="280" y="22682"/>
                    <a:pt x="217" y="22682"/>
                  </a:cubicBezTo>
                  <a:close/>
                  <a:moveTo>
                    <a:pt x="41291" y="24089"/>
                  </a:moveTo>
                  <a:cubicBezTo>
                    <a:pt x="41232" y="24089"/>
                    <a:pt x="41179" y="24132"/>
                    <a:pt x="41169" y="24192"/>
                  </a:cubicBezTo>
                  <a:cubicBezTo>
                    <a:pt x="41136" y="24398"/>
                    <a:pt x="41099" y="24602"/>
                    <a:pt x="41059" y="24805"/>
                  </a:cubicBezTo>
                  <a:cubicBezTo>
                    <a:pt x="41059" y="24805"/>
                    <a:pt x="41059" y="24805"/>
                    <a:pt x="41059" y="24806"/>
                  </a:cubicBezTo>
                  <a:cubicBezTo>
                    <a:pt x="41058" y="24808"/>
                    <a:pt x="41058" y="24809"/>
                    <a:pt x="41058" y="24812"/>
                  </a:cubicBezTo>
                  <a:lnTo>
                    <a:pt x="41057" y="24812"/>
                  </a:lnTo>
                  <a:cubicBezTo>
                    <a:pt x="41056" y="24820"/>
                    <a:pt x="41054" y="24829"/>
                    <a:pt x="41053" y="24836"/>
                  </a:cubicBezTo>
                  <a:cubicBezTo>
                    <a:pt x="41053" y="24837"/>
                    <a:pt x="41053" y="24838"/>
                    <a:pt x="41052" y="24839"/>
                  </a:cubicBezTo>
                  <a:cubicBezTo>
                    <a:pt x="41052" y="24840"/>
                    <a:pt x="41052" y="24842"/>
                    <a:pt x="41051" y="24843"/>
                  </a:cubicBezTo>
                  <a:cubicBezTo>
                    <a:pt x="41051" y="24844"/>
                    <a:pt x="41051" y="24845"/>
                    <a:pt x="41051" y="24847"/>
                  </a:cubicBezTo>
                  <a:cubicBezTo>
                    <a:pt x="41050" y="24848"/>
                    <a:pt x="41050" y="24849"/>
                    <a:pt x="41050" y="24850"/>
                  </a:cubicBezTo>
                  <a:cubicBezTo>
                    <a:pt x="41050" y="24851"/>
                    <a:pt x="41049" y="24853"/>
                    <a:pt x="41049" y="24854"/>
                  </a:cubicBezTo>
                  <a:cubicBezTo>
                    <a:pt x="41049" y="24856"/>
                    <a:pt x="41048" y="24857"/>
                    <a:pt x="41048" y="24857"/>
                  </a:cubicBezTo>
                  <a:cubicBezTo>
                    <a:pt x="41048" y="24859"/>
                    <a:pt x="41047" y="24860"/>
                    <a:pt x="41047" y="24862"/>
                  </a:cubicBezTo>
                  <a:cubicBezTo>
                    <a:pt x="41047" y="24863"/>
                    <a:pt x="41047" y="24864"/>
                    <a:pt x="41047" y="24864"/>
                  </a:cubicBezTo>
                  <a:cubicBezTo>
                    <a:pt x="41046" y="24867"/>
                    <a:pt x="41046" y="24870"/>
                    <a:pt x="41046" y="24872"/>
                  </a:cubicBezTo>
                  <a:lnTo>
                    <a:pt x="41046" y="24873"/>
                  </a:lnTo>
                  <a:cubicBezTo>
                    <a:pt x="41045" y="24875"/>
                    <a:pt x="41045" y="24878"/>
                    <a:pt x="41044" y="24879"/>
                  </a:cubicBezTo>
                  <a:lnTo>
                    <a:pt x="41044" y="24881"/>
                  </a:lnTo>
                  <a:cubicBezTo>
                    <a:pt x="41043" y="24883"/>
                    <a:pt x="41043" y="24885"/>
                    <a:pt x="41042" y="24887"/>
                  </a:cubicBezTo>
                  <a:lnTo>
                    <a:pt x="41042" y="24889"/>
                  </a:lnTo>
                  <a:cubicBezTo>
                    <a:pt x="41042" y="24891"/>
                    <a:pt x="41041" y="24893"/>
                    <a:pt x="41041" y="24895"/>
                  </a:cubicBezTo>
                  <a:lnTo>
                    <a:pt x="41040" y="24896"/>
                  </a:lnTo>
                  <a:cubicBezTo>
                    <a:pt x="41031" y="24945"/>
                    <a:pt x="41021" y="24995"/>
                    <a:pt x="41011" y="25043"/>
                  </a:cubicBezTo>
                  <a:cubicBezTo>
                    <a:pt x="40997" y="25110"/>
                    <a:pt x="41039" y="25175"/>
                    <a:pt x="41107" y="25189"/>
                  </a:cubicBezTo>
                  <a:cubicBezTo>
                    <a:pt x="41115" y="25191"/>
                    <a:pt x="41123" y="25192"/>
                    <a:pt x="41132" y="25192"/>
                  </a:cubicBezTo>
                  <a:cubicBezTo>
                    <a:pt x="41190" y="25192"/>
                    <a:pt x="41240" y="25152"/>
                    <a:pt x="41253" y="25093"/>
                  </a:cubicBezTo>
                  <a:cubicBezTo>
                    <a:pt x="41312" y="24809"/>
                    <a:pt x="41366" y="24520"/>
                    <a:pt x="41413" y="24233"/>
                  </a:cubicBezTo>
                  <a:cubicBezTo>
                    <a:pt x="41424" y="24166"/>
                    <a:pt x="41378" y="24102"/>
                    <a:pt x="41311" y="24091"/>
                  </a:cubicBezTo>
                  <a:cubicBezTo>
                    <a:pt x="41304" y="24090"/>
                    <a:pt x="41297" y="24089"/>
                    <a:pt x="41291" y="24089"/>
                  </a:cubicBezTo>
                  <a:close/>
                  <a:moveTo>
                    <a:pt x="506" y="24691"/>
                  </a:moveTo>
                  <a:cubicBezTo>
                    <a:pt x="498" y="24691"/>
                    <a:pt x="490" y="24692"/>
                    <a:pt x="482" y="24693"/>
                  </a:cubicBezTo>
                  <a:cubicBezTo>
                    <a:pt x="415" y="24706"/>
                    <a:pt x="372" y="24771"/>
                    <a:pt x="385" y="24838"/>
                  </a:cubicBezTo>
                  <a:cubicBezTo>
                    <a:pt x="441" y="25124"/>
                    <a:pt x="503" y="25411"/>
                    <a:pt x="571" y="25694"/>
                  </a:cubicBezTo>
                  <a:cubicBezTo>
                    <a:pt x="584" y="25751"/>
                    <a:pt x="634" y="25789"/>
                    <a:pt x="690" y="25789"/>
                  </a:cubicBezTo>
                  <a:cubicBezTo>
                    <a:pt x="700" y="25789"/>
                    <a:pt x="709" y="25787"/>
                    <a:pt x="719" y="25786"/>
                  </a:cubicBezTo>
                  <a:cubicBezTo>
                    <a:pt x="785" y="25769"/>
                    <a:pt x="826" y="25703"/>
                    <a:pt x="811" y="25636"/>
                  </a:cubicBezTo>
                  <a:cubicBezTo>
                    <a:pt x="752" y="25389"/>
                    <a:pt x="697" y="25141"/>
                    <a:pt x="647" y="24891"/>
                  </a:cubicBezTo>
                  <a:cubicBezTo>
                    <a:pt x="647" y="24888"/>
                    <a:pt x="647" y="24887"/>
                    <a:pt x="646" y="24884"/>
                  </a:cubicBezTo>
                  <a:lnTo>
                    <a:pt x="646" y="24884"/>
                  </a:lnTo>
                  <a:cubicBezTo>
                    <a:pt x="644" y="24875"/>
                    <a:pt x="642" y="24866"/>
                    <a:pt x="641" y="24857"/>
                  </a:cubicBezTo>
                  <a:cubicBezTo>
                    <a:pt x="641" y="24856"/>
                    <a:pt x="641" y="24854"/>
                    <a:pt x="640" y="24852"/>
                  </a:cubicBezTo>
                  <a:cubicBezTo>
                    <a:pt x="640" y="24851"/>
                    <a:pt x="640" y="24850"/>
                    <a:pt x="640" y="24850"/>
                  </a:cubicBezTo>
                  <a:cubicBezTo>
                    <a:pt x="639" y="24849"/>
                    <a:pt x="639" y="24847"/>
                    <a:pt x="639" y="24845"/>
                  </a:cubicBezTo>
                  <a:cubicBezTo>
                    <a:pt x="638" y="24844"/>
                    <a:pt x="638" y="24843"/>
                    <a:pt x="638" y="24843"/>
                  </a:cubicBezTo>
                  <a:cubicBezTo>
                    <a:pt x="638" y="24842"/>
                    <a:pt x="637" y="24840"/>
                    <a:pt x="637" y="24838"/>
                  </a:cubicBezTo>
                  <a:cubicBezTo>
                    <a:pt x="637" y="24837"/>
                    <a:pt x="636" y="24836"/>
                    <a:pt x="636" y="24836"/>
                  </a:cubicBezTo>
                  <a:cubicBezTo>
                    <a:pt x="636" y="24834"/>
                    <a:pt x="636" y="24833"/>
                    <a:pt x="635" y="24831"/>
                  </a:cubicBezTo>
                  <a:cubicBezTo>
                    <a:pt x="635" y="24830"/>
                    <a:pt x="635" y="24829"/>
                    <a:pt x="635" y="24828"/>
                  </a:cubicBezTo>
                  <a:cubicBezTo>
                    <a:pt x="634" y="24826"/>
                    <a:pt x="634" y="24824"/>
                    <a:pt x="634" y="24823"/>
                  </a:cubicBezTo>
                  <a:cubicBezTo>
                    <a:pt x="634" y="24821"/>
                    <a:pt x="634" y="24819"/>
                    <a:pt x="633" y="24817"/>
                  </a:cubicBezTo>
                  <a:cubicBezTo>
                    <a:pt x="633" y="24816"/>
                    <a:pt x="633" y="24816"/>
                    <a:pt x="633" y="24815"/>
                  </a:cubicBezTo>
                  <a:cubicBezTo>
                    <a:pt x="632" y="24813"/>
                    <a:pt x="632" y="24811"/>
                    <a:pt x="631" y="24809"/>
                  </a:cubicBezTo>
                  <a:cubicBezTo>
                    <a:pt x="631" y="24809"/>
                    <a:pt x="631" y="24809"/>
                    <a:pt x="631" y="24807"/>
                  </a:cubicBezTo>
                  <a:lnTo>
                    <a:pt x="630" y="24802"/>
                  </a:lnTo>
                  <a:lnTo>
                    <a:pt x="629" y="24800"/>
                  </a:lnTo>
                  <a:cubicBezTo>
                    <a:pt x="629" y="24798"/>
                    <a:pt x="628" y="24795"/>
                    <a:pt x="628" y="24794"/>
                  </a:cubicBezTo>
                  <a:lnTo>
                    <a:pt x="628" y="24793"/>
                  </a:lnTo>
                  <a:cubicBezTo>
                    <a:pt x="627" y="24792"/>
                    <a:pt x="627" y="24792"/>
                    <a:pt x="627" y="24791"/>
                  </a:cubicBezTo>
                  <a:cubicBezTo>
                    <a:pt x="616" y="24732"/>
                    <a:pt x="565" y="24691"/>
                    <a:pt x="506" y="24691"/>
                  </a:cubicBezTo>
                  <a:close/>
                  <a:moveTo>
                    <a:pt x="40864" y="26073"/>
                  </a:moveTo>
                  <a:cubicBezTo>
                    <a:pt x="40809" y="26073"/>
                    <a:pt x="40759" y="26110"/>
                    <a:pt x="40744" y="26165"/>
                  </a:cubicBezTo>
                  <a:cubicBezTo>
                    <a:pt x="40743" y="26166"/>
                    <a:pt x="40743" y="26167"/>
                    <a:pt x="40743" y="26168"/>
                  </a:cubicBezTo>
                  <a:cubicBezTo>
                    <a:pt x="40743" y="26169"/>
                    <a:pt x="40743" y="26171"/>
                    <a:pt x="40743" y="26171"/>
                  </a:cubicBezTo>
                  <a:cubicBezTo>
                    <a:pt x="40742" y="26172"/>
                    <a:pt x="40742" y="26173"/>
                    <a:pt x="40742" y="26175"/>
                  </a:cubicBezTo>
                  <a:cubicBezTo>
                    <a:pt x="40741" y="26178"/>
                    <a:pt x="40740" y="26180"/>
                    <a:pt x="40739" y="26183"/>
                  </a:cubicBezTo>
                  <a:cubicBezTo>
                    <a:pt x="40739" y="26183"/>
                    <a:pt x="40739" y="26184"/>
                    <a:pt x="40739" y="26185"/>
                  </a:cubicBezTo>
                  <a:cubicBezTo>
                    <a:pt x="40738" y="26186"/>
                    <a:pt x="40738" y="26187"/>
                    <a:pt x="40737" y="26189"/>
                  </a:cubicBezTo>
                  <a:cubicBezTo>
                    <a:pt x="40737" y="26190"/>
                    <a:pt x="40737" y="26191"/>
                    <a:pt x="40737" y="26192"/>
                  </a:cubicBezTo>
                  <a:cubicBezTo>
                    <a:pt x="40736" y="26193"/>
                    <a:pt x="40736" y="26194"/>
                    <a:pt x="40736" y="26197"/>
                  </a:cubicBezTo>
                  <a:cubicBezTo>
                    <a:pt x="40736" y="26197"/>
                    <a:pt x="40736" y="26198"/>
                    <a:pt x="40736" y="26199"/>
                  </a:cubicBezTo>
                  <a:cubicBezTo>
                    <a:pt x="40735" y="26199"/>
                    <a:pt x="40734" y="26203"/>
                    <a:pt x="40734" y="26204"/>
                  </a:cubicBezTo>
                  <a:cubicBezTo>
                    <a:pt x="40734" y="26204"/>
                    <a:pt x="40734" y="26205"/>
                    <a:pt x="40734" y="26205"/>
                  </a:cubicBezTo>
                  <a:cubicBezTo>
                    <a:pt x="40671" y="26435"/>
                    <a:pt x="40606" y="26664"/>
                    <a:pt x="40536" y="26891"/>
                  </a:cubicBezTo>
                  <a:cubicBezTo>
                    <a:pt x="40535" y="26892"/>
                    <a:pt x="40535" y="26892"/>
                    <a:pt x="40535" y="26893"/>
                  </a:cubicBezTo>
                  <a:cubicBezTo>
                    <a:pt x="40534" y="26894"/>
                    <a:pt x="40534" y="26895"/>
                    <a:pt x="40533" y="26897"/>
                  </a:cubicBezTo>
                  <a:cubicBezTo>
                    <a:pt x="40533" y="26898"/>
                    <a:pt x="40533" y="26899"/>
                    <a:pt x="40533" y="26900"/>
                  </a:cubicBezTo>
                  <a:cubicBezTo>
                    <a:pt x="40532" y="26901"/>
                    <a:pt x="40532" y="26902"/>
                    <a:pt x="40531" y="26904"/>
                  </a:cubicBezTo>
                  <a:lnTo>
                    <a:pt x="40530" y="26907"/>
                  </a:lnTo>
                  <a:cubicBezTo>
                    <a:pt x="40530" y="26908"/>
                    <a:pt x="40530" y="26909"/>
                    <a:pt x="40530" y="26911"/>
                  </a:cubicBezTo>
                  <a:cubicBezTo>
                    <a:pt x="40529" y="26912"/>
                    <a:pt x="40529" y="26914"/>
                    <a:pt x="40528" y="26915"/>
                  </a:cubicBezTo>
                  <a:cubicBezTo>
                    <a:pt x="40528" y="26915"/>
                    <a:pt x="40527" y="26917"/>
                    <a:pt x="40527" y="26917"/>
                  </a:cubicBezTo>
                  <a:cubicBezTo>
                    <a:pt x="40526" y="26922"/>
                    <a:pt x="40524" y="26927"/>
                    <a:pt x="40523" y="26932"/>
                  </a:cubicBezTo>
                  <a:cubicBezTo>
                    <a:pt x="40523" y="26932"/>
                    <a:pt x="40523" y="26933"/>
                    <a:pt x="40523" y="26934"/>
                  </a:cubicBezTo>
                  <a:cubicBezTo>
                    <a:pt x="40522" y="26935"/>
                    <a:pt x="40521" y="26937"/>
                    <a:pt x="40521" y="26939"/>
                  </a:cubicBezTo>
                  <a:lnTo>
                    <a:pt x="40520" y="26941"/>
                  </a:lnTo>
                  <a:cubicBezTo>
                    <a:pt x="40519" y="26942"/>
                    <a:pt x="40519" y="26944"/>
                    <a:pt x="40518" y="26947"/>
                  </a:cubicBezTo>
                  <a:lnTo>
                    <a:pt x="40518" y="26948"/>
                  </a:lnTo>
                  <a:cubicBezTo>
                    <a:pt x="40513" y="26963"/>
                    <a:pt x="40508" y="26979"/>
                    <a:pt x="40503" y="26996"/>
                  </a:cubicBezTo>
                  <a:cubicBezTo>
                    <a:pt x="40482" y="27060"/>
                    <a:pt x="40519" y="27130"/>
                    <a:pt x="40584" y="27150"/>
                  </a:cubicBezTo>
                  <a:cubicBezTo>
                    <a:pt x="40596" y="27154"/>
                    <a:pt x="40609" y="27156"/>
                    <a:pt x="40621" y="27156"/>
                  </a:cubicBezTo>
                  <a:cubicBezTo>
                    <a:pt x="40674" y="27156"/>
                    <a:pt x="40723" y="27122"/>
                    <a:pt x="40739" y="27069"/>
                  </a:cubicBezTo>
                  <a:cubicBezTo>
                    <a:pt x="40826" y="26792"/>
                    <a:pt x="40908" y="26509"/>
                    <a:pt x="40983" y="26229"/>
                  </a:cubicBezTo>
                  <a:cubicBezTo>
                    <a:pt x="41001" y="26163"/>
                    <a:pt x="40962" y="26095"/>
                    <a:pt x="40895" y="26077"/>
                  </a:cubicBezTo>
                  <a:cubicBezTo>
                    <a:pt x="40885" y="26075"/>
                    <a:pt x="40874" y="26073"/>
                    <a:pt x="40864" y="26073"/>
                  </a:cubicBezTo>
                  <a:close/>
                  <a:moveTo>
                    <a:pt x="992" y="26661"/>
                  </a:moveTo>
                  <a:cubicBezTo>
                    <a:pt x="980" y="26661"/>
                    <a:pt x="969" y="26663"/>
                    <a:pt x="957" y="26667"/>
                  </a:cubicBezTo>
                  <a:cubicBezTo>
                    <a:pt x="891" y="26686"/>
                    <a:pt x="854" y="26755"/>
                    <a:pt x="874" y="26820"/>
                  </a:cubicBezTo>
                  <a:cubicBezTo>
                    <a:pt x="957" y="27099"/>
                    <a:pt x="1047" y="27379"/>
                    <a:pt x="1143" y="27653"/>
                  </a:cubicBezTo>
                  <a:cubicBezTo>
                    <a:pt x="1160" y="27705"/>
                    <a:pt x="1208" y="27736"/>
                    <a:pt x="1260" y="27736"/>
                  </a:cubicBezTo>
                  <a:cubicBezTo>
                    <a:pt x="1273" y="27736"/>
                    <a:pt x="1287" y="27734"/>
                    <a:pt x="1300" y="27729"/>
                  </a:cubicBezTo>
                  <a:cubicBezTo>
                    <a:pt x="1364" y="27707"/>
                    <a:pt x="1398" y="27637"/>
                    <a:pt x="1377" y="27572"/>
                  </a:cubicBezTo>
                  <a:cubicBezTo>
                    <a:pt x="1377" y="27571"/>
                    <a:pt x="1376" y="27571"/>
                    <a:pt x="1376" y="27570"/>
                  </a:cubicBezTo>
                  <a:lnTo>
                    <a:pt x="1375" y="27569"/>
                  </a:lnTo>
                  <a:cubicBezTo>
                    <a:pt x="1375" y="27567"/>
                    <a:pt x="1374" y="27565"/>
                    <a:pt x="1373" y="27563"/>
                  </a:cubicBezTo>
                  <a:cubicBezTo>
                    <a:pt x="1373" y="27562"/>
                    <a:pt x="1373" y="27562"/>
                    <a:pt x="1372" y="27561"/>
                  </a:cubicBezTo>
                  <a:cubicBezTo>
                    <a:pt x="1372" y="27560"/>
                    <a:pt x="1371" y="27558"/>
                    <a:pt x="1371" y="27556"/>
                  </a:cubicBezTo>
                  <a:cubicBezTo>
                    <a:pt x="1370" y="27555"/>
                    <a:pt x="1370" y="27555"/>
                    <a:pt x="1370" y="27554"/>
                  </a:cubicBezTo>
                  <a:cubicBezTo>
                    <a:pt x="1370" y="27552"/>
                    <a:pt x="1369" y="27551"/>
                    <a:pt x="1369" y="27549"/>
                  </a:cubicBezTo>
                  <a:cubicBezTo>
                    <a:pt x="1369" y="27548"/>
                    <a:pt x="1368" y="27548"/>
                    <a:pt x="1368" y="27547"/>
                  </a:cubicBezTo>
                  <a:cubicBezTo>
                    <a:pt x="1367" y="27545"/>
                    <a:pt x="1367" y="27544"/>
                    <a:pt x="1366" y="27542"/>
                  </a:cubicBezTo>
                  <a:cubicBezTo>
                    <a:pt x="1365" y="27541"/>
                    <a:pt x="1364" y="27538"/>
                    <a:pt x="1363" y="27535"/>
                  </a:cubicBezTo>
                  <a:cubicBezTo>
                    <a:pt x="1363" y="27535"/>
                    <a:pt x="1363" y="27534"/>
                    <a:pt x="1363" y="27534"/>
                  </a:cubicBezTo>
                  <a:cubicBezTo>
                    <a:pt x="1363" y="27532"/>
                    <a:pt x="1362" y="27531"/>
                    <a:pt x="1362" y="27528"/>
                  </a:cubicBezTo>
                  <a:cubicBezTo>
                    <a:pt x="1361" y="27528"/>
                    <a:pt x="1361" y="27527"/>
                    <a:pt x="1361" y="27527"/>
                  </a:cubicBezTo>
                  <a:cubicBezTo>
                    <a:pt x="1360" y="27526"/>
                    <a:pt x="1360" y="27523"/>
                    <a:pt x="1359" y="27522"/>
                  </a:cubicBezTo>
                  <a:cubicBezTo>
                    <a:pt x="1359" y="27521"/>
                    <a:pt x="1359" y="27520"/>
                    <a:pt x="1358" y="27520"/>
                  </a:cubicBezTo>
                  <a:cubicBezTo>
                    <a:pt x="1358" y="27519"/>
                    <a:pt x="1357" y="27517"/>
                    <a:pt x="1356" y="27515"/>
                  </a:cubicBezTo>
                  <a:cubicBezTo>
                    <a:pt x="1356" y="27514"/>
                    <a:pt x="1356" y="27514"/>
                    <a:pt x="1356" y="27514"/>
                  </a:cubicBezTo>
                  <a:cubicBezTo>
                    <a:pt x="1317" y="27400"/>
                    <a:pt x="1279" y="27284"/>
                    <a:pt x="1241" y="27169"/>
                  </a:cubicBezTo>
                  <a:cubicBezTo>
                    <a:pt x="1241" y="27167"/>
                    <a:pt x="1240" y="27164"/>
                    <a:pt x="1239" y="27163"/>
                  </a:cubicBezTo>
                  <a:cubicBezTo>
                    <a:pt x="1236" y="27152"/>
                    <a:pt x="1232" y="27142"/>
                    <a:pt x="1229" y="27130"/>
                  </a:cubicBezTo>
                  <a:cubicBezTo>
                    <a:pt x="1228" y="27128"/>
                    <a:pt x="1227" y="27127"/>
                    <a:pt x="1227" y="27124"/>
                  </a:cubicBezTo>
                  <a:lnTo>
                    <a:pt x="1226" y="27123"/>
                  </a:lnTo>
                  <a:cubicBezTo>
                    <a:pt x="1226" y="27121"/>
                    <a:pt x="1226" y="27120"/>
                    <a:pt x="1225" y="27118"/>
                  </a:cubicBezTo>
                  <a:cubicBezTo>
                    <a:pt x="1225" y="27118"/>
                    <a:pt x="1225" y="27117"/>
                    <a:pt x="1225" y="27117"/>
                  </a:cubicBezTo>
                  <a:cubicBezTo>
                    <a:pt x="1221" y="27108"/>
                    <a:pt x="1218" y="27096"/>
                    <a:pt x="1215" y="27086"/>
                  </a:cubicBezTo>
                  <a:cubicBezTo>
                    <a:pt x="1215" y="27086"/>
                    <a:pt x="1214" y="27086"/>
                    <a:pt x="1214" y="27085"/>
                  </a:cubicBezTo>
                  <a:cubicBezTo>
                    <a:pt x="1214" y="27083"/>
                    <a:pt x="1213" y="27081"/>
                    <a:pt x="1212" y="27080"/>
                  </a:cubicBezTo>
                  <a:cubicBezTo>
                    <a:pt x="1212" y="27079"/>
                    <a:pt x="1212" y="27079"/>
                    <a:pt x="1212" y="27079"/>
                  </a:cubicBezTo>
                  <a:cubicBezTo>
                    <a:pt x="1212" y="27077"/>
                    <a:pt x="1211" y="27074"/>
                    <a:pt x="1211" y="27073"/>
                  </a:cubicBezTo>
                  <a:cubicBezTo>
                    <a:pt x="1211" y="27073"/>
                    <a:pt x="1211" y="27073"/>
                    <a:pt x="1211" y="27072"/>
                  </a:cubicBezTo>
                  <a:cubicBezTo>
                    <a:pt x="1208" y="27064"/>
                    <a:pt x="1205" y="27055"/>
                    <a:pt x="1202" y="27047"/>
                  </a:cubicBezTo>
                  <a:cubicBezTo>
                    <a:pt x="1202" y="27047"/>
                    <a:pt x="1202" y="27046"/>
                    <a:pt x="1202" y="27046"/>
                  </a:cubicBezTo>
                  <a:cubicBezTo>
                    <a:pt x="1202" y="27045"/>
                    <a:pt x="1201" y="27043"/>
                    <a:pt x="1200" y="27041"/>
                  </a:cubicBezTo>
                  <a:cubicBezTo>
                    <a:pt x="1200" y="27040"/>
                    <a:pt x="1200" y="27040"/>
                    <a:pt x="1200" y="27040"/>
                  </a:cubicBezTo>
                  <a:cubicBezTo>
                    <a:pt x="1199" y="27039"/>
                    <a:pt x="1199" y="27036"/>
                    <a:pt x="1198" y="27034"/>
                  </a:cubicBezTo>
                  <a:cubicBezTo>
                    <a:pt x="1198" y="27034"/>
                    <a:pt x="1198" y="27033"/>
                    <a:pt x="1198" y="27033"/>
                  </a:cubicBezTo>
                  <a:cubicBezTo>
                    <a:pt x="1168" y="26938"/>
                    <a:pt x="1139" y="26844"/>
                    <a:pt x="1110" y="26749"/>
                  </a:cubicBezTo>
                  <a:cubicBezTo>
                    <a:pt x="1095" y="26695"/>
                    <a:pt x="1045" y="26661"/>
                    <a:pt x="992" y="26661"/>
                  </a:cubicBezTo>
                  <a:close/>
                  <a:moveTo>
                    <a:pt x="40243" y="28005"/>
                  </a:moveTo>
                  <a:cubicBezTo>
                    <a:pt x="40193" y="28005"/>
                    <a:pt x="40145" y="28036"/>
                    <a:pt x="40127" y="28085"/>
                  </a:cubicBezTo>
                  <a:cubicBezTo>
                    <a:pt x="40126" y="28088"/>
                    <a:pt x="40125" y="28089"/>
                    <a:pt x="40124" y="28092"/>
                  </a:cubicBezTo>
                  <a:cubicBezTo>
                    <a:pt x="40086" y="28195"/>
                    <a:pt x="40046" y="28298"/>
                    <a:pt x="40006" y="28401"/>
                  </a:cubicBezTo>
                  <a:cubicBezTo>
                    <a:pt x="40004" y="28403"/>
                    <a:pt x="40004" y="28404"/>
                    <a:pt x="40003" y="28407"/>
                  </a:cubicBezTo>
                  <a:cubicBezTo>
                    <a:pt x="40003" y="28407"/>
                    <a:pt x="40003" y="28407"/>
                    <a:pt x="40003" y="28408"/>
                  </a:cubicBezTo>
                  <a:cubicBezTo>
                    <a:pt x="40002" y="28409"/>
                    <a:pt x="40001" y="28411"/>
                    <a:pt x="40000" y="28413"/>
                  </a:cubicBezTo>
                  <a:lnTo>
                    <a:pt x="40000" y="28414"/>
                  </a:lnTo>
                  <a:cubicBezTo>
                    <a:pt x="39997" y="28422"/>
                    <a:pt x="39994" y="28429"/>
                    <a:pt x="39991" y="28437"/>
                  </a:cubicBezTo>
                  <a:cubicBezTo>
                    <a:pt x="39991" y="28437"/>
                    <a:pt x="39991" y="28438"/>
                    <a:pt x="39990" y="28439"/>
                  </a:cubicBezTo>
                  <a:cubicBezTo>
                    <a:pt x="39989" y="28441"/>
                    <a:pt x="39989" y="28442"/>
                    <a:pt x="39988" y="28443"/>
                  </a:cubicBezTo>
                  <a:cubicBezTo>
                    <a:pt x="39988" y="28444"/>
                    <a:pt x="39988" y="28444"/>
                    <a:pt x="39987" y="28445"/>
                  </a:cubicBezTo>
                  <a:cubicBezTo>
                    <a:pt x="39987" y="28447"/>
                    <a:pt x="39986" y="28449"/>
                    <a:pt x="39986" y="28450"/>
                  </a:cubicBezTo>
                  <a:cubicBezTo>
                    <a:pt x="39986" y="28450"/>
                    <a:pt x="39986" y="28451"/>
                    <a:pt x="39985" y="28452"/>
                  </a:cubicBezTo>
                  <a:cubicBezTo>
                    <a:pt x="39985" y="28453"/>
                    <a:pt x="39984" y="28456"/>
                    <a:pt x="39983" y="28456"/>
                  </a:cubicBezTo>
                  <a:cubicBezTo>
                    <a:pt x="39983" y="28457"/>
                    <a:pt x="39982" y="28458"/>
                    <a:pt x="39982" y="28459"/>
                  </a:cubicBezTo>
                  <a:cubicBezTo>
                    <a:pt x="39981" y="28461"/>
                    <a:pt x="39981" y="28461"/>
                    <a:pt x="39980" y="28463"/>
                  </a:cubicBezTo>
                  <a:cubicBezTo>
                    <a:pt x="39980" y="28464"/>
                    <a:pt x="39979" y="28465"/>
                    <a:pt x="39979" y="28466"/>
                  </a:cubicBezTo>
                  <a:cubicBezTo>
                    <a:pt x="39979" y="28468"/>
                    <a:pt x="39978" y="28470"/>
                    <a:pt x="39977" y="28471"/>
                  </a:cubicBezTo>
                  <a:cubicBezTo>
                    <a:pt x="39977" y="28473"/>
                    <a:pt x="39976" y="28475"/>
                    <a:pt x="39975" y="28476"/>
                  </a:cubicBezTo>
                  <a:cubicBezTo>
                    <a:pt x="39975" y="28477"/>
                    <a:pt x="39974" y="28478"/>
                    <a:pt x="39974" y="28479"/>
                  </a:cubicBezTo>
                  <a:lnTo>
                    <a:pt x="39973" y="28483"/>
                  </a:lnTo>
                  <a:cubicBezTo>
                    <a:pt x="39973" y="28484"/>
                    <a:pt x="39972" y="28485"/>
                    <a:pt x="39972" y="28486"/>
                  </a:cubicBezTo>
                  <a:cubicBezTo>
                    <a:pt x="39971" y="28487"/>
                    <a:pt x="39970" y="28489"/>
                    <a:pt x="39970" y="28490"/>
                  </a:cubicBezTo>
                  <a:cubicBezTo>
                    <a:pt x="39969" y="28491"/>
                    <a:pt x="39969" y="28491"/>
                    <a:pt x="39969" y="28493"/>
                  </a:cubicBezTo>
                  <a:cubicBezTo>
                    <a:pt x="39968" y="28494"/>
                    <a:pt x="39967" y="28496"/>
                    <a:pt x="39967" y="28497"/>
                  </a:cubicBezTo>
                  <a:cubicBezTo>
                    <a:pt x="39966" y="28498"/>
                    <a:pt x="39966" y="28498"/>
                    <a:pt x="39966" y="28499"/>
                  </a:cubicBezTo>
                  <a:cubicBezTo>
                    <a:pt x="39966" y="28501"/>
                    <a:pt x="39965" y="28503"/>
                    <a:pt x="39965" y="28504"/>
                  </a:cubicBezTo>
                  <a:cubicBezTo>
                    <a:pt x="39964" y="28505"/>
                    <a:pt x="39963" y="28506"/>
                    <a:pt x="39963" y="28506"/>
                  </a:cubicBezTo>
                  <a:cubicBezTo>
                    <a:pt x="39962" y="28508"/>
                    <a:pt x="39962" y="28510"/>
                    <a:pt x="39961" y="28512"/>
                  </a:cubicBezTo>
                  <a:cubicBezTo>
                    <a:pt x="39961" y="28512"/>
                    <a:pt x="39960" y="28512"/>
                    <a:pt x="39960" y="28513"/>
                  </a:cubicBezTo>
                  <a:cubicBezTo>
                    <a:pt x="39959" y="28516"/>
                    <a:pt x="39959" y="28518"/>
                    <a:pt x="39958" y="28520"/>
                  </a:cubicBezTo>
                  <a:cubicBezTo>
                    <a:pt x="39958" y="28521"/>
                    <a:pt x="39958" y="28521"/>
                    <a:pt x="39957" y="28521"/>
                  </a:cubicBezTo>
                  <a:cubicBezTo>
                    <a:pt x="39956" y="28524"/>
                    <a:pt x="39956" y="28525"/>
                    <a:pt x="39955" y="28527"/>
                  </a:cubicBezTo>
                  <a:cubicBezTo>
                    <a:pt x="39954" y="28528"/>
                    <a:pt x="39954" y="28528"/>
                    <a:pt x="39954" y="28529"/>
                  </a:cubicBezTo>
                  <a:cubicBezTo>
                    <a:pt x="39953" y="28531"/>
                    <a:pt x="39952" y="28532"/>
                    <a:pt x="39952" y="28534"/>
                  </a:cubicBezTo>
                  <a:cubicBezTo>
                    <a:pt x="39952" y="28535"/>
                    <a:pt x="39952" y="28535"/>
                    <a:pt x="39952" y="28536"/>
                  </a:cubicBezTo>
                  <a:cubicBezTo>
                    <a:pt x="39951" y="28538"/>
                    <a:pt x="39950" y="28539"/>
                    <a:pt x="39949" y="28541"/>
                  </a:cubicBezTo>
                  <a:cubicBezTo>
                    <a:pt x="39949" y="28542"/>
                    <a:pt x="39949" y="28542"/>
                    <a:pt x="39948" y="28543"/>
                  </a:cubicBezTo>
                  <a:cubicBezTo>
                    <a:pt x="39948" y="28545"/>
                    <a:pt x="39947" y="28546"/>
                    <a:pt x="39946" y="28548"/>
                  </a:cubicBezTo>
                  <a:cubicBezTo>
                    <a:pt x="39946" y="28549"/>
                    <a:pt x="39945" y="28549"/>
                    <a:pt x="39945" y="28550"/>
                  </a:cubicBezTo>
                  <a:cubicBezTo>
                    <a:pt x="39945" y="28553"/>
                    <a:pt x="39944" y="28554"/>
                    <a:pt x="39943" y="28557"/>
                  </a:cubicBezTo>
                  <a:cubicBezTo>
                    <a:pt x="39941" y="28561"/>
                    <a:pt x="39939" y="28567"/>
                    <a:pt x="39937" y="28571"/>
                  </a:cubicBezTo>
                  <a:lnTo>
                    <a:pt x="39937" y="28572"/>
                  </a:lnTo>
                  <a:cubicBezTo>
                    <a:pt x="39936" y="28574"/>
                    <a:pt x="39935" y="28576"/>
                    <a:pt x="39934" y="28578"/>
                  </a:cubicBezTo>
                  <a:lnTo>
                    <a:pt x="39934" y="28580"/>
                  </a:lnTo>
                  <a:cubicBezTo>
                    <a:pt x="39933" y="28581"/>
                    <a:pt x="39932" y="28583"/>
                    <a:pt x="39931" y="28586"/>
                  </a:cubicBezTo>
                  <a:lnTo>
                    <a:pt x="39931" y="28586"/>
                  </a:lnTo>
                  <a:cubicBezTo>
                    <a:pt x="39930" y="28588"/>
                    <a:pt x="39929" y="28590"/>
                    <a:pt x="39928" y="28593"/>
                  </a:cubicBezTo>
                  <a:lnTo>
                    <a:pt x="39928" y="28594"/>
                  </a:lnTo>
                  <a:cubicBezTo>
                    <a:pt x="39924" y="28603"/>
                    <a:pt x="39920" y="28612"/>
                    <a:pt x="39917" y="28622"/>
                  </a:cubicBezTo>
                  <a:lnTo>
                    <a:pt x="39916" y="28622"/>
                  </a:lnTo>
                  <a:cubicBezTo>
                    <a:pt x="39915" y="28625"/>
                    <a:pt x="39914" y="28627"/>
                    <a:pt x="39913" y="28629"/>
                  </a:cubicBezTo>
                  <a:cubicBezTo>
                    <a:pt x="39912" y="28632"/>
                    <a:pt x="39911" y="28635"/>
                    <a:pt x="39911" y="28636"/>
                  </a:cubicBezTo>
                  <a:cubicBezTo>
                    <a:pt x="39892" y="28680"/>
                    <a:pt x="39875" y="28724"/>
                    <a:pt x="39856" y="28767"/>
                  </a:cubicBezTo>
                  <a:cubicBezTo>
                    <a:pt x="39851" y="28779"/>
                    <a:pt x="39846" y="28791"/>
                    <a:pt x="39842" y="28803"/>
                  </a:cubicBezTo>
                  <a:lnTo>
                    <a:pt x="39841" y="28803"/>
                  </a:lnTo>
                  <a:cubicBezTo>
                    <a:pt x="39840" y="28806"/>
                    <a:pt x="39839" y="28807"/>
                    <a:pt x="39838" y="28810"/>
                  </a:cubicBezTo>
                  <a:lnTo>
                    <a:pt x="39838" y="28811"/>
                  </a:lnTo>
                  <a:cubicBezTo>
                    <a:pt x="39837" y="28813"/>
                    <a:pt x="39836" y="28815"/>
                    <a:pt x="39835" y="28817"/>
                  </a:cubicBezTo>
                  <a:lnTo>
                    <a:pt x="39835" y="28818"/>
                  </a:lnTo>
                  <a:cubicBezTo>
                    <a:pt x="39832" y="28825"/>
                    <a:pt x="39829" y="28832"/>
                    <a:pt x="39826" y="28839"/>
                  </a:cubicBezTo>
                  <a:lnTo>
                    <a:pt x="39826" y="28840"/>
                  </a:lnTo>
                  <a:cubicBezTo>
                    <a:pt x="39825" y="28842"/>
                    <a:pt x="39824" y="28844"/>
                    <a:pt x="39823" y="28846"/>
                  </a:cubicBezTo>
                  <a:cubicBezTo>
                    <a:pt x="39823" y="28847"/>
                    <a:pt x="39822" y="28847"/>
                    <a:pt x="39822" y="28848"/>
                  </a:cubicBezTo>
                  <a:cubicBezTo>
                    <a:pt x="39821" y="28849"/>
                    <a:pt x="39821" y="28851"/>
                    <a:pt x="39821" y="28852"/>
                  </a:cubicBezTo>
                  <a:cubicBezTo>
                    <a:pt x="39820" y="28854"/>
                    <a:pt x="39820" y="28854"/>
                    <a:pt x="39819" y="28855"/>
                  </a:cubicBezTo>
                  <a:cubicBezTo>
                    <a:pt x="39819" y="28856"/>
                    <a:pt x="39818" y="28858"/>
                    <a:pt x="39817" y="28860"/>
                  </a:cubicBezTo>
                  <a:cubicBezTo>
                    <a:pt x="39817" y="28860"/>
                    <a:pt x="39817" y="28861"/>
                    <a:pt x="39816" y="28862"/>
                  </a:cubicBezTo>
                  <a:cubicBezTo>
                    <a:pt x="39815" y="28863"/>
                    <a:pt x="39815" y="28865"/>
                    <a:pt x="39814" y="28867"/>
                  </a:cubicBezTo>
                  <a:cubicBezTo>
                    <a:pt x="39814" y="28868"/>
                    <a:pt x="39814" y="28868"/>
                    <a:pt x="39814" y="28869"/>
                  </a:cubicBezTo>
                  <a:cubicBezTo>
                    <a:pt x="39812" y="28873"/>
                    <a:pt x="39809" y="28877"/>
                    <a:pt x="39807" y="28882"/>
                  </a:cubicBezTo>
                  <a:cubicBezTo>
                    <a:pt x="39807" y="28883"/>
                    <a:pt x="39807" y="28883"/>
                    <a:pt x="39807" y="28884"/>
                  </a:cubicBezTo>
                  <a:lnTo>
                    <a:pt x="39806" y="28888"/>
                  </a:lnTo>
                  <a:cubicBezTo>
                    <a:pt x="39779" y="28951"/>
                    <a:pt x="39807" y="29023"/>
                    <a:pt x="39870" y="29050"/>
                  </a:cubicBezTo>
                  <a:cubicBezTo>
                    <a:pt x="39886" y="29056"/>
                    <a:pt x="39903" y="29060"/>
                    <a:pt x="39919" y="29060"/>
                  </a:cubicBezTo>
                  <a:cubicBezTo>
                    <a:pt x="39967" y="29060"/>
                    <a:pt x="40013" y="29032"/>
                    <a:pt x="40033" y="28985"/>
                  </a:cubicBezTo>
                  <a:cubicBezTo>
                    <a:pt x="40147" y="28718"/>
                    <a:pt x="40256" y="28444"/>
                    <a:pt x="40358" y="28172"/>
                  </a:cubicBezTo>
                  <a:cubicBezTo>
                    <a:pt x="40383" y="28108"/>
                    <a:pt x="40351" y="28037"/>
                    <a:pt x="40287" y="28013"/>
                  </a:cubicBezTo>
                  <a:cubicBezTo>
                    <a:pt x="40272" y="28008"/>
                    <a:pt x="40257" y="28005"/>
                    <a:pt x="40243" y="28005"/>
                  </a:cubicBezTo>
                  <a:close/>
                  <a:moveTo>
                    <a:pt x="1670" y="28573"/>
                  </a:moveTo>
                  <a:cubicBezTo>
                    <a:pt x="1654" y="28573"/>
                    <a:pt x="1638" y="28577"/>
                    <a:pt x="1623" y="28583"/>
                  </a:cubicBezTo>
                  <a:cubicBezTo>
                    <a:pt x="1560" y="28609"/>
                    <a:pt x="1530" y="28681"/>
                    <a:pt x="1556" y="28745"/>
                  </a:cubicBezTo>
                  <a:cubicBezTo>
                    <a:pt x="1666" y="29013"/>
                    <a:pt x="1784" y="29282"/>
                    <a:pt x="1906" y="29547"/>
                  </a:cubicBezTo>
                  <a:cubicBezTo>
                    <a:pt x="1927" y="29592"/>
                    <a:pt x="1971" y="29619"/>
                    <a:pt x="2018" y="29619"/>
                  </a:cubicBezTo>
                  <a:cubicBezTo>
                    <a:pt x="2035" y="29619"/>
                    <a:pt x="2053" y="29615"/>
                    <a:pt x="2070" y="29607"/>
                  </a:cubicBezTo>
                  <a:cubicBezTo>
                    <a:pt x="2132" y="29578"/>
                    <a:pt x="2159" y="29505"/>
                    <a:pt x="2130" y="29443"/>
                  </a:cubicBezTo>
                  <a:cubicBezTo>
                    <a:pt x="2124" y="29429"/>
                    <a:pt x="2118" y="29415"/>
                    <a:pt x="2111" y="29401"/>
                  </a:cubicBezTo>
                  <a:cubicBezTo>
                    <a:pt x="2111" y="29400"/>
                    <a:pt x="2111" y="29400"/>
                    <a:pt x="2110" y="29399"/>
                  </a:cubicBezTo>
                  <a:cubicBezTo>
                    <a:pt x="2110" y="29399"/>
                    <a:pt x="2109" y="29397"/>
                    <a:pt x="2108" y="29395"/>
                  </a:cubicBezTo>
                  <a:cubicBezTo>
                    <a:pt x="2108" y="29394"/>
                    <a:pt x="2107" y="29393"/>
                    <a:pt x="2107" y="29392"/>
                  </a:cubicBezTo>
                  <a:cubicBezTo>
                    <a:pt x="2106" y="29392"/>
                    <a:pt x="2106" y="29390"/>
                    <a:pt x="2106" y="29389"/>
                  </a:cubicBezTo>
                  <a:cubicBezTo>
                    <a:pt x="2105" y="29388"/>
                    <a:pt x="2105" y="29386"/>
                    <a:pt x="2104" y="29386"/>
                  </a:cubicBezTo>
                  <a:cubicBezTo>
                    <a:pt x="2104" y="29385"/>
                    <a:pt x="2103" y="29383"/>
                    <a:pt x="2102" y="29383"/>
                  </a:cubicBezTo>
                  <a:cubicBezTo>
                    <a:pt x="2101" y="29381"/>
                    <a:pt x="2101" y="29379"/>
                    <a:pt x="2100" y="29378"/>
                  </a:cubicBezTo>
                  <a:cubicBezTo>
                    <a:pt x="2100" y="29377"/>
                    <a:pt x="2100" y="29377"/>
                    <a:pt x="2100" y="29376"/>
                  </a:cubicBezTo>
                  <a:cubicBezTo>
                    <a:pt x="2098" y="29372"/>
                    <a:pt x="2095" y="29366"/>
                    <a:pt x="2093" y="29362"/>
                  </a:cubicBezTo>
                  <a:lnTo>
                    <a:pt x="2093" y="29362"/>
                  </a:lnTo>
                  <a:cubicBezTo>
                    <a:pt x="2092" y="29359"/>
                    <a:pt x="2091" y="29358"/>
                    <a:pt x="2090" y="29355"/>
                  </a:cubicBezTo>
                  <a:cubicBezTo>
                    <a:pt x="1983" y="29122"/>
                    <a:pt x="1882" y="28887"/>
                    <a:pt x="1784" y="28650"/>
                  </a:cubicBezTo>
                  <a:cubicBezTo>
                    <a:pt x="1765" y="28602"/>
                    <a:pt x="1719" y="28573"/>
                    <a:pt x="1670" y="28573"/>
                  </a:cubicBezTo>
                  <a:close/>
                  <a:moveTo>
                    <a:pt x="39435" y="29867"/>
                  </a:moveTo>
                  <a:cubicBezTo>
                    <a:pt x="39389" y="29867"/>
                    <a:pt x="39346" y="29892"/>
                    <a:pt x="39324" y="29936"/>
                  </a:cubicBezTo>
                  <a:cubicBezTo>
                    <a:pt x="39250" y="30084"/>
                    <a:pt x="39175" y="30232"/>
                    <a:pt x="39098" y="30379"/>
                  </a:cubicBezTo>
                  <a:lnTo>
                    <a:pt x="39098" y="30379"/>
                  </a:lnTo>
                  <a:cubicBezTo>
                    <a:pt x="39093" y="30388"/>
                    <a:pt x="39089" y="30397"/>
                    <a:pt x="39084" y="30406"/>
                  </a:cubicBezTo>
                  <a:cubicBezTo>
                    <a:pt x="39084" y="30407"/>
                    <a:pt x="39084" y="30407"/>
                    <a:pt x="39083" y="30407"/>
                  </a:cubicBezTo>
                  <a:cubicBezTo>
                    <a:pt x="39082" y="30409"/>
                    <a:pt x="39081" y="30411"/>
                    <a:pt x="39080" y="30413"/>
                  </a:cubicBezTo>
                  <a:lnTo>
                    <a:pt x="39079" y="30414"/>
                  </a:lnTo>
                  <a:cubicBezTo>
                    <a:pt x="39078" y="30416"/>
                    <a:pt x="39078" y="30418"/>
                    <a:pt x="39077" y="30419"/>
                  </a:cubicBezTo>
                  <a:cubicBezTo>
                    <a:pt x="39077" y="30420"/>
                    <a:pt x="39076" y="30420"/>
                    <a:pt x="39076" y="30421"/>
                  </a:cubicBezTo>
                  <a:cubicBezTo>
                    <a:pt x="39075" y="30423"/>
                    <a:pt x="39074" y="30425"/>
                    <a:pt x="39073" y="30425"/>
                  </a:cubicBezTo>
                  <a:cubicBezTo>
                    <a:pt x="39073" y="30426"/>
                    <a:pt x="39072" y="30427"/>
                    <a:pt x="39072" y="30428"/>
                  </a:cubicBezTo>
                  <a:cubicBezTo>
                    <a:pt x="39071" y="30429"/>
                    <a:pt x="39071" y="30431"/>
                    <a:pt x="39071" y="30432"/>
                  </a:cubicBezTo>
                  <a:cubicBezTo>
                    <a:pt x="39070" y="30432"/>
                    <a:pt x="39069" y="30434"/>
                    <a:pt x="39069" y="30435"/>
                  </a:cubicBezTo>
                  <a:cubicBezTo>
                    <a:pt x="39068" y="30437"/>
                    <a:pt x="39066" y="30439"/>
                    <a:pt x="39065" y="30441"/>
                  </a:cubicBezTo>
                  <a:cubicBezTo>
                    <a:pt x="39065" y="30441"/>
                    <a:pt x="39064" y="30442"/>
                    <a:pt x="39064" y="30443"/>
                  </a:cubicBezTo>
                  <a:cubicBezTo>
                    <a:pt x="39064" y="30445"/>
                    <a:pt x="39063" y="30445"/>
                    <a:pt x="39062" y="30447"/>
                  </a:cubicBezTo>
                  <a:cubicBezTo>
                    <a:pt x="39062" y="30447"/>
                    <a:pt x="39061" y="30450"/>
                    <a:pt x="39060" y="30451"/>
                  </a:cubicBezTo>
                  <a:cubicBezTo>
                    <a:pt x="39060" y="30452"/>
                    <a:pt x="39059" y="30452"/>
                    <a:pt x="39058" y="30453"/>
                  </a:cubicBezTo>
                  <a:cubicBezTo>
                    <a:pt x="39058" y="30455"/>
                    <a:pt x="39057" y="30456"/>
                    <a:pt x="39057" y="30457"/>
                  </a:cubicBezTo>
                  <a:lnTo>
                    <a:pt x="39056" y="30459"/>
                  </a:lnTo>
                  <a:cubicBezTo>
                    <a:pt x="39055" y="30461"/>
                    <a:pt x="39054" y="30462"/>
                    <a:pt x="39054" y="30463"/>
                  </a:cubicBezTo>
                  <a:cubicBezTo>
                    <a:pt x="39053" y="30465"/>
                    <a:pt x="39052" y="30466"/>
                    <a:pt x="39052" y="30466"/>
                  </a:cubicBezTo>
                  <a:cubicBezTo>
                    <a:pt x="39051" y="30467"/>
                    <a:pt x="39050" y="30469"/>
                    <a:pt x="39050" y="30470"/>
                  </a:cubicBezTo>
                  <a:cubicBezTo>
                    <a:pt x="39050" y="30471"/>
                    <a:pt x="39050" y="30472"/>
                    <a:pt x="39049" y="30473"/>
                  </a:cubicBezTo>
                  <a:cubicBezTo>
                    <a:pt x="39048" y="30474"/>
                    <a:pt x="39048" y="30474"/>
                    <a:pt x="39047" y="30476"/>
                  </a:cubicBezTo>
                  <a:cubicBezTo>
                    <a:pt x="39046" y="30477"/>
                    <a:pt x="39046" y="30478"/>
                    <a:pt x="39046" y="30478"/>
                  </a:cubicBezTo>
                  <a:cubicBezTo>
                    <a:pt x="39043" y="30482"/>
                    <a:pt x="39040" y="30489"/>
                    <a:pt x="39037" y="30494"/>
                  </a:cubicBezTo>
                  <a:cubicBezTo>
                    <a:pt x="39037" y="30494"/>
                    <a:pt x="39037" y="30494"/>
                    <a:pt x="39037" y="30494"/>
                  </a:cubicBezTo>
                  <a:cubicBezTo>
                    <a:pt x="39036" y="30496"/>
                    <a:pt x="39036" y="30498"/>
                    <a:pt x="39035" y="30499"/>
                  </a:cubicBezTo>
                  <a:cubicBezTo>
                    <a:pt x="39034" y="30500"/>
                    <a:pt x="39034" y="30501"/>
                    <a:pt x="39034" y="30501"/>
                  </a:cubicBezTo>
                  <a:cubicBezTo>
                    <a:pt x="39033" y="30502"/>
                    <a:pt x="39032" y="30504"/>
                    <a:pt x="39031" y="30506"/>
                  </a:cubicBezTo>
                  <a:cubicBezTo>
                    <a:pt x="39031" y="30506"/>
                    <a:pt x="39030" y="30507"/>
                    <a:pt x="39030" y="30507"/>
                  </a:cubicBezTo>
                  <a:cubicBezTo>
                    <a:pt x="39030" y="30508"/>
                    <a:pt x="39029" y="30510"/>
                    <a:pt x="39028" y="30512"/>
                  </a:cubicBezTo>
                  <a:cubicBezTo>
                    <a:pt x="39028" y="30512"/>
                    <a:pt x="39027" y="30513"/>
                    <a:pt x="39027" y="30514"/>
                  </a:cubicBezTo>
                  <a:cubicBezTo>
                    <a:pt x="39026" y="30515"/>
                    <a:pt x="39025" y="30516"/>
                    <a:pt x="39024" y="30518"/>
                  </a:cubicBezTo>
                  <a:cubicBezTo>
                    <a:pt x="39024" y="30518"/>
                    <a:pt x="39024" y="30519"/>
                    <a:pt x="39024" y="30519"/>
                  </a:cubicBezTo>
                  <a:cubicBezTo>
                    <a:pt x="39021" y="30525"/>
                    <a:pt x="39018" y="30530"/>
                    <a:pt x="39015" y="30536"/>
                  </a:cubicBezTo>
                  <a:cubicBezTo>
                    <a:pt x="39014" y="30538"/>
                    <a:pt x="39013" y="30540"/>
                    <a:pt x="39012" y="30542"/>
                  </a:cubicBezTo>
                  <a:cubicBezTo>
                    <a:pt x="39012" y="30542"/>
                    <a:pt x="39012" y="30542"/>
                    <a:pt x="39011" y="30542"/>
                  </a:cubicBezTo>
                  <a:cubicBezTo>
                    <a:pt x="39010" y="30544"/>
                    <a:pt x="39009" y="30546"/>
                    <a:pt x="39009" y="30548"/>
                  </a:cubicBezTo>
                  <a:cubicBezTo>
                    <a:pt x="39009" y="30548"/>
                    <a:pt x="39009" y="30549"/>
                    <a:pt x="39009" y="30549"/>
                  </a:cubicBezTo>
                  <a:cubicBezTo>
                    <a:pt x="39008" y="30549"/>
                    <a:pt x="39006" y="30552"/>
                    <a:pt x="39006" y="30554"/>
                  </a:cubicBezTo>
                  <a:cubicBezTo>
                    <a:pt x="39005" y="30554"/>
                    <a:pt x="39005" y="30555"/>
                    <a:pt x="39005" y="30555"/>
                  </a:cubicBezTo>
                  <a:cubicBezTo>
                    <a:pt x="39004" y="30556"/>
                    <a:pt x="39003" y="30558"/>
                    <a:pt x="39002" y="30560"/>
                  </a:cubicBezTo>
                  <a:cubicBezTo>
                    <a:pt x="39002" y="30560"/>
                    <a:pt x="39002" y="30561"/>
                    <a:pt x="39002" y="30561"/>
                  </a:cubicBezTo>
                  <a:cubicBezTo>
                    <a:pt x="38998" y="30568"/>
                    <a:pt x="38994" y="30576"/>
                    <a:pt x="38990" y="30583"/>
                  </a:cubicBezTo>
                  <a:cubicBezTo>
                    <a:pt x="38989" y="30583"/>
                    <a:pt x="38989" y="30583"/>
                    <a:pt x="38989" y="30584"/>
                  </a:cubicBezTo>
                  <a:cubicBezTo>
                    <a:pt x="38988" y="30586"/>
                    <a:pt x="38988" y="30587"/>
                    <a:pt x="38987" y="30589"/>
                  </a:cubicBezTo>
                  <a:cubicBezTo>
                    <a:pt x="38987" y="30589"/>
                    <a:pt x="38986" y="30590"/>
                    <a:pt x="38986" y="30590"/>
                  </a:cubicBezTo>
                  <a:cubicBezTo>
                    <a:pt x="38985" y="30591"/>
                    <a:pt x="38984" y="30593"/>
                    <a:pt x="38983" y="30595"/>
                  </a:cubicBezTo>
                  <a:cubicBezTo>
                    <a:pt x="38983" y="30595"/>
                    <a:pt x="38982" y="30596"/>
                    <a:pt x="38982" y="30597"/>
                  </a:cubicBezTo>
                  <a:cubicBezTo>
                    <a:pt x="38981" y="30597"/>
                    <a:pt x="38981" y="30600"/>
                    <a:pt x="38980" y="30601"/>
                  </a:cubicBezTo>
                  <a:cubicBezTo>
                    <a:pt x="38980" y="30602"/>
                    <a:pt x="38979" y="30603"/>
                    <a:pt x="38979" y="30604"/>
                  </a:cubicBezTo>
                  <a:cubicBezTo>
                    <a:pt x="38978" y="30605"/>
                    <a:pt x="38978" y="30605"/>
                    <a:pt x="38977" y="30607"/>
                  </a:cubicBezTo>
                  <a:cubicBezTo>
                    <a:pt x="38976" y="30608"/>
                    <a:pt x="38975" y="30609"/>
                    <a:pt x="38975" y="30610"/>
                  </a:cubicBezTo>
                  <a:cubicBezTo>
                    <a:pt x="38975" y="30611"/>
                    <a:pt x="38974" y="30612"/>
                    <a:pt x="38974" y="30613"/>
                  </a:cubicBezTo>
                  <a:cubicBezTo>
                    <a:pt x="38973" y="30614"/>
                    <a:pt x="38972" y="30616"/>
                    <a:pt x="38972" y="30617"/>
                  </a:cubicBezTo>
                  <a:cubicBezTo>
                    <a:pt x="38971" y="30618"/>
                    <a:pt x="38969" y="30620"/>
                    <a:pt x="38968" y="30622"/>
                  </a:cubicBezTo>
                  <a:cubicBezTo>
                    <a:pt x="38968" y="30624"/>
                    <a:pt x="38968" y="30624"/>
                    <a:pt x="38967" y="30625"/>
                  </a:cubicBezTo>
                  <a:cubicBezTo>
                    <a:pt x="38967" y="30626"/>
                    <a:pt x="38966" y="30628"/>
                    <a:pt x="38965" y="30629"/>
                  </a:cubicBezTo>
                  <a:cubicBezTo>
                    <a:pt x="38964" y="30630"/>
                    <a:pt x="38964" y="30631"/>
                    <a:pt x="38963" y="30632"/>
                  </a:cubicBezTo>
                  <a:cubicBezTo>
                    <a:pt x="38962" y="30633"/>
                    <a:pt x="38962" y="30634"/>
                    <a:pt x="38961" y="30635"/>
                  </a:cubicBezTo>
                  <a:cubicBezTo>
                    <a:pt x="38961" y="30636"/>
                    <a:pt x="38961" y="30638"/>
                    <a:pt x="38960" y="30638"/>
                  </a:cubicBezTo>
                  <a:cubicBezTo>
                    <a:pt x="38959" y="30640"/>
                    <a:pt x="38959" y="30640"/>
                    <a:pt x="38958" y="30641"/>
                  </a:cubicBezTo>
                  <a:cubicBezTo>
                    <a:pt x="38957" y="30643"/>
                    <a:pt x="38956" y="30645"/>
                    <a:pt x="38955" y="30645"/>
                  </a:cubicBezTo>
                  <a:cubicBezTo>
                    <a:pt x="38955" y="30646"/>
                    <a:pt x="38955" y="30647"/>
                    <a:pt x="38954" y="30647"/>
                  </a:cubicBezTo>
                  <a:cubicBezTo>
                    <a:pt x="38954" y="30650"/>
                    <a:pt x="38953" y="30652"/>
                    <a:pt x="38952" y="30653"/>
                  </a:cubicBezTo>
                  <a:lnTo>
                    <a:pt x="38951" y="30654"/>
                  </a:lnTo>
                  <a:cubicBezTo>
                    <a:pt x="38942" y="30670"/>
                    <a:pt x="38933" y="30686"/>
                    <a:pt x="38925" y="30702"/>
                  </a:cubicBezTo>
                  <a:cubicBezTo>
                    <a:pt x="38892" y="30762"/>
                    <a:pt x="38914" y="30838"/>
                    <a:pt x="38974" y="30870"/>
                  </a:cubicBezTo>
                  <a:cubicBezTo>
                    <a:pt x="38993" y="30880"/>
                    <a:pt x="39013" y="30886"/>
                    <a:pt x="39033" y="30886"/>
                  </a:cubicBezTo>
                  <a:cubicBezTo>
                    <a:pt x="39077" y="30886"/>
                    <a:pt x="39119" y="30862"/>
                    <a:pt x="39142" y="30821"/>
                  </a:cubicBezTo>
                  <a:cubicBezTo>
                    <a:pt x="39281" y="30566"/>
                    <a:pt x="39417" y="30305"/>
                    <a:pt x="39546" y="30045"/>
                  </a:cubicBezTo>
                  <a:cubicBezTo>
                    <a:pt x="39576" y="29984"/>
                    <a:pt x="39551" y="29909"/>
                    <a:pt x="39490" y="29879"/>
                  </a:cubicBezTo>
                  <a:cubicBezTo>
                    <a:pt x="39472" y="29870"/>
                    <a:pt x="39453" y="29867"/>
                    <a:pt x="39435" y="29867"/>
                  </a:cubicBezTo>
                  <a:close/>
                  <a:moveTo>
                    <a:pt x="2533" y="30411"/>
                  </a:moveTo>
                  <a:cubicBezTo>
                    <a:pt x="2513" y="30411"/>
                    <a:pt x="2493" y="30415"/>
                    <a:pt x="2475" y="30425"/>
                  </a:cubicBezTo>
                  <a:cubicBezTo>
                    <a:pt x="2415" y="30457"/>
                    <a:pt x="2392" y="30532"/>
                    <a:pt x="2424" y="30592"/>
                  </a:cubicBezTo>
                  <a:cubicBezTo>
                    <a:pt x="2561" y="30848"/>
                    <a:pt x="2704" y="31106"/>
                    <a:pt x="2850" y="31356"/>
                  </a:cubicBezTo>
                  <a:cubicBezTo>
                    <a:pt x="2874" y="31395"/>
                    <a:pt x="2915" y="31417"/>
                    <a:pt x="2958" y="31417"/>
                  </a:cubicBezTo>
                  <a:cubicBezTo>
                    <a:pt x="2979" y="31417"/>
                    <a:pt x="3001" y="31411"/>
                    <a:pt x="3020" y="31400"/>
                  </a:cubicBezTo>
                  <a:cubicBezTo>
                    <a:pt x="3079" y="31366"/>
                    <a:pt x="3098" y="31290"/>
                    <a:pt x="3064" y="31230"/>
                  </a:cubicBezTo>
                  <a:cubicBezTo>
                    <a:pt x="3047" y="31201"/>
                    <a:pt x="3029" y="31171"/>
                    <a:pt x="3012" y="31141"/>
                  </a:cubicBezTo>
                  <a:cubicBezTo>
                    <a:pt x="3011" y="31139"/>
                    <a:pt x="3009" y="31137"/>
                    <a:pt x="3008" y="31135"/>
                  </a:cubicBezTo>
                  <a:lnTo>
                    <a:pt x="3008" y="31134"/>
                  </a:lnTo>
                  <a:cubicBezTo>
                    <a:pt x="3007" y="31133"/>
                    <a:pt x="3006" y="31131"/>
                    <a:pt x="3004" y="31128"/>
                  </a:cubicBezTo>
                  <a:cubicBezTo>
                    <a:pt x="3003" y="31126"/>
                    <a:pt x="3001" y="31124"/>
                    <a:pt x="3001" y="31121"/>
                  </a:cubicBezTo>
                  <a:cubicBezTo>
                    <a:pt x="2996" y="31114"/>
                    <a:pt x="2993" y="31108"/>
                    <a:pt x="2988" y="31101"/>
                  </a:cubicBezTo>
                  <a:cubicBezTo>
                    <a:pt x="2987" y="31099"/>
                    <a:pt x="2986" y="31097"/>
                    <a:pt x="2985" y="31095"/>
                  </a:cubicBezTo>
                  <a:lnTo>
                    <a:pt x="2985" y="31094"/>
                  </a:lnTo>
                  <a:cubicBezTo>
                    <a:pt x="2983" y="31092"/>
                    <a:pt x="2982" y="31090"/>
                    <a:pt x="2981" y="31088"/>
                  </a:cubicBezTo>
                  <a:lnTo>
                    <a:pt x="2981" y="31087"/>
                  </a:lnTo>
                  <a:cubicBezTo>
                    <a:pt x="2980" y="31086"/>
                    <a:pt x="2978" y="31083"/>
                    <a:pt x="2977" y="31081"/>
                  </a:cubicBezTo>
                  <a:cubicBezTo>
                    <a:pt x="2971" y="31070"/>
                    <a:pt x="2964" y="31058"/>
                    <a:pt x="2958" y="31047"/>
                  </a:cubicBezTo>
                  <a:cubicBezTo>
                    <a:pt x="2850" y="30858"/>
                    <a:pt x="2745" y="30668"/>
                    <a:pt x="2643" y="30476"/>
                  </a:cubicBezTo>
                  <a:cubicBezTo>
                    <a:pt x="2620" y="30434"/>
                    <a:pt x="2577" y="30411"/>
                    <a:pt x="2533" y="30411"/>
                  </a:cubicBezTo>
                  <a:close/>
                  <a:moveTo>
                    <a:pt x="38448" y="31639"/>
                  </a:moveTo>
                  <a:cubicBezTo>
                    <a:pt x="38407" y="31639"/>
                    <a:pt x="38367" y="31660"/>
                    <a:pt x="38343" y="31698"/>
                  </a:cubicBezTo>
                  <a:cubicBezTo>
                    <a:pt x="38318" y="31739"/>
                    <a:pt x="38293" y="31779"/>
                    <a:pt x="38266" y="31820"/>
                  </a:cubicBezTo>
                  <a:lnTo>
                    <a:pt x="38266" y="31821"/>
                  </a:lnTo>
                  <a:cubicBezTo>
                    <a:pt x="38266" y="31822"/>
                    <a:pt x="38264" y="31824"/>
                    <a:pt x="38263" y="31826"/>
                  </a:cubicBezTo>
                  <a:cubicBezTo>
                    <a:pt x="38263" y="31826"/>
                    <a:pt x="38262" y="31827"/>
                    <a:pt x="38262" y="31828"/>
                  </a:cubicBezTo>
                  <a:cubicBezTo>
                    <a:pt x="38261" y="31829"/>
                    <a:pt x="38260" y="31830"/>
                    <a:pt x="38259" y="31831"/>
                  </a:cubicBezTo>
                  <a:cubicBezTo>
                    <a:pt x="38259" y="31833"/>
                    <a:pt x="38259" y="31833"/>
                    <a:pt x="38258" y="31834"/>
                  </a:cubicBezTo>
                  <a:cubicBezTo>
                    <a:pt x="38257" y="31836"/>
                    <a:pt x="38256" y="31836"/>
                    <a:pt x="38255" y="31837"/>
                  </a:cubicBezTo>
                  <a:cubicBezTo>
                    <a:pt x="38255" y="31839"/>
                    <a:pt x="38254" y="31839"/>
                    <a:pt x="38253" y="31840"/>
                  </a:cubicBezTo>
                  <a:lnTo>
                    <a:pt x="38252" y="31843"/>
                  </a:lnTo>
                  <a:cubicBezTo>
                    <a:pt x="38247" y="31850"/>
                    <a:pt x="38244" y="31856"/>
                    <a:pt x="38239" y="31863"/>
                  </a:cubicBezTo>
                  <a:lnTo>
                    <a:pt x="38238" y="31863"/>
                  </a:lnTo>
                  <a:cubicBezTo>
                    <a:pt x="38238" y="31865"/>
                    <a:pt x="38237" y="31868"/>
                    <a:pt x="38235" y="31870"/>
                  </a:cubicBezTo>
                  <a:cubicBezTo>
                    <a:pt x="38131" y="32033"/>
                    <a:pt x="38025" y="32194"/>
                    <a:pt x="37916" y="32355"/>
                  </a:cubicBezTo>
                  <a:cubicBezTo>
                    <a:pt x="37915" y="32357"/>
                    <a:pt x="37914" y="32359"/>
                    <a:pt x="37913" y="32360"/>
                  </a:cubicBezTo>
                  <a:cubicBezTo>
                    <a:pt x="37913" y="32361"/>
                    <a:pt x="37913" y="32361"/>
                    <a:pt x="37912" y="32361"/>
                  </a:cubicBezTo>
                  <a:cubicBezTo>
                    <a:pt x="37911" y="32363"/>
                    <a:pt x="37910" y="32365"/>
                    <a:pt x="37909" y="32366"/>
                  </a:cubicBezTo>
                  <a:cubicBezTo>
                    <a:pt x="37908" y="32366"/>
                    <a:pt x="37908" y="32367"/>
                    <a:pt x="37908" y="32367"/>
                  </a:cubicBezTo>
                  <a:cubicBezTo>
                    <a:pt x="37908" y="32368"/>
                    <a:pt x="37906" y="32371"/>
                    <a:pt x="37905" y="32372"/>
                  </a:cubicBezTo>
                  <a:cubicBezTo>
                    <a:pt x="37904" y="32373"/>
                    <a:pt x="37902" y="32376"/>
                    <a:pt x="37901" y="32378"/>
                  </a:cubicBezTo>
                  <a:cubicBezTo>
                    <a:pt x="37901" y="32378"/>
                    <a:pt x="37901" y="32379"/>
                    <a:pt x="37901" y="32379"/>
                  </a:cubicBezTo>
                  <a:lnTo>
                    <a:pt x="37897" y="32384"/>
                  </a:lnTo>
                  <a:cubicBezTo>
                    <a:pt x="37897" y="32384"/>
                    <a:pt x="37896" y="32385"/>
                    <a:pt x="37896" y="32386"/>
                  </a:cubicBezTo>
                  <a:cubicBezTo>
                    <a:pt x="37895" y="32386"/>
                    <a:pt x="37894" y="32388"/>
                    <a:pt x="37893" y="32390"/>
                  </a:cubicBezTo>
                  <a:lnTo>
                    <a:pt x="37892" y="32391"/>
                  </a:lnTo>
                  <a:cubicBezTo>
                    <a:pt x="37891" y="32393"/>
                    <a:pt x="37889" y="32395"/>
                    <a:pt x="37888" y="32397"/>
                  </a:cubicBezTo>
                  <a:lnTo>
                    <a:pt x="37887" y="32397"/>
                  </a:lnTo>
                  <a:cubicBezTo>
                    <a:pt x="37882" y="32406"/>
                    <a:pt x="37877" y="32414"/>
                    <a:pt x="37871" y="32422"/>
                  </a:cubicBezTo>
                  <a:cubicBezTo>
                    <a:pt x="37832" y="32478"/>
                    <a:pt x="37847" y="32556"/>
                    <a:pt x="37903" y="32594"/>
                  </a:cubicBezTo>
                  <a:cubicBezTo>
                    <a:pt x="37925" y="32608"/>
                    <a:pt x="37949" y="32615"/>
                    <a:pt x="37973" y="32615"/>
                  </a:cubicBezTo>
                  <a:cubicBezTo>
                    <a:pt x="38012" y="32615"/>
                    <a:pt x="38052" y="32597"/>
                    <a:pt x="38075" y="32561"/>
                  </a:cubicBezTo>
                  <a:cubicBezTo>
                    <a:pt x="38239" y="32322"/>
                    <a:pt x="38400" y="32075"/>
                    <a:pt x="38553" y="31829"/>
                  </a:cubicBezTo>
                  <a:cubicBezTo>
                    <a:pt x="38589" y="31770"/>
                    <a:pt x="38571" y="31694"/>
                    <a:pt x="38513" y="31658"/>
                  </a:cubicBezTo>
                  <a:cubicBezTo>
                    <a:pt x="38493" y="31645"/>
                    <a:pt x="38471" y="31639"/>
                    <a:pt x="38448" y="31639"/>
                  </a:cubicBezTo>
                  <a:close/>
                  <a:moveTo>
                    <a:pt x="3572" y="32153"/>
                  </a:moveTo>
                  <a:cubicBezTo>
                    <a:pt x="3548" y="32153"/>
                    <a:pt x="3524" y="32160"/>
                    <a:pt x="3504" y="32174"/>
                  </a:cubicBezTo>
                  <a:cubicBezTo>
                    <a:pt x="3447" y="32212"/>
                    <a:pt x="3431" y="32289"/>
                    <a:pt x="3469" y="32345"/>
                  </a:cubicBezTo>
                  <a:cubicBezTo>
                    <a:pt x="3629" y="32587"/>
                    <a:pt x="3798" y="32829"/>
                    <a:pt x="3968" y="33064"/>
                  </a:cubicBezTo>
                  <a:cubicBezTo>
                    <a:pt x="3992" y="33097"/>
                    <a:pt x="4030" y="33116"/>
                    <a:pt x="4068" y="33116"/>
                  </a:cubicBezTo>
                  <a:cubicBezTo>
                    <a:pt x="4094" y="33116"/>
                    <a:pt x="4119" y="33108"/>
                    <a:pt x="4141" y="33092"/>
                  </a:cubicBezTo>
                  <a:cubicBezTo>
                    <a:pt x="4196" y="33052"/>
                    <a:pt x="4208" y="32974"/>
                    <a:pt x="4169" y="32919"/>
                  </a:cubicBezTo>
                  <a:cubicBezTo>
                    <a:pt x="4013" y="32706"/>
                    <a:pt x="3863" y="32490"/>
                    <a:pt x="3717" y="32270"/>
                  </a:cubicBezTo>
                  <a:lnTo>
                    <a:pt x="3716" y="32270"/>
                  </a:lnTo>
                  <a:cubicBezTo>
                    <a:pt x="3715" y="32269"/>
                    <a:pt x="3714" y="32268"/>
                    <a:pt x="3713" y="32265"/>
                  </a:cubicBezTo>
                  <a:cubicBezTo>
                    <a:pt x="3712" y="32265"/>
                    <a:pt x="3712" y="32265"/>
                    <a:pt x="3712" y="32264"/>
                  </a:cubicBezTo>
                  <a:cubicBezTo>
                    <a:pt x="3711" y="32262"/>
                    <a:pt x="3710" y="32262"/>
                    <a:pt x="3709" y="32260"/>
                  </a:cubicBezTo>
                  <a:cubicBezTo>
                    <a:pt x="3709" y="32259"/>
                    <a:pt x="3709" y="32259"/>
                    <a:pt x="3708" y="32259"/>
                  </a:cubicBezTo>
                  <a:cubicBezTo>
                    <a:pt x="3707" y="32257"/>
                    <a:pt x="3706" y="32256"/>
                    <a:pt x="3705" y="32254"/>
                  </a:cubicBezTo>
                  <a:lnTo>
                    <a:pt x="3704" y="32253"/>
                  </a:lnTo>
                  <a:cubicBezTo>
                    <a:pt x="3703" y="32249"/>
                    <a:pt x="3700" y="32247"/>
                    <a:pt x="3698" y="32243"/>
                  </a:cubicBezTo>
                  <a:lnTo>
                    <a:pt x="3697" y="32242"/>
                  </a:lnTo>
                  <a:cubicBezTo>
                    <a:pt x="3697" y="32242"/>
                    <a:pt x="3696" y="32241"/>
                    <a:pt x="3696" y="32240"/>
                  </a:cubicBezTo>
                  <a:cubicBezTo>
                    <a:pt x="3695" y="32239"/>
                    <a:pt x="3694" y="32237"/>
                    <a:pt x="3693" y="32236"/>
                  </a:cubicBezTo>
                  <a:cubicBezTo>
                    <a:pt x="3693" y="32235"/>
                    <a:pt x="3692" y="32235"/>
                    <a:pt x="3692" y="32234"/>
                  </a:cubicBezTo>
                  <a:cubicBezTo>
                    <a:pt x="3691" y="32233"/>
                    <a:pt x="3689" y="32231"/>
                    <a:pt x="3689" y="32230"/>
                  </a:cubicBezTo>
                  <a:cubicBezTo>
                    <a:pt x="3689" y="32229"/>
                    <a:pt x="3688" y="32228"/>
                    <a:pt x="3688" y="32228"/>
                  </a:cubicBezTo>
                  <a:cubicBezTo>
                    <a:pt x="3687" y="32227"/>
                    <a:pt x="3686" y="32225"/>
                    <a:pt x="3685" y="32223"/>
                  </a:cubicBezTo>
                  <a:cubicBezTo>
                    <a:pt x="3684" y="32223"/>
                    <a:pt x="3684" y="32222"/>
                    <a:pt x="3683" y="32222"/>
                  </a:cubicBezTo>
                  <a:cubicBezTo>
                    <a:pt x="3683" y="32221"/>
                    <a:pt x="3682" y="32218"/>
                    <a:pt x="3680" y="32216"/>
                  </a:cubicBezTo>
                  <a:cubicBezTo>
                    <a:pt x="3678" y="32214"/>
                    <a:pt x="3676" y="32211"/>
                    <a:pt x="3675" y="32208"/>
                  </a:cubicBezTo>
                  <a:cubicBezTo>
                    <a:pt x="3651" y="32173"/>
                    <a:pt x="3612" y="32153"/>
                    <a:pt x="3572" y="32153"/>
                  </a:cubicBezTo>
                  <a:close/>
                  <a:moveTo>
                    <a:pt x="37293" y="33308"/>
                  </a:moveTo>
                  <a:cubicBezTo>
                    <a:pt x="37256" y="33308"/>
                    <a:pt x="37220" y="33324"/>
                    <a:pt x="37195" y="33356"/>
                  </a:cubicBezTo>
                  <a:cubicBezTo>
                    <a:pt x="37108" y="33470"/>
                    <a:pt x="37019" y="33584"/>
                    <a:pt x="36929" y="33695"/>
                  </a:cubicBezTo>
                  <a:cubicBezTo>
                    <a:pt x="36929" y="33696"/>
                    <a:pt x="36928" y="33696"/>
                    <a:pt x="36928" y="33697"/>
                  </a:cubicBezTo>
                  <a:cubicBezTo>
                    <a:pt x="36927" y="33698"/>
                    <a:pt x="36926" y="33700"/>
                    <a:pt x="36924" y="33701"/>
                  </a:cubicBezTo>
                  <a:cubicBezTo>
                    <a:pt x="36924" y="33701"/>
                    <a:pt x="36924" y="33701"/>
                    <a:pt x="36924" y="33702"/>
                  </a:cubicBezTo>
                  <a:cubicBezTo>
                    <a:pt x="36923" y="33703"/>
                    <a:pt x="36921" y="33705"/>
                    <a:pt x="36920" y="33706"/>
                  </a:cubicBezTo>
                  <a:cubicBezTo>
                    <a:pt x="36920" y="33707"/>
                    <a:pt x="36919" y="33708"/>
                    <a:pt x="36919" y="33708"/>
                  </a:cubicBezTo>
                  <a:cubicBezTo>
                    <a:pt x="36918" y="33709"/>
                    <a:pt x="36917" y="33711"/>
                    <a:pt x="36916" y="33712"/>
                  </a:cubicBezTo>
                  <a:cubicBezTo>
                    <a:pt x="36916" y="33712"/>
                    <a:pt x="36915" y="33713"/>
                    <a:pt x="36915" y="33714"/>
                  </a:cubicBezTo>
                  <a:cubicBezTo>
                    <a:pt x="36913" y="33715"/>
                    <a:pt x="36913" y="33715"/>
                    <a:pt x="36911" y="33717"/>
                  </a:cubicBezTo>
                  <a:cubicBezTo>
                    <a:pt x="36911" y="33718"/>
                    <a:pt x="36910" y="33719"/>
                    <a:pt x="36910" y="33719"/>
                  </a:cubicBezTo>
                  <a:cubicBezTo>
                    <a:pt x="36907" y="33723"/>
                    <a:pt x="36903" y="33727"/>
                    <a:pt x="36901" y="33731"/>
                  </a:cubicBezTo>
                  <a:cubicBezTo>
                    <a:pt x="36900" y="33732"/>
                    <a:pt x="36899" y="33733"/>
                    <a:pt x="36898" y="33734"/>
                  </a:cubicBezTo>
                  <a:lnTo>
                    <a:pt x="36896" y="33736"/>
                  </a:lnTo>
                  <a:cubicBezTo>
                    <a:pt x="36896" y="33737"/>
                    <a:pt x="36895" y="33738"/>
                    <a:pt x="36894" y="33739"/>
                  </a:cubicBezTo>
                  <a:cubicBezTo>
                    <a:pt x="36893" y="33741"/>
                    <a:pt x="36892" y="33742"/>
                    <a:pt x="36891" y="33742"/>
                  </a:cubicBezTo>
                  <a:cubicBezTo>
                    <a:pt x="36890" y="33743"/>
                    <a:pt x="36890" y="33744"/>
                    <a:pt x="36889" y="33745"/>
                  </a:cubicBezTo>
                  <a:cubicBezTo>
                    <a:pt x="36889" y="33746"/>
                    <a:pt x="36888" y="33747"/>
                    <a:pt x="36887" y="33748"/>
                  </a:cubicBezTo>
                  <a:cubicBezTo>
                    <a:pt x="36886" y="33749"/>
                    <a:pt x="36885" y="33749"/>
                    <a:pt x="36884" y="33750"/>
                  </a:cubicBezTo>
                  <a:cubicBezTo>
                    <a:pt x="36884" y="33752"/>
                    <a:pt x="36883" y="33752"/>
                    <a:pt x="36882" y="33753"/>
                  </a:cubicBezTo>
                  <a:cubicBezTo>
                    <a:pt x="36882" y="33755"/>
                    <a:pt x="36881" y="33756"/>
                    <a:pt x="36880" y="33757"/>
                  </a:cubicBezTo>
                  <a:cubicBezTo>
                    <a:pt x="36879" y="33757"/>
                    <a:pt x="36878" y="33758"/>
                    <a:pt x="36878" y="33759"/>
                  </a:cubicBezTo>
                  <a:cubicBezTo>
                    <a:pt x="36876" y="33761"/>
                    <a:pt x="36876" y="33763"/>
                    <a:pt x="36874" y="33763"/>
                  </a:cubicBezTo>
                  <a:lnTo>
                    <a:pt x="36874" y="33764"/>
                  </a:lnTo>
                  <a:cubicBezTo>
                    <a:pt x="36870" y="33769"/>
                    <a:pt x="36867" y="33772"/>
                    <a:pt x="36864" y="33777"/>
                  </a:cubicBezTo>
                  <a:lnTo>
                    <a:pt x="36863" y="33777"/>
                  </a:lnTo>
                  <a:cubicBezTo>
                    <a:pt x="36862" y="33778"/>
                    <a:pt x="36861" y="33780"/>
                    <a:pt x="36859" y="33782"/>
                  </a:cubicBezTo>
                  <a:lnTo>
                    <a:pt x="36859" y="33783"/>
                  </a:lnTo>
                  <a:cubicBezTo>
                    <a:pt x="36857" y="33784"/>
                    <a:pt x="36856" y="33786"/>
                    <a:pt x="36855" y="33788"/>
                  </a:cubicBezTo>
                  <a:lnTo>
                    <a:pt x="36854" y="33789"/>
                  </a:lnTo>
                  <a:cubicBezTo>
                    <a:pt x="36853" y="33790"/>
                    <a:pt x="36851" y="33792"/>
                    <a:pt x="36850" y="33794"/>
                  </a:cubicBezTo>
                  <a:lnTo>
                    <a:pt x="36849" y="33795"/>
                  </a:lnTo>
                  <a:cubicBezTo>
                    <a:pt x="36848" y="33797"/>
                    <a:pt x="36846" y="33798"/>
                    <a:pt x="36844" y="33800"/>
                  </a:cubicBezTo>
                  <a:cubicBezTo>
                    <a:pt x="36836" y="33811"/>
                    <a:pt x="36828" y="33820"/>
                    <a:pt x="36820" y="33831"/>
                  </a:cubicBezTo>
                  <a:lnTo>
                    <a:pt x="36820" y="33831"/>
                  </a:lnTo>
                  <a:cubicBezTo>
                    <a:pt x="36774" y="33887"/>
                    <a:pt x="36729" y="33942"/>
                    <a:pt x="36683" y="33997"/>
                  </a:cubicBezTo>
                  <a:cubicBezTo>
                    <a:pt x="36681" y="34000"/>
                    <a:pt x="36679" y="34002"/>
                    <a:pt x="36677" y="34004"/>
                  </a:cubicBezTo>
                  <a:cubicBezTo>
                    <a:pt x="36671" y="34011"/>
                    <a:pt x="36664" y="34019"/>
                    <a:pt x="36658" y="34027"/>
                  </a:cubicBezTo>
                  <a:lnTo>
                    <a:pt x="36657" y="34028"/>
                  </a:lnTo>
                  <a:cubicBezTo>
                    <a:pt x="36656" y="34029"/>
                    <a:pt x="36655" y="34030"/>
                    <a:pt x="36655" y="34031"/>
                  </a:cubicBezTo>
                  <a:cubicBezTo>
                    <a:pt x="36611" y="34084"/>
                    <a:pt x="36618" y="34162"/>
                    <a:pt x="36670" y="34205"/>
                  </a:cubicBezTo>
                  <a:cubicBezTo>
                    <a:pt x="36693" y="34224"/>
                    <a:pt x="36721" y="34234"/>
                    <a:pt x="36749" y="34234"/>
                  </a:cubicBezTo>
                  <a:cubicBezTo>
                    <a:pt x="36785" y="34234"/>
                    <a:pt x="36820" y="34219"/>
                    <a:pt x="36844" y="34190"/>
                  </a:cubicBezTo>
                  <a:cubicBezTo>
                    <a:pt x="37031" y="33967"/>
                    <a:pt x="37214" y="33737"/>
                    <a:pt x="37392" y="33507"/>
                  </a:cubicBezTo>
                  <a:cubicBezTo>
                    <a:pt x="37433" y="33453"/>
                    <a:pt x="37423" y="33375"/>
                    <a:pt x="37368" y="33333"/>
                  </a:cubicBezTo>
                  <a:cubicBezTo>
                    <a:pt x="37346" y="33316"/>
                    <a:pt x="37319" y="33308"/>
                    <a:pt x="37293" y="33308"/>
                  </a:cubicBezTo>
                  <a:close/>
                  <a:moveTo>
                    <a:pt x="4776" y="33787"/>
                  </a:moveTo>
                  <a:cubicBezTo>
                    <a:pt x="4748" y="33787"/>
                    <a:pt x="4721" y="33796"/>
                    <a:pt x="4697" y="33815"/>
                  </a:cubicBezTo>
                  <a:cubicBezTo>
                    <a:pt x="4645" y="33858"/>
                    <a:pt x="4637" y="33936"/>
                    <a:pt x="4680" y="33989"/>
                  </a:cubicBezTo>
                  <a:cubicBezTo>
                    <a:pt x="4863" y="34214"/>
                    <a:pt x="5053" y="34438"/>
                    <a:pt x="5246" y="34656"/>
                  </a:cubicBezTo>
                  <a:cubicBezTo>
                    <a:pt x="5271" y="34683"/>
                    <a:pt x="5305" y="34698"/>
                    <a:pt x="5339" y="34698"/>
                  </a:cubicBezTo>
                  <a:cubicBezTo>
                    <a:pt x="5368" y="34698"/>
                    <a:pt x="5397" y="34687"/>
                    <a:pt x="5421" y="34666"/>
                  </a:cubicBezTo>
                  <a:cubicBezTo>
                    <a:pt x="5472" y="34621"/>
                    <a:pt x="5477" y="34542"/>
                    <a:pt x="5431" y="34492"/>
                  </a:cubicBezTo>
                  <a:cubicBezTo>
                    <a:pt x="5427" y="34487"/>
                    <a:pt x="5424" y="34483"/>
                    <a:pt x="5419" y="34479"/>
                  </a:cubicBezTo>
                  <a:lnTo>
                    <a:pt x="5419" y="34478"/>
                  </a:lnTo>
                  <a:cubicBezTo>
                    <a:pt x="5413" y="34471"/>
                    <a:pt x="5406" y="34463"/>
                    <a:pt x="5399" y="34455"/>
                  </a:cubicBezTo>
                  <a:cubicBezTo>
                    <a:pt x="5397" y="34453"/>
                    <a:pt x="5396" y="34451"/>
                    <a:pt x="5394" y="34450"/>
                  </a:cubicBezTo>
                  <a:lnTo>
                    <a:pt x="5394" y="34449"/>
                  </a:lnTo>
                  <a:cubicBezTo>
                    <a:pt x="5392" y="34447"/>
                    <a:pt x="5390" y="34445"/>
                    <a:pt x="5389" y="34444"/>
                  </a:cubicBezTo>
                  <a:lnTo>
                    <a:pt x="5389" y="34443"/>
                  </a:lnTo>
                  <a:cubicBezTo>
                    <a:pt x="5387" y="34441"/>
                    <a:pt x="5386" y="34440"/>
                    <a:pt x="5384" y="34438"/>
                  </a:cubicBezTo>
                  <a:lnTo>
                    <a:pt x="5383" y="34437"/>
                  </a:lnTo>
                  <a:cubicBezTo>
                    <a:pt x="5382" y="34436"/>
                    <a:pt x="5381" y="34434"/>
                    <a:pt x="5379" y="34432"/>
                  </a:cubicBezTo>
                  <a:lnTo>
                    <a:pt x="5378" y="34431"/>
                  </a:lnTo>
                  <a:cubicBezTo>
                    <a:pt x="5374" y="34426"/>
                    <a:pt x="5369" y="34420"/>
                    <a:pt x="5363" y="34415"/>
                  </a:cubicBezTo>
                  <a:cubicBezTo>
                    <a:pt x="5363" y="34414"/>
                    <a:pt x="5363" y="34414"/>
                    <a:pt x="5362" y="34413"/>
                  </a:cubicBezTo>
                  <a:cubicBezTo>
                    <a:pt x="5362" y="34412"/>
                    <a:pt x="5360" y="34410"/>
                    <a:pt x="5359" y="34410"/>
                  </a:cubicBezTo>
                  <a:cubicBezTo>
                    <a:pt x="5358" y="34409"/>
                    <a:pt x="5357" y="34408"/>
                    <a:pt x="5357" y="34407"/>
                  </a:cubicBezTo>
                  <a:cubicBezTo>
                    <a:pt x="5356" y="34406"/>
                    <a:pt x="5355" y="34405"/>
                    <a:pt x="5354" y="34403"/>
                  </a:cubicBezTo>
                  <a:cubicBezTo>
                    <a:pt x="5353" y="34403"/>
                    <a:pt x="5353" y="34403"/>
                    <a:pt x="5352" y="34402"/>
                  </a:cubicBezTo>
                  <a:cubicBezTo>
                    <a:pt x="5351" y="34401"/>
                    <a:pt x="5350" y="34399"/>
                    <a:pt x="5349" y="34398"/>
                  </a:cubicBezTo>
                  <a:cubicBezTo>
                    <a:pt x="5348" y="34397"/>
                    <a:pt x="5348" y="34396"/>
                    <a:pt x="5348" y="34396"/>
                  </a:cubicBezTo>
                  <a:cubicBezTo>
                    <a:pt x="5346" y="34395"/>
                    <a:pt x="5345" y="34394"/>
                    <a:pt x="5344" y="34392"/>
                  </a:cubicBezTo>
                  <a:cubicBezTo>
                    <a:pt x="5343" y="34392"/>
                    <a:pt x="5343" y="34391"/>
                    <a:pt x="5342" y="34390"/>
                  </a:cubicBezTo>
                  <a:cubicBezTo>
                    <a:pt x="5341" y="34389"/>
                    <a:pt x="5340" y="34388"/>
                    <a:pt x="5339" y="34386"/>
                  </a:cubicBezTo>
                  <a:cubicBezTo>
                    <a:pt x="5338" y="34386"/>
                    <a:pt x="5338" y="34386"/>
                    <a:pt x="5338" y="34385"/>
                  </a:cubicBezTo>
                  <a:lnTo>
                    <a:pt x="5333" y="34380"/>
                  </a:lnTo>
                  <a:cubicBezTo>
                    <a:pt x="5333" y="34379"/>
                    <a:pt x="5333" y="34379"/>
                    <a:pt x="5332" y="34378"/>
                  </a:cubicBezTo>
                  <a:cubicBezTo>
                    <a:pt x="5331" y="34377"/>
                    <a:pt x="5329" y="34375"/>
                    <a:pt x="5328" y="34374"/>
                  </a:cubicBezTo>
                  <a:cubicBezTo>
                    <a:pt x="5327" y="34374"/>
                    <a:pt x="5327" y="34373"/>
                    <a:pt x="5327" y="34372"/>
                  </a:cubicBezTo>
                  <a:lnTo>
                    <a:pt x="5323" y="34368"/>
                  </a:lnTo>
                  <a:cubicBezTo>
                    <a:pt x="5322" y="34368"/>
                    <a:pt x="5322" y="34368"/>
                    <a:pt x="5321" y="34367"/>
                  </a:cubicBezTo>
                  <a:cubicBezTo>
                    <a:pt x="5320" y="34365"/>
                    <a:pt x="5320" y="34364"/>
                    <a:pt x="5319" y="34363"/>
                  </a:cubicBezTo>
                  <a:cubicBezTo>
                    <a:pt x="5318" y="34362"/>
                    <a:pt x="5317" y="34362"/>
                    <a:pt x="5316" y="34361"/>
                  </a:cubicBezTo>
                  <a:cubicBezTo>
                    <a:pt x="5315" y="34360"/>
                    <a:pt x="5314" y="34359"/>
                    <a:pt x="5314" y="34358"/>
                  </a:cubicBezTo>
                  <a:cubicBezTo>
                    <a:pt x="5313" y="34356"/>
                    <a:pt x="5313" y="34356"/>
                    <a:pt x="5312" y="34355"/>
                  </a:cubicBezTo>
                  <a:cubicBezTo>
                    <a:pt x="5311" y="34355"/>
                    <a:pt x="5310" y="34353"/>
                    <a:pt x="5309" y="34352"/>
                  </a:cubicBezTo>
                  <a:cubicBezTo>
                    <a:pt x="5308" y="34352"/>
                    <a:pt x="5307" y="34350"/>
                    <a:pt x="5307" y="34350"/>
                  </a:cubicBezTo>
                  <a:cubicBezTo>
                    <a:pt x="5306" y="34348"/>
                    <a:pt x="5305" y="34348"/>
                    <a:pt x="5304" y="34346"/>
                  </a:cubicBezTo>
                  <a:cubicBezTo>
                    <a:pt x="5303" y="34345"/>
                    <a:pt x="5302" y="34344"/>
                    <a:pt x="5301" y="34343"/>
                  </a:cubicBezTo>
                  <a:cubicBezTo>
                    <a:pt x="5300" y="34342"/>
                    <a:pt x="5299" y="34341"/>
                    <a:pt x="5298" y="34339"/>
                  </a:cubicBezTo>
                  <a:cubicBezTo>
                    <a:pt x="5297" y="34338"/>
                    <a:pt x="5296" y="34337"/>
                    <a:pt x="5295" y="34336"/>
                  </a:cubicBezTo>
                  <a:cubicBezTo>
                    <a:pt x="5294" y="34335"/>
                    <a:pt x="5293" y="34334"/>
                    <a:pt x="5293" y="34334"/>
                  </a:cubicBezTo>
                  <a:cubicBezTo>
                    <a:pt x="5292" y="34333"/>
                    <a:pt x="5292" y="34332"/>
                    <a:pt x="5291" y="34331"/>
                  </a:cubicBezTo>
                  <a:cubicBezTo>
                    <a:pt x="5290" y="34330"/>
                    <a:pt x="5289" y="34329"/>
                    <a:pt x="5288" y="34328"/>
                  </a:cubicBezTo>
                  <a:cubicBezTo>
                    <a:pt x="5287" y="34327"/>
                    <a:pt x="5286" y="34327"/>
                    <a:pt x="5286" y="34326"/>
                  </a:cubicBezTo>
                  <a:cubicBezTo>
                    <a:pt x="5285" y="34325"/>
                    <a:pt x="5284" y="34323"/>
                    <a:pt x="5283" y="34322"/>
                  </a:cubicBezTo>
                  <a:cubicBezTo>
                    <a:pt x="5282" y="34321"/>
                    <a:pt x="5282" y="34320"/>
                    <a:pt x="5281" y="34320"/>
                  </a:cubicBezTo>
                  <a:cubicBezTo>
                    <a:pt x="5280" y="34319"/>
                    <a:pt x="5279" y="34318"/>
                    <a:pt x="5279" y="34317"/>
                  </a:cubicBezTo>
                  <a:cubicBezTo>
                    <a:pt x="5278" y="34316"/>
                    <a:pt x="5277" y="34315"/>
                    <a:pt x="5276" y="34314"/>
                  </a:cubicBezTo>
                  <a:cubicBezTo>
                    <a:pt x="5275" y="34313"/>
                    <a:pt x="5275" y="34313"/>
                    <a:pt x="5274" y="34312"/>
                  </a:cubicBezTo>
                  <a:cubicBezTo>
                    <a:pt x="5273" y="34311"/>
                    <a:pt x="5272" y="34310"/>
                    <a:pt x="5272" y="34309"/>
                  </a:cubicBezTo>
                  <a:cubicBezTo>
                    <a:pt x="5271" y="34308"/>
                    <a:pt x="5270" y="34307"/>
                    <a:pt x="5269" y="34307"/>
                  </a:cubicBezTo>
                  <a:cubicBezTo>
                    <a:pt x="5267" y="34304"/>
                    <a:pt x="5265" y="34302"/>
                    <a:pt x="5264" y="34300"/>
                  </a:cubicBezTo>
                  <a:cubicBezTo>
                    <a:pt x="5263" y="34300"/>
                    <a:pt x="5263" y="34299"/>
                    <a:pt x="5262" y="34299"/>
                  </a:cubicBezTo>
                  <a:cubicBezTo>
                    <a:pt x="5261" y="34297"/>
                    <a:pt x="5260" y="34296"/>
                    <a:pt x="5259" y="34295"/>
                  </a:cubicBezTo>
                  <a:cubicBezTo>
                    <a:pt x="5259" y="34294"/>
                    <a:pt x="5259" y="34293"/>
                    <a:pt x="5258" y="34293"/>
                  </a:cubicBezTo>
                  <a:cubicBezTo>
                    <a:pt x="5257" y="34292"/>
                    <a:pt x="5256" y="34291"/>
                    <a:pt x="5255" y="34290"/>
                  </a:cubicBezTo>
                  <a:cubicBezTo>
                    <a:pt x="5254" y="34289"/>
                    <a:pt x="5253" y="34288"/>
                    <a:pt x="5252" y="34287"/>
                  </a:cubicBezTo>
                  <a:cubicBezTo>
                    <a:pt x="5252" y="34286"/>
                    <a:pt x="5251" y="34286"/>
                    <a:pt x="5250" y="34285"/>
                  </a:cubicBezTo>
                  <a:cubicBezTo>
                    <a:pt x="5250" y="34284"/>
                    <a:pt x="5249" y="34283"/>
                    <a:pt x="5248" y="34282"/>
                  </a:cubicBezTo>
                  <a:cubicBezTo>
                    <a:pt x="5247" y="34281"/>
                    <a:pt x="5246" y="34279"/>
                    <a:pt x="5245" y="34279"/>
                  </a:cubicBezTo>
                  <a:cubicBezTo>
                    <a:pt x="5245" y="34278"/>
                    <a:pt x="5244" y="34277"/>
                    <a:pt x="5244" y="34277"/>
                  </a:cubicBezTo>
                  <a:cubicBezTo>
                    <a:pt x="5243" y="34275"/>
                    <a:pt x="5241" y="34274"/>
                    <a:pt x="5240" y="34273"/>
                  </a:cubicBezTo>
                  <a:cubicBezTo>
                    <a:pt x="5240" y="34272"/>
                    <a:pt x="5239" y="34272"/>
                    <a:pt x="5239" y="34272"/>
                  </a:cubicBezTo>
                  <a:cubicBezTo>
                    <a:pt x="5238" y="34270"/>
                    <a:pt x="5237" y="34269"/>
                    <a:pt x="5236" y="34268"/>
                  </a:cubicBezTo>
                  <a:cubicBezTo>
                    <a:pt x="5236" y="34267"/>
                    <a:pt x="5235" y="34266"/>
                    <a:pt x="5235" y="34266"/>
                  </a:cubicBezTo>
                  <a:cubicBezTo>
                    <a:pt x="5232" y="34264"/>
                    <a:pt x="5231" y="34261"/>
                    <a:pt x="5228" y="34258"/>
                  </a:cubicBezTo>
                  <a:cubicBezTo>
                    <a:pt x="5227" y="34258"/>
                    <a:pt x="5227" y="34258"/>
                    <a:pt x="5227" y="34258"/>
                  </a:cubicBezTo>
                  <a:cubicBezTo>
                    <a:pt x="5226" y="34257"/>
                    <a:pt x="5225" y="34255"/>
                    <a:pt x="5224" y="34254"/>
                  </a:cubicBezTo>
                  <a:cubicBezTo>
                    <a:pt x="5224" y="34253"/>
                    <a:pt x="5223" y="34252"/>
                    <a:pt x="5222" y="34251"/>
                  </a:cubicBezTo>
                  <a:cubicBezTo>
                    <a:pt x="5221" y="34251"/>
                    <a:pt x="5221" y="34250"/>
                    <a:pt x="5220" y="34249"/>
                  </a:cubicBezTo>
                  <a:lnTo>
                    <a:pt x="5217" y="34246"/>
                  </a:lnTo>
                  <a:cubicBezTo>
                    <a:pt x="5217" y="34245"/>
                    <a:pt x="5216" y="34245"/>
                    <a:pt x="5215" y="34244"/>
                  </a:cubicBezTo>
                  <a:cubicBezTo>
                    <a:pt x="5214" y="34243"/>
                    <a:pt x="5213" y="34242"/>
                    <a:pt x="5213" y="34241"/>
                  </a:cubicBezTo>
                  <a:cubicBezTo>
                    <a:pt x="5212" y="34240"/>
                    <a:pt x="5210" y="34238"/>
                    <a:pt x="5210" y="34238"/>
                  </a:cubicBezTo>
                  <a:lnTo>
                    <a:pt x="5208" y="34236"/>
                  </a:lnTo>
                  <a:cubicBezTo>
                    <a:pt x="5207" y="34234"/>
                    <a:pt x="5206" y="34234"/>
                    <a:pt x="5205" y="34232"/>
                  </a:cubicBezTo>
                  <a:cubicBezTo>
                    <a:pt x="5204" y="34231"/>
                    <a:pt x="5204" y="34231"/>
                    <a:pt x="5203" y="34231"/>
                  </a:cubicBezTo>
                  <a:cubicBezTo>
                    <a:pt x="5203" y="34230"/>
                    <a:pt x="5202" y="34228"/>
                    <a:pt x="5201" y="34227"/>
                  </a:cubicBezTo>
                  <a:cubicBezTo>
                    <a:pt x="5200" y="34226"/>
                    <a:pt x="5200" y="34226"/>
                    <a:pt x="5199" y="34225"/>
                  </a:cubicBezTo>
                  <a:cubicBezTo>
                    <a:pt x="5197" y="34223"/>
                    <a:pt x="5196" y="34220"/>
                    <a:pt x="5193" y="34217"/>
                  </a:cubicBezTo>
                  <a:lnTo>
                    <a:pt x="5191" y="34217"/>
                  </a:lnTo>
                  <a:cubicBezTo>
                    <a:pt x="5191" y="34216"/>
                    <a:pt x="5190" y="34214"/>
                    <a:pt x="5189" y="34213"/>
                  </a:cubicBezTo>
                  <a:cubicBezTo>
                    <a:pt x="5188" y="34212"/>
                    <a:pt x="5188" y="34211"/>
                    <a:pt x="5187" y="34210"/>
                  </a:cubicBezTo>
                  <a:cubicBezTo>
                    <a:pt x="5186" y="34210"/>
                    <a:pt x="5185" y="34209"/>
                    <a:pt x="5184" y="34208"/>
                  </a:cubicBezTo>
                  <a:cubicBezTo>
                    <a:pt x="5183" y="34207"/>
                    <a:pt x="5183" y="34206"/>
                    <a:pt x="5183" y="34205"/>
                  </a:cubicBezTo>
                  <a:cubicBezTo>
                    <a:pt x="5182" y="34204"/>
                    <a:pt x="5181" y="34203"/>
                    <a:pt x="5180" y="34203"/>
                  </a:cubicBezTo>
                  <a:cubicBezTo>
                    <a:pt x="5179" y="34202"/>
                    <a:pt x="5178" y="34201"/>
                    <a:pt x="5177" y="34200"/>
                  </a:cubicBezTo>
                  <a:cubicBezTo>
                    <a:pt x="5176" y="34199"/>
                    <a:pt x="5176" y="34197"/>
                    <a:pt x="5175" y="34196"/>
                  </a:cubicBezTo>
                  <a:cubicBezTo>
                    <a:pt x="5174" y="34196"/>
                    <a:pt x="5174" y="34195"/>
                    <a:pt x="5173" y="34194"/>
                  </a:cubicBezTo>
                  <a:cubicBezTo>
                    <a:pt x="5172" y="34193"/>
                    <a:pt x="5171" y="34192"/>
                    <a:pt x="5170" y="34191"/>
                  </a:cubicBezTo>
                  <a:cubicBezTo>
                    <a:pt x="5169" y="34190"/>
                    <a:pt x="5169" y="34190"/>
                    <a:pt x="5168" y="34189"/>
                  </a:cubicBezTo>
                  <a:cubicBezTo>
                    <a:pt x="5168" y="34188"/>
                    <a:pt x="5167" y="34187"/>
                    <a:pt x="5166" y="34186"/>
                  </a:cubicBezTo>
                  <a:cubicBezTo>
                    <a:pt x="5164" y="34184"/>
                    <a:pt x="5163" y="34183"/>
                    <a:pt x="5162" y="34183"/>
                  </a:cubicBezTo>
                  <a:cubicBezTo>
                    <a:pt x="5162" y="34181"/>
                    <a:pt x="5160" y="34179"/>
                    <a:pt x="5159" y="34177"/>
                  </a:cubicBezTo>
                  <a:cubicBezTo>
                    <a:pt x="5158" y="34176"/>
                    <a:pt x="5157" y="34176"/>
                    <a:pt x="5156" y="34176"/>
                  </a:cubicBezTo>
                  <a:cubicBezTo>
                    <a:pt x="5155" y="34174"/>
                    <a:pt x="5155" y="34173"/>
                    <a:pt x="5154" y="34172"/>
                  </a:cubicBezTo>
                  <a:cubicBezTo>
                    <a:pt x="5153" y="34171"/>
                    <a:pt x="5153" y="34170"/>
                    <a:pt x="5152" y="34169"/>
                  </a:cubicBezTo>
                  <a:cubicBezTo>
                    <a:pt x="5151" y="34169"/>
                    <a:pt x="5150" y="34168"/>
                    <a:pt x="5149" y="34167"/>
                  </a:cubicBezTo>
                  <a:lnTo>
                    <a:pt x="5147" y="34164"/>
                  </a:lnTo>
                  <a:cubicBezTo>
                    <a:pt x="5146" y="34163"/>
                    <a:pt x="5146" y="34162"/>
                    <a:pt x="5145" y="34161"/>
                  </a:cubicBezTo>
                  <a:cubicBezTo>
                    <a:pt x="5144" y="34161"/>
                    <a:pt x="5143" y="34160"/>
                    <a:pt x="5142" y="34159"/>
                  </a:cubicBezTo>
                  <a:cubicBezTo>
                    <a:pt x="5142" y="34157"/>
                    <a:pt x="5141" y="34156"/>
                    <a:pt x="5140" y="34155"/>
                  </a:cubicBezTo>
                  <a:cubicBezTo>
                    <a:pt x="5139" y="34155"/>
                    <a:pt x="5139" y="34154"/>
                    <a:pt x="5138" y="34153"/>
                  </a:cubicBezTo>
                  <a:cubicBezTo>
                    <a:pt x="5136" y="34152"/>
                    <a:pt x="5136" y="34151"/>
                    <a:pt x="5135" y="34150"/>
                  </a:cubicBezTo>
                  <a:cubicBezTo>
                    <a:pt x="5135" y="34149"/>
                    <a:pt x="5134" y="34148"/>
                    <a:pt x="5134" y="34148"/>
                  </a:cubicBezTo>
                  <a:cubicBezTo>
                    <a:pt x="5133" y="34147"/>
                    <a:pt x="5131" y="34146"/>
                    <a:pt x="5130" y="34144"/>
                  </a:cubicBezTo>
                  <a:lnTo>
                    <a:pt x="5129" y="34143"/>
                  </a:lnTo>
                  <a:cubicBezTo>
                    <a:pt x="5127" y="34140"/>
                    <a:pt x="5125" y="34138"/>
                    <a:pt x="5122" y="34134"/>
                  </a:cubicBezTo>
                  <a:cubicBezTo>
                    <a:pt x="5122" y="34134"/>
                    <a:pt x="5122" y="34134"/>
                    <a:pt x="5121" y="34134"/>
                  </a:cubicBezTo>
                  <a:cubicBezTo>
                    <a:pt x="5121" y="34133"/>
                    <a:pt x="5120" y="34132"/>
                    <a:pt x="5119" y="34130"/>
                  </a:cubicBezTo>
                  <a:cubicBezTo>
                    <a:pt x="5118" y="34129"/>
                    <a:pt x="5118" y="34129"/>
                    <a:pt x="5117" y="34128"/>
                  </a:cubicBezTo>
                  <a:cubicBezTo>
                    <a:pt x="5116" y="34128"/>
                    <a:pt x="5115" y="34127"/>
                    <a:pt x="5114" y="34125"/>
                  </a:cubicBezTo>
                  <a:cubicBezTo>
                    <a:pt x="5114" y="34124"/>
                    <a:pt x="5113" y="34124"/>
                    <a:pt x="5113" y="34123"/>
                  </a:cubicBezTo>
                  <a:cubicBezTo>
                    <a:pt x="5112" y="34122"/>
                    <a:pt x="5110" y="34121"/>
                    <a:pt x="5109" y="34120"/>
                  </a:cubicBezTo>
                  <a:cubicBezTo>
                    <a:pt x="5109" y="34119"/>
                    <a:pt x="5108" y="34118"/>
                    <a:pt x="5107" y="34118"/>
                  </a:cubicBezTo>
                  <a:cubicBezTo>
                    <a:pt x="5107" y="34116"/>
                    <a:pt x="5106" y="34115"/>
                    <a:pt x="5105" y="34114"/>
                  </a:cubicBezTo>
                  <a:cubicBezTo>
                    <a:pt x="5104" y="34114"/>
                    <a:pt x="5104" y="34113"/>
                    <a:pt x="5103" y="34112"/>
                  </a:cubicBezTo>
                  <a:cubicBezTo>
                    <a:pt x="5102" y="34111"/>
                    <a:pt x="5101" y="34110"/>
                    <a:pt x="5100" y="34108"/>
                  </a:cubicBezTo>
                  <a:cubicBezTo>
                    <a:pt x="5100" y="34108"/>
                    <a:pt x="5100" y="34107"/>
                    <a:pt x="5099" y="34107"/>
                  </a:cubicBezTo>
                  <a:cubicBezTo>
                    <a:pt x="5098" y="34106"/>
                    <a:pt x="5096" y="34104"/>
                    <a:pt x="5095" y="34103"/>
                  </a:cubicBezTo>
                  <a:cubicBezTo>
                    <a:pt x="5093" y="34100"/>
                    <a:pt x="5090" y="34097"/>
                    <a:pt x="5088" y="34094"/>
                  </a:cubicBezTo>
                  <a:cubicBezTo>
                    <a:pt x="5087" y="34093"/>
                    <a:pt x="5087" y="34093"/>
                    <a:pt x="5086" y="34093"/>
                  </a:cubicBezTo>
                  <a:cubicBezTo>
                    <a:pt x="5086" y="34092"/>
                    <a:pt x="5085" y="34090"/>
                    <a:pt x="5084" y="34089"/>
                  </a:cubicBezTo>
                  <a:cubicBezTo>
                    <a:pt x="5083" y="34088"/>
                    <a:pt x="5083" y="34088"/>
                    <a:pt x="5082" y="34087"/>
                  </a:cubicBezTo>
                  <a:cubicBezTo>
                    <a:pt x="5081" y="34086"/>
                    <a:pt x="5080" y="34085"/>
                    <a:pt x="5080" y="34084"/>
                  </a:cubicBezTo>
                  <a:lnTo>
                    <a:pt x="5078" y="34081"/>
                  </a:lnTo>
                  <a:cubicBezTo>
                    <a:pt x="5077" y="34080"/>
                    <a:pt x="5075" y="34079"/>
                    <a:pt x="5074" y="34078"/>
                  </a:cubicBezTo>
                  <a:cubicBezTo>
                    <a:pt x="5074" y="34078"/>
                    <a:pt x="5073" y="34077"/>
                    <a:pt x="5073" y="34076"/>
                  </a:cubicBezTo>
                  <a:cubicBezTo>
                    <a:pt x="5073" y="34075"/>
                    <a:pt x="5071" y="34073"/>
                    <a:pt x="5070" y="34073"/>
                  </a:cubicBezTo>
                  <a:cubicBezTo>
                    <a:pt x="5069" y="34073"/>
                    <a:pt x="5069" y="34072"/>
                    <a:pt x="5068" y="34071"/>
                  </a:cubicBezTo>
                  <a:cubicBezTo>
                    <a:pt x="5067" y="34069"/>
                    <a:pt x="5066" y="34069"/>
                    <a:pt x="5066" y="34067"/>
                  </a:cubicBezTo>
                  <a:cubicBezTo>
                    <a:pt x="5065" y="34066"/>
                    <a:pt x="5065" y="34066"/>
                    <a:pt x="5064" y="34066"/>
                  </a:cubicBezTo>
                  <a:cubicBezTo>
                    <a:pt x="5060" y="34061"/>
                    <a:pt x="5056" y="34056"/>
                    <a:pt x="5052" y="34052"/>
                  </a:cubicBezTo>
                  <a:cubicBezTo>
                    <a:pt x="5051" y="34050"/>
                    <a:pt x="5050" y="34049"/>
                    <a:pt x="5048" y="34047"/>
                  </a:cubicBezTo>
                  <a:cubicBezTo>
                    <a:pt x="5048" y="34046"/>
                    <a:pt x="5048" y="34046"/>
                    <a:pt x="5047" y="34046"/>
                  </a:cubicBezTo>
                  <a:cubicBezTo>
                    <a:pt x="5046" y="34045"/>
                    <a:pt x="5045" y="34044"/>
                    <a:pt x="5045" y="34042"/>
                  </a:cubicBezTo>
                  <a:cubicBezTo>
                    <a:pt x="5044" y="34041"/>
                    <a:pt x="5044" y="34041"/>
                    <a:pt x="5043" y="34040"/>
                  </a:cubicBezTo>
                  <a:cubicBezTo>
                    <a:pt x="5042" y="34039"/>
                    <a:pt x="5040" y="34038"/>
                    <a:pt x="5039" y="34037"/>
                  </a:cubicBezTo>
                  <a:cubicBezTo>
                    <a:pt x="5039" y="34036"/>
                    <a:pt x="5038" y="34036"/>
                    <a:pt x="5038" y="34035"/>
                  </a:cubicBezTo>
                  <a:cubicBezTo>
                    <a:pt x="5038" y="34034"/>
                    <a:pt x="5036" y="34032"/>
                    <a:pt x="5035" y="34031"/>
                  </a:cubicBezTo>
                  <a:cubicBezTo>
                    <a:pt x="5035" y="34031"/>
                    <a:pt x="5034" y="34031"/>
                    <a:pt x="5034" y="34030"/>
                  </a:cubicBezTo>
                  <a:cubicBezTo>
                    <a:pt x="5027" y="34022"/>
                    <a:pt x="5020" y="34013"/>
                    <a:pt x="5013" y="34005"/>
                  </a:cubicBezTo>
                  <a:cubicBezTo>
                    <a:pt x="5013" y="34005"/>
                    <a:pt x="5013" y="34004"/>
                    <a:pt x="5013" y="34004"/>
                  </a:cubicBezTo>
                  <a:cubicBezTo>
                    <a:pt x="5011" y="34003"/>
                    <a:pt x="5011" y="34002"/>
                    <a:pt x="5010" y="34000"/>
                  </a:cubicBezTo>
                  <a:cubicBezTo>
                    <a:pt x="5009" y="34000"/>
                    <a:pt x="5009" y="33999"/>
                    <a:pt x="5009" y="33999"/>
                  </a:cubicBezTo>
                  <a:cubicBezTo>
                    <a:pt x="5007" y="33997"/>
                    <a:pt x="5006" y="33997"/>
                    <a:pt x="5004" y="33995"/>
                  </a:cubicBezTo>
                  <a:cubicBezTo>
                    <a:pt x="5004" y="33995"/>
                    <a:pt x="5004" y="33994"/>
                    <a:pt x="5004" y="33994"/>
                  </a:cubicBezTo>
                  <a:cubicBezTo>
                    <a:pt x="5003" y="33992"/>
                    <a:pt x="5002" y="33990"/>
                    <a:pt x="5000" y="33990"/>
                  </a:cubicBezTo>
                  <a:cubicBezTo>
                    <a:pt x="5000" y="33989"/>
                    <a:pt x="5000" y="33989"/>
                    <a:pt x="5000" y="33989"/>
                  </a:cubicBezTo>
                  <a:cubicBezTo>
                    <a:pt x="4956" y="33937"/>
                    <a:pt x="4914" y="33885"/>
                    <a:pt x="4871" y="33832"/>
                  </a:cubicBezTo>
                  <a:cubicBezTo>
                    <a:pt x="4846" y="33803"/>
                    <a:pt x="4811" y="33787"/>
                    <a:pt x="4776" y="33787"/>
                  </a:cubicBezTo>
                  <a:close/>
                  <a:moveTo>
                    <a:pt x="35981" y="34856"/>
                  </a:moveTo>
                  <a:cubicBezTo>
                    <a:pt x="35948" y="34856"/>
                    <a:pt x="35916" y="34869"/>
                    <a:pt x="35891" y="34895"/>
                  </a:cubicBezTo>
                  <a:cubicBezTo>
                    <a:pt x="35818" y="34974"/>
                    <a:pt x="35743" y="35051"/>
                    <a:pt x="35669" y="35129"/>
                  </a:cubicBezTo>
                  <a:cubicBezTo>
                    <a:pt x="35668" y="35130"/>
                    <a:pt x="35668" y="35130"/>
                    <a:pt x="35667" y="35131"/>
                  </a:cubicBezTo>
                  <a:cubicBezTo>
                    <a:pt x="35666" y="35132"/>
                    <a:pt x="35665" y="35132"/>
                    <a:pt x="35664" y="35133"/>
                  </a:cubicBezTo>
                  <a:cubicBezTo>
                    <a:pt x="35664" y="35134"/>
                    <a:pt x="35663" y="35135"/>
                    <a:pt x="35663" y="35136"/>
                  </a:cubicBezTo>
                  <a:cubicBezTo>
                    <a:pt x="35662" y="35137"/>
                    <a:pt x="35660" y="35138"/>
                    <a:pt x="35659" y="35139"/>
                  </a:cubicBezTo>
                  <a:cubicBezTo>
                    <a:pt x="35659" y="35139"/>
                    <a:pt x="35658" y="35140"/>
                    <a:pt x="35657" y="35141"/>
                  </a:cubicBezTo>
                  <a:cubicBezTo>
                    <a:pt x="35657" y="35142"/>
                    <a:pt x="35656" y="35143"/>
                    <a:pt x="35655" y="35144"/>
                  </a:cubicBezTo>
                  <a:cubicBezTo>
                    <a:pt x="35654" y="35145"/>
                    <a:pt x="35653" y="35146"/>
                    <a:pt x="35652" y="35146"/>
                  </a:cubicBezTo>
                  <a:cubicBezTo>
                    <a:pt x="35651" y="35147"/>
                    <a:pt x="35650" y="35148"/>
                    <a:pt x="35650" y="35149"/>
                  </a:cubicBezTo>
                  <a:cubicBezTo>
                    <a:pt x="35649" y="35150"/>
                    <a:pt x="35647" y="35152"/>
                    <a:pt x="35646" y="35153"/>
                  </a:cubicBezTo>
                  <a:cubicBezTo>
                    <a:pt x="35645" y="35153"/>
                    <a:pt x="35645" y="35153"/>
                    <a:pt x="35645" y="35153"/>
                  </a:cubicBezTo>
                  <a:cubicBezTo>
                    <a:pt x="35527" y="35276"/>
                    <a:pt x="35409" y="35395"/>
                    <a:pt x="35287" y="35514"/>
                  </a:cubicBezTo>
                  <a:cubicBezTo>
                    <a:pt x="35239" y="35562"/>
                    <a:pt x="35238" y="35641"/>
                    <a:pt x="35286" y="35690"/>
                  </a:cubicBezTo>
                  <a:cubicBezTo>
                    <a:pt x="35311" y="35714"/>
                    <a:pt x="35342" y="35726"/>
                    <a:pt x="35375" y="35726"/>
                  </a:cubicBezTo>
                  <a:cubicBezTo>
                    <a:pt x="35406" y="35726"/>
                    <a:pt x="35437" y="35714"/>
                    <a:pt x="35461" y="35690"/>
                  </a:cubicBezTo>
                  <a:cubicBezTo>
                    <a:pt x="35668" y="35487"/>
                    <a:pt x="35873" y="35276"/>
                    <a:pt x="36071" y="35064"/>
                  </a:cubicBezTo>
                  <a:cubicBezTo>
                    <a:pt x="36118" y="35014"/>
                    <a:pt x="36116" y="34936"/>
                    <a:pt x="36066" y="34889"/>
                  </a:cubicBezTo>
                  <a:cubicBezTo>
                    <a:pt x="36042" y="34867"/>
                    <a:pt x="36012" y="34856"/>
                    <a:pt x="35981" y="34856"/>
                  </a:cubicBezTo>
                  <a:close/>
                  <a:moveTo>
                    <a:pt x="6132" y="35296"/>
                  </a:moveTo>
                  <a:cubicBezTo>
                    <a:pt x="6100" y="35296"/>
                    <a:pt x="6069" y="35308"/>
                    <a:pt x="6045" y="35332"/>
                  </a:cubicBezTo>
                  <a:cubicBezTo>
                    <a:pt x="5996" y="35380"/>
                    <a:pt x="5996" y="35458"/>
                    <a:pt x="6044" y="35507"/>
                  </a:cubicBezTo>
                  <a:cubicBezTo>
                    <a:pt x="6249" y="35713"/>
                    <a:pt x="6460" y="35917"/>
                    <a:pt x="6673" y="36116"/>
                  </a:cubicBezTo>
                  <a:cubicBezTo>
                    <a:pt x="6697" y="36137"/>
                    <a:pt x="6727" y="36149"/>
                    <a:pt x="6757" y="36149"/>
                  </a:cubicBezTo>
                  <a:cubicBezTo>
                    <a:pt x="6790" y="36149"/>
                    <a:pt x="6823" y="36135"/>
                    <a:pt x="6848" y="36109"/>
                  </a:cubicBezTo>
                  <a:cubicBezTo>
                    <a:pt x="6894" y="36059"/>
                    <a:pt x="6891" y="35980"/>
                    <a:pt x="6841" y="35934"/>
                  </a:cubicBezTo>
                  <a:cubicBezTo>
                    <a:pt x="6630" y="35738"/>
                    <a:pt x="6422" y="35538"/>
                    <a:pt x="6220" y="35332"/>
                  </a:cubicBezTo>
                  <a:cubicBezTo>
                    <a:pt x="6195" y="35308"/>
                    <a:pt x="6164" y="35296"/>
                    <a:pt x="6132" y="35296"/>
                  </a:cubicBezTo>
                  <a:close/>
                  <a:moveTo>
                    <a:pt x="34526" y="36269"/>
                  </a:moveTo>
                  <a:cubicBezTo>
                    <a:pt x="34497" y="36269"/>
                    <a:pt x="34467" y="36280"/>
                    <a:pt x="34444" y="36300"/>
                  </a:cubicBezTo>
                  <a:cubicBezTo>
                    <a:pt x="34438" y="36306"/>
                    <a:pt x="34431" y="36312"/>
                    <a:pt x="34424" y="36318"/>
                  </a:cubicBezTo>
                  <a:cubicBezTo>
                    <a:pt x="34414" y="36327"/>
                    <a:pt x="34404" y="36336"/>
                    <a:pt x="34394" y="36344"/>
                  </a:cubicBezTo>
                  <a:cubicBezTo>
                    <a:pt x="34394" y="36344"/>
                    <a:pt x="34393" y="36344"/>
                    <a:pt x="34393" y="36345"/>
                  </a:cubicBezTo>
                  <a:cubicBezTo>
                    <a:pt x="34391" y="36346"/>
                    <a:pt x="34391" y="36347"/>
                    <a:pt x="34389" y="36348"/>
                  </a:cubicBezTo>
                  <a:lnTo>
                    <a:pt x="34387" y="36350"/>
                  </a:lnTo>
                  <a:cubicBezTo>
                    <a:pt x="34386" y="36351"/>
                    <a:pt x="34385" y="36352"/>
                    <a:pt x="34384" y="36353"/>
                  </a:cubicBezTo>
                  <a:cubicBezTo>
                    <a:pt x="34384" y="36353"/>
                    <a:pt x="34383" y="36354"/>
                    <a:pt x="34382" y="36355"/>
                  </a:cubicBezTo>
                  <a:cubicBezTo>
                    <a:pt x="34381" y="36356"/>
                    <a:pt x="34380" y="36357"/>
                    <a:pt x="34378" y="36358"/>
                  </a:cubicBezTo>
                  <a:cubicBezTo>
                    <a:pt x="34377" y="36358"/>
                    <a:pt x="34377" y="36359"/>
                    <a:pt x="34377" y="36359"/>
                  </a:cubicBezTo>
                  <a:cubicBezTo>
                    <a:pt x="34376" y="36360"/>
                    <a:pt x="34374" y="36361"/>
                    <a:pt x="34373" y="36362"/>
                  </a:cubicBezTo>
                  <a:cubicBezTo>
                    <a:pt x="34372" y="36363"/>
                    <a:pt x="34371" y="36364"/>
                    <a:pt x="34370" y="36364"/>
                  </a:cubicBezTo>
                  <a:cubicBezTo>
                    <a:pt x="34370" y="36365"/>
                    <a:pt x="34369" y="36366"/>
                    <a:pt x="34368" y="36367"/>
                  </a:cubicBezTo>
                  <a:cubicBezTo>
                    <a:pt x="34366" y="36368"/>
                    <a:pt x="34364" y="36370"/>
                    <a:pt x="34363" y="36371"/>
                  </a:cubicBezTo>
                  <a:cubicBezTo>
                    <a:pt x="34362" y="36372"/>
                    <a:pt x="34362" y="36372"/>
                    <a:pt x="34362" y="36372"/>
                  </a:cubicBezTo>
                  <a:cubicBezTo>
                    <a:pt x="34360" y="36374"/>
                    <a:pt x="34358" y="36375"/>
                    <a:pt x="34357" y="36377"/>
                  </a:cubicBezTo>
                  <a:cubicBezTo>
                    <a:pt x="34357" y="36377"/>
                    <a:pt x="34356" y="36378"/>
                    <a:pt x="34356" y="36378"/>
                  </a:cubicBezTo>
                  <a:cubicBezTo>
                    <a:pt x="34354" y="36379"/>
                    <a:pt x="34353" y="36380"/>
                    <a:pt x="34351" y="36381"/>
                  </a:cubicBezTo>
                  <a:cubicBezTo>
                    <a:pt x="34351" y="36382"/>
                    <a:pt x="34350" y="36382"/>
                    <a:pt x="34350" y="36383"/>
                  </a:cubicBezTo>
                  <a:cubicBezTo>
                    <a:pt x="34349" y="36384"/>
                    <a:pt x="34347" y="36385"/>
                    <a:pt x="34346" y="36386"/>
                  </a:cubicBezTo>
                  <a:cubicBezTo>
                    <a:pt x="34346" y="36387"/>
                    <a:pt x="34345" y="36387"/>
                    <a:pt x="34345" y="36387"/>
                  </a:cubicBezTo>
                  <a:cubicBezTo>
                    <a:pt x="34345" y="36387"/>
                    <a:pt x="34345" y="36387"/>
                    <a:pt x="34344" y="36387"/>
                  </a:cubicBezTo>
                  <a:cubicBezTo>
                    <a:pt x="34343" y="36389"/>
                    <a:pt x="34342" y="36390"/>
                    <a:pt x="34340" y="36391"/>
                  </a:cubicBezTo>
                  <a:cubicBezTo>
                    <a:pt x="34340" y="36392"/>
                    <a:pt x="34339" y="36392"/>
                    <a:pt x="34338" y="36392"/>
                  </a:cubicBezTo>
                  <a:cubicBezTo>
                    <a:pt x="34337" y="36394"/>
                    <a:pt x="34336" y="36395"/>
                    <a:pt x="34334" y="36397"/>
                  </a:cubicBezTo>
                  <a:lnTo>
                    <a:pt x="34333" y="36397"/>
                  </a:lnTo>
                  <a:cubicBezTo>
                    <a:pt x="34328" y="36402"/>
                    <a:pt x="34322" y="36407"/>
                    <a:pt x="34316" y="36412"/>
                  </a:cubicBezTo>
                  <a:lnTo>
                    <a:pt x="34315" y="36413"/>
                  </a:lnTo>
                  <a:cubicBezTo>
                    <a:pt x="34314" y="36414"/>
                    <a:pt x="34312" y="36415"/>
                    <a:pt x="34310" y="36417"/>
                  </a:cubicBezTo>
                  <a:lnTo>
                    <a:pt x="34309" y="36418"/>
                  </a:lnTo>
                  <a:cubicBezTo>
                    <a:pt x="34308" y="36419"/>
                    <a:pt x="34306" y="36420"/>
                    <a:pt x="34304" y="36422"/>
                  </a:cubicBezTo>
                  <a:cubicBezTo>
                    <a:pt x="34133" y="36571"/>
                    <a:pt x="33959" y="36715"/>
                    <a:pt x="33784" y="36858"/>
                  </a:cubicBezTo>
                  <a:cubicBezTo>
                    <a:pt x="33730" y="36901"/>
                    <a:pt x="33722" y="36979"/>
                    <a:pt x="33765" y="37032"/>
                  </a:cubicBezTo>
                  <a:cubicBezTo>
                    <a:pt x="33790" y="37062"/>
                    <a:pt x="33826" y="37078"/>
                    <a:pt x="33861" y="37078"/>
                  </a:cubicBezTo>
                  <a:cubicBezTo>
                    <a:pt x="33889" y="37078"/>
                    <a:pt x="33916" y="37069"/>
                    <a:pt x="33939" y="37051"/>
                  </a:cubicBezTo>
                  <a:cubicBezTo>
                    <a:pt x="34164" y="36867"/>
                    <a:pt x="34390" y="36678"/>
                    <a:pt x="34607" y="36486"/>
                  </a:cubicBezTo>
                  <a:cubicBezTo>
                    <a:pt x="34659" y="36440"/>
                    <a:pt x="34664" y="36363"/>
                    <a:pt x="34618" y="36311"/>
                  </a:cubicBezTo>
                  <a:cubicBezTo>
                    <a:pt x="34594" y="36283"/>
                    <a:pt x="34560" y="36269"/>
                    <a:pt x="34526" y="36269"/>
                  </a:cubicBezTo>
                  <a:close/>
                  <a:moveTo>
                    <a:pt x="7628" y="36667"/>
                  </a:moveTo>
                  <a:cubicBezTo>
                    <a:pt x="7593" y="36667"/>
                    <a:pt x="7557" y="36681"/>
                    <a:pt x="7533" y="36711"/>
                  </a:cubicBezTo>
                  <a:cubicBezTo>
                    <a:pt x="7489" y="36764"/>
                    <a:pt x="7496" y="36841"/>
                    <a:pt x="7550" y="36885"/>
                  </a:cubicBezTo>
                  <a:cubicBezTo>
                    <a:pt x="7773" y="37071"/>
                    <a:pt x="8003" y="37254"/>
                    <a:pt x="8234" y="37430"/>
                  </a:cubicBezTo>
                  <a:cubicBezTo>
                    <a:pt x="8257" y="37447"/>
                    <a:pt x="8283" y="37455"/>
                    <a:pt x="8309" y="37455"/>
                  </a:cubicBezTo>
                  <a:cubicBezTo>
                    <a:pt x="8346" y="37455"/>
                    <a:pt x="8383" y="37438"/>
                    <a:pt x="8407" y="37407"/>
                  </a:cubicBezTo>
                  <a:cubicBezTo>
                    <a:pt x="8449" y="37352"/>
                    <a:pt x="8438" y="37274"/>
                    <a:pt x="8384" y="37233"/>
                  </a:cubicBezTo>
                  <a:cubicBezTo>
                    <a:pt x="8369" y="37222"/>
                    <a:pt x="8354" y="37210"/>
                    <a:pt x="8338" y="37198"/>
                  </a:cubicBezTo>
                  <a:cubicBezTo>
                    <a:pt x="8336" y="37197"/>
                    <a:pt x="8335" y="37196"/>
                    <a:pt x="8333" y="37194"/>
                  </a:cubicBezTo>
                  <a:lnTo>
                    <a:pt x="8332" y="37193"/>
                  </a:lnTo>
                  <a:cubicBezTo>
                    <a:pt x="8330" y="37192"/>
                    <a:pt x="8328" y="37190"/>
                    <a:pt x="8327" y="37190"/>
                  </a:cubicBezTo>
                  <a:cubicBezTo>
                    <a:pt x="8326" y="37189"/>
                    <a:pt x="8326" y="37189"/>
                    <a:pt x="8326" y="37189"/>
                  </a:cubicBezTo>
                  <a:cubicBezTo>
                    <a:pt x="8321" y="37186"/>
                    <a:pt x="8318" y="37183"/>
                    <a:pt x="8314" y="37180"/>
                  </a:cubicBezTo>
                  <a:cubicBezTo>
                    <a:pt x="8314" y="37179"/>
                    <a:pt x="8313" y="37178"/>
                    <a:pt x="8312" y="37178"/>
                  </a:cubicBezTo>
                  <a:cubicBezTo>
                    <a:pt x="8311" y="37177"/>
                    <a:pt x="8309" y="37177"/>
                    <a:pt x="8308" y="37176"/>
                  </a:cubicBezTo>
                  <a:cubicBezTo>
                    <a:pt x="8307" y="37174"/>
                    <a:pt x="8307" y="37174"/>
                    <a:pt x="8305" y="37173"/>
                  </a:cubicBezTo>
                  <a:cubicBezTo>
                    <a:pt x="8304" y="37172"/>
                    <a:pt x="8304" y="37172"/>
                    <a:pt x="8303" y="37171"/>
                  </a:cubicBezTo>
                  <a:cubicBezTo>
                    <a:pt x="8301" y="37170"/>
                    <a:pt x="8300" y="37170"/>
                    <a:pt x="8300" y="37169"/>
                  </a:cubicBezTo>
                  <a:lnTo>
                    <a:pt x="8297" y="37167"/>
                  </a:lnTo>
                  <a:cubicBezTo>
                    <a:pt x="8296" y="37166"/>
                    <a:pt x="8294" y="37164"/>
                    <a:pt x="8294" y="37164"/>
                  </a:cubicBezTo>
                  <a:cubicBezTo>
                    <a:pt x="8293" y="37163"/>
                    <a:pt x="8293" y="37163"/>
                    <a:pt x="8292" y="37163"/>
                  </a:cubicBezTo>
                  <a:cubicBezTo>
                    <a:pt x="8291" y="37162"/>
                    <a:pt x="8289" y="37161"/>
                    <a:pt x="8287" y="37159"/>
                  </a:cubicBezTo>
                  <a:cubicBezTo>
                    <a:pt x="8221" y="37108"/>
                    <a:pt x="8156" y="37057"/>
                    <a:pt x="8091" y="37005"/>
                  </a:cubicBezTo>
                  <a:lnTo>
                    <a:pt x="8090" y="37005"/>
                  </a:lnTo>
                  <a:cubicBezTo>
                    <a:pt x="8088" y="37004"/>
                    <a:pt x="8087" y="37003"/>
                    <a:pt x="8086" y="37002"/>
                  </a:cubicBezTo>
                  <a:cubicBezTo>
                    <a:pt x="8085" y="37001"/>
                    <a:pt x="8085" y="37001"/>
                    <a:pt x="8085" y="37001"/>
                  </a:cubicBezTo>
                  <a:cubicBezTo>
                    <a:pt x="8083" y="36999"/>
                    <a:pt x="8081" y="36998"/>
                    <a:pt x="8080" y="36998"/>
                  </a:cubicBezTo>
                  <a:cubicBezTo>
                    <a:pt x="8080" y="36997"/>
                    <a:pt x="8080" y="36997"/>
                    <a:pt x="8080" y="36997"/>
                  </a:cubicBezTo>
                  <a:cubicBezTo>
                    <a:pt x="8078" y="36996"/>
                    <a:pt x="8076" y="36994"/>
                    <a:pt x="8074" y="36993"/>
                  </a:cubicBezTo>
                  <a:cubicBezTo>
                    <a:pt x="8074" y="36993"/>
                    <a:pt x="8074" y="36992"/>
                    <a:pt x="8074" y="36992"/>
                  </a:cubicBezTo>
                  <a:cubicBezTo>
                    <a:pt x="8070" y="36989"/>
                    <a:pt x="8065" y="36985"/>
                    <a:pt x="8060" y="36982"/>
                  </a:cubicBezTo>
                  <a:cubicBezTo>
                    <a:pt x="8060" y="36981"/>
                    <a:pt x="8059" y="36981"/>
                    <a:pt x="8059" y="36980"/>
                  </a:cubicBezTo>
                  <a:cubicBezTo>
                    <a:pt x="8058" y="36979"/>
                    <a:pt x="8056" y="36978"/>
                    <a:pt x="8055" y="36977"/>
                  </a:cubicBezTo>
                  <a:cubicBezTo>
                    <a:pt x="8054" y="36977"/>
                    <a:pt x="8053" y="36977"/>
                    <a:pt x="8053" y="36976"/>
                  </a:cubicBezTo>
                  <a:cubicBezTo>
                    <a:pt x="8052" y="36975"/>
                    <a:pt x="8051" y="36974"/>
                    <a:pt x="8050" y="36973"/>
                  </a:cubicBezTo>
                  <a:cubicBezTo>
                    <a:pt x="8049" y="36972"/>
                    <a:pt x="8048" y="36971"/>
                    <a:pt x="8047" y="36971"/>
                  </a:cubicBezTo>
                  <a:cubicBezTo>
                    <a:pt x="8046" y="36970"/>
                    <a:pt x="8046" y="36970"/>
                    <a:pt x="8044" y="36969"/>
                  </a:cubicBezTo>
                  <a:cubicBezTo>
                    <a:pt x="8043" y="36968"/>
                    <a:pt x="8042" y="36967"/>
                    <a:pt x="8041" y="36966"/>
                  </a:cubicBezTo>
                  <a:cubicBezTo>
                    <a:pt x="8040" y="36965"/>
                    <a:pt x="8039" y="36965"/>
                    <a:pt x="8039" y="36964"/>
                  </a:cubicBezTo>
                  <a:cubicBezTo>
                    <a:pt x="8038" y="36963"/>
                    <a:pt x="8036" y="36963"/>
                    <a:pt x="8035" y="36962"/>
                  </a:cubicBezTo>
                  <a:cubicBezTo>
                    <a:pt x="8034" y="36961"/>
                    <a:pt x="8033" y="36960"/>
                    <a:pt x="8033" y="36960"/>
                  </a:cubicBezTo>
                  <a:cubicBezTo>
                    <a:pt x="8032" y="36958"/>
                    <a:pt x="8030" y="36957"/>
                    <a:pt x="8028" y="36956"/>
                  </a:cubicBezTo>
                  <a:lnTo>
                    <a:pt x="8027" y="36956"/>
                  </a:lnTo>
                  <a:cubicBezTo>
                    <a:pt x="8024" y="36952"/>
                    <a:pt x="8019" y="36949"/>
                    <a:pt x="8016" y="36946"/>
                  </a:cubicBezTo>
                  <a:lnTo>
                    <a:pt x="8015" y="36945"/>
                  </a:lnTo>
                  <a:cubicBezTo>
                    <a:pt x="8013" y="36944"/>
                    <a:pt x="8011" y="36943"/>
                    <a:pt x="8010" y="36941"/>
                  </a:cubicBezTo>
                  <a:lnTo>
                    <a:pt x="8009" y="36941"/>
                  </a:lnTo>
                  <a:cubicBezTo>
                    <a:pt x="8007" y="36939"/>
                    <a:pt x="8005" y="36937"/>
                    <a:pt x="8004" y="36936"/>
                  </a:cubicBezTo>
                  <a:lnTo>
                    <a:pt x="8003" y="36936"/>
                  </a:lnTo>
                  <a:cubicBezTo>
                    <a:pt x="7908" y="36860"/>
                    <a:pt x="7815" y="36784"/>
                    <a:pt x="7722" y="36707"/>
                  </a:cubicBezTo>
                  <a:lnTo>
                    <a:pt x="7721" y="36706"/>
                  </a:lnTo>
                  <a:cubicBezTo>
                    <a:pt x="7719" y="36705"/>
                    <a:pt x="7717" y="36703"/>
                    <a:pt x="7716" y="36702"/>
                  </a:cubicBezTo>
                  <a:cubicBezTo>
                    <a:pt x="7715" y="36702"/>
                    <a:pt x="7715" y="36702"/>
                    <a:pt x="7715" y="36701"/>
                  </a:cubicBezTo>
                  <a:cubicBezTo>
                    <a:pt x="7713" y="36700"/>
                    <a:pt x="7712" y="36699"/>
                    <a:pt x="7710" y="36698"/>
                  </a:cubicBezTo>
                  <a:cubicBezTo>
                    <a:pt x="7709" y="36697"/>
                    <a:pt x="7709" y="36697"/>
                    <a:pt x="7709" y="36696"/>
                  </a:cubicBezTo>
                  <a:cubicBezTo>
                    <a:pt x="7709" y="36695"/>
                    <a:pt x="7708" y="36695"/>
                    <a:pt x="7708" y="36695"/>
                  </a:cubicBezTo>
                  <a:cubicBezTo>
                    <a:pt x="7684" y="36676"/>
                    <a:pt x="7656" y="36667"/>
                    <a:pt x="7628" y="36667"/>
                  </a:cubicBezTo>
                  <a:close/>
                  <a:moveTo>
                    <a:pt x="32939" y="37535"/>
                  </a:moveTo>
                  <a:cubicBezTo>
                    <a:pt x="32915" y="37535"/>
                    <a:pt x="32890" y="37542"/>
                    <a:pt x="32868" y="37558"/>
                  </a:cubicBezTo>
                  <a:cubicBezTo>
                    <a:pt x="32781" y="37621"/>
                    <a:pt x="32692" y="37684"/>
                    <a:pt x="32603" y="37746"/>
                  </a:cubicBezTo>
                  <a:cubicBezTo>
                    <a:pt x="32602" y="37748"/>
                    <a:pt x="32600" y="37748"/>
                    <a:pt x="32598" y="37749"/>
                  </a:cubicBezTo>
                  <a:cubicBezTo>
                    <a:pt x="32598" y="37749"/>
                    <a:pt x="32597" y="37750"/>
                    <a:pt x="32597" y="37750"/>
                  </a:cubicBezTo>
                  <a:cubicBezTo>
                    <a:pt x="32596" y="37751"/>
                    <a:pt x="32594" y="37753"/>
                    <a:pt x="32593" y="37754"/>
                  </a:cubicBezTo>
                  <a:cubicBezTo>
                    <a:pt x="32592" y="37754"/>
                    <a:pt x="32592" y="37754"/>
                    <a:pt x="32591" y="37755"/>
                  </a:cubicBezTo>
                  <a:cubicBezTo>
                    <a:pt x="32589" y="37755"/>
                    <a:pt x="32588" y="37756"/>
                    <a:pt x="32587" y="37757"/>
                  </a:cubicBezTo>
                  <a:cubicBezTo>
                    <a:pt x="32587" y="37758"/>
                    <a:pt x="32586" y="37758"/>
                    <a:pt x="32585" y="37758"/>
                  </a:cubicBezTo>
                  <a:cubicBezTo>
                    <a:pt x="32584" y="37760"/>
                    <a:pt x="32582" y="37760"/>
                    <a:pt x="32581" y="37762"/>
                  </a:cubicBezTo>
                  <a:cubicBezTo>
                    <a:pt x="32581" y="37762"/>
                    <a:pt x="32581" y="37762"/>
                    <a:pt x="32580" y="37762"/>
                  </a:cubicBezTo>
                  <a:cubicBezTo>
                    <a:pt x="32575" y="37766"/>
                    <a:pt x="32571" y="37768"/>
                    <a:pt x="32567" y="37771"/>
                  </a:cubicBezTo>
                  <a:cubicBezTo>
                    <a:pt x="32566" y="37772"/>
                    <a:pt x="32565" y="37773"/>
                    <a:pt x="32564" y="37774"/>
                  </a:cubicBezTo>
                  <a:cubicBezTo>
                    <a:pt x="32563" y="37774"/>
                    <a:pt x="32561" y="37775"/>
                    <a:pt x="32561" y="37775"/>
                  </a:cubicBezTo>
                  <a:cubicBezTo>
                    <a:pt x="32560" y="37776"/>
                    <a:pt x="32559" y="37776"/>
                    <a:pt x="32558" y="37777"/>
                  </a:cubicBezTo>
                  <a:cubicBezTo>
                    <a:pt x="32557" y="37778"/>
                    <a:pt x="32556" y="37779"/>
                    <a:pt x="32555" y="37780"/>
                  </a:cubicBezTo>
                  <a:cubicBezTo>
                    <a:pt x="32553" y="37780"/>
                    <a:pt x="32553" y="37781"/>
                    <a:pt x="32552" y="37782"/>
                  </a:cubicBezTo>
                  <a:cubicBezTo>
                    <a:pt x="32551" y="37782"/>
                    <a:pt x="32550" y="37782"/>
                    <a:pt x="32549" y="37783"/>
                  </a:cubicBezTo>
                  <a:cubicBezTo>
                    <a:pt x="32547" y="37784"/>
                    <a:pt x="32547" y="37785"/>
                    <a:pt x="32546" y="37786"/>
                  </a:cubicBezTo>
                  <a:cubicBezTo>
                    <a:pt x="32545" y="37787"/>
                    <a:pt x="32544" y="37787"/>
                    <a:pt x="32543" y="37788"/>
                  </a:cubicBezTo>
                  <a:cubicBezTo>
                    <a:pt x="32541" y="37789"/>
                    <a:pt x="32540" y="37790"/>
                    <a:pt x="32538" y="37791"/>
                  </a:cubicBezTo>
                  <a:lnTo>
                    <a:pt x="32537" y="37792"/>
                  </a:lnTo>
                  <a:cubicBezTo>
                    <a:pt x="32526" y="37799"/>
                    <a:pt x="32516" y="37806"/>
                    <a:pt x="32505" y="37813"/>
                  </a:cubicBezTo>
                  <a:lnTo>
                    <a:pt x="32505" y="37814"/>
                  </a:lnTo>
                  <a:cubicBezTo>
                    <a:pt x="32389" y="37893"/>
                    <a:pt x="32273" y="37972"/>
                    <a:pt x="32155" y="38050"/>
                  </a:cubicBezTo>
                  <a:cubicBezTo>
                    <a:pt x="32099" y="38087"/>
                    <a:pt x="32083" y="38164"/>
                    <a:pt x="32120" y="38221"/>
                  </a:cubicBezTo>
                  <a:cubicBezTo>
                    <a:pt x="32144" y="38257"/>
                    <a:pt x="32184" y="38277"/>
                    <a:pt x="32224" y="38277"/>
                  </a:cubicBezTo>
                  <a:cubicBezTo>
                    <a:pt x="32247" y="38277"/>
                    <a:pt x="32271" y="38270"/>
                    <a:pt x="32292" y="38256"/>
                  </a:cubicBezTo>
                  <a:cubicBezTo>
                    <a:pt x="32534" y="38096"/>
                    <a:pt x="32777" y="37929"/>
                    <a:pt x="33012" y="37759"/>
                  </a:cubicBezTo>
                  <a:cubicBezTo>
                    <a:pt x="33068" y="37719"/>
                    <a:pt x="33080" y="37642"/>
                    <a:pt x="33040" y="37586"/>
                  </a:cubicBezTo>
                  <a:cubicBezTo>
                    <a:pt x="33016" y="37553"/>
                    <a:pt x="32978" y="37535"/>
                    <a:pt x="32939" y="37535"/>
                  </a:cubicBezTo>
                  <a:close/>
                  <a:moveTo>
                    <a:pt x="9250" y="37885"/>
                  </a:moveTo>
                  <a:cubicBezTo>
                    <a:pt x="9211" y="37885"/>
                    <a:pt x="9172" y="37904"/>
                    <a:pt x="9148" y="37940"/>
                  </a:cubicBezTo>
                  <a:cubicBezTo>
                    <a:pt x="9110" y="37996"/>
                    <a:pt x="9125" y="38073"/>
                    <a:pt x="9181" y="38111"/>
                  </a:cubicBezTo>
                  <a:cubicBezTo>
                    <a:pt x="9422" y="38274"/>
                    <a:pt x="9669" y="38434"/>
                    <a:pt x="9916" y="38587"/>
                  </a:cubicBezTo>
                  <a:cubicBezTo>
                    <a:pt x="9936" y="38600"/>
                    <a:pt x="9959" y="38605"/>
                    <a:pt x="9980" y="38605"/>
                  </a:cubicBezTo>
                  <a:cubicBezTo>
                    <a:pt x="10022" y="38605"/>
                    <a:pt x="10062" y="38585"/>
                    <a:pt x="10086" y="38546"/>
                  </a:cubicBezTo>
                  <a:cubicBezTo>
                    <a:pt x="10122" y="38489"/>
                    <a:pt x="10104" y="38413"/>
                    <a:pt x="10047" y="38377"/>
                  </a:cubicBezTo>
                  <a:cubicBezTo>
                    <a:pt x="9889" y="38279"/>
                    <a:pt x="9733" y="38181"/>
                    <a:pt x="9579" y="38079"/>
                  </a:cubicBezTo>
                  <a:cubicBezTo>
                    <a:pt x="9579" y="38078"/>
                    <a:pt x="9579" y="38078"/>
                    <a:pt x="9578" y="38078"/>
                  </a:cubicBezTo>
                  <a:cubicBezTo>
                    <a:pt x="9576" y="38078"/>
                    <a:pt x="9575" y="38077"/>
                    <a:pt x="9574" y="38075"/>
                  </a:cubicBezTo>
                  <a:lnTo>
                    <a:pt x="9572" y="38075"/>
                  </a:lnTo>
                  <a:cubicBezTo>
                    <a:pt x="9571" y="38073"/>
                    <a:pt x="9569" y="38072"/>
                    <a:pt x="9567" y="38071"/>
                  </a:cubicBezTo>
                  <a:cubicBezTo>
                    <a:pt x="9567" y="38071"/>
                    <a:pt x="9567" y="38071"/>
                    <a:pt x="9567" y="38071"/>
                  </a:cubicBezTo>
                  <a:cubicBezTo>
                    <a:pt x="9565" y="38070"/>
                    <a:pt x="9563" y="38069"/>
                    <a:pt x="9562" y="38068"/>
                  </a:cubicBezTo>
                  <a:cubicBezTo>
                    <a:pt x="9561" y="38067"/>
                    <a:pt x="9561" y="38067"/>
                    <a:pt x="9560" y="38067"/>
                  </a:cubicBezTo>
                  <a:cubicBezTo>
                    <a:pt x="9556" y="38064"/>
                    <a:pt x="9552" y="38061"/>
                    <a:pt x="9547" y="38058"/>
                  </a:cubicBezTo>
                  <a:cubicBezTo>
                    <a:pt x="9546" y="38057"/>
                    <a:pt x="9545" y="38057"/>
                    <a:pt x="9544" y="38056"/>
                  </a:cubicBezTo>
                  <a:cubicBezTo>
                    <a:pt x="9544" y="38056"/>
                    <a:pt x="9542" y="38055"/>
                    <a:pt x="9541" y="38054"/>
                  </a:cubicBezTo>
                  <a:cubicBezTo>
                    <a:pt x="9540" y="38053"/>
                    <a:pt x="9539" y="38053"/>
                    <a:pt x="9538" y="38052"/>
                  </a:cubicBezTo>
                  <a:cubicBezTo>
                    <a:pt x="9537" y="38051"/>
                    <a:pt x="9537" y="38051"/>
                    <a:pt x="9535" y="38051"/>
                  </a:cubicBezTo>
                  <a:cubicBezTo>
                    <a:pt x="9534" y="38050"/>
                    <a:pt x="9533" y="38049"/>
                    <a:pt x="9532" y="38048"/>
                  </a:cubicBezTo>
                  <a:cubicBezTo>
                    <a:pt x="9531" y="38047"/>
                    <a:pt x="9531" y="38047"/>
                    <a:pt x="9530" y="38046"/>
                  </a:cubicBezTo>
                  <a:lnTo>
                    <a:pt x="9525" y="38044"/>
                  </a:lnTo>
                  <a:cubicBezTo>
                    <a:pt x="9525" y="38044"/>
                    <a:pt x="9524" y="38043"/>
                    <a:pt x="9524" y="38043"/>
                  </a:cubicBezTo>
                  <a:cubicBezTo>
                    <a:pt x="9522" y="38042"/>
                    <a:pt x="9520" y="38040"/>
                    <a:pt x="9519" y="38039"/>
                  </a:cubicBezTo>
                  <a:lnTo>
                    <a:pt x="9518" y="38038"/>
                  </a:lnTo>
                  <a:cubicBezTo>
                    <a:pt x="9451" y="37995"/>
                    <a:pt x="9386" y="37951"/>
                    <a:pt x="9320" y="37906"/>
                  </a:cubicBezTo>
                  <a:cubicBezTo>
                    <a:pt x="9298" y="37892"/>
                    <a:pt x="9275" y="37885"/>
                    <a:pt x="9250" y="37885"/>
                  </a:cubicBezTo>
                  <a:close/>
                  <a:moveTo>
                    <a:pt x="31239" y="38641"/>
                  </a:moveTo>
                  <a:cubicBezTo>
                    <a:pt x="31217" y="38641"/>
                    <a:pt x="31196" y="38646"/>
                    <a:pt x="31176" y="38657"/>
                  </a:cubicBezTo>
                  <a:cubicBezTo>
                    <a:pt x="31151" y="38671"/>
                    <a:pt x="31127" y="38686"/>
                    <a:pt x="31101" y="38700"/>
                  </a:cubicBezTo>
                  <a:cubicBezTo>
                    <a:pt x="31097" y="38703"/>
                    <a:pt x="31093" y="38705"/>
                    <a:pt x="31088" y="38708"/>
                  </a:cubicBezTo>
                  <a:cubicBezTo>
                    <a:pt x="31086" y="38710"/>
                    <a:pt x="31084" y="38711"/>
                    <a:pt x="31082" y="38711"/>
                  </a:cubicBezTo>
                  <a:cubicBezTo>
                    <a:pt x="31081" y="38712"/>
                    <a:pt x="31081" y="38712"/>
                    <a:pt x="31080" y="38713"/>
                  </a:cubicBezTo>
                  <a:cubicBezTo>
                    <a:pt x="31079" y="38714"/>
                    <a:pt x="31077" y="38714"/>
                    <a:pt x="31076" y="38715"/>
                  </a:cubicBezTo>
                  <a:cubicBezTo>
                    <a:pt x="31074" y="38716"/>
                    <a:pt x="31074" y="38717"/>
                    <a:pt x="31073" y="38717"/>
                  </a:cubicBezTo>
                  <a:cubicBezTo>
                    <a:pt x="31072" y="38718"/>
                    <a:pt x="31071" y="38718"/>
                    <a:pt x="31070" y="38718"/>
                  </a:cubicBezTo>
                  <a:cubicBezTo>
                    <a:pt x="31068" y="38719"/>
                    <a:pt x="31067" y="38720"/>
                    <a:pt x="31066" y="38721"/>
                  </a:cubicBezTo>
                  <a:cubicBezTo>
                    <a:pt x="31066" y="38721"/>
                    <a:pt x="31065" y="38722"/>
                    <a:pt x="31064" y="38722"/>
                  </a:cubicBezTo>
                  <a:cubicBezTo>
                    <a:pt x="31062" y="38723"/>
                    <a:pt x="31061" y="38724"/>
                    <a:pt x="31060" y="38725"/>
                  </a:cubicBezTo>
                  <a:cubicBezTo>
                    <a:pt x="31059" y="38725"/>
                    <a:pt x="31059" y="38725"/>
                    <a:pt x="31058" y="38725"/>
                  </a:cubicBezTo>
                  <a:cubicBezTo>
                    <a:pt x="30888" y="38823"/>
                    <a:pt x="30714" y="38919"/>
                    <a:pt x="30540" y="39013"/>
                  </a:cubicBezTo>
                  <a:cubicBezTo>
                    <a:pt x="30539" y="39013"/>
                    <a:pt x="30539" y="39013"/>
                    <a:pt x="30539" y="39014"/>
                  </a:cubicBezTo>
                  <a:cubicBezTo>
                    <a:pt x="30537" y="39014"/>
                    <a:pt x="30536" y="39014"/>
                    <a:pt x="30534" y="39015"/>
                  </a:cubicBezTo>
                  <a:cubicBezTo>
                    <a:pt x="30534" y="39016"/>
                    <a:pt x="30533" y="39016"/>
                    <a:pt x="30532" y="39016"/>
                  </a:cubicBezTo>
                  <a:cubicBezTo>
                    <a:pt x="30531" y="39017"/>
                    <a:pt x="30530" y="39018"/>
                    <a:pt x="30528" y="39019"/>
                  </a:cubicBezTo>
                  <a:cubicBezTo>
                    <a:pt x="30528" y="39020"/>
                    <a:pt x="30527" y="39020"/>
                    <a:pt x="30526" y="39021"/>
                  </a:cubicBezTo>
                  <a:cubicBezTo>
                    <a:pt x="30525" y="39021"/>
                    <a:pt x="30523" y="39021"/>
                    <a:pt x="30522" y="39022"/>
                  </a:cubicBezTo>
                  <a:cubicBezTo>
                    <a:pt x="30521" y="39022"/>
                    <a:pt x="30520" y="39023"/>
                    <a:pt x="30520" y="39023"/>
                  </a:cubicBezTo>
                  <a:cubicBezTo>
                    <a:pt x="30518" y="39024"/>
                    <a:pt x="30517" y="39025"/>
                    <a:pt x="30516" y="39026"/>
                  </a:cubicBezTo>
                  <a:cubicBezTo>
                    <a:pt x="30515" y="39026"/>
                    <a:pt x="30514" y="39027"/>
                    <a:pt x="30513" y="39028"/>
                  </a:cubicBezTo>
                  <a:cubicBezTo>
                    <a:pt x="30511" y="39028"/>
                    <a:pt x="30510" y="39028"/>
                    <a:pt x="30509" y="39029"/>
                  </a:cubicBezTo>
                  <a:cubicBezTo>
                    <a:pt x="30508" y="39030"/>
                    <a:pt x="30505" y="39031"/>
                    <a:pt x="30503" y="39032"/>
                  </a:cubicBezTo>
                  <a:cubicBezTo>
                    <a:pt x="30503" y="39033"/>
                    <a:pt x="30502" y="39034"/>
                    <a:pt x="30500" y="39034"/>
                  </a:cubicBezTo>
                  <a:cubicBezTo>
                    <a:pt x="30499" y="39035"/>
                    <a:pt x="30498" y="39035"/>
                    <a:pt x="30497" y="39035"/>
                  </a:cubicBezTo>
                  <a:cubicBezTo>
                    <a:pt x="30496" y="39036"/>
                    <a:pt x="30495" y="39037"/>
                    <a:pt x="30494" y="39037"/>
                  </a:cubicBezTo>
                  <a:cubicBezTo>
                    <a:pt x="30493" y="39038"/>
                    <a:pt x="30491" y="39039"/>
                    <a:pt x="30490" y="39039"/>
                  </a:cubicBezTo>
                  <a:cubicBezTo>
                    <a:pt x="30489" y="39040"/>
                    <a:pt x="30489" y="39040"/>
                    <a:pt x="30488" y="39041"/>
                  </a:cubicBezTo>
                  <a:cubicBezTo>
                    <a:pt x="30486" y="39042"/>
                    <a:pt x="30485" y="39042"/>
                    <a:pt x="30483" y="39042"/>
                  </a:cubicBezTo>
                  <a:cubicBezTo>
                    <a:pt x="30482" y="39043"/>
                    <a:pt x="30482" y="39043"/>
                    <a:pt x="30482" y="39044"/>
                  </a:cubicBezTo>
                  <a:cubicBezTo>
                    <a:pt x="30480" y="39045"/>
                    <a:pt x="30478" y="39046"/>
                    <a:pt x="30477" y="39047"/>
                  </a:cubicBezTo>
                  <a:cubicBezTo>
                    <a:pt x="30476" y="39047"/>
                    <a:pt x="30475" y="39048"/>
                    <a:pt x="30475" y="39048"/>
                  </a:cubicBezTo>
                  <a:cubicBezTo>
                    <a:pt x="30473" y="39049"/>
                    <a:pt x="30471" y="39049"/>
                    <a:pt x="30469" y="39050"/>
                  </a:cubicBezTo>
                  <a:lnTo>
                    <a:pt x="30468" y="39051"/>
                  </a:lnTo>
                  <a:cubicBezTo>
                    <a:pt x="30464" y="39053"/>
                    <a:pt x="30460" y="39055"/>
                    <a:pt x="30454" y="39058"/>
                  </a:cubicBezTo>
                  <a:cubicBezTo>
                    <a:pt x="30453" y="39059"/>
                    <a:pt x="30450" y="39061"/>
                    <a:pt x="30448" y="39062"/>
                  </a:cubicBezTo>
                  <a:lnTo>
                    <a:pt x="30448" y="39062"/>
                  </a:lnTo>
                  <a:cubicBezTo>
                    <a:pt x="30445" y="39063"/>
                    <a:pt x="30443" y="39064"/>
                    <a:pt x="30441" y="39065"/>
                  </a:cubicBezTo>
                  <a:lnTo>
                    <a:pt x="30441" y="39066"/>
                  </a:lnTo>
                  <a:lnTo>
                    <a:pt x="30434" y="39069"/>
                  </a:lnTo>
                  <a:lnTo>
                    <a:pt x="30434" y="39069"/>
                  </a:lnTo>
                  <a:cubicBezTo>
                    <a:pt x="30429" y="39072"/>
                    <a:pt x="30425" y="39074"/>
                    <a:pt x="30420" y="39076"/>
                  </a:cubicBezTo>
                  <a:cubicBezTo>
                    <a:pt x="30359" y="39109"/>
                    <a:pt x="30336" y="39183"/>
                    <a:pt x="30368" y="39244"/>
                  </a:cubicBezTo>
                  <a:cubicBezTo>
                    <a:pt x="30390" y="39286"/>
                    <a:pt x="30434" y="39310"/>
                    <a:pt x="30477" y="39310"/>
                  </a:cubicBezTo>
                  <a:cubicBezTo>
                    <a:pt x="30497" y="39310"/>
                    <a:pt x="30516" y="39305"/>
                    <a:pt x="30535" y="39296"/>
                  </a:cubicBezTo>
                  <a:cubicBezTo>
                    <a:pt x="30792" y="39160"/>
                    <a:pt x="31049" y="39017"/>
                    <a:pt x="31301" y="38871"/>
                  </a:cubicBezTo>
                  <a:cubicBezTo>
                    <a:pt x="31360" y="38836"/>
                    <a:pt x="31379" y="38761"/>
                    <a:pt x="31345" y="38702"/>
                  </a:cubicBezTo>
                  <a:cubicBezTo>
                    <a:pt x="31322" y="38663"/>
                    <a:pt x="31280" y="38641"/>
                    <a:pt x="31239" y="38641"/>
                  </a:cubicBezTo>
                  <a:close/>
                  <a:moveTo>
                    <a:pt x="10985" y="38940"/>
                  </a:moveTo>
                  <a:cubicBezTo>
                    <a:pt x="10940" y="38940"/>
                    <a:pt x="10898" y="38963"/>
                    <a:pt x="10875" y="39005"/>
                  </a:cubicBezTo>
                  <a:cubicBezTo>
                    <a:pt x="10843" y="39064"/>
                    <a:pt x="10865" y="39139"/>
                    <a:pt x="10925" y="39172"/>
                  </a:cubicBezTo>
                  <a:cubicBezTo>
                    <a:pt x="11180" y="39311"/>
                    <a:pt x="11442" y="39446"/>
                    <a:pt x="11702" y="39574"/>
                  </a:cubicBezTo>
                  <a:cubicBezTo>
                    <a:pt x="11720" y="39583"/>
                    <a:pt x="11739" y="39586"/>
                    <a:pt x="11757" y="39586"/>
                  </a:cubicBezTo>
                  <a:cubicBezTo>
                    <a:pt x="11803" y="39586"/>
                    <a:pt x="11846" y="39561"/>
                    <a:pt x="11868" y="39517"/>
                  </a:cubicBezTo>
                  <a:cubicBezTo>
                    <a:pt x="11898" y="39456"/>
                    <a:pt x="11872" y="39382"/>
                    <a:pt x="11811" y="39351"/>
                  </a:cubicBezTo>
                  <a:cubicBezTo>
                    <a:pt x="11743" y="39318"/>
                    <a:pt x="11676" y="39285"/>
                    <a:pt x="11609" y="39251"/>
                  </a:cubicBezTo>
                  <a:lnTo>
                    <a:pt x="11608" y="39251"/>
                  </a:lnTo>
                  <a:cubicBezTo>
                    <a:pt x="11606" y="39249"/>
                    <a:pt x="11604" y="39248"/>
                    <a:pt x="11602" y="39248"/>
                  </a:cubicBezTo>
                  <a:lnTo>
                    <a:pt x="11601" y="39248"/>
                  </a:lnTo>
                  <a:cubicBezTo>
                    <a:pt x="11599" y="39246"/>
                    <a:pt x="11597" y="39245"/>
                    <a:pt x="11595" y="39244"/>
                  </a:cubicBezTo>
                  <a:cubicBezTo>
                    <a:pt x="11592" y="39242"/>
                    <a:pt x="11590" y="39241"/>
                    <a:pt x="11588" y="39241"/>
                  </a:cubicBezTo>
                  <a:cubicBezTo>
                    <a:pt x="11585" y="39239"/>
                    <a:pt x="11583" y="39238"/>
                    <a:pt x="11581" y="39237"/>
                  </a:cubicBezTo>
                  <a:cubicBezTo>
                    <a:pt x="11580" y="39237"/>
                    <a:pt x="11579" y="39236"/>
                    <a:pt x="11579" y="39236"/>
                  </a:cubicBezTo>
                  <a:cubicBezTo>
                    <a:pt x="11577" y="39235"/>
                    <a:pt x="11576" y="39234"/>
                    <a:pt x="11575" y="39234"/>
                  </a:cubicBezTo>
                  <a:cubicBezTo>
                    <a:pt x="11573" y="39233"/>
                    <a:pt x="11573" y="39233"/>
                    <a:pt x="11571" y="39233"/>
                  </a:cubicBezTo>
                  <a:cubicBezTo>
                    <a:pt x="11570" y="39232"/>
                    <a:pt x="11570" y="39231"/>
                    <a:pt x="11568" y="39230"/>
                  </a:cubicBezTo>
                  <a:lnTo>
                    <a:pt x="11565" y="39229"/>
                  </a:lnTo>
                  <a:cubicBezTo>
                    <a:pt x="11563" y="39228"/>
                    <a:pt x="11563" y="39228"/>
                    <a:pt x="11562" y="39228"/>
                  </a:cubicBezTo>
                  <a:cubicBezTo>
                    <a:pt x="11561" y="39227"/>
                    <a:pt x="11559" y="39226"/>
                    <a:pt x="11558" y="39226"/>
                  </a:cubicBezTo>
                  <a:cubicBezTo>
                    <a:pt x="11557" y="39225"/>
                    <a:pt x="11556" y="39225"/>
                    <a:pt x="11556" y="39224"/>
                  </a:cubicBezTo>
                  <a:cubicBezTo>
                    <a:pt x="11554" y="39223"/>
                    <a:pt x="11553" y="39223"/>
                    <a:pt x="11551" y="39222"/>
                  </a:cubicBezTo>
                  <a:cubicBezTo>
                    <a:pt x="11551" y="39221"/>
                    <a:pt x="11550" y="39221"/>
                    <a:pt x="11549" y="39221"/>
                  </a:cubicBezTo>
                  <a:cubicBezTo>
                    <a:pt x="11542" y="39218"/>
                    <a:pt x="11535" y="39214"/>
                    <a:pt x="11528" y="39210"/>
                  </a:cubicBezTo>
                  <a:cubicBezTo>
                    <a:pt x="11528" y="39210"/>
                    <a:pt x="11528" y="39210"/>
                    <a:pt x="11527" y="39209"/>
                  </a:cubicBezTo>
                  <a:cubicBezTo>
                    <a:pt x="11525" y="39208"/>
                    <a:pt x="11523" y="39207"/>
                    <a:pt x="11521" y="39207"/>
                  </a:cubicBezTo>
                  <a:lnTo>
                    <a:pt x="11521" y="39207"/>
                  </a:lnTo>
                  <a:cubicBezTo>
                    <a:pt x="11518" y="39205"/>
                    <a:pt x="11517" y="39205"/>
                    <a:pt x="11515" y="39204"/>
                  </a:cubicBezTo>
                  <a:cubicBezTo>
                    <a:pt x="11515" y="39204"/>
                    <a:pt x="11515" y="39203"/>
                    <a:pt x="11515" y="39203"/>
                  </a:cubicBezTo>
                  <a:cubicBezTo>
                    <a:pt x="11399" y="39145"/>
                    <a:pt x="11283" y="39083"/>
                    <a:pt x="11168" y="39022"/>
                  </a:cubicBezTo>
                  <a:cubicBezTo>
                    <a:pt x="11166" y="39021"/>
                    <a:pt x="11164" y="39021"/>
                    <a:pt x="11163" y="39020"/>
                  </a:cubicBezTo>
                  <a:cubicBezTo>
                    <a:pt x="11163" y="39019"/>
                    <a:pt x="11162" y="39019"/>
                    <a:pt x="11162" y="39019"/>
                  </a:cubicBezTo>
                  <a:cubicBezTo>
                    <a:pt x="11160" y="39018"/>
                    <a:pt x="11157" y="39017"/>
                    <a:pt x="11157" y="39016"/>
                  </a:cubicBezTo>
                  <a:cubicBezTo>
                    <a:pt x="11156" y="39016"/>
                    <a:pt x="11156" y="39015"/>
                    <a:pt x="11156" y="39015"/>
                  </a:cubicBezTo>
                  <a:cubicBezTo>
                    <a:pt x="11154" y="39014"/>
                    <a:pt x="11152" y="39014"/>
                    <a:pt x="11150" y="39013"/>
                  </a:cubicBezTo>
                  <a:cubicBezTo>
                    <a:pt x="11150" y="39013"/>
                    <a:pt x="11150" y="39013"/>
                    <a:pt x="11150" y="39012"/>
                  </a:cubicBezTo>
                  <a:cubicBezTo>
                    <a:pt x="11143" y="39008"/>
                    <a:pt x="11135" y="39005"/>
                    <a:pt x="11128" y="39000"/>
                  </a:cubicBezTo>
                  <a:cubicBezTo>
                    <a:pt x="11127" y="39000"/>
                    <a:pt x="11127" y="39000"/>
                    <a:pt x="11126" y="39000"/>
                  </a:cubicBezTo>
                  <a:cubicBezTo>
                    <a:pt x="11124" y="38999"/>
                    <a:pt x="11123" y="38999"/>
                    <a:pt x="11122" y="38998"/>
                  </a:cubicBezTo>
                  <a:cubicBezTo>
                    <a:pt x="11121" y="38997"/>
                    <a:pt x="11120" y="38997"/>
                    <a:pt x="11119" y="38996"/>
                  </a:cubicBezTo>
                  <a:cubicBezTo>
                    <a:pt x="11118" y="38995"/>
                    <a:pt x="11116" y="38994"/>
                    <a:pt x="11115" y="38994"/>
                  </a:cubicBezTo>
                  <a:cubicBezTo>
                    <a:pt x="11115" y="38994"/>
                    <a:pt x="11114" y="38994"/>
                    <a:pt x="11113" y="38993"/>
                  </a:cubicBezTo>
                  <a:cubicBezTo>
                    <a:pt x="11112" y="38992"/>
                    <a:pt x="11110" y="38992"/>
                    <a:pt x="11109" y="38991"/>
                  </a:cubicBezTo>
                  <a:cubicBezTo>
                    <a:pt x="11108" y="38990"/>
                    <a:pt x="11108" y="38990"/>
                    <a:pt x="11107" y="38989"/>
                  </a:cubicBezTo>
                  <a:cubicBezTo>
                    <a:pt x="11105" y="38988"/>
                    <a:pt x="11104" y="38988"/>
                    <a:pt x="11103" y="38987"/>
                  </a:cubicBezTo>
                  <a:cubicBezTo>
                    <a:pt x="11102" y="38987"/>
                    <a:pt x="11101" y="38987"/>
                    <a:pt x="11100" y="38986"/>
                  </a:cubicBezTo>
                  <a:cubicBezTo>
                    <a:pt x="11099" y="38985"/>
                    <a:pt x="11097" y="38984"/>
                    <a:pt x="11096" y="38984"/>
                  </a:cubicBezTo>
                  <a:cubicBezTo>
                    <a:pt x="11095" y="38983"/>
                    <a:pt x="11093" y="38981"/>
                    <a:pt x="11090" y="38980"/>
                  </a:cubicBezTo>
                  <a:cubicBezTo>
                    <a:pt x="11090" y="38980"/>
                    <a:pt x="11088" y="38980"/>
                    <a:pt x="11088" y="38980"/>
                  </a:cubicBezTo>
                  <a:cubicBezTo>
                    <a:pt x="11087" y="38979"/>
                    <a:pt x="11085" y="38978"/>
                    <a:pt x="11084" y="38977"/>
                  </a:cubicBezTo>
                  <a:cubicBezTo>
                    <a:pt x="11083" y="38977"/>
                    <a:pt x="11082" y="38976"/>
                    <a:pt x="11081" y="38976"/>
                  </a:cubicBezTo>
                  <a:lnTo>
                    <a:pt x="11078" y="38973"/>
                  </a:lnTo>
                  <a:cubicBezTo>
                    <a:pt x="11076" y="38973"/>
                    <a:pt x="11076" y="38973"/>
                    <a:pt x="11074" y="38973"/>
                  </a:cubicBezTo>
                  <a:cubicBezTo>
                    <a:pt x="11074" y="38972"/>
                    <a:pt x="11072" y="38971"/>
                    <a:pt x="11071" y="38970"/>
                  </a:cubicBezTo>
                  <a:cubicBezTo>
                    <a:pt x="11070" y="38969"/>
                    <a:pt x="11070" y="38969"/>
                    <a:pt x="11068" y="38969"/>
                  </a:cubicBezTo>
                  <a:cubicBezTo>
                    <a:pt x="11067" y="38968"/>
                    <a:pt x="11066" y="38967"/>
                    <a:pt x="11064" y="38966"/>
                  </a:cubicBezTo>
                  <a:cubicBezTo>
                    <a:pt x="11064" y="38966"/>
                    <a:pt x="11062" y="38966"/>
                    <a:pt x="11062" y="38966"/>
                  </a:cubicBezTo>
                  <a:cubicBezTo>
                    <a:pt x="11060" y="38965"/>
                    <a:pt x="11059" y="38964"/>
                    <a:pt x="11057" y="38963"/>
                  </a:cubicBezTo>
                  <a:cubicBezTo>
                    <a:pt x="11057" y="38962"/>
                    <a:pt x="11056" y="38962"/>
                    <a:pt x="11055" y="38962"/>
                  </a:cubicBezTo>
                  <a:cubicBezTo>
                    <a:pt x="11052" y="38959"/>
                    <a:pt x="11047" y="38957"/>
                    <a:pt x="11043" y="38955"/>
                  </a:cubicBezTo>
                  <a:cubicBezTo>
                    <a:pt x="11025" y="38945"/>
                    <a:pt x="11004" y="38940"/>
                    <a:pt x="10985" y="38940"/>
                  </a:cubicBezTo>
                  <a:close/>
                  <a:moveTo>
                    <a:pt x="29436" y="39574"/>
                  </a:moveTo>
                  <a:cubicBezTo>
                    <a:pt x="29420" y="39574"/>
                    <a:pt x="29402" y="39578"/>
                    <a:pt x="29385" y="39585"/>
                  </a:cubicBezTo>
                  <a:cubicBezTo>
                    <a:pt x="29306" y="39621"/>
                    <a:pt x="29228" y="39657"/>
                    <a:pt x="29148" y="39692"/>
                  </a:cubicBezTo>
                  <a:cubicBezTo>
                    <a:pt x="29146" y="39693"/>
                    <a:pt x="29144" y="39694"/>
                    <a:pt x="29141" y="39695"/>
                  </a:cubicBezTo>
                  <a:lnTo>
                    <a:pt x="29141" y="39696"/>
                  </a:lnTo>
                  <a:cubicBezTo>
                    <a:pt x="29134" y="39698"/>
                    <a:pt x="29127" y="39702"/>
                    <a:pt x="29120" y="39704"/>
                  </a:cubicBezTo>
                  <a:cubicBezTo>
                    <a:pt x="29119" y="39705"/>
                    <a:pt x="29119" y="39705"/>
                    <a:pt x="29119" y="39705"/>
                  </a:cubicBezTo>
                  <a:cubicBezTo>
                    <a:pt x="29117" y="39706"/>
                    <a:pt x="29115" y="39707"/>
                    <a:pt x="29113" y="39708"/>
                  </a:cubicBezTo>
                  <a:cubicBezTo>
                    <a:pt x="29112" y="39708"/>
                    <a:pt x="29112" y="39709"/>
                    <a:pt x="29111" y="39709"/>
                  </a:cubicBezTo>
                  <a:cubicBezTo>
                    <a:pt x="29110" y="39709"/>
                    <a:pt x="29108" y="39709"/>
                    <a:pt x="29106" y="39710"/>
                  </a:cubicBezTo>
                  <a:lnTo>
                    <a:pt x="29104" y="39711"/>
                  </a:lnTo>
                  <a:cubicBezTo>
                    <a:pt x="29103" y="39712"/>
                    <a:pt x="29101" y="39713"/>
                    <a:pt x="29099" y="39714"/>
                  </a:cubicBezTo>
                  <a:cubicBezTo>
                    <a:pt x="29099" y="39714"/>
                    <a:pt x="29099" y="39714"/>
                    <a:pt x="29097" y="39715"/>
                  </a:cubicBezTo>
                  <a:lnTo>
                    <a:pt x="29093" y="39716"/>
                  </a:lnTo>
                  <a:cubicBezTo>
                    <a:pt x="29092" y="39716"/>
                    <a:pt x="29091" y="39717"/>
                    <a:pt x="29091" y="39717"/>
                  </a:cubicBezTo>
                  <a:cubicBezTo>
                    <a:pt x="29089" y="39718"/>
                    <a:pt x="29088" y="39719"/>
                    <a:pt x="29086" y="39719"/>
                  </a:cubicBezTo>
                  <a:cubicBezTo>
                    <a:pt x="29082" y="39721"/>
                    <a:pt x="29077" y="39723"/>
                    <a:pt x="29072" y="39725"/>
                  </a:cubicBezTo>
                  <a:cubicBezTo>
                    <a:pt x="29072" y="39726"/>
                    <a:pt x="29071" y="39726"/>
                    <a:pt x="29071" y="39726"/>
                  </a:cubicBezTo>
                  <a:cubicBezTo>
                    <a:pt x="29069" y="39727"/>
                    <a:pt x="29068" y="39727"/>
                    <a:pt x="29066" y="39728"/>
                  </a:cubicBezTo>
                  <a:cubicBezTo>
                    <a:pt x="29065" y="39729"/>
                    <a:pt x="29064" y="39729"/>
                    <a:pt x="29064" y="39730"/>
                  </a:cubicBezTo>
                  <a:cubicBezTo>
                    <a:pt x="29063" y="39730"/>
                    <a:pt x="29061" y="39730"/>
                    <a:pt x="29060" y="39731"/>
                  </a:cubicBezTo>
                  <a:cubicBezTo>
                    <a:pt x="29059" y="39731"/>
                    <a:pt x="29058" y="39731"/>
                    <a:pt x="29057" y="39732"/>
                  </a:cubicBezTo>
                  <a:cubicBezTo>
                    <a:pt x="29057" y="39732"/>
                    <a:pt x="29054" y="39733"/>
                    <a:pt x="29053" y="39734"/>
                  </a:cubicBezTo>
                  <a:cubicBezTo>
                    <a:pt x="29052" y="39734"/>
                    <a:pt x="29052" y="39735"/>
                    <a:pt x="29051" y="39735"/>
                  </a:cubicBezTo>
                  <a:cubicBezTo>
                    <a:pt x="29050" y="39736"/>
                    <a:pt x="29049" y="39736"/>
                    <a:pt x="29047" y="39737"/>
                  </a:cubicBezTo>
                  <a:cubicBezTo>
                    <a:pt x="29046" y="39737"/>
                    <a:pt x="29045" y="39737"/>
                    <a:pt x="29045" y="39737"/>
                  </a:cubicBezTo>
                  <a:cubicBezTo>
                    <a:pt x="29040" y="39740"/>
                    <a:pt x="29033" y="39743"/>
                    <a:pt x="29028" y="39745"/>
                  </a:cubicBezTo>
                  <a:cubicBezTo>
                    <a:pt x="29026" y="39745"/>
                    <a:pt x="29024" y="39746"/>
                    <a:pt x="29023" y="39747"/>
                  </a:cubicBezTo>
                  <a:lnTo>
                    <a:pt x="29021" y="39748"/>
                  </a:lnTo>
                  <a:cubicBezTo>
                    <a:pt x="29019" y="39749"/>
                    <a:pt x="29018" y="39749"/>
                    <a:pt x="29016" y="39750"/>
                  </a:cubicBezTo>
                  <a:cubicBezTo>
                    <a:pt x="29016" y="39751"/>
                    <a:pt x="29016" y="39751"/>
                    <a:pt x="29015" y="39751"/>
                  </a:cubicBezTo>
                  <a:cubicBezTo>
                    <a:pt x="29013" y="39751"/>
                    <a:pt x="29011" y="39752"/>
                    <a:pt x="29009" y="39752"/>
                  </a:cubicBezTo>
                  <a:cubicBezTo>
                    <a:pt x="29009" y="39753"/>
                    <a:pt x="29009" y="39753"/>
                    <a:pt x="29008" y="39753"/>
                  </a:cubicBezTo>
                  <a:cubicBezTo>
                    <a:pt x="29006" y="39754"/>
                    <a:pt x="29005" y="39755"/>
                    <a:pt x="29003" y="39756"/>
                  </a:cubicBezTo>
                  <a:lnTo>
                    <a:pt x="29002" y="39756"/>
                  </a:lnTo>
                  <a:cubicBezTo>
                    <a:pt x="28995" y="39759"/>
                    <a:pt x="28986" y="39763"/>
                    <a:pt x="28979" y="39766"/>
                  </a:cubicBezTo>
                  <a:lnTo>
                    <a:pt x="28978" y="39766"/>
                  </a:lnTo>
                  <a:cubicBezTo>
                    <a:pt x="28976" y="39767"/>
                    <a:pt x="28975" y="39768"/>
                    <a:pt x="28973" y="39769"/>
                  </a:cubicBezTo>
                  <a:lnTo>
                    <a:pt x="28972" y="39769"/>
                  </a:lnTo>
                  <a:cubicBezTo>
                    <a:pt x="28970" y="39770"/>
                    <a:pt x="28968" y="39771"/>
                    <a:pt x="28967" y="39771"/>
                  </a:cubicBezTo>
                  <a:cubicBezTo>
                    <a:pt x="28966" y="39771"/>
                    <a:pt x="28966" y="39771"/>
                    <a:pt x="28965" y="39772"/>
                  </a:cubicBezTo>
                  <a:cubicBezTo>
                    <a:pt x="28963" y="39773"/>
                    <a:pt x="28961" y="39773"/>
                    <a:pt x="28960" y="39774"/>
                  </a:cubicBezTo>
                  <a:cubicBezTo>
                    <a:pt x="28960" y="39774"/>
                    <a:pt x="28959" y="39775"/>
                    <a:pt x="28959" y="39775"/>
                  </a:cubicBezTo>
                  <a:cubicBezTo>
                    <a:pt x="28951" y="39778"/>
                    <a:pt x="28943" y="39781"/>
                    <a:pt x="28935" y="39785"/>
                  </a:cubicBezTo>
                  <a:cubicBezTo>
                    <a:pt x="28935" y="39785"/>
                    <a:pt x="28934" y="39785"/>
                    <a:pt x="28934" y="39785"/>
                  </a:cubicBezTo>
                  <a:cubicBezTo>
                    <a:pt x="28933" y="39786"/>
                    <a:pt x="28932" y="39786"/>
                    <a:pt x="28930" y="39787"/>
                  </a:cubicBezTo>
                  <a:cubicBezTo>
                    <a:pt x="28929" y="39787"/>
                    <a:pt x="28928" y="39788"/>
                    <a:pt x="28928" y="39788"/>
                  </a:cubicBezTo>
                  <a:cubicBezTo>
                    <a:pt x="28927" y="39789"/>
                    <a:pt x="28925" y="39790"/>
                    <a:pt x="28923" y="39790"/>
                  </a:cubicBezTo>
                  <a:cubicBezTo>
                    <a:pt x="28922" y="39791"/>
                    <a:pt x="28922" y="39791"/>
                    <a:pt x="28921" y="39791"/>
                  </a:cubicBezTo>
                  <a:cubicBezTo>
                    <a:pt x="28920" y="39792"/>
                    <a:pt x="28919" y="39792"/>
                    <a:pt x="28917" y="39792"/>
                  </a:cubicBezTo>
                  <a:cubicBezTo>
                    <a:pt x="28916" y="39793"/>
                    <a:pt x="28915" y="39793"/>
                    <a:pt x="28915" y="39793"/>
                  </a:cubicBezTo>
                  <a:cubicBezTo>
                    <a:pt x="28913" y="39794"/>
                    <a:pt x="28912" y="39795"/>
                    <a:pt x="28910" y="39796"/>
                  </a:cubicBezTo>
                  <a:cubicBezTo>
                    <a:pt x="28904" y="39799"/>
                    <a:pt x="28899" y="39800"/>
                    <a:pt x="28893" y="39803"/>
                  </a:cubicBezTo>
                  <a:cubicBezTo>
                    <a:pt x="28892" y="39803"/>
                    <a:pt x="28892" y="39804"/>
                    <a:pt x="28891" y="39804"/>
                  </a:cubicBezTo>
                  <a:cubicBezTo>
                    <a:pt x="28889" y="39805"/>
                    <a:pt x="28888" y="39805"/>
                    <a:pt x="28886" y="39806"/>
                  </a:cubicBezTo>
                  <a:cubicBezTo>
                    <a:pt x="28885" y="39806"/>
                    <a:pt x="28885" y="39806"/>
                    <a:pt x="28885" y="39806"/>
                  </a:cubicBezTo>
                  <a:cubicBezTo>
                    <a:pt x="28883" y="39807"/>
                    <a:pt x="28881" y="39808"/>
                    <a:pt x="28880" y="39808"/>
                  </a:cubicBezTo>
                  <a:cubicBezTo>
                    <a:pt x="28879" y="39809"/>
                    <a:pt x="28878" y="39809"/>
                    <a:pt x="28878" y="39810"/>
                  </a:cubicBezTo>
                  <a:cubicBezTo>
                    <a:pt x="28877" y="39810"/>
                    <a:pt x="28875" y="39811"/>
                    <a:pt x="28873" y="39812"/>
                  </a:cubicBezTo>
                  <a:cubicBezTo>
                    <a:pt x="28872" y="39812"/>
                    <a:pt x="28871" y="39812"/>
                    <a:pt x="28871" y="39813"/>
                  </a:cubicBezTo>
                  <a:cubicBezTo>
                    <a:pt x="28869" y="39813"/>
                    <a:pt x="28869" y="39813"/>
                    <a:pt x="28867" y="39814"/>
                  </a:cubicBezTo>
                  <a:cubicBezTo>
                    <a:pt x="28866" y="39814"/>
                    <a:pt x="28865" y="39815"/>
                    <a:pt x="28865" y="39815"/>
                  </a:cubicBezTo>
                  <a:cubicBezTo>
                    <a:pt x="28863" y="39816"/>
                    <a:pt x="28861" y="39816"/>
                    <a:pt x="28860" y="39817"/>
                  </a:cubicBezTo>
                  <a:lnTo>
                    <a:pt x="28859" y="39817"/>
                  </a:lnTo>
                  <a:cubicBezTo>
                    <a:pt x="28856" y="39819"/>
                    <a:pt x="28853" y="39819"/>
                    <a:pt x="28851" y="39821"/>
                  </a:cubicBezTo>
                  <a:cubicBezTo>
                    <a:pt x="28849" y="39821"/>
                    <a:pt x="28848" y="39822"/>
                    <a:pt x="28847" y="39822"/>
                  </a:cubicBezTo>
                  <a:cubicBezTo>
                    <a:pt x="28847" y="39823"/>
                    <a:pt x="28844" y="39823"/>
                    <a:pt x="28844" y="39824"/>
                  </a:cubicBezTo>
                  <a:cubicBezTo>
                    <a:pt x="28843" y="39824"/>
                    <a:pt x="28842" y="39825"/>
                    <a:pt x="28840" y="39826"/>
                  </a:cubicBezTo>
                  <a:cubicBezTo>
                    <a:pt x="28839" y="39826"/>
                    <a:pt x="28838" y="39826"/>
                    <a:pt x="28837" y="39826"/>
                  </a:cubicBezTo>
                  <a:cubicBezTo>
                    <a:pt x="28836" y="39827"/>
                    <a:pt x="28835" y="39827"/>
                    <a:pt x="28833" y="39828"/>
                  </a:cubicBezTo>
                  <a:cubicBezTo>
                    <a:pt x="28832" y="39829"/>
                    <a:pt x="28832" y="39829"/>
                    <a:pt x="28830" y="39829"/>
                  </a:cubicBezTo>
                  <a:cubicBezTo>
                    <a:pt x="28830" y="39830"/>
                    <a:pt x="28828" y="39831"/>
                    <a:pt x="28826" y="39831"/>
                  </a:cubicBezTo>
                  <a:cubicBezTo>
                    <a:pt x="28825" y="39832"/>
                    <a:pt x="28825" y="39832"/>
                    <a:pt x="28823" y="39833"/>
                  </a:cubicBezTo>
                  <a:cubicBezTo>
                    <a:pt x="28823" y="39833"/>
                    <a:pt x="28821" y="39833"/>
                    <a:pt x="28819" y="39834"/>
                  </a:cubicBezTo>
                  <a:cubicBezTo>
                    <a:pt x="28818" y="39834"/>
                    <a:pt x="28818" y="39834"/>
                    <a:pt x="28817" y="39835"/>
                  </a:cubicBezTo>
                  <a:cubicBezTo>
                    <a:pt x="28813" y="39837"/>
                    <a:pt x="28808" y="39839"/>
                    <a:pt x="28803" y="39841"/>
                  </a:cubicBezTo>
                  <a:lnTo>
                    <a:pt x="28803" y="39841"/>
                  </a:lnTo>
                  <a:cubicBezTo>
                    <a:pt x="28801" y="39842"/>
                    <a:pt x="28798" y="39843"/>
                    <a:pt x="28796" y="39844"/>
                  </a:cubicBezTo>
                  <a:lnTo>
                    <a:pt x="28796" y="39844"/>
                  </a:lnTo>
                  <a:cubicBezTo>
                    <a:pt x="28793" y="39845"/>
                    <a:pt x="28791" y="39846"/>
                    <a:pt x="28789" y="39847"/>
                  </a:cubicBezTo>
                  <a:lnTo>
                    <a:pt x="28789" y="39847"/>
                  </a:lnTo>
                  <a:cubicBezTo>
                    <a:pt x="28786" y="39848"/>
                    <a:pt x="28784" y="39849"/>
                    <a:pt x="28782" y="39850"/>
                  </a:cubicBezTo>
                  <a:cubicBezTo>
                    <a:pt x="28718" y="39876"/>
                    <a:pt x="28655" y="39902"/>
                    <a:pt x="28591" y="39929"/>
                  </a:cubicBezTo>
                  <a:cubicBezTo>
                    <a:pt x="28528" y="39954"/>
                    <a:pt x="28498" y="40026"/>
                    <a:pt x="28524" y="40090"/>
                  </a:cubicBezTo>
                  <a:cubicBezTo>
                    <a:pt x="28543" y="40138"/>
                    <a:pt x="28589" y="40167"/>
                    <a:pt x="28638" y="40167"/>
                  </a:cubicBezTo>
                  <a:cubicBezTo>
                    <a:pt x="28654" y="40167"/>
                    <a:pt x="28670" y="40164"/>
                    <a:pt x="28685" y="40157"/>
                  </a:cubicBezTo>
                  <a:cubicBezTo>
                    <a:pt x="28954" y="40048"/>
                    <a:pt x="29224" y="39931"/>
                    <a:pt x="29488" y="39811"/>
                  </a:cubicBezTo>
                  <a:cubicBezTo>
                    <a:pt x="29551" y="39782"/>
                    <a:pt x="29578" y="39709"/>
                    <a:pt x="29549" y="39647"/>
                  </a:cubicBezTo>
                  <a:cubicBezTo>
                    <a:pt x="29528" y="39601"/>
                    <a:pt x="29484" y="39574"/>
                    <a:pt x="29436" y="39574"/>
                  </a:cubicBezTo>
                  <a:close/>
                  <a:moveTo>
                    <a:pt x="12813" y="39820"/>
                  </a:moveTo>
                  <a:cubicBezTo>
                    <a:pt x="12764" y="39820"/>
                    <a:pt x="12719" y="39848"/>
                    <a:pt x="12698" y="39895"/>
                  </a:cubicBezTo>
                  <a:cubicBezTo>
                    <a:pt x="12672" y="39958"/>
                    <a:pt x="12701" y="40031"/>
                    <a:pt x="12764" y="40058"/>
                  </a:cubicBezTo>
                  <a:cubicBezTo>
                    <a:pt x="13032" y="40170"/>
                    <a:pt x="13305" y="40280"/>
                    <a:pt x="13578" y="40381"/>
                  </a:cubicBezTo>
                  <a:cubicBezTo>
                    <a:pt x="13592" y="40386"/>
                    <a:pt x="13607" y="40389"/>
                    <a:pt x="13620" y="40389"/>
                  </a:cubicBezTo>
                  <a:cubicBezTo>
                    <a:pt x="13671" y="40389"/>
                    <a:pt x="13718" y="40358"/>
                    <a:pt x="13737" y="40308"/>
                  </a:cubicBezTo>
                  <a:cubicBezTo>
                    <a:pt x="13760" y="40245"/>
                    <a:pt x="13728" y="40173"/>
                    <a:pt x="13664" y="40150"/>
                  </a:cubicBezTo>
                  <a:cubicBezTo>
                    <a:pt x="13518" y="40095"/>
                    <a:pt x="13373" y="40039"/>
                    <a:pt x="13229" y="39981"/>
                  </a:cubicBezTo>
                  <a:lnTo>
                    <a:pt x="13228" y="39981"/>
                  </a:lnTo>
                  <a:cubicBezTo>
                    <a:pt x="13227" y="39980"/>
                    <a:pt x="13226" y="39980"/>
                    <a:pt x="13224" y="39979"/>
                  </a:cubicBezTo>
                  <a:cubicBezTo>
                    <a:pt x="13223" y="39978"/>
                    <a:pt x="13222" y="39978"/>
                    <a:pt x="13221" y="39978"/>
                  </a:cubicBezTo>
                  <a:cubicBezTo>
                    <a:pt x="13221" y="39978"/>
                    <a:pt x="13219" y="39977"/>
                    <a:pt x="13217" y="39977"/>
                  </a:cubicBezTo>
                  <a:cubicBezTo>
                    <a:pt x="13216" y="39976"/>
                    <a:pt x="13216" y="39976"/>
                    <a:pt x="13215" y="39976"/>
                  </a:cubicBezTo>
                  <a:cubicBezTo>
                    <a:pt x="13214" y="39975"/>
                    <a:pt x="13212" y="39974"/>
                    <a:pt x="13211" y="39974"/>
                  </a:cubicBezTo>
                  <a:cubicBezTo>
                    <a:pt x="13210" y="39973"/>
                    <a:pt x="13209" y="39973"/>
                    <a:pt x="13208" y="39973"/>
                  </a:cubicBezTo>
                  <a:cubicBezTo>
                    <a:pt x="13207" y="39972"/>
                    <a:pt x="13206" y="39971"/>
                    <a:pt x="13204" y="39971"/>
                  </a:cubicBezTo>
                  <a:cubicBezTo>
                    <a:pt x="13203" y="39971"/>
                    <a:pt x="13201" y="39971"/>
                    <a:pt x="13201" y="39970"/>
                  </a:cubicBezTo>
                  <a:lnTo>
                    <a:pt x="13198" y="39969"/>
                  </a:lnTo>
                  <a:cubicBezTo>
                    <a:pt x="13195" y="39968"/>
                    <a:pt x="13194" y="39967"/>
                    <a:pt x="13191" y="39966"/>
                  </a:cubicBezTo>
                  <a:cubicBezTo>
                    <a:pt x="13190" y="39965"/>
                    <a:pt x="13190" y="39965"/>
                    <a:pt x="13189" y="39965"/>
                  </a:cubicBezTo>
                  <a:cubicBezTo>
                    <a:pt x="13187" y="39964"/>
                    <a:pt x="13186" y="39964"/>
                    <a:pt x="13184" y="39964"/>
                  </a:cubicBezTo>
                  <a:cubicBezTo>
                    <a:pt x="13184" y="39963"/>
                    <a:pt x="13182" y="39963"/>
                    <a:pt x="13182" y="39963"/>
                  </a:cubicBezTo>
                  <a:cubicBezTo>
                    <a:pt x="13180" y="39962"/>
                    <a:pt x="13179" y="39961"/>
                    <a:pt x="13177" y="39960"/>
                  </a:cubicBezTo>
                  <a:cubicBezTo>
                    <a:pt x="13176" y="39960"/>
                    <a:pt x="13176" y="39960"/>
                    <a:pt x="13175" y="39959"/>
                  </a:cubicBezTo>
                  <a:cubicBezTo>
                    <a:pt x="13173" y="39959"/>
                    <a:pt x="13172" y="39958"/>
                    <a:pt x="13170" y="39957"/>
                  </a:cubicBezTo>
                  <a:lnTo>
                    <a:pt x="13168" y="39957"/>
                  </a:lnTo>
                  <a:cubicBezTo>
                    <a:pt x="13065" y="39916"/>
                    <a:pt x="12963" y="39873"/>
                    <a:pt x="12861" y="39830"/>
                  </a:cubicBezTo>
                  <a:cubicBezTo>
                    <a:pt x="12845" y="39823"/>
                    <a:pt x="12829" y="39820"/>
                    <a:pt x="12813" y="39820"/>
                  </a:cubicBezTo>
                  <a:close/>
                  <a:moveTo>
                    <a:pt x="27552" y="40327"/>
                  </a:moveTo>
                  <a:cubicBezTo>
                    <a:pt x="27539" y="40327"/>
                    <a:pt x="27526" y="40329"/>
                    <a:pt x="27512" y="40333"/>
                  </a:cubicBezTo>
                  <a:cubicBezTo>
                    <a:pt x="27491" y="40341"/>
                    <a:pt x="27469" y="40348"/>
                    <a:pt x="27448" y="40355"/>
                  </a:cubicBezTo>
                  <a:cubicBezTo>
                    <a:pt x="27443" y="40357"/>
                    <a:pt x="27438" y="40359"/>
                    <a:pt x="27432" y="40361"/>
                  </a:cubicBezTo>
                  <a:cubicBezTo>
                    <a:pt x="27431" y="40361"/>
                    <a:pt x="27430" y="40361"/>
                    <a:pt x="27429" y="40362"/>
                  </a:cubicBezTo>
                  <a:cubicBezTo>
                    <a:pt x="27428" y="40362"/>
                    <a:pt x="27426" y="40363"/>
                    <a:pt x="27426" y="40363"/>
                  </a:cubicBezTo>
                  <a:cubicBezTo>
                    <a:pt x="27425" y="40363"/>
                    <a:pt x="27423" y="40363"/>
                    <a:pt x="27421" y="40364"/>
                  </a:cubicBezTo>
                  <a:cubicBezTo>
                    <a:pt x="27421" y="40364"/>
                    <a:pt x="27419" y="40364"/>
                    <a:pt x="27419" y="40365"/>
                  </a:cubicBezTo>
                  <a:cubicBezTo>
                    <a:pt x="27418" y="40365"/>
                    <a:pt x="27416" y="40366"/>
                    <a:pt x="27414" y="40366"/>
                  </a:cubicBezTo>
                  <a:cubicBezTo>
                    <a:pt x="27413" y="40367"/>
                    <a:pt x="27413" y="40367"/>
                    <a:pt x="27412" y="40367"/>
                  </a:cubicBezTo>
                  <a:cubicBezTo>
                    <a:pt x="27410" y="40368"/>
                    <a:pt x="27408" y="40369"/>
                    <a:pt x="27406" y="40370"/>
                  </a:cubicBezTo>
                  <a:lnTo>
                    <a:pt x="27406" y="40370"/>
                  </a:lnTo>
                  <a:cubicBezTo>
                    <a:pt x="27168" y="40449"/>
                    <a:pt x="26930" y="40525"/>
                    <a:pt x="26689" y="40597"/>
                  </a:cubicBezTo>
                  <a:cubicBezTo>
                    <a:pt x="26623" y="40616"/>
                    <a:pt x="26586" y="40685"/>
                    <a:pt x="26605" y="40750"/>
                  </a:cubicBezTo>
                  <a:cubicBezTo>
                    <a:pt x="26621" y="40804"/>
                    <a:pt x="26670" y="40838"/>
                    <a:pt x="26724" y="40838"/>
                  </a:cubicBezTo>
                  <a:cubicBezTo>
                    <a:pt x="26735" y="40838"/>
                    <a:pt x="26747" y="40838"/>
                    <a:pt x="26759" y="40834"/>
                  </a:cubicBezTo>
                  <a:cubicBezTo>
                    <a:pt x="27037" y="40751"/>
                    <a:pt x="27317" y="40661"/>
                    <a:pt x="27592" y="40567"/>
                  </a:cubicBezTo>
                  <a:cubicBezTo>
                    <a:pt x="27657" y="40545"/>
                    <a:pt x="27691" y="40474"/>
                    <a:pt x="27669" y="40410"/>
                  </a:cubicBezTo>
                  <a:cubicBezTo>
                    <a:pt x="27652" y="40359"/>
                    <a:pt x="27604" y="40327"/>
                    <a:pt x="27552" y="40327"/>
                  </a:cubicBezTo>
                  <a:close/>
                  <a:moveTo>
                    <a:pt x="14719" y="40516"/>
                  </a:moveTo>
                  <a:cubicBezTo>
                    <a:pt x="14666" y="40516"/>
                    <a:pt x="14617" y="40550"/>
                    <a:pt x="14600" y="40604"/>
                  </a:cubicBezTo>
                  <a:cubicBezTo>
                    <a:pt x="14580" y="40668"/>
                    <a:pt x="14617" y="40738"/>
                    <a:pt x="14682" y="40758"/>
                  </a:cubicBezTo>
                  <a:cubicBezTo>
                    <a:pt x="14959" y="40844"/>
                    <a:pt x="15242" y="40925"/>
                    <a:pt x="15523" y="40999"/>
                  </a:cubicBezTo>
                  <a:cubicBezTo>
                    <a:pt x="15534" y="41003"/>
                    <a:pt x="15544" y="41003"/>
                    <a:pt x="15554" y="41003"/>
                  </a:cubicBezTo>
                  <a:cubicBezTo>
                    <a:pt x="15609" y="41003"/>
                    <a:pt x="15659" y="40967"/>
                    <a:pt x="15674" y="40912"/>
                  </a:cubicBezTo>
                  <a:cubicBezTo>
                    <a:pt x="15692" y="40845"/>
                    <a:pt x="15652" y="40777"/>
                    <a:pt x="15586" y="40760"/>
                  </a:cubicBezTo>
                  <a:cubicBezTo>
                    <a:pt x="15548" y="40750"/>
                    <a:pt x="15511" y="40740"/>
                    <a:pt x="15473" y="40730"/>
                  </a:cubicBezTo>
                  <a:lnTo>
                    <a:pt x="15472" y="40730"/>
                  </a:lnTo>
                  <a:cubicBezTo>
                    <a:pt x="15471" y="40729"/>
                    <a:pt x="15468" y="40728"/>
                    <a:pt x="15466" y="40728"/>
                  </a:cubicBezTo>
                  <a:lnTo>
                    <a:pt x="15465" y="40728"/>
                  </a:lnTo>
                  <a:cubicBezTo>
                    <a:pt x="15463" y="40728"/>
                    <a:pt x="15461" y="40727"/>
                    <a:pt x="15459" y="40726"/>
                  </a:cubicBezTo>
                  <a:lnTo>
                    <a:pt x="15457" y="40726"/>
                  </a:lnTo>
                  <a:cubicBezTo>
                    <a:pt x="15455" y="40725"/>
                    <a:pt x="15453" y="40725"/>
                    <a:pt x="15451" y="40724"/>
                  </a:cubicBezTo>
                  <a:cubicBezTo>
                    <a:pt x="15451" y="40724"/>
                    <a:pt x="15450" y="40724"/>
                    <a:pt x="15450" y="40723"/>
                  </a:cubicBezTo>
                  <a:cubicBezTo>
                    <a:pt x="15447" y="40723"/>
                    <a:pt x="15445" y="40722"/>
                    <a:pt x="15443" y="40721"/>
                  </a:cubicBezTo>
                  <a:lnTo>
                    <a:pt x="15440" y="40721"/>
                  </a:lnTo>
                  <a:cubicBezTo>
                    <a:pt x="15438" y="40721"/>
                    <a:pt x="15437" y="40721"/>
                    <a:pt x="15436" y="40720"/>
                  </a:cubicBezTo>
                  <a:cubicBezTo>
                    <a:pt x="15435" y="40720"/>
                    <a:pt x="15433" y="40719"/>
                    <a:pt x="15432" y="40719"/>
                  </a:cubicBezTo>
                  <a:cubicBezTo>
                    <a:pt x="15430" y="40719"/>
                    <a:pt x="15430" y="40718"/>
                    <a:pt x="15429" y="40718"/>
                  </a:cubicBezTo>
                  <a:cubicBezTo>
                    <a:pt x="15427" y="40717"/>
                    <a:pt x="15426" y="40717"/>
                    <a:pt x="15424" y="40717"/>
                  </a:cubicBezTo>
                  <a:cubicBezTo>
                    <a:pt x="15424" y="40716"/>
                    <a:pt x="15423" y="40716"/>
                    <a:pt x="15422" y="40716"/>
                  </a:cubicBezTo>
                  <a:lnTo>
                    <a:pt x="15417" y="40714"/>
                  </a:lnTo>
                  <a:lnTo>
                    <a:pt x="15415" y="40714"/>
                  </a:lnTo>
                  <a:cubicBezTo>
                    <a:pt x="15413" y="40714"/>
                    <a:pt x="15412" y="40714"/>
                    <a:pt x="15410" y="40713"/>
                  </a:cubicBezTo>
                  <a:lnTo>
                    <a:pt x="15409" y="40713"/>
                  </a:lnTo>
                  <a:cubicBezTo>
                    <a:pt x="15401" y="40710"/>
                    <a:pt x="15392" y="40708"/>
                    <a:pt x="15384" y="40706"/>
                  </a:cubicBezTo>
                  <a:lnTo>
                    <a:pt x="15383" y="40706"/>
                  </a:lnTo>
                  <a:cubicBezTo>
                    <a:pt x="15382" y="40705"/>
                    <a:pt x="15379" y="40704"/>
                    <a:pt x="15377" y="40704"/>
                  </a:cubicBezTo>
                  <a:cubicBezTo>
                    <a:pt x="15169" y="40646"/>
                    <a:pt x="14961" y="40585"/>
                    <a:pt x="14755" y="40521"/>
                  </a:cubicBezTo>
                  <a:cubicBezTo>
                    <a:pt x="14742" y="40518"/>
                    <a:pt x="14730" y="40516"/>
                    <a:pt x="14719" y="40516"/>
                  </a:cubicBezTo>
                  <a:close/>
                  <a:moveTo>
                    <a:pt x="25603" y="40890"/>
                  </a:moveTo>
                  <a:cubicBezTo>
                    <a:pt x="25595" y="40890"/>
                    <a:pt x="25585" y="40891"/>
                    <a:pt x="25575" y="40893"/>
                  </a:cubicBezTo>
                  <a:cubicBezTo>
                    <a:pt x="25499" y="40911"/>
                    <a:pt x="25423" y="40928"/>
                    <a:pt x="25346" y="40946"/>
                  </a:cubicBezTo>
                  <a:lnTo>
                    <a:pt x="25345" y="40946"/>
                  </a:lnTo>
                  <a:cubicBezTo>
                    <a:pt x="25343" y="40947"/>
                    <a:pt x="25341" y="40947"/>
                    <a:pt x="25340" y="40947"/>
                  </a:cubicBezTo>
                  <a:cubicBezTo>
                    <a:pt x="25339" y="40948"/>
                    <a:pt x="25338" y="40948"/>
                    <a:pt x="25337" y="40948"/>
                  </a:cubicBezTo>
                  <a:cubicBezTo>
                    <a:pt x="25336" y="40948"/>
                    <a:pt x="25334" y="40948"/>
                    <a:pt x="25333" y="40948"/>
                  </a:cubicBezTo>
                  <a:cubicBezTo>
                    <a:pt x="25332" y="40948"/>
                    <a:pt x="25331" y="40949"/>
                    <a:pt x="25330" y="40949"/>
                  </a:cubicBezTo>
                  <a:cubicBezTo>
                    <a:pt x="25329" y="40949"/>
                    <a:pt x="25327" y="40950"/>
                    <a:pt x="25326" y="40950"/>
                  </a:cubicBezTo>
                  <a:cubicBezTo>
                    <a:pt x="25325" y="40950"/>
                    <a:pt x="25323" y="40951"/>
                    <a:pt x="25322" y="40951"/>
                  </a:cubicBezTo>
                  <a:cubicBezTo>
                    <a:pt x="25321" y="40951"/>
                    <a:pt x="25320" y="40952"/>
                    <a:pt x="25319" y="40952"/>
                  </a:cubicBezTo>
                  <a:lnTo>
                    <a:pt x="25312" y="40954"/>
                  </a:lnTo>
                  <a:lnTo>
                    <a:pt x="25310" y="40954"/>
                  </a:lnTo>
                  <a:cubicBezTo>
                    <a:pt x="25308" y="40954"/>
                    <a:pt x="25306" y="40955"/>
                    <a:pt x="25305" y="40955"/>
                  </a:cubicBezTo>
                  <a:cubicBezTo>
                    <a:pt x="25304" y="40955"/>
                    <a:pt x="25303" y="40955"/>
                    <a:pt x="25302" y="40955"/>
                  </a:cubicBezTo>
                  <a:cubicBezTo>
                    <a:pt x="25300" y="40955"/>
                    <a:pt x="25299" y="40956"/>
                    <a:pt x="25297" y="40956"/>
                  </a:cubicBezTo>
                  <a:cubicBezTo>
                    <a:pt x="25296" y="40957"/>
                    <a:pt x="25296" y="40957"/>
                    <a:pt x="25296" y="40957"/>
                  </a:cubicBezTo>
                  <a:cubicBezTo>
                    <a:pt x="25296" y="40957"/>
                    <a:pt x="25296" y="40957"/>
                    <a:pt x="25295" y="40957"/>
                  </a:cubicBezTo>
                  <a:cubicBezTo>
                    <a:pt x="25293" y="40957"/>
                    <a:pt x="25291" y="40958"/>
                    <a:pt x="25289" y="40958"/>
                  </a:cubicBezTo>
                  <a:cubicBezTo>
                    <a:pt x="25288" y="40958"/>
                    <a:pt x="25288" y="40958"/>
                    <a:pt x="25287" y="40959"/>
                  </a:cubicBezTo>
                  <a:cubicBezTo>
                    <a:pt x="25108" y="40998"/>
                    <a:pt x="24928" y="41036"/>
                    <a:pt x="24748" y="41070"/>
                  </a:cubicBezTo>
                  <a:lnTo>
                    <a:pt x="24746" y="41071"/>
                  </a:lnTo>
                  <a:cubicBezTo>
                    <a:pt x="24744" y="41071"/>
                    <a:pt x="24742" y="41072"/>
                    <a:pt x="24740" y="41072"/>
                  </a:cubicBezTo>
                  <a:cubicBezTo>
                    <a:pt x="24739" y="41072"/>
                    <a:pt x="24739" y="41072"/>
                    <a:pt x="24738" y="41072"/>
                  </a:cubicBezTo>
                  <a:cubicBezTo>
                    <a:pt x="24736" y="41072"/>
                    <a:pt x="24735" y="41072"/>
                    <a:pt x="24732" y="41073"/>
                  </a:cubicBezTo>
                  <a:lnTo>
                    <a:pt x="24729" y="41073"/>
                  </a:lnTo>
                  <a:cubicBezTo>
                    <a:pt x="24662" y="41086"/>
                    <a:pt x="24618" y="41151"/>
                    <a:pt x="24632" y="41218"/>
                  </a:cubicBezTo>
                  <a:cubicBezTo>
                    <a:pt x="24643" y="41278"/>
                    <a:pt x="24694" y="41319"/>
                    <a:pt x="24753" y="41319"/>
                  </a:cubicBezTo>
                  <a:cubicBezTo>
                    <a:pt x="24760" y="41319"/>
                    <a:pt x="24768" y="41318"/>
                    <a:pt x="24776" y="41317"/>
                  </a:cubicBezTo>
                  <a:cubicBezTo>
                    <a:pt x="25061" y="41262"/>
                    <a:pt x="25349" y="41201"/>
                    <a:pt x="25632" y="41134"/>
                  </a:cubicBezTo>
                  <a:cubicBezTo>
                    <a:pt x="25699" y="41118"/>
                    <a:pt x="25740" y="41051"/>
                    <a:pt x="25724" y="40985"/>
                  </a:cubicBezTo>
                  <a:cubicBezTo>
                    <a:pt x="25711" y="40928"/>
                    <a:pt x="25659" y="40890"/>
                    <a:pt x="25603" y="40890"/>
                  </a:cubicBezTo>
                  <a:close/>
                  <a:moveTo>
                    <a:pt x="16684" y="41021"/>
                  </a:moveTo>
                  <a:cubicBezTo>
                    <a:pt x="16627" y="41021"/>
                    <a:pt x="16575" y="41061"/>
                    <a:pt x="16563" y="41120"/>
                  </a:cubicBezTo>
                  <a:cubicBezTo>
                    <a:pt x="16549" y="41187"/>
                    <a:pt x="16593" y="41252"/>
                    <a:pt x="16659" y="41265"/>
                  </a:cubicBezTo>
                  <a:cubicBezTo>
                    <a:pt x="16944" y="41324"/>
                    <a:pt x="17234" y="41377"/>
                    <a:pt x="17520" y="41423"/>
                  </a:cubicBezTo>
                  <a:cubicBezTo>
                    <a:pt x="17527" y="41424"/>
                    <a:pt x="17533" y="41424"/>
                    <a:pt x="17540" y="41424"/>
                  </a:cubicBezTo>
                  <a:cubicBezTo>
                    <a:pt x="17599" y="41424"/>
                    <a:pt x="17652" y="41382"/>
                    <a:pt x="17662" y="41320"/>
                  </a:cubicBezTo>
                  <a:cubicBezTo>
                    <a:pt x="17673" y="41253"/>
                    <a:pt x="17626" y="41189"/>
                    <a:pt x="17559" y="41179"/>
                  </a:cubicBezTo>
                  <a:cubicBezTo>
                    <a:pt x="17438" y="41159"/>
                    <a:pt x="17316" y="41139"/>
                    <a:pt x="17196" y="41117"/>
                  </a:cubicBezTo>
                  <a:cubicBezTo>
                    <a:pt x="17193" y="41116"/>
                    <a:pt x="17191" y="41116"/>
                    <a:pt x="17188" y="41115"/>
                  </a:cubicBezTo>
                  <a:cubicBezTo>
                    <a:pt x="17180" y="41114"/>
                    <a:pt x="17172" y="41113"/>
                    <a:pt x="17165" y="41111"/>
                  </a:cubicBezTo>
                  <a:lnTo>
                    <a:pt x="17163" y="41111"/>
                  </a:lnTo>
                  <a:cubicBezTo>
                    <a:pt x="17161" y="41111"/>
                    <a:pt x="17159" y="41110"/>
                    <a:pt x="17158" y="41110"/>
                  </a:cubicBezTo>
                  <a:cubicBezTo>
                    <a:pt x="17157" y="41110"/>
                    <a:pt x="17156" y="41109"/>
                    <a:pt x="17155" y="41109"/>
                  </a:cubicBezTo>
                  <a:cubicBezTo>
                    <a:pt x="17153" y="41109"/>
                    <a:pt x="17151" y="41109"/>
                    <a:pt x="17150" y="41108"/>
                  </a:cubicBezTo>
                  <a:lnTo>
                    <a:pt x="17147" y="41108"/>
                  </a:lnTo>
                  <a:cubicBezTo>
                    <a:pt x="17146" y="41107"/>
                    <a:pt x="17144" y="41107"/>
                    <a:pt x="17143" y="41107"/>
                  </a:cubicBezTo>
                  <a:cubicBezTo>
                    <a:pt x="17142" y="41107"/>
                    <a:pt x="17140" y="41106"/>
                    <a:pt x="17140" y="41106"/>
                  </a:cubicBezTo>
                  <a:cubicBezTo>
                    <a:pt x="17137" y="41106"/>
                    <a:pt x="17136" y="41106"/>
                    <a:pt x="17133" y="41106"/>
                  </a:cubicBezTo>
                  <a:cubicBezTo>
                    <a:pt x="17132" y="41106"/>
                    <a:pt x="17131" y="41105"/>
                    <a:pt x="17131" y="41105"/>
                  </a:cubicBezTo>
                  <a:cubicBezTo>
                    <a:pt x="17130" y="41105"/>
                    <a:pt x="17127" y="41105"/>
                    <a:pt x="17125" y="41104"/>
                  </a:cubicBezTo>
                  <a:cubicBezTo>
                    <a:pt x="17125" y="41104"/>
                    <a:pt x="17123" y="41104"/>
                    <a:pt x="17122" y="41103"/>
                  </a:cubicBezTo>
                  <a:lnTo>
                    <a:pt x="17118" y="41103"/>
                  </a:lnTo>
                  <a:cubicBezTo>
                    <a:pt x="17117" y="41102"/>
                    <a:pt x="17116" y="41102"/>
                    <a:pt x="17114" y="41102"/>
                  </a:cubicBezTo>
                  <a:cubicBezTo>
                    <a:pt x="17113" y="41102"/>
                    <a:pt x="17112" y="41101"/>
                    <a:pt x="17111" y="41101"/>
                  </a:cubicBezTo>
                  <a:cubicBezTo>
                    <a:pt x="17110" y="41101"/>
                    <a:pt x="17109" y="41101"/>
                    <a:pt x="17107" y="41100"/>
                  </a:cubicBezTo>
                  <a:lnTo>
                    <a:pt x="17104" y="41100"/>
                  </a:lnTo>
                  <a:cubicBezTo>
                    <a:pt x="17103" y="41100"/>
                    <a:pt x="17102" y="41100"/>
                    <a:pt x="17100" y="41100"/>
                  </a:cubicBezTo>
                  <a:lnTo>
                    <a:pt x="17098" y="41100"/>
                  </a:lnTo>
                  <a:cubicBezTo>
                    <a:pt x="17092" y="41098"/>
                    <a:pt x="17087" y="41097"/>
                    <a:pt x="17080" y="41096"/>
                  </a:cubicBezTo>
                  <a:cubicBezTo>
                    <a:pt x="17080" y="41096"/>
                    <a:pt x="17080" y="41096"/>
                    <a:pt x="17079" y="41095"/>
                  </a:cubicBezTo>
                  <a:cubicBezTo>
                    <a:pt x="17077" y="41095"/>
                    <a:pt x="17075" y="41094"/>
                    <a:pt x="17073" y="41094"/>
                  </a:cubicBezTo>
                  <a:cubicBezTo>
                    <a:pt x="17070" y="41093"/>
                    <a:pt x="17069" y="41093"/>
                    <a:pt x="17066" y="41093"/>
                  </a:cubicBezTo>
                  <a:cubicBezTo>
                    <a:pt x="16947" y="41071"/>
                    <a:pt x="16827" y="41047"/>
                    <a:pt x="16709" y="41024"/>
                  </a:cubicBezTo>
                  <a:cubicBezTo>
                    <a:pt x="16700" y="41022"/>
                    <a:pt x="16692" y="41021"/>
                    <a:pt x="16684" y="41021"/>
                  </a:cubicBezTo>
                  <a:close/>
                  <a:moveTo>
                    <a:pt x="23608" y="41258"/>
                  </a:moveTo>
                  <a:cubicBezTo>
                    <a:pt x="23603" y="41258"/>
                    <a:pt x="23598" y="41258"/>
                    <a:pt x="23593" y="41258"/>
                  </a:cubicBezTo>
                  <a:cubicBezTo>
                    <a:pt x="23361" y="41290"/>
                    <a:pt x="23129" y="41317"/>
                    <a:pt x="22895" y="41340"/>
                  </a:cubicBezTo>
                  <a:lnTo>
                    <a:pt x="22893" y="41340"/>
                  </a:lnTo>
                  <a:cubicBezTo>
                    <a:pt x="22892" y="41340"/>
                    <a:pt x="22890" y="41340"/>
                    <a:pt x="22888" y="41340"/>
                  </a:cubicBezTo>
                  <a:lnTo>
                    <a:pt x="22886" y="41340"/>
                  </a:lnTo>
                  <a:cubicBezTo>
                    <a:pt x="22884" y="41340"/>
                    <a:pt x="22883" y="41341"/>
                    <a:pt x="22881" y="41341"/>
                  </a:cubicBezTo>
                  <a:lnTo>
                    <a:pt x="22880" y="41341"/>
                  </a:lnTo>
                  <a:cubicBezTo>
                    <a:pt x="22874" y="41342"/>
                    <a:pt x="22869" y="41342"/>
                    <a:pt x="22863" y="41343"/>
                  </a:cubicBezTo>
                  <a:lnTo>
                    <a:pt x="22860" y="41343"/>
                  </a:lnTo>
                  <a:cubicBezTo>
                    <a:pt x="22858" y="41343"/>
                    <a:pt x="22857" y="41343"/>
                    <a:pt x="22856" y="41344"/>
                  </a:cubicBezTo>
                  <a:lnTo>
                    <a:pt x="22849" y="41344"/>
                  </a:lnTo>
                  <a:cubicBezTo>
                    <a:pt x="22847" y="41345"/>
                    <a:pt x="22846" y="41345"/>
                    <a:pt x="22844" y="41345"/>
                  </a:cubicBezTo>
                  <a:lnTo>
                    <a:pt x="22842" y="41345"/>
                  </a:lnTo>
                  <a:cubicBezTo>
                    <a:pt x="22840" y="41345"/>
                    <a:pt x="22837" y="41346"/>
                    <a:pt x="22836" y="41346"/>
                  </a:cubicBezTo>
                  <a:lnTo>
                    <a:pt x="22834" y="41346"/>
                  </a:lnTo>
                  <a:lnTo>
                    <a:pt x="22818" y="41347"/>
                  </a:lnTo>
                  <a:lnTo>
                    <a:pt x="22817" y="41347"/>
                  </a:lnTo>
                  <a:cubicBezTo>
                    <a:pt x="22815" y="41347"/>
                    <a:pt x="22813" y="41347"/>
                    <a:pt x="22810" y="41348"/>
                  </a:cubicBezTo>
                  <a:lnTo>
                    <a:pt x="22809" y="41348"/>
                  </a:lnTo>
                  <a:cubicBezTo>
                    <a:pt x="22784" y="41351"/>
                    <a:pt x="22758" y="41353"/>
                    <a:pt x="22733" y="41355"/>
                  </a:cubicBezTo>
                  <a:cubicBezTo>
                    <a:pt x="22664" y="41361"/>
                    <a:pt x="22614" y="41422"/>
                    <a:pt x="22620" y="41490"/>
                  </a:cubicBezTo>
                  <a:cubicBezTo>
                    <a:pt x="22626" y="41554"/>
                    <a:pt x="22680" y="41602"/>
                    <a:pt x="22743" y="41602"/>
                  </a:cubicBezTo>
                  <a:cubicBezTo>
                    <a:pt x="22747" y="41602"/>
                    <a:pt x="22751" y="41602"/>
                    <a:pt x="22754" y="41602"/>
                  </a:cubicBezTo>
                  <a:cubicBezTo>
                    <a:pt x="23044" y="41575"/>
                    <a:pt x="23337" y="41542"/>
                    <a:pt x="23624" y="41504"/>
                  </a:cubicBezTo>
                  <a:cubicBezTo>
                    <a:pt x="23692" y="41495"/>
                    <a:pt x="23739" y="41432"/>
                    <a:pt x="23730" y="41365"/>
                  </a:cubicBezTo>
                  <a:cubicBezTo>
                    <a:pt x="23722" y="41303"/>
                    <a:pt x="23669" y="41258"/>
                    <a:pt x="23608" y="41258"/>
                  </a:cubicBezTo>
                  <a:close/>
                  <a:moveTo>
                    <a:pt x="18690" y="41329"/>
                  </a:moveTo>
                  <a:cubicBezTo>
                    <a:pt x="18627" y="41329"/>
                    <a:pt x="18573" y="41377"/>
                    <a:pt x="18567" y="41440"/>
                  </a:cubicBezTo>
                  <a:cubicBezTo>
                    <a:pt x="18560" y="41508"/>
                    <a:pt x="18609" y="41569"/>
                    <a:pt x="18677" y="41576"/>
                  </a:cubicBezTo>
                  <a:cubicBezTo>
                    <a:pt x="18966" y="41606"/>
                    <a:pt x="19259" y="41630"/>
                    <a:pt x="19549" y="41649"/>
                  </a:cubicBezTo>
                  <a:lnTo>
                    <a:pt x="19557" y="41649"/>
                  </a:lnTo>
                  <a:cubicBezTo>
                    <a:pt x="19622" y="41649"/>
                    <a:pt x="19676" y="41598"/>
                    <a:pt x="19680" y="41533"/>
                  </a:cubicBezTo>
                  <a:cubicBezTo>
                    <a:pt x="19684" y="41464"/>
                    <a:pt x="19633" y="41406"/>
                    <a:pt x="19565" y="41402"/>
                  </a:cubicBezTo>
                  <a:cubicBezTo>
                    <a:pt x="19495" y="41397"/>
                    <a:pt x="19425" y="41393"/>
                    <a:pt x="19355" y="41388"/>
                  </a:cubicBezTo>
                  <a:lnTo>
                    <a:pt x="19354" y="41388"/>
                  </a:lnTo>
                  <a:cubicBezTo>
                    <a:pt x="19353" y="41387"/>
                    <a:pt x="19352" y="41387"/>
                    <a:pt x="19349" y="41387"/>
                  </a:cubicBezTo>
                  <a:lnTo>
                    <a:pt x="19342" y="41387"/>
                  </a:lnTo>
                  <a:cubicBezTo>
                    <a:pt x="19341" y="41386"/>
                    <a:pt x="19340" y="41386"/>
                    <a:pt x="19339" y="41386"/>
                  </a:cubicBezTo>
                  <a:lnTo>
                    <a:pt x="19331" y="41386"/>
                  </a:lnTo>
                  <a:cubicBezTo>
                    <a:pt x="19330" y="41386"/>
                    <a:pt x="19328" y="41385"/>
                    <a:pt x="19327" y="41385"/>
                  </a:cubicBezTo>
                  <a:lnTo>
                    <a:pt x="19319" y="41385"/>
                  </a:lnTo>
                  <a:cubicBezTo>
                    <a:pt x="19317" y="41384"/>
                    <a:pt x="19314" y="41384"/>
                    <a:pt x="19312" y="41384"/>
                  </a:cubicBezTo>
                  <a:lnTo>
                    <a:pt x="19311" y="41384"/>
                  </a:lnTo>
                  <a:cubicBezTo>
                    <a:pt x="19308" y="41384"/>
                    <a:pt x="19306" y="41384"/>
                    <a:pt x="19305" y="41383"/>
                  </a:cubicBezTo>
                  <a:lnTo>
                    <a:pt x="19303" y="41383"/>
                  </a:lnTo>
                  <a:cubicBezTo>
                    <a:pt x="19102" y="41368"/>
                    <a:pt x="18902" y="41351"/>
                    <a:pt x="18702" y="41330"/>
                  </a:cubicBezTo>
                  <a:cubicBezTo>
                    <a:pt x="18698" y="41329"/>
                    <a:pt x="18693" y="41329"/>
                    <a:pt x="18690" y="41329"/>
                  </a:cubicBezTo>
                  <a:close/>
                  <a:moveTo>
                    <a:pt x="21582" y="41428"/>
                  </a:moveTo>
                  <a:cubicBezTo>
                    <a:pt x="21409" y="41434"/>
                    <a:pt x="21235" y="41438"/>
                    <a:pt x="21061" y="41440"/>
                  </a:cubicBezTo>
                  <a:lnTo>
                    <a:pt x="21003" y="41440"/>
                  </a:lnTo>
                  <a:cubicBezTo>
                    <a:pt x="20998" y="41440"/>
                    <a:pt x="20992" y="41441"/>
                    <a:pt x="20987" y="41441"/>
                  </a:cubicBezTo>
                  <a:lnTo>
                    <a:pt x="20829" y="41441"/>
                  </a:lnTo>
                  <a:cubicBezTo>
                    <a:pt x="20792" y="41441"/>
                    <a:pt x="20753" y="41441"/>
                    <a:pt x="20716" y="41440"/>
                  </a:cubicBezTo>
                  <a:cubicBezTo>
                    <a:pt x="20647" y="41440"/>
                    <a:pt x="20592" y="41495"/>
                    <a:pt x="20592" y="41563"/>
                  </a:cubicBezTo>
                  <a:cubicBezTo>
                    <a:pt x="20592" y="41631"/>
                    <a:pt x="20647" y="41687"/>
                    <a:pt x="20715" y="41688"/>
                  </a:cubicBezTo>
                  <a:lnTo>
                    <a:pt x="20845" y="41688"/>
                  </a:lnTo>
                  <a:cubicBezTo>
                    <a:pt x="21093" y="41688"/>
                    <a:pt x="21343" y="41684"/>
                    <a:pt x="21590" y="41675"/>
                  </a:cubicBezTo>
                  <a:cubicBezTo>
                    <a:pt x="21659" y="41672"/>
                    <a:pt x="21712" y="41616"/>
                    <a:pt x="21709" y="41547"/>
                  </a:cubicBezTo>
                  <a:cubicBezTo>
                    <a:pt x="21707" y="41480"/>
                    <a:pt x="21652" y="41428"/>
                    <a:pt x="21586" y="41428"/>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0"/>
            <p:cNvSpPr/>
            <p:nvPr/>
          </p:nvSpPr>
          <p:spPr>
            <a:xfrm>
              <a:off x="3974739" y="2203812"/>
              <a:ext cx="1067138" cy="771137"/>
            </a:xfrm>
            <a:custGeom>
              <a:rect b="b" l="l" r="r" t="t"/>
              <a:pathLst>
                <a:path extrusionOk="0" h="11653" w="16126">
                  <a:moveTo>
                    <a:pt x="8173" y="0"/>
                  </a:moveTo>
                  <a:cubicBezTo>
                    <a:pt x="8099" y="0"/>
                    <a:pt x="8027" y="5"/>
                    <a:pt x="7954" y="12"/>
                  </a:cubicBezTo>
                  <a:cubicBezTo>
                    <a:pt x="7923" y="16"/>
                    <a:pt x="7892" y="21"/>
                    <a:pt x="7862" y="25"/>
                  </a:cubicBezTo>
                  <a:cubicBezTo>
                    <a:pt x="7822" y="31"/>
                    <a:pt x="7783" y="37"/>
                    <a:pt x="7745" y="45"/>
                  </a:cubicBezTo>
                  <a:cubicBezTo>
                    <a:pt x="7705" y="53"/>
                    <a:pt x="7666" y="63"/>
                    <a:pt x="7628" y="73"/>
                  </a:cubicBezTo>
                  <a:cubicBezTo>
                    <a:pt x="7601" y="80"/>
                    <a:pt x="7575" y="87"/>
                    <a:pt x="7548" y="96"/>
                  </a:cubicBezTo>
                  <a:cubicBezTo>
                    <a:pt x="7504" y="110"/>
                    <a:pt x="7460" y="125"/>
                    <a:pt x="7417" y="141"/>
                  </a:cubicBezTo>
                  <a:cubicBezTo>
                    <a:pt x="7400" y="148"/>
                    <a:pt x="7382" y="155"/>
                    <a:pt x="7365" y="162"/>
                  </a:cubicBezTo>
                  <a:cubicBezTo>
                    <a:pt x="7317" y="182"/>
                    <a:pt x="7270" y="203"/>
                    <a:pt x="7224" y="226"/>
                  </a:cubicBezTo>
                  <a:cubicBezTo>
                    <a:pt x="7217" y="230"/>
                    <a:pt x="7211" y="233"/>
                    <a:pt x="7205" y="237"/>
                  </a:cubicBezTo>
                  <a:cubicBezTo>
                    <a:pt x="7058" y="314"/>
                    <a:pt x="6922" y="409"/>
                    <a:pt x="6800" y="518"/>
                  </a:cubicBezTo>
                  <a:cubicBezTo>
                    <a:pt x="6783" y="533"/>
                    <a:pt x="6764" y="548"/>
                    <a:pt x="6747" y="566"/>
                  </a:cubicBezTo>
                  <a:cubicBezTo>
                    <a:pt x="6720" y="591"/>
                    <a:pt x="6695" y="618"/>
                    <a:pt x="6670" y="645"/>
                  </a:cubicBezTo>
                  <a:cubicBezTo>
                    <a:pt x="6646" y="671"/>
                    <a:pt x="6622" y="698"/>
                    <a:pt x="6599" y="725"/>
                  </a:cubicBezTo>
                  <a:cubicBezTo>
                    <a:pt x="6332" y="1046"/>
                    <a:pt x="6171" y="1449"/>
                    <a:pt x="6171" y="1888"/>
                  </a:cubicBezTo>
                  <a:cubicBezTo>
                    <a:pt x="6171" y="2929"/>
                    <a:pt x="7069" y="3775"/>
                    <a:pt x="8173" y="3775"/>
                  </a:cubicBezTo>
                  <a:lnTo>
                    <a:pt x="8173" y="4211"/>
                  </a:lnTo>
                  <a:cubicBezTo>
                    <a:pt x="6814" y="4211"/>
                    <a:pt x="5709" y="3169"/>
                    <a:pt x="5709" y="1888"/>
                  </a:cubicBezTo>
                  <a:cubicBezTo>
                    <a:pt x="5709" y="1462"/>
                    <a:pt x="5833" y="1064"/>
                    <a:pt x="6046" y="720"/>
                  </a:cubicBezTo>
                  <a:cubicBezTo>
                    <a:pt x="5794" y="617"/>
                    <a:pt x="5522" y="562"/>
                    <a:pt x="5245" y="562"/>
                  </a:cubicBezTo>
                  <a:cubicBezTo>
                    <a:pt x="5182" y="562"/>
                    <a:pt x="5120" y="566"/>
                    <a:pt x="5058" y="571"/>
                  </a:cubicBezTo>
                  <a:cubicBezTo>
                    <a:pt x="5035" y="574"/>
                    <a:pt x="5014" y="576"/>
                    <a:pt x="4991" y="580"/>
                  </a:cubicBezTo>
                  <a:cubicBezTo>
                    <a:pt x="4953" y="584"/>
                    <a:pt x="4916" y="589"/>
                    <a:pt x="4878" y="595"/>
                  </a:cubicBezTo>
                  <a:cubicBezTo>
                    <a:pt x="4851" y="601"/>
                    <a:pt x="4824" y="606"/>
                    <a:pt x="4797" y="612"/>
                  </a:cubicBezTo>
                  <a:cubicBezTo>
                    <a:pt x="4766" y="618"/>
                    <a:pt x="4735" y="626"/>
                    <a:pt x="4705" y="634"/>
                  </a:cubicBezTo>
                  <a:cubicBezTo>
                    <a:pt x="4676" y="642"/>
                    <a:pt x="4646" y="650"/>
                    <a:pt x="4618" y="658"/>
                  </a:cubicBezTo>
                  <a:cubicBezTo>
                    <a:pt x="4590" y="667"/>
                    <a:pt x="4564" y="677"/>
                    <a:pt x="4537" y="686"/>
                  </a:cubicBezTo>
                  <a:cubicBezTo>
                    <a:pt x="4507" y="697"/>
                    <a:pt x="4478" y="707"/>
                    <a:pt x="4450" y="719"/>
                  </a:cubicBezTo>
                  <a:cubicBezTo>
                    <a:pt x="4421" y="731"/>
                    <a:pt x="4393" y="745"/>
                    <a:pt x="4365" y="757"/>
                  </a:cubicBezTo>
                  <a:cubicBezTo>
                    <a:pt x="4317" y="779"/>
                    <a:pt x="4271" y="802"/>
                    <a:pt x="4225" y="829"/>
                  </a:cubicBezTo>
                  <a:cubicBezTo>
                    <a:pt x="4200" y="843"/>
                    <a:pt x="4175" y="857"/>
                    <a:pt x="4150" y="871"/>
                  </a:cubicBezTo>
                  <a:cubicBezTo>
                    <a:pt x="4126" y="886"/>
                    <a:pt x="4103" y="902"/>
                    <a:pt x="4079" y="918"/>
                  </a:cubicBezTo>
                  <a:cubicBezTo>
                    <a:pt x="4054" y="935"/>
                    <a:pt x="4028" y="953"/>
                    <a:pt x="4003" y="972"/>
                  </a:cubicBezTo>
                  <a:cubicBezTo>
                    <a:pt x="3982" y="988"/>
                    <a:pt x="3962" y="1003"/>
                    <a:pt x="3942" y="1019"/>
                  </a:cubicBezTo>
                  <a:cubicBezTo>
                    <a:pt x="3915" y="1042"/>
                    <a:pt x="3888" y="1064"/>
                    <a:pt x="3862" y="1088"/>
                  </a:cubicBezTo>
                  <a:cubicBezTo>
                    <a:pt x="3846" y="1102"/>
                    <a:pt x="3830" y="1117"/>
                    <a:pt x="3814" y="1132"/>
                  </a:cubicBezTo>
                  <a:cubicBezTo>
                    <a:pt x="3783" y="1162"/>
                    <a:pt x="3752" y="1194"/>
                    <a:pt x="3722" y="1227"/>
                  </a:cubicBezTo>
                  <a:cubicBezTo>
                    <a:pt x="3714" y="1236"/>
                    <a:pt x="3704" y="1246"/>
                    <a:pt x="3696" y="1256"/>
                  </a:cubicBezTo>
                  <a:cubicBezTo>
                    <a:pt x="3657" y="1300"/>
                    <a:pt x="3620" y="1346"/>
                    <a:pt x="3586" y="1394"/>
                  </a:cubicBezTo>
                  <a:cubicBezTo>
                    <a:pt x="3583" y="1398"/>
                    <a:pt x="3581" y="1401"/>
                    <a:pt x="3578" y="1405"/>
                  </a:cubicBezTo>
                  <a:cubicBezTo>
                    <a:pt x="3548" y="1449"/>
                    <a:pt x="3519" y="1493"/>
                    <a:pt x="3493" y="1538"/>
                  </a:cubicBezTo>
                  <a:cubicBezTo>
                    <a:pt x="3484" y="1553"/>
                    <a:pt x="3475" y="1569"/>
                    <a:pt x="3467" y="1584"/>
                  </a:cubicBezTo>
                  <a:cubicBezTo>
                    <a:pt x="3448" y="1619"/>
                    <a:pt x="3430" y="1655"/>
                    <a:pt x="3413" y="1690"/>
                  </a:cubicBezTo>
                  <a:cubicBezTo>
                    <a:pt x="3404" y="1710"/>
                    <a:pt x="3395" y="1731"/>
                    <a:pt x="3386" y="1751"/>
                  </a:cubicBezTo>
                  <a:cubicBezTo>
                    <a:pt x="3372" y="1783"/>
                    <a:pt x="3360" y="1815"/>
                    <a:pt x="3348" y="1848"/>
                  </a:cubicBezTo>
                  <a:cubicBezTo>
                    <a:pt x="3340" y="1872"/>
                    <a:pt x="3332" y="1895"/>
                    <a:pt x="3324" y="1918"/>
                  </a:cubicBezTo>
                  <a:cubicBezTo>
                    <a:pt x="3272" y="2087"/>
                    <a:pt x="3242" y="2265"/>
                    <a:pt x="3242" y="2450"/>
                  </a:cubicBezTo>
                  <a:cubicBezTo>
                    <a:pt x="3242" y="2573"/>
                    <a:pt x="3254" y="2695"/>
                    <a:pt x="3279" y="2814"/>
                  </a:cubicBezTo>
                  <a:cubicBezTo>
                    <a:pt x="3302" y="2927"/>
                    <a:pt x="3239" y="3039"/>
                    <a:pt x="3129" y="3071"/>
                  </a:cubicBezTo>
                  <a:lnTo>
                    <a:pt x="3104" y="3078"/>
                  </a:lnTo>
                  <a:cubicBezTo>
                    <a:pt x="3083" y="3084"/>
                    <a:pt x="3062" y="3087"/>
                    <a:pt x="3042" y="3087"/>
                  </a:cubicBezTo>
                  <a:cubicBezTo>
                    <a:pt x="2943" y="3087"/>
                    <a:pt x="2852" y="3019"/>
                    <a:pt x="2830" y="2918"/>
                  </a:cubicBezTo>
                  <a:cubicBezTo>
                    <a:pt x="2797" y="2764"/>
                    <a:pt x="2779" y="2608"/>
                    <a:pt x="2779" y="2450"/>
                  </a:cubicBezTo>
                  <a:cubicBezTo>
                    <a:pt x="2779" y="2336"/>
                    <a:pt x="2791" y="2225"/>
                    <a:pt x="2808" y="2116"/>
                  </a:cubicBezTo>
                  <a:lnTo>
                    <a:pt x="2808" y="2116"/>
                  </a:lnTo>
                  <a:cubicBezTo>
                    <a:pt x="1799" y="2212"/>
                    <a:pt x="1008" y="3017"/>
                    <a:pt x="1008" y="3993"/>
                  </a:cubicBezTo>
                  <a:cubicBezTo>
                    <a:pt x="1008" y="4047"/>
                    <a:pt x="1010" y="4099"/>
                    <a:pt x="1016" y="4152"/>
                  </a:cubicBezTo>
                  <a:cubicBezTo>
                    <a:pt x="1017" y="4174"/>
                    <a:pt x="1021" y="4196"/>
                    <a:pt x="1023" y="4218"/>
                  </a:cubicBezTo>
                  <a:cubicBezTo>
                    <a:pt x="1116" y="4955"/>
                    <a:pt x="1658" y="5571"/>
                    <a:pt x="2407" y="5792"/>
                  </a:cubicBezTo>
                  <a:cubicBezTo>
                    <a:pt x="2409" y="5779"/>
                    <a:pt x="2408" y="5766"/>
                    <a:pt x="2410" y="5753"/>
                  </a:cubicBezTo>
                  <a:cubicBezTo>
                    <a:pt x="2481" y="5210"/>
                    <a:pt x="2745" y="4718"/>
                    <a:pt x="3162" y="4346"/>
                  </a:cubicBezTo>
                  <a:cubicBezTo>
                    <a:pt x="3203" y="4309"/>
                    <a:pt x="3255" y="4291"/>
                    <a:pt x="3307" y="4291"/>
                  </a:cubicBezTo>
                  <a:cubicBezTo>
                    <a:pt x="3370" y="4291"/>
                    <a:pt x="3432" y="4318"/>
                    <a:pt x="3476" y="4370"/>
                  </a:cubicBezTo>
                  <a:lnTo>
                    <a:pt x="3484" y="4380"/>
                  </a:lnTo>
                  <a:cubicBezTo>
                    <a:pt x="3558" y="4470"/>
                    <a:pt x="3548" y="4601"/>
                    <a:pt x="3461" y="4680"/>
                  </a:cubicBezTo>
                  <a:cubicBezTo>
                    <a:pt x="3133" y="4980"/>
                    <a:pt x="2925" y="5372"/>
                    <a:pt x="2869" y="5805"/>
                  </a:cubicBezTo>
                  <a:cubicBezTo>
                    <a:pt x="2813" y="6238"/>
                    <a:pt x="2915" y="6666"/>
                    <a:pt x="3156" y="7030"/>
                  </a:cubicBezTo>
                  <a:cubicBezTo>
                    <a:pt x="3220" y="7127"/>
                    <a:pt x="3199" y="7257"/>
                    <a:pt x="3106" y="7326"/>
                  </a:cubicBezTo>
                  <a:lnTo>
                    <a:pt x="3091" y="7337"/>
                  </a:lnTo>
                  <a:cubicBezTo>
                    <a:pt x="3052" y="7366"/>
                    <a:pt x="3006" y="7380"/>
                    <a:pt x="2961" y="7380"/>
                  </a:cubicBezTo>
                  <a:cubicBezTo>
                    <a:pt x="2891" y="7380"/>
                    <a:pt x="2822" y="7347"/>
                    <a:pt x="2780" y="7285"/>
                  </a:cubicBezTo>
                  <a:cubicBezTo>
                    <a:pt x="2565" y="6969"/>
                    <a:pt x="2438" y="6613"/>
                    <a:pt x="2403" y="6244"/>
                  </a:cubicBezTo>
                  <a:cubicBezTo>
                    <a:pt x="1565" y="6045"/>
                    <a:pt x="916" y="5451"/>
                    <a:pt x="663" y="4697"/>
                  </a:cubicBezTo>
                  <a:cubicBezTo>
                    <a:pt x="244" y="5053"/>
                    <a:pt x="0" y="5557"/>
                    <a:pt x="0" y="6099"/>
                  </a:cubicBezTo>
                  <a:cubicBezTo>
                    <a:pt x="0" y="6156"/>
                    <a:pt x="4" y="6212"/>
                    <a:pt x="9" y="6268"/>
                  </a:cubicBezTo>
                  <a:cubicBezTo>
                    <a:pt x="11" y="6284"/>
                    <a:pt x="12" y="6299"/>
                    <a:pt x="14" y="6314"/>
                  </a:cubicBezTo>
                  <a:cubicBezTo>
                    <a:pt x="20" y="6365"/>
                    <a:pt x="28" y="6417"/>
                    <a:pt x="39" y="6466"/>
                  </a:cubicBezTo>
                  <a:cubicBezTo>
                    <a:pt x="42" y="6481"/>
                    <a:pt x="46" y="6495"/>
                    <a:pt x="49" y="6510"/>
                  </a:cubicBezTo>
                  <a:cubicBezTo>
                    <a:pt x="59" y="6549"/>
                    <a:pt x="69" y="6587"/>
                    <a:pt x="81" y="6625"/>
                  </a:cubicBezTo>
                  <a:cubicBezTo>
                    <a:pt x="87" y="6646"/>
                    <a:pt x="94" y="6668"/>
                    <a:pt x="102" y="6689"/>
                  </a:cubicBezTo>
                  <a:cubicBezTo>
                    <a:pt x="114" y="6726"/>
                    <a:pt x="128" y="6762"/>
                    <a:pt x="144" y="6797"/>
                  </a:cubicBezTo>
                  <a:cubicBezTo>
                    <a:pt x="155" y="6824"/>
                    <a:pt x="167" y="6849"/>
                    <a:pt x="179" y="6874"/>
                  </a:cubicBezTo>
                  <a:cubicBezTo>
                    <a:pt x="194" y="6906"/>
                    <a:pt x="210" y="6935"/>
                    <a:pt x="225" y="6966"/>
                  </a:cubicBezTo>
                  <a:cubicBezTo>
                    <a:pt x="237" y="6985"/>
                    <a:pt x="248" y="7005"/>
                    <a:pt x="259" y="7024"/>
                  </a:cubicBezTo>
                  <a:cubicBezTo>
                    <a:pt x="281" y="7061"/>
                    <a:pt x="305" y="7097"/>
                    <a:pt x="329" y="7133"/>
                  </a:cubicBezTo>
                  <a:cubicBezTo>
                    <a:pt x="339" y="7147"/>
                    <a:pt x="349" y="7161"/>
                    <a:pt x="359" y="7175"/>
                  </a:cubicBezTo>
                  <a:cubicBezTo>
                    <a:pt x="386" y="7210"/>
                    <a:pt x="414" y="7245"/>
                    <a:pt x="443" y="7279"/>
                  </a:cubicBezTo>
                  <a:cubicBezTo>
                    <a:pt x="453" y="7292"/>
                    <a:pt x="464" y="7304"/>
                    <a:pt x="474" y="7316"/>
                  </a:cubicBezTo>
                  <a:cubicBezTo>
                    <a:pt x="510" y="7355"/>
                    <a:pt x="547" y="7394"/>
                    <a:pt x="585" y="7430"/>
                  </a:cubicBezTo>
                  <a:cubicBezTo>
                    <a:pt x="586" y="7431"/>
                    <a:pt x="587" y="7432"/>
                    <a:pt x="588" y="7433"/>
                  </a:cubicBezTo>
                  <a:cubicBezTo>
                    <a:pt x="630" y="7472"/>
                    <a:pt x="673" y="7509"/>
                    <a:pt x="719" y="7545"/>
                  </a:cubicBezTo>
                  <a:cubicBezTo>
                    <a:pt x="727" y="7552"/>
                    <a:pt x="736" y="7559"/>
                    <a:pt x="745" y="7566"/>
                  </a:cubicBezTo>
                  <a:cubicBezTo>
                    <a:pt x="787" y="7597"/>
                    <a:pt x="830" y="7628"/>
                    <a:pt x="874" y="7657"/>
                  </a:cubicBezTo>
                  <a:cubicBezTo>
                    <a:pt x="878" y="7659"/>
                    <a:pt x="883" y="7663"/>
                    <a:pt x="887" y="7665"/>
                  </a:cubicBezTo>
                  <a:cubicBezTo>
                    <a:pt x="1155" y="7836"/>
                    <a:pt x="1469" y="7946"/>
                    <a:pt x="1806" y="7977"/>
                  </a:cubicBezTo>
                  <a:cubicBezTo>
                    <a:pt x="1917" y="7987"/>
                    <a:pt x="2003" y="8081"/>
                    <a:pt x="2003" y="8193"/>
                  </a:cubicBezTo>
                  <a:cubicBezTo>
                    <a:pt x="2003" y="8314"/>
                    <a:pt x="1904" y="8412"/>
                    <a:pt x="1785" y="8412"/>
                  </a:cubicBezTo>
                  <a:cubicBezTo>
                    <a:pt x="1779" y="8412"/>
                    <a:pt x="1772" y="8412"/>
                    <a:pt x="1766" y="8411"/>
                  </a:cubicBezTo>
                  <a:cubicBezTo>
                    <a:pt x="1531" y="8389"/>
                    <a:pt x="1306" y="8336"/>
                    <a:pt x="1096" y="8256"/>
                  </a:cubicBezTo>
                  <a:cubicBezTo>
                    <a:pt x="1095" y="8257"/>
                    <a:pt x="1095" y="8257"/>
                    <a:pt x="1094" y="8258"/>
                  </a:cubicBezTo>
                  <a:cubicBezTo>
                    <a:pt x="1067" y="9320"/>
                    <a:pt x="1976" y="10192"/>
                    <a:pt x="3096" y="10192"/>
                  </a:cubicBezTo>
                  <a:cubicBezTo>
                    <a:pt x="3098" y="10192"/>
                    <a:pt x="3100" y="10192"/>
                    <a:pt x="3101" y="10192"/>
                  </a:cubicBezTo>
                  <a:cubicBezTo>
                    <a:pt x="3074" y="10053"/>
                    <a:pt x="3058" y="9911"/>
                    <a:pt x="3058" y="9765"/>
                  </a:cubicBezTo>
                  <a:cubicBezTo>
                    <a:pt x="3058" y="9375"/>
                    <a:pt x="3161" y="8995"/>
                    <a:pt x="3357" y="8656"/>
                  </a:cubicBezTo>
                  <a:cubicBezTo>
                    <a:pt x="3397" y="8587"/>
                    <a:pt x="3470" y="8549"/>
                    <a:pt x="3545" y="8549"/>
                  </a:cubicBezTo>
                  <a:cubicBezTo>
                    <a:pt x="3585" y="8549"/>
                    <a:pt x="3626" y="8560"/>
                    <a:pt x="3663" y="8583"/>
                  </a:cubicBezTo>
                  <a:lnTo>
                    <a:pt x="3679" y="8593"/>
                  </a:lnTo>
                  <a:cubicBezTo>
                    <a:pt x="3778" y="8656"/>
                    <a:pt x="3808" y="8784"/>
                    <a:pt x="3751" y="8885"/>
                  </a:cubicBezTo>
                  <a:cubicBezTo>
                    <a:pt x="3600" y="9156"/>
                    <a:pt x="3521" y="9456"/>
                    <a:pt x="3521" y="9765"/>
                  </a:cubicBezTo>
                  <a:cubicBezTo>
                    <a:pt x="3521" y="10025"/>
                    <a:pt x="3576" y="10272"/>
                    <a:pt x="3678" y="10498"/>
                  </a:cubicBezTo>
                  <a:cubicBezTo>
                    <a:pt x="3679" y="10499"/>
                    <a:pt x="3679" y="10501"/>
                    <a:pt x="3680" y="10503"/>
                  </a:cubicBezTo>
                  <a:cubicBezTo>
                    <a:pt x="3909" y="11009"/>
                    <a:pt x="4366" y="11402"/>
                    <a:pt x="4928" y="11568"/>
                  </a:cubicBezTo>
                  <a:lnTo>
                    <a:pt x="4929" y="11568"/>
                  </a:lnTo>
                  <a:cubicBezTo>
                    <a:pt x="4986" y="11585"/>
                    <a:pt x="5043" y="11598"/>
                    <a:pt x="5102" y="11610"/>
                  </a:cubicBezTo>
                  <a:cubicBezTo>
                    <a:pt x="5115" y="11613"/>
                    <a:pt x="5128" y="11615"/>
                    <a:pt x="5142" y="11618"/>
                  </a:cubicBezTo>
                  <a:cubicBezTo>
                    <a:pt x="5189" y="11626"/>
                    <a:pt x="5237" y="11633"/>
                    <a:pt x="5286" y="11638"/>
                  </a:cubicBezTo>
                  <a:cubicBezTo>
                    <a:pt x="5302" y="11640"/>
                    <a:pt x="5318" y="11642"/>
                    <a:pt x="5334" y="11644"/>
                  </a:cubicBezTo>
                  <a:cubicBezTo>
                    <a:pt x="5397" y="11649"/>
                    <a:pt x="5460" y="11653"/>
                    <a:pt x="5524" y="11653"/>
                  </a:cubicBezTo>
                  <a:cubicBezTo>
                    <a:pt x="6621" y="11653"/>
                    <a:pt x="7515" y="10816"/>
                    <a:pt x="7526" y="9784"/>
                  </a:cubicBezTo>
                  <a:cubicBezTo>
                    <a:pt x="7217" y="9621"/>
                    <a:pt x="6944" y="9396"/>
                    <a:pt x="6732" y="9120"/>
                  </a:cubicBezTo>
                  <a:cubicBezTo>
                    <a:pt x="6439" y="9275"/>
                    <a:pt x="6111" y="9377"/>
                    <a:pt x="5762" y="9410"/>
                  </a:cubicBezTo>
                  <a:cubicBezTo>
                    <a:pt x="5755" y="9410"/>
                    <a:pt x="5749" y="9411"/>
                    <a:pt x="5742" y="9411"/>
                  </a:cubicBezTo>
                  <a:cubicBezTo>
                    <a:pt x="5623" y="9411"/>
                    <a:pt x="5524" y="9313"/>
                    <a:pt x="5524" y="9192"/>
                  </a:cubicBezTo>
                  <a:cubicBezTo>
                    <a:pt x="5524" y="9079"/>
                    <a:pt x="5609" y="8986"/>
                    <a:pt x="5721" y="8976"/>
                  </a:cubicBezTo>
                  <a:cubicBezTo>
                    <a:pt x="6734" y="8882"/>
                    <a:pt x="7526" y="8076"/>
                    <a:pt x="7526" y="7097"/>
                  </a:cubicBezTo>
                  <a:lnTo>
                    <a:pt x="7989" y="7097"/>
                  </a:lnTo>
                  <a:cubicBezTo>
                    <a:pt x="7989" y="7808"/>
                    <a:pt x="7647" y="8446"/>
                    <a:pt x="7111" y="8872"/>
                  </a:cubicBezTo>
                  <a:cubicBezTo>
                    <a:pt x="7315" y="9135"/>
                    <a:pt x="7587" y="9340"/>
                    <a:pt x="7896" y="9474"/>
                  </a:cubicBezTo>
                  <a:cubicBezTo>
                    <a:pt x="7937" y="9491"/>
                    <a:pt x="7980" y="9508"/>
                    <a:pt x="8022" y="9522"/>
                  </a:cubicBezTo>
                  <a:cubicBezTo>
                    <a:pt x="8048" y="9532"/>
                    <a:pt x="8073" y="9541"/>
                    <a:pt x="8099" y="9549"/>
                  </a:cubicBezTo>
                  <a:cubicBezTo>
                    <a:pt x="8146" y="9563"/>
                    <a:pt x="8193" y="9576"/>
                    <a:pt x="8240" y="9587"/>
                  </a:cubicBezTo>
                  <a:cubicBezTo>
                    <a:pt x="8263" y="9592"/>
                    <a:pt x="8284" y="9598"/>
                    <a:pt x="8307" y="9603"/>
                  </a:cubicBezTo>
                  <a:cubicBezTo>
                    <a:pt x="8365" y="9614"/>
                    <a:pt x="8422" y="9623"/>
                    <a:pt x="8481" y="9630"/>
                  </a:cubicBezTo>
                  <a:cubicBezTo>
                    <a:pt x="8497" y="9632"/>
                    <a:pt x="8513" y="9633"/>
                    <a:pt x="8530" y="9635"/>
                  </a:cubicBezTo>
                  <a:cubicBezTo>
                    <a:pt x="8594" y="9640"/>
                    <a:pt x="8661" y="9645"/>
                    <a:pt x="8727" y="9645"/>
                  </a:cubicBezTo>
                  <a:cubicBezTo>
                    <a:pt x="9137" y="9645"/>
                    <a:pt x="9519" y="9528"/>
                    <a:pt x="9838" y="9327"/>
                  </a:cubicBezTo>
                  <a:cubicBezTo>
                    <a:pt x="9840" y="9325"/>
                    <a:pt x="9844" y="9323"/>
                    <a:pt x="9847" y="9321"/>
                  </a:cubicBezTo>
                  <a:cubicBezTo>
                    <a:pt x="9887" y="9296"/>
                    <a:pt x="9924" y="9268"/>
                    <a:pt x="9961" y="9241"/>
                  </a:cubicBezTo>
                  <a:cubicBezTo>
                    <a:pt x="9977" y="9229"/>
                    <a:pt x="9993" y="9219"/>
                    <a:pt x="10010" y="9205"/>
                  </a:cubicBezTo>
                  <a:cubicBezTo>
                    <a:pt x="10038" y="9183"/>
                    <a:pt x="10066" y="9158"/>
                    <a:pt x="10093" y="9135"/>
                  </a:cubicBezTo>
                  <a:cubicBezTo>
                    <a:pt x="10114" y="9115"/>
                    <a:pt x="10137" y="9096"/>
                    <a:pt x="10158" y="9075"/>
                  </a:cubicBezTo>
                  <a:cubicBezTo>
                    <a:pt x="10466" y="8779"/>
                    <a:pt x="10672" y="8387"/>
                    <a:pt x="10720" y="7953"/>
                  </a:cubicBezTo>
                  <a:cubicBezTo>
                    <a:pt x="10732" y="7842"/>
                    <a:pt x="10823" y="7757"/>
                    <a:pt x="10935" y="7757"/>
                  </a:cubicBezTo>
                  <a:lnTo>
                    <a:pt x="10961" y="7757"/>
                  </a:lnTo>
                  <a:cubicBezTo>
                    <a:pt x="11091" y="7757"/>
                    <a:pt x="11194" y="7869"/>
                    <a:pt x="11180" y="7996"/>
                  </a:cubicBezTo>
                  <a:cubicBezTo>
                    <a:pt x="11137" y="8387"/>
                    <a:pt x="10991" y="8750"/>
                    <a:pt x="10768" y="9059"/>
                  </a:cubicBezTo>
                  <a:cubicBezTo>
                    <a:pt x="10832" y="9065"/>
                    <a:pt x="10897" y="9069"/>
                    <a:pt x="10961" y="9069"/>
                  </a:cubicBezTo>
                  <a:cubicBezTo>
                    <a:pt x="11027" y="9069"/>
                    <a:pt x="11091" y="9066"/>
                    <a:pt x="11155" y="9060"/>
                  </a:cubicBezTo>
                  <a:cubicBezTo>
                    <a:pt x="11174" y="9058"/>
                    <a:pt x="11194" y="9055"/>
                    <a:pt x="11213" y="9053"/>
                  </a:cubicBezTo>
                  <a:cubicBezTo>
                    <a:pt x="11257" y="9047"/>
                    <a:pt x="11302" y="9041"/>
                    <a:pt x="11346" y="9033"/>
                  </a:cubicBezTo>
                  <a:cubicBezTo>
                    <a:pt x="11367" y="9030"/>
                    <a:pt x="11386" y="9025"/>
                    <a:pt x="11406" y="9020"/>
                  </a:cubicBezTo>
                  <a:cubicBezTo>
                    <a:pt x="11449" y="9012"/>
                    <a:pt x="11491" y="9001"/>
                    <a:pt x="11533" y="8990"/>
                  </a:cubicBezTo>
                  <a:cubicBezTo>
                    <a:pt x="11551" y="8985"/>
                    <a:pt x="11568" y="8979"/>
                    <a:pt x="11587" y="8974"/>
                  </a:cubicBezTo>
                  <a:cubicBezTo>
                    <a:pt x="11631" y="8960"/>
                    <a:pt x="11676" y="8945"/>
                    <a:pt x="11718" y="8928"/>
                  </a:cubicBezTo>
                  <a:cubicBezTo>
                    <a:pt x="11732" y="8923"/>
                    <a:pt x="11745" y="8918"/>
                    <a:pt x="11758" y="8913"/>
                  </a:cubicBezTo>
                  <a:cubicBezTo>
                    <a:pt x="11807" y="8892"/>
                    <a:pt x="11856" y="8870"/>
                    <a:pt x="11904" y="8847"/>
                  </a:cubicBezTo>
                  <a:cubicBezTo>
                    <a:pt x="11910" y="8843"/>
                    <a:pt x="11916" y="8841"/>
                    <a:pt x="11921" y="8838"/>
                  </a:cubicBezTo>
                  <a:cubicBezTo>
                    <a:pt x="12255" y="8665"/>
                    <a:pt x="12532" y="8404"/>
                    <a:pt x="12716" y="8090"/>
                  </a:cubicBezTo>
                  <a:cubicBezTo>
                    <a:pt x="12722" y="8082"/>
                    <a:pt x="12726" y="8073"/>
                    <a:pt x="12730" y="8065"/>
                  </a:cubicBezTo>
                  <a:cubicBezTo>
                    <a:pt x="12754" y="8024"/>
                    <a:pt x="12775" y="7981"/>
                    <a:pt x="12795" y="7939"/>
                  </a:cubicBezTo>
                  <a:cubicBezTo>
                    <a:pt x="12803" y="7922"/>
                    <a:pt x="12810" y="7906"/>
                    <a:pt x="12817" y="7890"/>
                  </a:cubicBezTo>
                  <a:cubicBezTo>
                    <a:pt x="12832" y="7855"/>
                    <a:pt x="12846" y="7818"/>
                    <a:pt x="12859" y="7782"/>
                  </a:cubicBezTo>
                  <a:cubicBezTo>
                    <a:pt x="12867" y="7759"/>
                    <a:pt x="12875" y="7736"/>
                    <a:pt x="12882" y="7712"/>
                  </a:cubicBezTo>
                  <a:cubicBezTo>
                    <a:pt x="12892" y="7682"/>
                    <a:pt x="12900" y="7651"/>
                    <a:pt x="12908" y="7621"/>
                  </a:cubicBezTo>
                  <a:cubicBezTo>
                    <a:pt x="12915" y="7592"/>
                    <a:pt x="12922" y="7563"/>
                    <a:pt x="12929" y="7533"/>
                  </a:cubicBezTo>
                  <a:cubicBezTo>
                    <a:pt x="12951" y="7419"/>
                    <a:pt x="12964" y="7302"/>
                    <a:pt x="12964" y="7182"/>
                  </a:cubicBezTo>
                  <a:cubicBezTo>
                    <a:pt x="12964" y="6910"/>
                    <a:pt x="12905" y="6648"/>
                    <a:pt x="12787" y="6404"/>
                  </a:cubicBezTo>
                  <a:lnTo>
                    <a:pt x="13208" y="6224"/>
                  </a:lnTo>
                  <a:cubicBezTo>
                    <a:pt x="13353" y="6526"/>
                    <a:pt x="13427" y="6848"/>
                    <a:pt x="13427" y="7182"/>
                  </a:cubicBezTo>
                  <a:cubicBezTo>
                    <a:pt x="13427" y="7261"/>
                    <a:pt x="13423" y="7339"/>
                    <a:pt x="13414" y="7416"/>
                  </a:cubicBezTo>
                  <a:cubicBezTo>
                    <a:pt x="13640" y="7497"/>
                    <a:pt x="13877" y="7540"/>
                    <a:pt x="14123" y="7540"/>
                  </a:cubicBezTo>
                  <a:cubicBezTo>
                    <a:pt x="15228" y="7540"/>
                    <a:pt x="16126" y="6693"/>
                    <a:pt x="16126" y="5652"/>
                  </a:cubicBezTo>
                  <a:cubicBezTo>
                    <a:pt x="16126" y="5587"/>
                    <a:pt x="16122" y="5523"/>
                    <a:pt x="16115" y="5461"/>
                  </a:cubicBezTo>
                  <a:cubicBezTo>
                    <a:pt x="16115" y="5453"/>
                    <a:pt x="16113" y="5445"/>
                    <a:pt x="16112" y="5437"/>
                  </a:cubicBezTo>
                  <a:cubicBezTo>
                    <a:pt x="16015" y="4639"/>
                    <a:pt x="15388" y="3991"/>
                    <a:pt x="14572" y="3814"/>
                  </a:cubicBezTo>
                  <a:lnTo>
                    <a:pt x="14572" y="3814"/>
                  </a:lnTo>
                  <a:cubicBezTo>
                    <a:pt x="14705" y="4202"/>
                    <a:pt x="14730" y="4613"/>
                    <a:pt x="14639" y="5014"/>
                  </a:cubicBezTo>
                  <a:cubicBezTo>
                    <a:pt x="14616" y="5115"/>
                    <a:pt x="14524" y="5182"/>
                    <a:pt x="14426" y="5182"/>
                  </a:cubicBezTo>
                  <a:cubicBezTo>
                    <a:pt x="14405" y="5182"/>
                    <a:pt x="14384" y="5180"/>
                    <a:pt x="14363" y="5173"/>
                  </a:cubicBezTo>
                  <a:lnTo>
                    <a:pt x="14339" y="5165"/>
                  </a:lnTo>
                  <a:cubicBezTo>
                    <a:pt x="14229" y="5132"/>
                    <a:pt x="14166" y="5021"/>
                    <a:pt x="14190" y="4909"/>
                  </a:cubicBezTo>
                  <a:cubicBezTo>
                    <a:pt x="14283" y="4488"/>
                    <a:pt x="14221" y="4052"/>
                    <a:pt x="14010" y="3665"/>
                  </a:cubicBezTo>
                  <a:cubicBezTo>
                    <a:pt x="13796" y="3274"/>
                    <a:pt x="13453" y="2973"/>
                    <a:pt x="13032" y="2799"/>
                  </a:cubicBezTo>
                  <a:cubicBezTo>
                    <a:pt x="12926" y="2756"/>
                    <a:pt x="12871" y="2638"/>
                    <a:pt x="12908" y="2529"/>
                  </a:cubicBezTo>
                  <a:lnTo>
                    <a:pt x="12909" y="2525"/>
                  </a:lnTo>
                  <a:cubicBezTo>
                    <a:pt x="12940" y="2434"/>
                    <a:pt x="13026" y="2376"/>
                    <a:pt x="13117" y="2376"/>
                  </a:cubicBezTo>
                  <a:cubicBezTo>
                    <a:pt x="13144" y="2376"/>
                    <a:pt x="13171" y="2381"/>
                    <a:pt x="13197" y="2392"/>
                  </a:cubicBezTo>
                  <a:cubicBezTo>
                    <a:pt x="13677" y="2584"/>
                    <a:pt x="14075" y="2915"/>
                    <a:pt x="14343" y="3339"/>
                  </a:cubicBezTo>
                  <a:cubicBezTo>
                    <a:pt x="14780" y="3376"/>
                    <a:pt x="15183" y="3520"/>
                    <a:pt x="15524" y="3743"/>
                  </a:cubicBezTo>
                  <a:cubicBezTo>
                    <a:pt x="15526" y="3742"/>
                    <a:pt x="15526" y="3742"/>
                    <a:pt x="15528" y="3741"/>
                  </a:cubicBezTo>
                  <a:cubicBezTo>
                    <a:pt x="15572" y="2667"/>
                    <a:pt x="14656" y="1780"/>
                    <a:pt x="13526" y="1780"/>
                  </a:cubicBezTo>
                  <a:cubicBezTo>
                    <a:pt x="13440" y="1780"/>
                    <a:pt x="13351" y="1786"/>
                    <a:pt x="13260" y="1797"/>
                  </a:cubicBezTo>
                  <a:lnTo>
                    <a:pt x="13078" y="1820"/>
                  </a:lnTo>
                  <a:lnTo>
                    <a:pt x="13013" y="1658"/>
                  </a:lnTo>
                  <a:cubicBezTo>
                    <a:pt x="12722" y="924"/>
                    <a:pt x="11968" y="431"/>
                    <a:pt x="11137" y="431"/>
                  </a:cubicBezTo>
                  <a:cubicBezTo>
                    <a:pt x="11075" y="431"/>
                    <a:pt x="11014" y="435"/>
                    <a:pt x="10954" y="440"/>
                  </a:cubicBezTo>
                  <a:cubicBezTo>
                    <a:pt x="10937" y="442"/>
                    <a:pt x="10919" y="444"/>
                    <a:pt x="10903" y="445"/>
                  </a:cubicBezTo>
                  <a:cubicBezTo>
                    <a:pt x="10856" y="451"/>
                    <a:pt x="10809" y="458"/>
                    <a:pt x="10763" y="465"/>
                  </a:cubicBezTo>
                  <a:cubicBezTo>
                    <a:pt x="10749" y="468"/>
                    <a:pt x="10735" y="470"/>
                    <a:pt x="10721" y="472"/>
                  </a:cubicBezTo>
                  <a:cubicBezTo>
                    <a:pt x="10663" y="485"/>
                    <a:pt x="10605" y="499"/>
                    <a:pt x="10548" y="514"/>
                  </a:cubicBezTo>
                  <a:cubicBezTo>
                    <a:pt x="10539" y="517"/>
                    <a:pt x="10529" y="520"/>
                    <a:pt x="10520" y="524"/>
                  </a:cubicBezTo>
                  <a:cubicBezTo>
                    <a:pt x="10472" y="538"/>
                    <a:pt x="10425" y="554"/>
                    <a:pt x="10379" y="573"/>
                  </a:cubicBezTo>
                  <a:cubicBezTo>
                    <a:pt x="10365" y="578"/>
                    <a:pt x="10351" y="583"/>
                    <a:pt x="10337" y="589"/>
                  </a:cubicBezTo>
                  <a:cubicBezTo>
                    <a:pt x="10290" y="609"/>
                    <a:pt x="10244" y="630"/>
                    <a:pt x="10199" y="651"/>
                  </a:cubicBezTo>
                  <a:cubicBezTo>
                    <a:pt x="10192" y="656"/>
                    <a:pt x="10184" y="658"/>
                    <a:pt x="10177" y="663"/>
                  </a:cubicBezTo>
                  <a:cubicBezTo>
                    <a:pt x="9646" y="937"/>
                    <a:pt x="9261" y="1433"/>
                    <a:pt x="9161" y="2018"/>
                  </a:cubicBezTo>
                  <a:cubicBezTo>
                    <a:pt x="9287" y="2018"/>
                    <a:pt x="9412" y="2025"/>
                    <a:pt x="9538" y="2043"/>
                  </a:cubicBezTo>
                  <a:cubicBezTo>
                    <a:pt x="10102" y="2127"/>
                    <a:pt x="10606" y="2385"/>
                    <a:pt x="10983" y="2779"/>
                  </a:cubicBezTo>
                  <a:cubicBezTo>
                    <a:pt x="11076" y="2876"/>
                    <a:pt x="11057" y="3033"/>
                    <a:pt x="10947" y="3109"/>
                  </a:cubicBezTo>
                  <a:lnTo>
                    <a:pt x="10935" y="3117"/>
                  </a:lnTo>
                  <a:cubicBezTo>
                    <a:pt x="10898" y="3143"/>
                    <a:pt x="10856" y="3155"/>
                    <a:pt x="10813" y="3155"/>
                  </a:cubicBezTo>
                  <a:cubicBezTo>
                    <a:pt x="10755" y="3155"/>
                    <a:pt x="10697" y="3132"/>
                    <a:pt x="10654" y="3087"/>
                  </a:cubicBezTo>
                  <a:cubicBezTo>
                    <a:pt x="10347" y="2758"/>
                    <a:pt x="9931" y="2543"/>
                    <a:pt x="9467" y="2474"/>
                  </a:cubicBezTo>
                  <a:cubicBezTo>
                    <a:pt x="9361" y="2458"/>
                    <a:pt x="9256" y="2450"/>
                    <a:pt x="9151" y="2450"/>
                  </a:cubicBezTo>
                  <a:cubicBezTo>
                    <a:pt x="8793" y="2450"/>
                    <a:pt x="8444" y="2541"/>
                    <a:pt x="8134" y="2714"/>
                  </a:cubicBezTo>
                  <a:cubicBezTo>
                    <a:pt x="8101" y="2733"/>
                    <a:pt x="8064" y="2742"/>
                    <a:pt x="8028" y="2742"/>
                  </a:cubicBezTo>
                  <a:cubicBezTo>
                    <a:pt x="7962" y="2742"/>
                    <a:pt x="7899" y="2712"/>
                    <a:pt x="7857" y="2658"/>
                  </a:cubicBezTo>
                  <a:lnTo>
                    <a:pt x="7853" y="2653"/>
                  </a:lnTo>
                  <a:cubicBezTo>
                    <a:pt x="7771" y="2547"/>
                    <a:pt x="7802" y="2392"/>
                    <a:pt x="7919" y="2329"/>
                  </a:cubicBezTo>
                  <a:cubicBezTo>
                    <a:pt x="8160" y="2198"/>
                    <a:pt x="8419" y="2108"/>
                    <a:pt x="8688" y="2059"/>
                  </a:cubicBezTo>
                  <a:cubicBezTo>
                    <a:pt x="8760" y="1447"/>
                    <a:pt x="9086" y="905"/>
                    <a:pt x="9564" y="531"/>
                  </a:cubicBezTo>
                  <a:cubicBezTo>
                    <a:pt x="9192" y="191"/>
                    <a:pt x="8698" y="0"/>
                    <a:pt x="81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20"/>
          <p:cNvSpPr/>
          <p:nvPr/>
        </p:nvSpPr>
        <p:spPr>
          <a:xfrm>
            <a:off x="584685" y="4332713"/>
            <a:ext cx="175766" cy="73630"/>
          </a:xfrm>
          <a:custGeom>
            <a:rect b="b" l="l" r="r" t="t"/>
            <a:pathLst>
              <a:path extrusionOk="0" h="2686" w="7804">
                <a:moveTo>
                  <a:pt x="4435" y="0"/>
                </a:moveTo>
                <a:lnTo>
                  <a:pt x="4386" y="426"/>
                </a:lnTo>
                <a:cubicBezTo>
                  <a:pt x="4268" y="1448"/>
                  <a:pt x="3356" y="2241"/>
                  <a:pt x="2324" y="2241"/>
                </a:cubicBezTo>
                <a:cubicBezTo>
                  <a:pt x="2287" y="2241"/>
                  <a:pt x="2249" y="2240"/>
                  <a:pt x="2210" y="2237"/>
                </a:cubicBezTo>
                <a:cubicBezTo>
                  <a:pt x="1688" y="2209"/>
                  <a:pt x="1220" y="1981"/>
                  <a:pt x="894" y="1596"/>
                </a:cubicBezTo>
                <a:cubicBezTo>
                  <a:pt x="611" y="1265"/>
                  <a:pt x="461" y="851"/>
                  <a:pt x="465" y="413"/>
                </a:cubicBezTo>
                <a:cubicBezTo>
                  <a:pt x="466" y="296"/>
                  <a:pt x="377" y="199"/>
                  <a:pt x="261" y="192"/>
                </a:cubicBezTo>
                <a:lnTo>
                  <a:pt x="242" y="192"/>
                </a:lnTo>
                <a:cubicBezTo>
                  <a:pt x="238" y="191"/>
                  <a:pt x="234" y="191"/>
                  <a:pt x="230" y="191"/>
                </a:cubicBezTo>
                <a:cubicBezTo>
                  <a:pt x="112" y="191"/>
                  <a:pt x="13" y="287"/>
                  <a:pt x="11" y="406"/>
                </a:cubicBezTo>
                <a:cubicBezTo>
                  <a:pt x="0" y="956"/>
                  <a:pt x="184" y="1477"/>
                  <a:pt x="538" y="1892"/>
                </a:cubicBezTo>
                <a:cubicBezTo>
                  <a:pt x="941" y="2365"/>
                  <a:pt x="1516" y="2645"/>
                  <a:pt x="2159" y="2682"/>
                </a:cubicBezTo>
                <a:cubicBezTo>
                  <a:pt x="2206" y="2684"/>
                  <a:pt x="2252" y="2686"/>
                  <a:pt x="2299" y="2686"/>
                </a:cubicBezTo>
                <a:cubicBezTo>
                  <a:pt x="2893" y="2686"/>
                  <a:pt x="3471" y="2475"/>
                  <a:pt x="3940" y="2085"/>
                </a:cubicBezTo>
                <a:cubicBezTo>
                  <a:pt x="4345" y="1747"/>
                  <a:pt x="4631" y="1307"/>
                  <a:pt x="4765" y="820"/>
                </a:cubicBezTo>
                <a:cubicBezTo>
                  <a:pt x="5121" y="1022"/>
                  <a:pt x="5522" y="1121"/>
                  <a:pt x="5926" y="1121"/>
                </a:cubicBezTo>
                <a:cubicBezTo>
                  <a:pt x="6566" y="1121"/>
                  <a:pt x="7216" y="873"/>
                  <a:pt x="7710" y="397"/>
                </a:cubicBezTo>
                <a:cubicBezTo>
                  <a:pt x="7804" y="306"/>
                  <a:pt x="7796" y="152"/>
                  <a:pt x="7695" y="70"/>
                </a:cubicBezTo>
                <a:lnTo>
                  <a:pt x="7694" y="70"/>
                </a:lnTo>
                <a:cubicBezTo>
                  <a:pt x="7653" y="38"/>
                  <a:pt x="7605" y="22"/>
                  <a:pt x="7557" y="22"/>
                </a:cubicBezTo>
                <a:cubicBezTo>
                  <a:pt x="7502" y="22"/>
                  <a:pt x="7448" y="42"/>
                  <a:pt x="7406" y="82"/>
                </a:cubicBezTo>
                <a:cubicBezTo>
                  <a:pt x="7004" y="473"/>
                  <a:pt x="6474" y="677"/>
                  <a:pt x="5952" y="677"/>
                </a:cubicBezTo>
                <a:cubicBezTo>
                  <a:pt x="5526" y="677"/>
                  <a:pt x="5105" y="542"/>
                  <a:pt x="4762" y="264"/>
                </a:cubicBezTo>
                <a:lnTo>
                  <a:pt x="44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0"/>
          <p:cNvSpPr/>
          <p:nvPr/>
        </p:nvSpPr>
        <p:spPr>
          <a:xfrm>
            <a:off x="120810" y="4133321"/>
            <a:ext cx="250856" cy="305320"/>
          </a:xfrm>
          <a:custGeom>
            <a:rect b="b" l="l" r="r" t="t"/>
            <a:pathLst>
              <a:path extrusionOk="0" h="11138" w="11138">
                <a:moveTo>
                  <a:pt x="5569" y="0"/>
                </a:moveTo>
                <a:cubicBezTo>
                  <a:pt x="2493" y="0"/>
                  <a:pt x="0" y="2494"/>
                  <a:pt x="0" y="5569"/>
                </a:cubicBezTo>
                <a:cubicBezTo>
                  <a:pt x="0" y="8645"/>
                  <a:pt x="2493" y="11138"/>
                  <a:pt x="5569" y="11138"/>
                </a:cubicBezTo>
                <a:cubicBezTo>
                  <a:pt x="8644" y="11138"/>
                  <a:pt x="11138" y="8645"/>
                  <a:pt x="11138" y="5569"/>
                </a:cubicBezTo>
                <a:cubicBezTo>
                  <a:pt x="11138" y="2494"/>
                  <a:pt x="8644" y="0"/>
                  <a:pt x="55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0"/>
          <p:cNvSpPr/>
          <p:nvPr/>
        </p:nvSpPr>
        <p:spPr>
          <a:xfrm>
            <a:off x="120810" y="4133321"/>
            <a:ext cx="250856" cy="305320"/>
          </a:xfrm>
          <a:custGeom>
            <a:rect b="b" l="l" r="r" t="t"/>
            <a:pathLst>
              <a:path extrusionOk="0" fill="none" h="11138" w="11138">
                <a:moveTo>
                  <a:pt x="11138" y="5569"/>
                </a:moveTo>
                <a:cubicBezTo>
                  <a:pt x="11138" y="8645"/>
                  <a:pt x="8644" y="11138"/>
                  <a:pt x="5569" y="11138"/>
                </a:cubicBezTo>
                <a:cubicBezTo>
                  <a:pt x="2493" y="11138"/>
                  <a:pt x="0" y="8645"/>
                  <a:pt x="0" y="5569"/>
                </a:cubicBezTo>
                <a:cubicBezTo>
                  <a:pt x="0" y="2494"/>
                  <a:pt x="2493" y="0"/>
                  <a:pt x="5569" y="0"/>
                </a:cubicBezTo>
                <a:cubicBezTo>
                  <a:pt x="8644" y="0"/>
                  <a:pt x="11138" y="2494"/>
                  <a:pt x="11138" y="5569"/>
                </a:cubicBezTo>
                <a:close/>
              </a:path>
            </a:pathLst>
          </a:custGeom>
          <a:noFill/>
          <a:ln cap="rnd" cmpd="sng" w="9425">
            <a:solidFill>
              <a:srgbClr val="EE417B"/>
            </a:solidFill>
            <a:prstDash val="solid"/>
            <a:miter lim="8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0"/>
          <p:cNvSpPr/>
          <p:nvPr/>
        </p:nvSpPr>
        <p:spPr>
          <a:xfrm>
            <a:off x="367691" y="3813976"/>
            <a:ext cx="250878" cy="305320"/>
          </a:xfrm>
          <a:custGeom>
            <a:rect b="b" l="l" r="r" t="t"/>
            <a:pathLst>
              <a:path extrusionOk="0" h="11138" w="11139">
                <a:moveTo>
                  <a:pt x="5569" y="0"/>
                </a:moveTo>
                <a:cubicBezTo>
                  <a:pt x="2493" y="0"/>
                  <a:pt x="0" y="2494"/>
                  <a:pt x="0" y="5569"/>
                </a:cubicBezTo>
                <a:cubicBezTo>
                  <a:pt x="0" y="8645"/>
                  <a:pt x="2493" y="11138"/>
                  <a:pt x="5569" y="11138"/>
                </a:cubicBezTo>
                <a:cubicBezTo>
                  <a:pt x="8644" y="11138"/>
                  <a:pt x="11138" y="8645"/>
                  <a:pt x="11138" y="5569"/>
                </a:cubicBezTo>
                <a:cubicBezTo>
                  <a:pt x="11138" y="2494"/>
                  <a:pt x="8644" y="0"/>
                  <a:pt x="55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p:nvPr/>
        </p:nvSpPr>
        <p:spPr>
          <a:xfrm>
            <a:off x="367691" y="3813976"/>
            <a:ext cx="250878" cy="305320"/>
          </a:xfrm>
          <a:custGeom>
            <a:rect b="b" l="l" r="r" t="t"/>
            <a:pathLst>
              <a:path extrusionOk="0" fill="none" h="11138" w="11139">
                <a:moveTo>
                  <a:pt x="11138" y="5569"/>
                </a:moveTo>
                <a:cubicBezTo>
                  <a:pt x="11138" y="8645"/>
                  <a:pt x="8644" y="11138"/>
                  <a:pt x="5569" y="11138"/>
                </a:cubicBezTo>
                <a:cubicBezTo>
                  <a:pt x="2493" y="11138"/>
                  <a:pt x="0" y="8645"/>
                  <a:pt x="0" y="5569"/>
                </a:cubicBezTo>
                <a:cubicBezTo>
                  <a:pt x="0" y="2494"/>
                  <a:pt x="2493" y="0"/>
                  <a:pt x="5569" y="0"/>
                </a:cubicBezTo>
                <a:cubicBezTo>
                  <a:pt x="8644" y="0"/>
                  <a:pt x="11138" y="2494"/>
                  <a:pt x="11138" y="5569"/>
                </a:cubicBezTo>
                <a:close/>
              </a:path>
            </a:pathLst>
          </a:custGeom>
          <a:solidFill>
            <a:schemeClr val="accent5"/>
          </a:solidFill>
          <a:ln cap="rnd" cmpd="sng" w="19050">
            <a:solidFill>
              <a:schemeClr val="accent5"/>
            </a:solidFill>
            <a:prstDash val="solid"/>
            <a:miter lim="8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0"/>
          <p:cNvSpPr/>
          <p:nvPr/>
        </p:nvSpPr>
        <p:spPr>
          <a:xfrm>
            <a:off x="391586" y="3843060"/>
            <a:ext cx="203063" cy="247151"/>
          </a:xfrm>
          <a:custGeom>
            <a:rect b="b" l="l" r="r" t="t"/>
            <a:pathLst>
              <a:path extrusionOk="0" h="9016" w="9016">
                <a:moveTo>
                  <a:pt x="4508" y="1"/>
                </a:moveTo>
                <a:cubicBezTo>
                  <a:pt x="2019" y="1"/>
                  <a:pt x="0" y="2019"/>
                  <a:pt x="0" y="4508"/>
                </a:cubicBezTo>
                <a:cubicBezTo>
                  <a:pt x="0" y="6997"/>
                  <a:pt x="2019" y="9015"/>
                  <a:pt x="4508" y="9015"/>
                </a:cubicBezTo>
                <a:cubicBezTo>
                  <a:pt x="6998" y="9015"/>
                  <a:pt x="9015" y="6997"/>
                  <a:pt x="9015" y="4508"/>
                </a:cubicBezTo>
                <a:cubicBezTo>
                  <a:pt x="9015" y="2019"/>
                  <a:pt x="6998" y="1"/>
                  <a:pt x="45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
          <p:cNvSpPr/>
          <p:nvPr/>
        </p:nvSpPr>
        <p:spPr>
          <a:xfrm>
            <a:off x="729792" y="3813976"/>
            <a:ext cx="250856" cy="305320"/>
          </a:xfrm>
          <a:custGeom>
            <a:rect b="b" l="l" r="r" t="t"/>
            <a:pathLst>
              <a:path extrusionOk="0" h="11138" w="11138">
                <a:moveTo>
                  <a:pt x="5569" y="0"/>
                </a:moveTo>
                <a:cubicBezTo>
                  <a:pt x="2494" y="0"/>
                  <a:pt x="0" y="2494"/>
                  <a:pt x="0" y="5569"/>
                </a:cubicBezTo>
                <a:cubicBezTo>
                  <a:pt x="0" y="8645"/>
                  <a:pt x="2494" y="11138"/>
                  <a:pt x="5569" y="11138"/>
                </a:cubicBezTo>
                <a:cubicBezTo>
                  <a:pt x="8645" y="11138"/>
                  <a:pt x="11138" y="8645"/>
                  <a:pt x="11138" y="5569"/>
                </a:cubicBezTo>
                <a:cubicBezTo>
                  <a:pt x="11138" y="2494"/>
                  <a:pt x="8645" y="0"/>
                  <a:pt x="55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p:nvPr/>
        </p:nvSpPr>
        <p:spPr>
          <a:xfrm>
            <a:off x="729792" y="3813976"/>
            <a:ext cx="250856" cy="305320"/>
          </a:xfrm>
          <a:custGeom>
            <a:rect b="b" l="l" r="r" t="t"/>
            <a:pathLst>
              <a:path extrusionOk="0" fill="none" h="11138" w="11138">
                <a:moveTo>
                  <a:pt x="11138" y="5569"/>
                </a:moveTo>
                <a:cubicBezTo>
                  <a:pt x="11138" y="8645"/>
                  <a:pt x="8645" y="11138"/>
                  <a:pt x="5569" y="11138"/>
                </a:cubicBezTo>
                <a:cubicBezTo>
                  <a:pt x="2494" y="11138"/>
                  <a:pt x="0" y="8645"/>
                  <a:pt x="0" y="5569"/>
                </a:cubicBezTo>
                <a:cubicBezTo>
                  <a:pt x="0" y="2494"/>
                  <a:pt x="2494" y="0"/>
                  <a:pt x="5569" y="0"/>
                </a:cubicBezTo>
                <a:cubicBezTo>
                  <a:pt x="8645" y="0"/>
                  <a:pt x="11138" y="2494"/>
                  <a:pt x="11138" y="5569"/>
                </a:cubicBezTo>
                <a:close/>
              </a:path>
            </a:pathLst>
          </a:custGeom>
          <a:solidFill>
            <a:schemeClr val="accent5"/>
          </a:solidFill>
          <a:ln cap="rnd" cmpd="sng" w="19050">
            <a:solidFill>
              <a:schemeClr val="accent5"/>
            </a:solidFill>
            <a:prstDash val="solid"/>
            <a:miter lim="8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0"/>
          <p:cNvSpPr/>
          <p:nvPr/>
        </p:nvSpPr>
        <p:spPr>
          <a:xfrm>
            <a:off x="753709" y="3843060"/>
            <a:ext cx="203040" cy="247151"/>
          </a:xfrm>
          <a:custGeom>
            <a:rect b="b" l="l" r="r" t="t"/>
            <a:pathLst>
              <a:path extrusionOk="0" h="9016" w="9015">
                <a:moveTo>
                  <a:pt x="4507" y="1"/>
                </a:moveTo>
                <a:cubicBezTo>
                  <a:pt x="2018" y="1"/>
                  <a:pt x="0" y="2019"/>
                  <a:pt x="0" y="4508"/>
                </a:cubicBezTo>
                <a:cubicBezTo>
                  <a:pt x="0" y="6997"/>
                  <a:pt x="2018" y="9015"/>
                  <a:pt x="4507" y="9015"/>
                </a:cubicBezTo>
                <a:cubicBezTo>
                  <a:pt x="6996" y="9015"/>
                  <a:pt x="9014" y="6997"/>
                  <a:pt x="9014" y="4508"/>
                </a:cubicBezTo>
                <a:cubicBezTo>
                  <a:pt x="9014" y="2019"/>
                  <a:pt x="6996" y="1"/>
                  <a:pt x="4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0"/>
          <p:cNvSpPr/>
          <p:nvPr/>
        </p:nvSpPr>
        <p:spPr>
          <a:xfrm>
            <a:off x="977754" y="4133321"/>
            <a:ext cx="250878" cy="305320"/>
          </a:xfrm>
          <a:custGeom>
            <a:rect b="b" l="l" r="r" t="t"/>
            <a:pathLst>
              <a:path extrusionOk="0" h="11138" w="11139">
                <a:moveTo>
                  <a:pt x="5569" y="0"/>
                </a:moveTo>
                <a:cubicBezTo>
                  <a:pt x="2493" y="0"/>
                  <a:pt x="1" y="2494"/>
                  <a:pt x="1" y="5569"/>
                </a:cubicBezTo>
                <a:cubicBezTo>
                  <a:pt x="1" y="8645"/>
                  <a:pt x="2493" y="11138"/>
                  <a:pt x="5569" y="11138"/>
                </a:cubicBezTo>
                <a:cubicBezTo>
                  <a:pt x="8645" y="11138"/>
                  <a:pt x="11138" y="8645"/>
                  <a:pt x="11138" y="5569"/>
                </a:cubicBezTo>
                <a:cubicBezTo>
                  <a:pt x="11138" y="2494"/>
                  <a:pt x="8645" y="0"/>
                  <a:pt x="55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p:nvPr/>
        </p:nvSpPr>
        <p:spPr>
          <a:xfrm>
            <a:off x="977754" y="4133321"/>
            <a:ext cx="250878" cy="305320"/>
          </a:xfrm>
          <a:custGeom>
            <a:rect b="b" l="l" r="r" t="t"/>
            <a:pathLst>
              <a:path extrusionOk="0" fill="none" h="11138" w="11139">
                <a:moveTo>
                  <a:pt x="1" y="5569"/>
                </a:moveTo>
                <a:cubicBezTo>
                  <a:pt x="1" y="8645"/>
                  <a:pt x="2493" y="11138"/>
                  <a:pt x="5569" y="11138"/>
                </a:cubicBezTo>
                <a:cubicBezTo>
                  <a:pt x="8645" y="11138"/>
                  <a:pt x="11138" y="8645"/>
                  <a:pt x="11138" y="5569"/>
                </a:cubicBezTo>
                <a:cubicBezTo>
                  <a:pt x="11138" y="2494"/>
                  <a:pt x="8645" y="0"/>
                  <a:pt x="5569" y="0"/>
                </a:cubicBezTo>
                <a:cubicBezTo>
                  <a:pt x="2493" y="0"/>
                  <a:pt x="1" y="2494"/>
                  <a:pt x="1" y="5569"/>
                </a:cubicBezTo>
                <a:close/>
              </a:path>
            </a:pathLst>
          </a:custGeom>
          <a:solidFill>
            <a:schemeClr val="accent5"/>
          </a:solidFill>
          <a:ln cap="rnd" cmpd="sng" w="19050">
            <a:solidFill>
              <a:schemeClr val="accent5"/>
            </a:solidFill>
            <a:prstDash val="solid"/>
            <a:miter lim="8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0"/>
          <p:cNvSpPr/>
          <p:nvPr/>
        </p:nvSpPr>
        <p:spPr>
          <a:xfrm>
            <a:off x="1001649" y="4162432"/>
            <a:ext cx="203063" cy="247151"/>
          </a:xfrm>
          <a:custGeom>
            <a:rect b="b" l="l" r="r" t="t"/>
            <a:pathLst>
              <a:path extrusionOk="0" h="9016" w="9016">
                <a:moveTo>
                  <a:pt x="4508" y="0"/>
                </a:moveTo>
                <a:cubicBezTo>
                  <a:pt x="2019" y="0"/>
                  <a:pt x="0" y="2018"/>
                  <a:pt x="0" y="4507"/>
                </a:cubicBezTo>
                <a:cubicBezTo>
                  <a:pt x="0" y="6996"/>
                  <a:pt x="2019" y="9015"/>
                  <a:pt x="4508" y="9015"/>
                </a:cubicBezTo>
                <a:cubicBezTo>
                  <a:pt x="6998" y="9015"/>
                  <a:pt x="9015" y="6996"/>
                  <a:pt x="9015" y="4507"/>
                </a:cubicBezTo>
                <a:cubicBezTo>
                  <a:pt x="9015" y="2018"/>
                  <a:pt x="6998" y="0"/>
                  <a:pt x="45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a:off x="949219" y="4550827"/>
            <a:ext cx="250878" cy="305320"/>
          </a:xfrm>
          <a:custGeom>
            <a:rect b="b" l="l" r="r" t="t"/>
            <a:pathLst>
              <a:path extrusionOk="0" h="11138" w="11139">
                <a:moveTo>
                  <a:pt x="5569" y="0"/>
                </a:moveTo>
                <a:cubicBezTo>
                  <a:pt x="2493" y="0"/>
                  <a:pt x="1" y="2493"/>
                  <a:pt x="1" y="5569"/>
                </a:cubicBezTo>
                <a:cubicBezTo>
                  <a:pt x="1" y="8644"/>
                  <a:pt x="2493" y="11138"/>
                  <a:pt x="5569" y="11138"/>
                </a:cubicBezTo>
                <a:cubicBezTo>
                  <a:pt x="8645" y="11138"/>
                  <a:pt x="11138" y="8644"/>
                  <a:pt x="11138" y="5569"/>
                </a:cubicBezTo>
                <a:cubicBezTo>
                  <a:pt x="11138" y="2493"/>
                  <a:pt x="8645" y="0"/>
                  <a:pt x="55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a:off x="949219" y="4550827"/>
            <a:ext cx="250878" cy="305320"/>
          </a:xfrm>
          <a:custGeom>
            <a:rect b="b" l="l" r="r" t="t"/>
            <a:pathLst>
              <a:path extrusionOk="0" fill="none" h="11138" w="11139">
                <a:moveTo>
                  <a:pt x="1" y="5569"/>
                </a:moveTo>
                <a:cubicBezTo>
                  <a:pt x="1" y="8644"/>
                  <a:pt x="2493" y="11138"/>
                  <a:pt x="5569" y="11138"/>
                </a:cubicBezTo>
                <a:cubicBezTo>
                  <a:pt x="8645" y="11138"/>
                  <a:pt x="11138" y="8644"/>
                  <a:pt x="11138" y="5569"/>
                </a:cubicBezTo>
                <a:cubicBezTo>
                  <a:pt x="11138" y="2493"/>
                  <a:pt x="8645" y="0"/>
                  <a:pt x="5569" y="0"/>
                </a:cubicBezTo>
                <a:cubicBezTo>
                  <a:pt x="2493" y="0"/>
                  <a:pt x="1" y="2493"/>
                  <a:pt x="1" y="5569"/>
                </a:cubicBezTo>
                <a:close/>
              </a:path>
            </a:pathLst>
          </a:custGeom>
          <a:solidFill>
            <a:schemeClr val="accent5"/>
          </a:solidFill>
          <a:ln cap="rnd" cmpd="sng" w="19050">
            <a:solidFill>
              <a:schemeClr val="accent5"/>
            </a:solidFill>
            <a:prstDash val="solid"/>
            <a:miter lim="8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a:off x="973137" y="4579911"/>
            <a:ext cx="203040" cy="247151"/>
          </a:xfrm>
          <a:custGeom>
            <a:rect b="b" l="l" r="r" t="t"/>
            <a:pathLst>
              <a:path extrusionOk="0" h="9016" w="9015">
                <a:moveTo>
                  <a:pt x="4507" y="1"/>
                </a:moveTo>
                <a:cubicBezTo>
                  <a:pt x="2018" y="1"/>
                  <a:pt x="0" y="2019"/>
                  <a:pt x="0" y="4508"/>
                </a:cubicBezTo>
                <a:cubicBezTo>
                  <a:pt x="0" y="6997"/>
                  <a:pt x="2018" y="9015"/>
                  <a:pt x="4507" y="9015"/>
                </a:cubicBezTo>
                <a:cubicBezTo>
                  <a:pt x="6997" y="9015"/>
                  <a:pt x="9015" y="6997"/>
                  <a:pt x="9015" y="4508"/>
                </a:cubicBezTo>
                <a:cubicBezTo>
                  <a:pt x="9015" y="2019"/>
                  <a:pt x="6997" y="1"/>
                  <a:pt x="4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0" name="Google Shape;330;p20"/>
          <p:cNvGrpSpPr/>
          <p:nvPr/>
        </p:nvGrpSpPr>
        <p:grpSpPr>
          <a:xfrm>
            <a:off x="149243" y="4550735"/>
            <a:ext cx="250798" cy="305289"/>
            <a:chOff x="3028306" y="3140347"/>
            <a:chExt cx="736991" cy="737057"/>
          </a:xfrm>
        </p:grpSpPr>
        <p:sp>
          <p:nvSpPr>
            <p:cNvPr id="331" name="Google Shape;331;p20"/>
            <p:cNvSpPr/>
            <p:nvPr/>
          </p:nvSpPr>
          <p:spPr>
            <a:xfrm>
              <a:off x="3028306" y="3140347"/>
              <a:ext cx="736991" cy="737057"/>
            </a:xfrm>
            <a:custGeom>
              <a:rect b="b" l="l" r="r" t="t"/>
              <a:pathLst>
                <a:path extrusionOk="0" h="11138" w="11137">
                  <a:moveTo>
                    <a:pt x="5568" y="0"/>
                  </a:moveTo>
                  <a:cubicBezTo>
                    <a:pt x="2493" y="0"/>
                    <a:pt x="0" y="2493"/>
                    <a:pt x="0" y="5569"/>
                  </a:cubicBezTo>
                  <a:cubicBezTo>
                    <a:pt x="0" y="8644"/>
                    <a:pt x="2493" y="11138"/>
                    <a:pt x="5568" y="11138"/>
                  </a:cubicBezTo>
                  <a:cubicBezTo>
                    <a:pt x="8644" y="11138"/>
                    <a:pt x="11137" y="8644"/>
                    <a:pt x="11137" y="5569"/>
                  </a:cubicBezTo>
                  <a:cubicBezTo>
                    <a:pt x="11137" y="2493"/>
                    <a:pt x="8644" y="0"/>
                    <a:pt x="55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0"/>
            <p:cNvSpPr/>
            <p:nvPr/>
          </p:nvSpPr>
          <p:spPr>
            <a:xfrm>
              <a:off x="3028306" y="3140347"/>
              <a:ext cx="736991" cy="737057"/>
            </a:xfrm>
            <a:custGeom>
              <a:rect b="b" l="l" r="r" t="t"/>
              <a:pathLst>
                <a:path extrusionOk="0" fill="none" h="11138" w="11137">
                  <a:moveTo>
                    <a:pt x="11137" y="5569"/>
                  </a:moveTo>
                  <a:cubicBezTo>
                    <a:pt x="11137" y="8644"/>
                    <a:pt x="8644" y="11138"/>
                    <a:pt x="5568" y="11138"/>
                  </a:cubicBezTo>
                  <a:cubicBezTo>
                    <a:pt x="2493" y="11138"/>
                    <a:pt x="0" y="8644"/>
                    <a:pt x="0" y="5569"/>
                  </a:cubicBezTo>
                  <a:cubicBezTo>
                    <a:pt x="0" y="2493"/>
                    <a:pt x="2493" y="0"/>
                    <a:pt x="5568" y="0"/>
                  </a:cubicBezTo>
                  <a:cubicBezTo>
                    <a:pt x="8644" y="0"/>
                    <a:pt x="11137" y="2493"/>
                    <a:pt x="11137" y="5569"/>
                  </a:cubicBezTo>
                  <a:close/>
                </a:path>
              </a:pathLst>
            </a:custGeom>
            <a:solidFill>
              <a:schemeClr val="accent5"/>
            </a:solidFill>
            <a:ln cap="rnd" cmpd="sng" w="19050">
              <a:solidFill>
                <a:schemeClr val="accent5"/>
              </a:solidFill>
              <a:prstDash val="solid"/>
              <a:miter lim="8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0"/>
            <p:cNvSpPr/>
            <p:nvPr/>
          </p:nvSpPr>
          <p:spPr>
            <a:xfrm>
              <a:off x="3098518" y="3210558"/>
              <a:ext cx="596634" cy="596634"/>
            </a:xfrm>
            <a:custGeom>
              <a:rect b="b" l="l" r="r" t="t"/>
              <a:pathLst>
                <a:path extrusionOk="0" h="9016" w="9016">
                  <a:moveTo>
                    <a:pt x="4507" y="1"/>
                  </a:moveTo>
                  <a:cubicBezTo>
                    <a:pt x="2019" y="1"/>
                    <a:pt x="0" y="2019"/>
                    <a:pt x="0" y="4508"/>
                  </a:cubicBezTo>
                  <a:cubicBezTo>
                    <a:pt x="0" y="6997"/>
                    <a:pt x="2019" y="9015"/>
                    <a:pt x="4507" y="9015"/>
                  </a:cubicBezTo>
                  <a:cubicBezTo>
                    <a:pt x="6996" y="9015"/>
                    <a:pt x="9015" y="6997"/>
                    <a:pt x="9015" y="4508"/>
                  </a:cubicBezTo>
                  <a:cubicBezTo>
                    <a:pt x="9015" y="2019"/>
                    <a:pt x="6996" y="1"/>
                    <a:pt x="4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20"/>
          <p:cNvGrpSpPr/>
          <p:nvPr/>
        </p:nvGrpSpPr>
        <p:grpSpPr>
          <a:xfrm>
            <a:off x="120711" y="4133258"/>
            <a:ext cx="250821" cy="305289"/>
            <a:chOff x="2944463" y="2132437"/>
            <a:chExt cx="737057" cy="737057"/>
          </a:xfrm>
        </p:grpSpPr>
        <p:sp>
          <p:nvSpPr>
            <p:cNvPr id="335" name="Google Shape;335;p20"/>
            <p:cNvSpPr/>
            <p:nvPr/>
          </p:nvSpPr>
          <p:spPr>
            <a:xfrm>
              <a:off x="2944463" y="2132437"/>
              <a:ext cx="737057" cy="737057"/>
            </a:xfrm>
            <a:custGeom>
              <a:rect b="b" l="l" r="r" t="t"/>
              <a:pathLst>
                <a:path extrusionOk="0" h="11138" w="11138">
                  <a:moveTo>
                    <a:pt x="5569" y="0"/>
                  </a:moveTo>
                  <a:cubicBezTo>
                    <a:pt x="2493" y="0"/>
                    <a:pt x="0" y="2494"/>
                    <a:pt x="0" y="5569"/>
                  </a:cubicBezTo>
                  <a:cubicBezTo>
                    <a:pt x="0" y="8645"/>
                    <a:pt x="2493" y="11138"/>
                    <a:pt x="5569" y="11138"/>
                  </a:cubicBezTo>
                  <a:cubicBezTo>
                    <a:pt x="8644" y="11138"/>
                    <a:pt x="11138" y="8645"/>
                    <a:pt x="11138" y="5569"/>
                  </a:cubicBezTo>
                  <a:cubicBezTo>
                    <a:pt x="11138" y="2494"/>
                    <a:pt x="8644" y="0"/>
                    <a:pt x="55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0"/>
            <p:cNvSpPr/>
            <p:nvPr/>
          </p:nvSpPr>
          <p:spPr>
            <a:xfrm>
              <a:off x="2944463" y="2132437"/>
              <a:ext cx="737057" cy="737057"/>
            </a:xfrm>
            <a:custGeom>
              <a:rect b="b" l="l" r="r" t="t"/>
              <a:pathLst>
                <a:path extrusionOk="0" fill="none" h="11138" w="11138">
                  <a:moveTo>
                    <a:pt x="11138" y="5569"/>
                  </a:moveTo>
                  <a:cubicBezTo>
                    <a:pt x="11138" y="8645"/>
                    <a:pt x="8644" y="11138"/>
                    <a:pt x="5569" y="11138"/>
                  </a:cubicBezTo>
                  <a:cubicBezTo>
                    <a:pt x="2493" y="11138"/>
                    <a:pt x="0" y="8645"/>
                    <a:pt x="0" y="5569"/>
                  </a:cubicBezTo>
                  <a:cubicBezTo>
                    <a:pt x="0" y="2494"/>
                    <a:pt x="2493" y="0"/>
                    <a:pt x="5569" y="0"/>
                  </a:cubicBezTo>
                  <a:cubicBezTo>
                    <a:pt x="8644" y="0"/>
                    <a:pt x="11138" y="2494"/>
                    <a:pt x="11138" y="5569"/>
                  </a:cubicBezTo>
                  <a:close/>
                </a:path>
              </a:pathLst>
            </a:custGeom>
            <a:solidFill>
              <a:schemeClr val="accent5"/>
            </a:solidFill>
            <a:ln cap="rnd" cmpd="sng" w="19050">
              <a:solidFill>
                <a:schemeClr val="accent5"/>
              </a:solidFill>
              <a:prstDash val="solid"/>
              <a:miter lim="8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0"/>
            <p:cNvSpPr/>
            <p:nvPr/>
          </p:nvSpPr>
          <p:spPr>
            <a:xfrm>
              <a:off x="3014674" y="2202715"/>
              <a:ext cx="596634" cy="596634"/>
            </a:xfrm>
            <a:custGeom>
              <a:rect b="b" l="l" r="r" t="t"/>
              <a:pathLst>
                <a:path extrusionOk="0" h="9016" w="9016">
                  <a:moveTo>
                    <a:pt x="4508" y="0"/>
                  </a:moveTo>
                  <a:cubicBezTo>
                    <a:pt x="2019" y="0"/>
                    <a:pt x="1" y="2018"/>
                    <a:pt x="1" y="4507"/>
                  </a:cubicBezTo>
                  <a:cubicBezTo>
                    <a:pt x="1" y="6996"/>
                    <a:pt x="2019" y="9015"/>
                    <a:pt x="4508" y="9015"/>
                  </a:cubicBezTo>
                  <a:cubicBezTo>
                    <a:pt x="6997" y="9015"/>
                    <a:pt x="9015" y="6996"/>
                    <a:pt x="9015" y="4507"/>
                  </a:cubicBezTo>
                  <a:cubicBezTo>
                    <a:pt x="9015" y="2018"/>
                    <a:pt x="6997" y="0"/>
                    <a:pt x="45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 name="Google Shape;338;p20"/>
          <p:cNvSpPr/>
          <p:nvPr/>
        </p:nvSpPr>
        <p:spPr>
          <a:xfrm>
            <a:off x="434557" y="3895334"/>
            <a:ext cx="117117" cy="142600"/>
          </a:xfrm>
          <a:custGeom>
            <a:rect b="b" l="l" r="r" t="t"/>
            <a:pathLst>
              <a:path extrusionOk="0" h="5202" w="5200">
                <a:moveTo>
                  <a:pt x="1808" y="1"/>
                </a:moveTo>
                <a:lnTo>
                  <a:pt x="1808" y="1810"/>
                </a:lnTo>
                <a:lnTo>
                  <a:pt x="0" y="1810"/>
                </a:lnTo>
                <a:lnTo>
                  <a:pt x="0" y="3393"/>
                </a:lnTo>
                <a:lnTo>
                  <a:pt x="1808" y="3393"/>
                </a:lnTo>
                <a:lnTo>
                  <a:pt x="1808" y="5201"/>
                </a:lnTo>
                <a:lnTo>
                  <a:pt x="3391" y="5201"/>
                </a:lnTo>
                <a:lnTo>
                  <a:pt x="3391" y="3393"/>
                </a:lnTo>
                <a:lnTo>
                  <a:pt x="5200" y="3393"/>
                </a:lnTo>
                <a:lnTo>
                  <a:pt x="5200" y="1810"/>
                </a:lnTo>
                <a:lnTo>
                  <a:pt x="3391" y="1810"/>
                </a:lnTo>
                <a:lnTo>
                  <a:pt x="33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0"/>
          <p:cNvSpPr/>
          <p:nvPr/>
        </p:nvSpPr>
        <p:spPr>
          <a:xfrm>
            <a:off x="787109" y="3883739"/>
            <a:ext cx="136239" cy="165791"/>
          </a:xfrm>
          <a:custGeom>
            <a:rect b="b" l="l" r="r" t="t"/>
            <a:pathLst>
              <a:path extrusionOk="0" h="6048" w="6049">
                <a:moveTo>
                  <a:pt x="1888" y="2154"/>
                </a:moveTo>
                <a:cubicBezTo>
                  <a:pt x="1603" y="2154"/>
                  <a:pt x="1370" y="2386"/>
                  <a:pt x="1370" y="2672"/>
                </a:cubicBezTo>
                <a:cubicBezTo>
                  <a:pt x="1370" y="2958"/>
                  <a:pt x="1603" y="3191"/>
                  <a:pt x="1888" y="3191"/>
                </a:cubicBezTo>
                <a:cubicBezTo>
                  <a:pt x="2175" y="3191"/>
                  <a:pt x="2407" y="2958"/>
                  <a:pt x="2407" y="2672"/>
                </a:cubicBezTo>
                <a:cubicBezTo>
                  <a:pt x="2407" y="2386"/>
                  <a:pt x="2175" y="2154"/>
                  <a:pt x="1888" y="2154"/>
                </a:cubicBezTo>
                <a:close/>
                <a:moveTo>
                  <a:pt x="4160" y="2154"/>
                </a:moveTo>
                <a:cubicBezTo>
                  <a:pt x="3874" y="2154"/>
                  <a:pt x="3642" y="2386"/>
                  <a:pt x="3642" y="2672"/>
                </a:cubicBezTo>
                <a:cubicBezTo>
                  <a:pt x="3642" y="2958"/>
                  <a:pt x="3874" y="3191"/>
                  <a:pt x="4160" y="3191"/>
                </a:cubicBezTo>
                <a:cubicBezTo>
                  <a:pt x="4446" y="3191"/>
                  <a:pt x="4678" y="2958"/>
                  <a:pt x="4678" y="2672"/>
                </a:cubicBezTo>
                <a:cubicBezTo>
                  <a:pt x="4678" y="2386"/>
                  <a:pt x="4446" y="2154"/>
                  <a:pt x="4160" y="2154"/>
                </a:cubicBezTo>
                <a:close/>
                <a:moveTo>
                  <a:pt x="1714" y="4006"/>
                </a:moveTo>
                <a:cubicBezTo>
                  <a:pt x="1804" y="4602"/>
                  <a:pt x="2355" y="5058"/>
                  <a:pt x="3024" y="5058"/>
                </a:cubicBezTo>
                <a:cubicBezTo>
                  <a:pt x="3693" y="5058"/>
                  <a:pt x="4245" y="4602"/>
                  <a:pt x="4336" y="4006"/>
                </a:cubicBezTo>
                <a:close/>
                <a:moveTo>
                  <a:pt x="3024" y="429"/>
                </a:moveTo>
                <a:cubicBezTo>
                  <a:pt x="3742" y="429"/>
                  <a:pt x="4389" y="719"/>
                  <a:pt x="4859" y="1189"/>
                </a:cubicBezTo>
                <a:cubicBezTo>
                  <a:pt x="5329" y="1659"/>
                  <a:pt x="5619" y="2307"/>
                  <a:pt x="5620" y="3024"/>
                </a:cubicBezTo>
                <a:cubicBezTo>
                  <a:pt x="5619" y="3742"/>
                  <a:pt x="5329" y="4389"/>
                  <a:pt x="4859" y="4859"/>
                </a:cubicBezTo>
                <a:cubicBezTo>
                  <a:pt x="4389" y="5329"/>
                  <a:pt x="3742" y="5619"/>
                  <a:pt x="3024" y="5619"/>
                </a:cubicBezTo>
                <a:cubicBezTo>
                  <a:pt x="2307" y="5619"/>
                  <a:pt x="1659" y="5329"/>
                  <a:pt x="1189" y="4859"/>
                </a:cubicBezTo>
                <a:cubicBezTo>
                  <a:pt x="719" y="4389"/>
                  <a:pt x="429" y="3742"/>
                  <a:pt x="429" y="3024"/>
                </a:cubicBezTo>
                <a:cubicBezTo>
                  <a:pt x="429" y="2307"/>
                  <a:pt x="719" y="1659"/>
                  <a:pt x="1189" y="1189"/>
                </a:cubicBezTo>
                <a:cubicBezTo>
                  <a:pt x="1659" y="719"/>
                  <a:pt x="2307" y="429"/>
                  <a:pt x="3024" y="429"/>
                </a:cubicBezTo>
                <a:close/>
                <a:moveTo>
                  <a:pt x="3024" y="0"/>
                </a:moveTo>
                <a:cubicBezTo>
                  <a:pt x="1355" y="0"/>
                  <a:pt x="0" y="1354"/>
                  <a:pt x="0" y="3024"/>
                </a:cubicBezTo>
                <a:cubicBezTo>
                  <a:pt x="0" y="4694"/>
                  <a:pt x="1355" y="6048"/>
                  <a:pt x="3024" y="6048"/>
                </a:cubicBezTo>
                <a:cubicBezTo>
                  <a:pt x="4694" y="6048"/>
                  <a:pt x="6049" y="4694"/>
                  <a:pt x="6049" y="3024"/>
                </a:cubicBezTo>
                <a:cubicBezTo>
                  <a:pt x="6049" y="1354"/>
                  <a:pt x="4694" y="0"/>
                  <a:pt x="30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20"/>
          <p:cNvGrpSpPr/>
          <p:nvPr/>
        </p:nvGrpSpPr>
        <p:grpSpPr>
          <a:xfrm>
            <a:off x="1020267" y="4220232"/>
            <a:ext cx="155699" cy="106761"/>
            <a:chOff x="5587883" y="2231010"/>
            <a:chExt cx="457534" cy="257751"/>
          </a:xfrm>
        </p:grpSpPr>
        <p:sp>
          <p:nvSpPr>
            <p:cNvPr id="341" name="Google Shape;341;p20"/>
            <p:cNvSpPr/>
            <p:nvPr/>
          </p:nvSpPr>
          <p:spPr>
            <a:xfrm>
              <a:off x="5610052" y="2348537"/>
              <a:ext cx="324522" cy="61146"/>
            </a:xfrm>
            <a:custGeom>
              <a:rect b="b" l="l" r="r" t="t"/>
              <a:pathLst>
                <a:path extrusionOk="0" h="924" w="4904">
                  <a:moveTo>
                    <a:pt x="33" y="0"/>
                  </a:moveTo>
                  <a:cubicBezTo>
                    <a:pt x="15" y="0"/>
                    <a:pt x="0" y="15"/>
                    <a:pt x="0" y="33"/>
                  </a:cubicBezTo>
                  <a:lnTo>
                    <a:pt x="0" y="923"/>
                  </a:lnTo>
                  <a:lnTo>
                    <a:pt x="4904" y="923"/>
                  </a:lnTo>
                  <a:lnTo>
                    <a:pt x="49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0"/>
            <p:cNvSpPr/>
            <p:nvPr/>
          </p:nvSpPr>
          <p:spPr>
            <a:xfrm>
              <a:off x="5587883" y="2427417"/>
              <a:ext cx="457534" cy="30043"/>
            </a:xfrm>
            <a:custGeom>
              <a:rect b="b" l="l" r="r" t="t"/>
              <a:pathLst>
                <a:path extrusionOk="0" h="454" w="6914">
                  <a:moveTo>
                    <a:pt x="0" y="0"/>
                  </a:moveTo>
                  <a:lnTo>
                    <a:pt x="0" y="453"/>
                  </a:lnTo>
                  <a:lnTo>
                    <a:pt x="6914" y="453"/>
                  </a:lnTo>
                  <a:lnTo>
                    <a:pt x="69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0"/>
            <p:cNvSpPr/>
            <p:nvPr/>
          </p:nvSpPr>
          <p:spPr>
            <a:xfrm>
              <a:off x="5956742" y="2231010"/>
              <a:ext cx="66572" cy="178672"/>
            </a:xfrm>
            <a:custGeom>
              <a:rect b="b" l="l" r="r" t="t"/>
              <a:pathLst>
                <a:path extrusionOk="0" h="2700" w="1006">
                  <a:moveTo>
                    <a:pt x="93" y="0"/>
                  </a:moveTo>
                  <a:cubicBezTo>
                    <a:pt x="41" y="0"/>
                    <a:pt x="0" y="42"/>
                    <a:pt x="0" y="93"/>
                  </a:cubicBezTo>
                  <a:lnTo>
                    <a:pt x="0" y="2699"/>
                  </a:lnTo>
                  <a:lnTo>
                    <a:pt x="1005" y="2699"/>
                  </a:lnTo>
                  <a:lnTo>
                    <a:pt x="10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0"/>
            <p:cNvSpPr/>
            <p:nvPr/>
          </p:nvSpPr>
          <p:spPr>
            <a:xfrm>
              <a:off x="5610052" y="2457394"/>
              <a:ext cx="24154" cy="31367"/>
            </a:xfrm>
            <a:custGeom>
              <a:rect b="b" l="l" r="r" t="t"/>
              <a:pathLst>
                <a:path extrusionOk="0" h="474" w="365">
                  <a:moveTo>
                    <a:pt x="0" y="0"/>
                  </a:moveTo>
                  <a:lnTo>
                    <a:pt x="0" y="473"/>
                  </a:lnTo>
                  <a:lnTo>
                    <a:pt x="364" y="473"/>
                  </a:lnTo>
                  <a:lnTo>
                    <a:pt x="3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0"/>
            <p:cNvSpPr/>
            <p:nvPr/>
          </p:nvSpPr>
          <p:spPr>
            <a:xfrm>
              <a:off x="5999094" y="2457394"/>
              <a:ext cx="24220" cy="31367"/>
            </a:xfrm>
            <a:custGeom>
              <a:rect b="b" l="l" r="r" t="t"/>
              <a:pathLst>
                <a:path extrusionOk="0" h="474" w="366">
                  <a:moveTo>
                    <a:pt x="0" y="0"/>
                  </a:moveTo>
                  <a:lnTo>
                    <a:pt x="0" y="473"/>
                  </a:lnTo>
                  <a:lnTo>
                    <a:pt x="365" y="473"/>
                  </a:lnTo>
                  <a:lnTo>
                    <a:pt x="3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0"/>
            <p:cNvSpPr/>
            <p:nvPr/>
          </p:nvSpPr>
          <p:spPr>
            <a:xfrm>
              <a:off x="5843384" y="2293744"/>
              <a:ext cx="75439" cy="34279"/>
            </a:xfrm>
            <a:custGeom>
              <a:rect b="b" l="l" r="r" t="t"/>
              <a:pathLst>
                <a:path extrusionOk="0" h="518" w="1140">
                  <a:moveTo>
                    <a:pt x="260" y="0"/>
                  </a:moveTo>
                  <a:cubicBezTo>
                    <a:pt x="117" y="0"/>
                    <a:pt x="1" y="116"/>
                    <a:pt x="1" y="259"/>
                  </a:cubicBezTo>
                  <a:cubicBezTo>
                    <a:pt x="1" y="401"/>
                    <a:pt x="117" y="517"/>
                    <a:pt x="260" y="517"/>
                  </a:cubicBezTo>
                  <a:lnTo>
                    <a:pt x="881" y="517"/>
                  </a:lnTo>
                  <a:cubicBezTo>
                    <a:pt x="1023" y="517"/>
                    <a:pt x="1140" y="401"/>
                    <a:pt x="1140" y="259"/>
                  </a:cubicBezTo>
                  <a:cubicBezTo>
                    <a:pt x="1140" y="116"/>
                    <a:pt x="1023" y="0"/>
                    <a:pt x="8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0"/>
            <p:cNvSpPr/>
            <p:nvPr/>
          </p:nvSpPr>
          <p:spPr>
            <a:xfrm>
              <a:off x="5673977" y="2293744"/>
              <a:ext cx="145519" cy="34279"/>
            </a:xfrm>
            <a:custGeom>
              <a:rect b="b" l="l" r="r" t="t"/>
              <a:pathLst>
                <a:path extrusionOk="0" h="518" w="2199">
                  <a:moveTo>
                    <a:pt x="259" y="0"/>
                  </a:moveTo>
                  <a:cubicBezTo>
                    <a:pt x="117" y="0"/>
                    <a:pt x="1" y="116"/>
                    <a:pt x="1" y="259"/>
                  </a:cubicBezTo>
                  <a:cubicBezTo>
                    <a:pt x="1" y="401"/>
                    <a:pt x="117" y="517"/>
                    <a:pt x="259" y="517"/>
                  </a:cubicBezTo>
                  <a:lnTo>
                    <a:pt x="1940" y="517"/>
                  </a:lnTo>
                  <a:cubicBezTo>
                    <a:pt x="2082" y="517"/>
                    <a:pt x="2199" y="401"/>
                    <a:pt x="2199" y="259"/>
                  </a:cubicBezTo>
                  <a:cubicBezTo>
                    <a:pt x="2199" y="116"/>
                    <a:pt x="2082" y="0"/>
                    <a:pt x="19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20"/>
          <p:cNvGrpSpPr/>
          <p:nvPr/>
        </p:nvGrpSpPr>
        <p:grpSpPr>
          <a:xfrm>
            <a:off x="1001463" y="4657197"/>
            <a:ext cx="149123" cy="92371"/>
            <a:chOff x="5532627" y="3285970"/>
            <a:chExt cx="438210" cy="223010"/>
          </a:xfrm>
        </p:grpSpPr>
        <p:sp>
          <p:nvSpPr>
            <p:cNvPr id="349" name="Google Shape;349;p20"/>
            <p:cNvSpPr/>
            <p:nvPr/>
          </p:nvSpPr>
          <p:spPr>
            <a:xfrm>
              <a:off x="5651477" y="3381990"/>
              <a:ext cx="200576" cy="31036"/>
            </a:xfrm>
            <a:custGeom>
              <a:rect b="b" l="l" r="r" t="t"/>
              <a:pathLst>
                <a:path extrusionOk="0" h="469" w="3031">
                  <a:moveTo>
                    <a:pt x="0" y="0"/>
                  </a:moveTo>
                  <a:lnTo>
                    <a:pt x="0" y="468"/>
                  </a:lnTo>
                  <a:lnTo>
                    <a:pt x="3030" y="468"/>
                  </a:lnTo>
                  <a:lnTo>
                    <a:pt x="30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p:nvPr/>
          </p:nvSpPr>
          <p:spPr>
            <a:xfrm>
              <a:off x="5601383" y="3285970"/>
              <a:ext cx="50161" cy="223010"/>
            </a:xfrm>
            <a:custGeom>
              <a:rect b="b" l="l" r="r" t="t"/>
              <a:pathLst>
                <a:path extrusionOk="0" h="3370" w="758">
                  <a:moveTo>
                    <a:pt x="0" y="1"/>
                  </a:moveTo>
                  <a:lnTo>
                    <a:pt x="0" y="3369"/>
                  </a:lnTo>
                  <a:lnTo>
                    <a:pt x="757" y="3369"/>
                  </a:lnTo>
                  <a:lnTo>
                    <a:pt x="75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
            <p:cNvSpPr/>
            <p:nvPr/>
          </p:nvSpPr>
          <p:spPr>
            <a:xfrm>
              <a:off x="5532627" y="3332689"/>
              <a:ext cx="50161" cy="129571"/>
            </a:xfrm>
            <a:custGeom>
              <a:rect b="b" l="l" r="r" t="t"/>
              <a:pathLst>
                <a:path extrusionOk="0" h="1958" w="758">
                  <a:moveTo>
                    <a:pt x="0" y="0"/>
                  </a:moveTo>
                  <a:lnTo>
                    <a:pt x="0" y="1958"/>
                  </a:lnTo>
                  <a:lnTo>
                    <a:pt x="757" y="1958"/>
                  </a:lnTo>
                  <a:lnTo>
                    <a:pt x="7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0"/>
            <p:cNvSpPr/>
            <p:nvPr/>
          </p:nvSpPr>
          <p:spPr>
            <a:xfrm>
              <a:off x="5851987" y="3285970"/>
              <a:ext cx="50161" cy="223010"/>
            </a:xfrm>
            <a:custGeom>
              <a:rect b="b" l="l" r="r" t="t"/>
              <a:pathLst>
                <a:path extrusionOk="0" h="3370" w="758">
                  <a:moveTo>
                    <a:pt x="0" y="1"/>
                  </a:moveTo>
                  <a:lnTo>
                    <a:pt x="0" y="3369"/>
                  </a:lnTo>
                  <a:lnTo>
                    <a:pt x="757" y="3369"/>
                  </a:lnTo>
                  <a:lnTo>
                    <a:pt x="75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0"/>
            <p:cNvSpPr/>
            <p:nvPr/>
          </p:nvSpPr>
          <p:spPr>
            <a:xfrm>
              <a:off x="5920743" y="3332689"/>
              <a:ext cx="50094" cy="129571"/>
            </a:xfrm>
            <a:custGeom>
              <a:rect b="b" l="l" r="r" t="t"/>
              <a:pathLst>
                <a:path extrusionOk="0" h="1958" w="757">
                  <a:moveTo>
                    <a:pt x="0" y="0"/>
                  </a:moveTo>
                  <a:lnTo>
                    <a:pt x="0" y="1958"/>
                  </a:lnTo>
                  <a:lnTo>
                    <a:pt x="756" y="1958"/>
                  </a:lnTo>
                  <a:lnTo>
                    <a:pt x="7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4" name="Google Shape;354;p20"/>
          <p:cNvSpPr txBox="1"/>
          <p:nvPr/>
        </p:nvSpPr>
        <p:spPr>
          <a:xfrm>
            <a:off x="482972" y="4886714"/>
            <a:ext cx="900300" cy="1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Mars is a cold place</a:t>
            </a:r>
            <a:endParaRPr sz="1200">
              <a:solidFill>
                <a:srgbClr val="FFFFFF"/>
              </a:solidFill>
              <a:latin typeface="Roboto"/>
              <a:ea typeface="Roboto"/>
              <a:cs typeface="Roboto"/>
              <a:sym typeface="Roboto"/>
            </a:endParaRPr>
          </a:p>
        </p:txBody>
      </p:sp>
      <p:sp>
        <p:nvSpPr>
          <p:cNvPr id="355" name="Google Shape;355;p20"/>
          <p:cNvSpPr/>
          <p:nvPr/>
        </p:nvSpPr>
        <p:spPr>
          <a:xfrm>
            <a:off x="210807" y="4643574"/>
            <a:ext cx="127895" cy="119818"/>
          </a:xfrm>
          <a:custGeom>
            <a:rect b="b" l="l" r="r" t="t"/>
            <a:pathLst>
              <a:path extrusionOk="0" h="2230" w="2897">
                <a:moveTo>
                  <a:pt x="1828" y="124"/>
                </a:moveTo>
                <a:lnTo>
                  <a:pt x="1828" y="377"/>
                </a:lnTo>
                <a:lnTo>
                  <a:pt x="1069" y="377"/>
                </a:lnTo>
                <a:lnTo>
                  <a:pt x="1069" y="124"/>
                </a:lnTo>
                <a:close/>
                <a:moveTo>
                  <a:pt x="1589" y="880"/>
                </a:moveTo>
                <a:lnTo>
                  <a:pt x="1589" y="1163"/>
                </a:lnTo>
                <a:lnTo>
                  <a:pt x="1871" y="1163"/>
                </a:lnTo>
                <a:lnTo>
                  <a:pt x="1871" y="1445"/>
                </a:lnTo>
                <a:lnTo>
                  <a:pt x="1589" y="1445"/>
                </a:lnTo>
                <a:lnTo>
                  <a:pt x="1589" y="1727"/>
                </a:lnTo>
                <a:lnTo>
                  <a:pt x="1307" y="1727"/>
                </a:lnTo>
                <a:lnTo>
                  <a:pt x="1307" y="1445"/>
                </a:lnTo>
                <a:lnTo>
                  <a:pt x="1025" y="1445"/>
                </a:lnTo>
                <a:lnTo>
                  <a:pt x="1025" y="1163"/>
                </a:lnTo>
                <a:lnTo>
                  <a:pt x="1307" y="1163"/>
                </a:lnTo>
                <a:lnTo>
                  <a:pt x="1307" y="880"/>
                </a:lnTo>
                <a:close/>
                <a:moveTo>
                  <a:pt x="947" y="0"/>
                </a:moveTo>
                <a:lnTo>
                  <a:pt x="947" y="377"/>
                </a:lnTo>
                <a:lnTo>
                  <a:pt x="0" y="377"/>
                </a:lnTo>
                <a:lnTo>
                  <a:pt x="0" y="2230"/>
                </a:lnTo>
                <a:lnTo>
                  <a:pt x="2896" y="2230"/>
                </a:lnTo>
                <a:lnTo>
                  <a:pt x="2896" y="377"/>
                </a:lnTo>
                <a:lnTo>
                  <a:pt x="1950" y="377"/>
                </a:lnTo>
                <a:lnTo>
                  <a:pt x="195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0"/>
          <p:cNvSpPr/>
          <p:nvPr/>
        </p:nvSpPr>
        <p:spPr>
          <a:xfrm>
            <a:off x="221114" y="4197857"/>
            <a:ext cx="50242" cy="176246"/>
          </a:xfrm>
          <a:custGeom>
            <a:rect b="b" l="l" r="r" t="t"/>
            <a:pathLst>
              <a:path extrusionOk="0" h="4104" w="1424">
                <a:moveTo>
                  <a:pt x="384" y="0"/>
                </a:moveTo>
                <a:lnTo>
                  <a:pt x="384" y="316"/>
                </a:lnTo>
                <a:lnTo>
                  <a:pt x="464" y="316"/>
                </a:lnTo>
                <a:lnTo>
                  <a:pt x="464" y="420"/>
                </a:lnTo>
                <a:cubicBezTo>
                  <a:pt x="205" y="438"/>
                  <a:pt x="0" y="654"/>
                  <a:pt x="0" y="917"/>
                </a:cubicBezTo>
                <a:lnTo>
                  <a:pt x="0" y="1176"/>
                </a:lnTo>
                <a:lnTo>
                  <a:pt x="1423" y="1176"/>
                </a:lnTo>
                <a:lnTo>
                  <a:pt x="1423" y="917"/>
                </a:lnTo>
                <a:cubicBezTo>
                  <a:pt x="1423" y="654"/>
                  <a:pt x="1218" y="438"/>
                  <a:pt x="959" y="420"/>
                </a:cubicBezTo>
                <a:lnTo>
                  <a:pt x="959" y="316"/>
                </a:lnTo>
                <a:lnTo>
                  <a:pt x="1038" y="316"/>
                </a:lnTo>
                <a:lnTo>
                  <a:pt x="1038" y="0"/>
                </a:lnTo>
                <a:close/>
                <a:moveTo>
                  <a:pt x="0" y="1311"/>
                </a:moveTo>
                <a:lnTo>
                  <a:pt x="0" y="2145"/>
                </a:lnTo>
                <a:lnTo>
                  <a:pt x="1423" y="2145"/>
                </a:lnTo>
                <a:lnTo>
                  <a:pt x="1423" y="1311"/>
                </a:lnTo>
                <a:close/>
                <a:moveTo>
                  <a:pt x="0" y="2280"/>
                </a:moveTo>
                <a:lnTo>
                  <a:pt x="0" y="4103"/>
                </a:lnTo>
                <a:lnTo>
                  <a:pt x="1423" y="4103"/>
                </a:lnTo>
                <a:lnTo>
                  <a:pt x="1423" y="228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7" name="Google Shape;357;p20"/>
          <p:cNvPicPr preferRelativeResize="0"/>
          <p:nvPr/>
        </p:nvPicPr>
        <p:blipFill>
          <a:blip r:embed="rId3">
            <a:alphaModFix/>
          </a:blip>
          <a:stretch>
            <a:fillRect/>
          </a:stretch>
        </p:blipFill>
        <p:spPr>
          <a:xfrm>
            <a:off x="618575" y="175125"/>
            <a:ext cx="4266050" cy="3901052"/>
          </a:xfrm>
          <a:prstGeom prst="rect">
            <a:avLst/>
          </a:prstGeom>
          <a:noFill/>
          <a:ln>
            <a:noFill/>
          </a:ln>
        </p:spPr>
      </p:pic>
      <p:pic>
        <p:nvPicPr>
          <p:cNvPr id="358" name="Google Shape;358;p20"/>
          <p:cNvPicPr preferRelativeResize="0"/>
          <p:nvPr/>
        </p:nvPicPr>
        <p:blipFill>
          <a:blip r:embed="rId4">
            <a:alphaModFix/>
          </a:blip>
          <a:stretch>
            <a:fillRect/>
          </a:stretch>
        </p:blipFill>
        <p:spPr>
          <a:xfrm>
            <a:off x="4423275" y="762275"/>
            <a:ext cx="4346725" cy="39872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1"/>
          <p:cNvSpPr txBox="1"/>
          <p:nvPr>
            <p:ph type="title"/>
          </p:nvPr>
        </p:nvSpPr>
        <p:spPr>
          <a:xfrm>
            <a:off x="457200" y="411475"/>
            <a:ext cx="8229600" cy="33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Libraries Used:</a:t>
            </a:r>
            <a:endParaRPr sz="2800">
              <a:solidFill>
                <a:srgbClr val="000000"/>
              </a:solidFill>
            </a:endParaRPr>
          </a:p>
        </p:txBody>
      </p:sp>
      <p:sp>
        <p:nvSpPr>
          <p:cNvPr id="364" name="Google Shape;364;p21"/>
          <p:cNvSpPr/>
          <p:nvPr/>
        </p:nvSpPr>
        <p:spPr>
          <a:xfrm>
            <a:off x="460400" y="1230690"/>
            <a:ext cx="2510067" cy="1534908"/>
          </a:xfrm>
          <a:custGeom>
            <a:rect b="b" l="l" r="r" t="t"/>
            <a:pathLst>
              <a:path extrusionOk="0" h="10371" w="31245">
                <a:moveTo>
                  <a:pt x="273" y="0"/>
                </a:moveTo>
                <a:cubicBezTo>
                  <a:pt x="123" y="0"/>
                  <a:pt x="1" y="123"/>
                  <a:pt x="1" y="273"/>
                </a:cubicBezTo>
                <a:lnTo>
                  <a:pt x="1" y="10097"/>
                </a:lnTo>
                <a:cubicBezTo>
                  <a:pt x="1" y="10248"/>
                  <a:pt x="123" y="10371"/>
                  <a:pt x="273" y="10371"/>
                </a:cubicBezTo>
                <a:lnTo>
                  <a:pt x="30972" y="10371"/>
                </a:lnTo>
                <a:cubicBezTo>
                  <a:pt x="31123" y="10371"/>
                  <a:pt x="31245" y="10248"/>
                  <a:pt x="31245" y="10097"/>
                </a:cubicBezTo>
                <a:lnTo>
                  <a:pt x="31245" y="273"/>
                </a:lnTo>
                <a:cubicBezTo>
                  <a:pt x="31245" y="123"/>
                  <a:pt x="31123" y="0"/>
                  <a:pt x="30972"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p:cNvSpPr/>
          <p:nvPr/>
        </p:nvSpPr>
        <p:spPr>
          <a:xfrm>
            <a:off x="460400" y="2996716"/>
            <a:ext cx="2510067" cy="1540664"/>
          </a:xfrm>
          <a:custGeom>
            <a:rect b="b" l="l" r="r" t="t"/>
            <a:pathLst>
              <a:path extrusionOk="0" h="10371" w="31245">
                <a:moveTo>
                  <a:pt x="273" y="1"/>
                </a:moveTo>
                <a:cubicBezTo>
                  <a:pt x="123" y="1"/>
                  <a:pt x="1" y="122"/>
                  <a:pt x="1" y="273"/>
                </a:cubicBezTo>
                <a:lnTo>
                  <a:pt x="1" y="10098"/>
                </a:lnTo>
                <a:cubicBezTo>
                  <a:pt x="1" y="10248"/>
                  <a:pt x="123" y="10370"/>
                  <a:pt x="273" y="10370"/>
                </a:cubicBezTo>
                <a:lnTo>
                  <a:pt x="30972" y="10370"/>
                </a:lnTo>
                <a:cubicBezTo>
                  <a:pt x="31123" y="10370"/>
                  <a:pt x="31245" y="10248"/>
                  <a:pt x="31245" y="10098"/>
                </a:cubicBezTo>
                <a:lnTo>
                  <a:pt x="31245" y="273"/>
                </a:lnTo>
                <a:cubicBezTo>
                  <a:pt x="31245" y="122"/>
                  <a:pt x="31123" y="1"/>
                  <a:pt x="30972"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1"/>
          <p:cNvSpPr/>
          <p:nvPr/>
        </p:nvSpPr>
        <p:spPr>
          <a:xfrm>
            <a:off x="6176751" y="1236610"/>
            <a:ext cx="2510067" cy="1534760"/>
          </a:xfrm>
          <a:custGeom>
            <a:rect b="b" l="l" r="r" t="t"/>
            <a:pathLst>
              <a:path extrusionOk="0" h="10370" w="31245">
                <a:moveTo>
                  <a:pt x="273" y="1"/>
                </a:moveTo>
                <a:cubicBezTo>
                  <a:pt x="123" y="1"/>
                  <a:pt x="0" y="123"/>
                  <a:pt x="0" y="273"/>
                </a:cubicBezTo>
                <a:lnTo>
                  <a:pt x="0" y="10098"/>
                </a:lnTo>
                <a:cubicBezTo>
                  <a:pt x="0" y="10249"/>
                  <a:pt x="123" y="10370"/>
                  <a:pt x="273" y="10370"/>
                </a:cubicBezTo>
                <a:lnTo>
                  <a:pt x="30972" y="10370"/>
                </a:lnTo>
                <a:cubicBezTo>
                  <a:pt x="31122" y="10370"/>
                  <a:pt x="31245" y="10249"/>
                  <a:pt x="31245" y="10098"/>
                </a:cubicBezTo>
                <a:lnTo>
                  <a:pt x="31245" y="273"/>
                </a:lnTo>
                <a:cubicBezTo>
                  <a:pt x="31245" y="123"/>
                  <a:pt x="31122" y="1"/>
                  <a:pt x="30972"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1"/>
          <p:cNvSpPr/>
          <p:nvPr/>
        </p:nvSpPr>
        <p:spPr>
          <a:xfrm>
            <a:off x="6176751" y="2990774"/>
            <a:ext cx="2510067" cy="1540515"/>
          </a:xfrm>
          <a:custGeom>
            <a:rect b="b" l="l" r="r" t="t"/>
            <a:pathLst>
              <a:path extrusionOk="0" h="10370" w="31245">
                <a:moveTo>
                  <a:pt x="273" y="1"/>
                </a:moveTo>
                <a:cubicBezTo>
                  <a:pt x="123" y="1"/>
                  <a:pt x="0" y="123"/>
                  <a:pt x="0" y="273"/>
                </a:cubicBezTo>
                <a:lnTo>
                  <a:pt x="0" y="10098"/>
                </a:lnTo>
                <a:cubicBezTo>
                  <a:pt x="0" y="10248"/>
                  <a:pt x="123" y="10370"/>
                  <a:pt x="273" y="10370"/>
                </a:cubicBezTo>
                <a:lnTo>
                  <a:pt x="30972" y="10370"/>
                </a:lnTo>
                <a:cubicBezTo>
                  <a:pt x="31122" y="10370"/>
                  <a:pt x="31245" y="10248"/>
                  <a:pt x="31245" y="10098"/>
                </a:cubicBezTo>
                <a:lnTo>
                  <a:pt x="31245" y="273"/>
                </a:lnTo>
                <a:cubicBezTo>
                  <a:pt x="31245" y="123"/>
                  <a:pt x="31122" y="1"/>
                  <a:pt x="30972"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 name="Google Shape;368;p21"/>
          <p:cNvGrpSpPr/>
          <p:nvPr/>
        </p:nvGrpSpPr>
        <p:grpSpPr>
          <a:xfrm>
            <a:off x="2327116" y="1360298"/>
            <a:ext cx="571023" cy="575596"/>
            <a:chOff x="1145224" y="2100503"/>
            <a:chExt cx="505598" cy="509648"/>
          </a:xfrm>
        </p:grpSpPr>
        <p:sp>
          <p:nvSpPr>
            <p:cNvPr id="369" name="Google Shape;369;p21"/>
            <p:cNvSpPr/>
            <p:nvPr/>
          </p:nvSpPr>
          <p:spPr>
            <a:xfrm>
              <a:off x="1145224" y="2100503"/>
              <a:ext cx="284520" cy="382822"/>
            </a:xfrm>
            <a:custGeom>
              <a:rect b="b" l="l" r="r" t="t"/>
              <a:pathLst>
                <a:path extrusionOk="0" h="5382" w="4000">
                  <a:moveTo>
                    <a:pt x="2171" y="204"/>
                  </a:moveTo>
                  <a:cubicBezTo>
                    <a:pt x="2257" y="204"/>
                    <a:pt x="2342" y="240"/>
                    <a:pt x="2409" y="304"/>
                  </a:cubicBezTo>
                  <a:cubicBezTo>
                    <a:pt x="2625" y="511"/>
                    <a:pt x="2513" y="801"/>
                    <a:pt x="2641" y="1041"/>
                  </a:cubicBezTo>
                  <a:cubicBezTo>
                    <a:pt x="2760" y="1265"/>
                    <a:pt x="3049" y="1294"/>
                    <a:pt x="3183" y="1509"/>
                  </a:cubicBezTo>
                  <a:cubicBezTo>
                    <a:pt x="3313" y="1716"/>
                    <a:pt x="3316" y="1990"/>
                    <a:pt x="3189" y="2199"/>
                  </a:cubicBezTo>
                  <a:cubicBezTo>
                    <a:pt x="3065" y="2405"/>
                    <a:pt x="2896" y="2575"/>
                    <a:pt x="2938" y="2835"/>
                  </a:cubicBezTo>
                  <a:cubicBezTo>
                    <a:pt x="2975" y="3065"/>
                    <a:pt x="3146" y="3239"/>
                    <a:pt x="3317" y="3385"/>
                  </a:cubicBezTo>
                  <a:cubicBezTo>
                    <a:pt x="3514" y="3552"/>
                    <a:pt x="3666" y="3686"/>
                    <a:pt x="3719" y="3952"/>
                  </a:cubicBezTo>
                  <a:cubicBezTo>
                    <a:pt x="3764" y="4174"/>
                    <a:pt x="3743" y="4428"/>
                    <a:pt x="3648" y="4635"/>
                  </a:cubicBezTo>
                  <a:cubicBezTo>
                    <a:pt x="3538" y="4877"/>
                    <a:pt x="3264" y="5008"/>
                    <a:pt x="3019" y="5074"/>
                  </a:cubicBezTo>
                  <a:cubicBezTo>
                    <a:pt x="2722" y="5152"/>
                    <a:pt x="2409" y="5147"/>
                    <a:pt x="2105" y="5183"/>
                  </a:cubicBezTo>
                  <a:cubicBezTo>
                    <a:pt x="2078" y="5186"/>
                    <a:pt x="2057" y="5198"/>
                    <a:pt x="2041" y="5214"/>
                  </a:cubicBezTo>
                  <a:lnTo>
                    <a:pt x="2041" y="5214"/>
                  </a:lnTo>
                  <a:cubicBezTo>
                    <a:pt x="1676" y="5206"/>
                    <a:pt x="1303" y="5185"/>
                    <a:pt x="946" y="5109"/>
                  </a:cubicBezTo>
                  <a:cubicBezTo>
                    <a:pt x="777" y="5074"/>
                    <a:pt x="586" y="5029"/>
                    <a:pt x="445" y="4923"/>
                  </a:cubicBezTo>
                  <a:cubicBezTo>
                    <a:pt x="237" y="4765"/>
                    <a:pt x="226" y="4424"/>
                    <a:pt x="256" y="4189"/>
                  </a:cubicBezTo>
                  <a:cubicBezTo>
                    <a:pt x="290" y="3905"/>
                    <a:pt x="414" y="3631"/>
                    <a:pt x="604" y="3417"/>
                  </a:cubicBezTo>
                  <a:cubicBezTo>
                    <a:pt x="775" y="3224"/>
                    <a:pt x="1046" y="3132"/>
                    <a:pt x="1190" y="2916"/>
                  </a:cubicBezTo>
                  <a:cubicBezTo>
                    <a:pt x="1455" y="2518"/>
                    <a:pt x="1113" y="2073"/>
                    <a:pt x="1159" y="1654"/>
                  </a:cubicBezTo>
                  <a:cubicBezTo>
                    <a:pt x="1187" y="1400"/>
                    <a:pt x="1416" y="1305"/>
                    <a:pt x="1594" y="1166"/>
                  </a:cubicBezTo>
                  <a:cubicBezTo>
                    <a:pt x="1811" y="997"/>
                    <a:pt x="1830" y="802"/>
                    <a:pt x="1852" y="545"/>
                  </a:cubicBezTo>
                  <a:cubicBezTo>
                    <a:pt x="1865" y="409"/>
                    <a:pt x="1907" y="294"/>
                    <a:pt x="2037" y="234"/>
                  </a:cubicBezTo>
                  <a:cubicBezTo>
                    <a:pt x="2080" y="214"/>
                    <a:pt x="2126" y="204"/>
                    <a:pt x="2171" y="204"/>
                  </a:cubicBezTo>
                  <a:close/>
                  <a:moveTo>
                    <a:pt x="2170" y="0"/>
                  </a:moveTo>
                  <a:cubicBezTo>
                    <a:pt x="2146" y="0"/>
                    <a:pt x="2123" y="2"/>
                    <a:pt x="2099" y="5"/>
                  </a:cubicBezTo>
                  <a:cubicBezTo>
                    <a:pt x="1839" y="43"/>
                    <a:pt x="1676" y="243"/>
                    <a:pt x="1650" y="497"/>
                  </a:cubicBezTo>
                  <a:cubicBezTo>
                    <a:pt x="1634" y="647"/>
                    <a:pt x="1656" y="804"/>
                    <a:pt x="1550" y="927"/>
                  </a:cubicBezTo>
                  <a:cubicBezTo>
                    <a:pt x="1463" y="1030"/>
                    <a:pt x="1333" y="1091"/>
                    <a:pt x="1227" y="1172"/>
                  </a:cubicBezTo>
                  <a:cubicBezTo>
                    <a:pt x="1034" y="1320"/>
                    <a:pt x="937" y="1518"/>
                    <a:pt x="950" y="1763"/>
                  </a:cubicBezTo>
                  <a:cubicBezTo>
                    <a:pt x="962" y="2021"/>
                    <a:pt x="1072" y="2266"/>
                    <a:pt x="1081" y="2523"/>
                  </a:cubicBezTo>
                  <a:cubicBezTo>
                    <a:pt x="1093" y="2875"/>
                    <a:pt x="774" y="2968"/>
                    <a:pt x="552" y="3172"/>
                  </a:cubicBezTo>
                  <a:cubicBezTo>
                    <a:pt x="348" y="3362"/>
                    <a:pt x="198" y="3610"/>
                    <a:pt x="115" y="3876"/>
                  </a:cubicBezTo>
                  <a:cubicBezTo>
                    <a:pt x="17" y="4186"/>
                    <a:pt x="1" y="4557"/>
                    <a:pt x="143" y="4855"/>
                  </a:cubicBezTo>
                  <a:cubicBezTo>
                    <a:pt x="242" y="5063"/>
                    <a:pt x="434" y="5163"/>
                    <a:pt x="647" y="5228"/>
                  </a:cubicBezTo>
                  <a:cubicBezTo>
                    <a:pt x="975" y="5329"/>
                    <a:pt x="1331" y="5364"/>
                    <a:pt x="1681" y="5364"/>
                  </a:cubicBezTo>
                  <a:cubicBezTo>
                    <a:pt x="1798" y="5364"/>
                    <a:pt x="1915" y="5360"/>
                    <a:pt x="2029" y="5353"/>
                  </a:cubicBezTo>
                  <a:lnTo>
                    <a:pt x="2029" y="5353"/>
                  </a:lnTo>
                  <a:cubicBezTo>
                    <a:pt x="2043" y="5371"/>
                    <a:pt x="2064" y="5382"/>
                    <a:pt x="2092" y="5382"/>
                  </a:cubicBezTo>
                  <a:cubicBezTo>
                    <a:pt x="2096" y="5382"/>
                    <a:pt x="2100" y="5382"/>
                    <a:pt x="2105" y="5381"/>
                  </a:cubicBezTo>
                  <a:cubicBezTo>
                    <a:pt x="2643" y="5317"/>
                    <a:pt x="3312" y="5357"/>
                    <a:pt x="3708" y="4909"/>
                  </a:cubicBezTo>
                  <a:cubicBezTo>
                    <a:pt x="3979" y="4602"/>
                    <a:pt x="3999" y="4059"/>
                    <a:pt x="3848" y="3697"/>
                  </a:cubicBezTo>
                  <a:cubicBezTo>
                    <a:pt x="3745" y="3454"/>
                    <a:pt x="3545" y="3333"/>
                    <a:pt x="3361" y="3160"/>
                  </a:cubicBezTo>
                  <a:cubicBezTo>
                    <a:pt x="3265" y="3069"/>
                    <a:pt x="3172" y="2965"/>
                    <a:pt x="3139" y="2835"/>
                  </a:cubicBezTo>
                  <a:cubicBezTo>
                    <a:pt x="3095" y="2660"/>
                    <a:pt x="3207" y="2524"/>
                    <a:pt x="3300" y="2390"/>
                  </a:cubicBezTo>
                  <a:cubicBezTo>
                    <a:pt x="3609" y="1946"/>
                    <a:pt x="3497" y="1379"/>
                    <a:pt x="3022" y="1113"/>
                  </a:cubicBezTo>
                  <a:cubicBezTo>
                    <a:pt x="2856" y="1021"/>
                    <a:pt x="2792" y="943"/>
                    <a:pt x="2774" y="749"/>
                  </a:cubicBezTo>
                  <a:cubicBezTo>
                    <a:pt x="2761" y="602"/>
                    <a:pt x="2747" y="467"/>
                    <a:pt x="2678" y="334"/>
                  </a:cubicBezTo>
                  <a:cubicBezTo>
                    <a:pt x="2577" y="141"/>
                    <a:pt x="2387" y="0"/>
                    <a:pt x="2170"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1"/>
            <p:cNvSpPr/>
            <p:nvPr/>
          </p:nvSpPr>
          <p:spPr>
            <a:xfrm>
              <a:off x="1285069" y="2185220"/>
              <a:ext cx="20201" cy="424931"/>
            </a:xfrm>
            <a:custGeom>
              <a:rect b="b" l="l" r="r" t="t"/>
              <a:pathLst>
                <a:path extrusionOk="0" h="5974" w="284">
                  <a:moveTo>
                    <a:pt x="167" y="1"/>
                  </a:moveTo>
                  <a:cubicBezTo>
                    <a:pt x="132" y="1"/>
                    <a:pt x="97" y="24"/>
                    <a:pt x="94" y="71"/>
                  </a:cubicBezTo>
                  <a:cubicBezTo>
                    <a:pt x="36" y="1040"/>
                    <a:pt x="29" y="2010"/>
                    <a:pt x="18" y="2981"/>
                  </a:cubicBezTo>
                  <a:cubicBezTo>
                    <a:pt x="14" y="3461"/>
                    <a:pt x="10" y="3940"/>
                    <a:pt x="7" y="4420"/>
                  </a:cubicBezTo>
                  <a:lnTo>
                    <a:pt x="3" y="5141"/>
                  </a:lnTo>
                  <a:cubicBezTo>
                    <a:pt x="1" y="5394"/>
                    <a:pt x="21" y="5639"/>
                    <a:pt x="39" y="5890"/>
                  </a:cubicBezTo>
                  <a:cubicBezTo>
                    <a:pt x="44" y="5946"/>
                    <a:pt x="84" y="5973"/>
                    <a:pt x="125" y="5973"/>
                  </a:cubicBezTo>
                  <a:cubicBezTo>
                    <a:pt x="166" y="5973"/>
                    <a:pt x="207" y="5946"/>
                    <a:pt x="212" y="5890"/>
                  </a:cubicBezTo>
                  <a:cubicBezTo>
                    <a:pt x="234" y="5649"/>
                    <a:pt x="258" y="5414"/>
                    <a:pt x="260" y="5171"/>
                  </a:cubicBezTo>
                  <a:cubicBezTo>
                    <a:pt x="263" y="4930"/>
                    <a:pt x="264" y="4690"/>
                    <a:pt x="265" y="4450"/>
                  </a:cubicBezTo>
                  <a:cubicBezTo>
                    <a:pt x="270" y="3960"/>
                    <a:pt x="272" y="3471"/>
                    <a:pt x="274" y="2981"/>
                  </a:cubicBezTo>
                  <a:cubicBezTo>
                    <a:pt x="278" y="2011"/>
                    <a:pt x="284" y="1041"/>
                    <a:pt x="240" y="71"/>
                  </a:cubicBezTo>
                  <a:cubicBezTo>
                    <a:pt x="238" y="24"/>
                    <a:pt x="203" y="1"/>
                    <a:pt x="167"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1"/>
            <p:cNvSpPr/>
            <p:nvPr/>
          </p:nvSpPr>
          <p:spPr>
            <a:xfrm>
              <a:off x="1154827" y="2386521"/>
              <a:ext cx="150298" cy="85996"/>
            </a:xfrm>
            <a:custGeom>
              <a:rect b="b" l="l" r="r" t="t"/>
              <a:pathLst>
                <a:path extrusionOk="0" h="1209" w="2113">
                  <a:moveTo>
                    <a:pt x="84" y="0"/>
                  </a:moveTo>
                  <a:cubicBezTo>
                    <a:pt x="0" y="0"/>
                    <a:pt x="5" y="120"/>
                    <a:pt x="85" y="130"/>
                  </a:cubicBezTo>
                  <a:cubicBezTo>
                    <a:pt x="462" y="171"/>
                    <a:pt x="827" y="248"/>
                    <a:pt x="1173" y="407"/>
                  </a:cubicBezTo>
                  <a:cubicBezTo>
                    <a:pt x="1335" y="482"/>
                    <a:pt x="1489" y="572"/>
                    <a:pt x="1636" y="672"/>
                  </a:cubicBezTo>
                  <a:cubicBezTo>
                    <a:pt x="1778" y="769"/>
                    <a:pt x="2035" y="934"/>
                    <a:pt x="1914" y="1137"/>
                  </a:cubicBezTo>
                  <a:cubicBezTo>
                    <a:pt x="1891" y="1175"/>
                    <a:pt x="1923" y="1208"/>
                    <a:pt x="1957" y="1208"/>
                  </a:cubicBezTo>
                  <a:cubicBezTo>
                    <a:pt x="1972" y="1208"/>
                    <a:pt x="1987" y="1202"/>
                    <a:pt x="1998" y="1186"/>
                  </a:cubicBezTo>
                  <a:cubicBezTo>
                    <a:pt x="2113" y="1023"/>
                    <a:pt x="2029" y="833"/>
                    <a:pt x="1896" y="711"/>
                  </a:cubicBezTo>
                  <a:cubicBezTo>
                    <a:pt x="1736" y="565"/>
                    <a:pt x="1547" y="444"/>
                    <a:pt x="1355" y="344"/>
                  </a:cubicBezTo>
                  <a:cubicBezTo>
                    <a:pt x="968" y="141"/>
                    <a:pt x="524" y="6"/>
                    <a:pt x="85" y="0"/>
                  </a:cubicBezTo>
                  <a:cubicBezTo>
                    <a:pt x="84" y="0"/>
                    <a:pt x="84" y="0"/>
                    <a:pt x="84"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1"/>
            <p:cNvSpPr/>
            <p:nvPr/>
          </p:nvSpPr>
          <p:spPr>
            <a:xfrm>
              <a:off x="1218845" y="2332746"/>
              <a:ext cx="80377" cy="44101"/>
            </a:xfrm>
            <a:custGeom>
              <a:rect b="b" l="l" r="r" t="t"/>
              <a:pathLst>
                <a:path extrusionOk="0" h="620" w="1130">
                  <a:moveTo>
                    <a:pt x="69" y="1"/>
                  </a:moveTo>
                  <a:cubicBezTo>
                    <a:pt x="54" y="1"/>
                    <a:pt x="38" y="3"/>
                    <a:pt x="23" y="11"/>
                  </a:cubicBezTo>
                  <a:cubicBezTo>
                    <a:pt x="5" y="20"/>
                    <a:pt x="0" y="45"/>
                    <a:pt x="10" y="61"/>
                  </a:cubicBezTo>
                  <a:cubicBezTo>
                    <a:pt x="34" y="101"/>
                    <a:pt x="79" y="110"/>
                    <a:pt x="121" y="125"/>
                  </a:cubicBezTo>
                  <a:cubicBezTo>
                    <a:pt x="165" y="142"/>
                    <a:pt x="211" y="157"/>
                    <a:pt x="255" y="174"/>
                  </a:cubicBezTo>
                  <a:cubicBezTo>
                    <a:pt x="350" y="211"/>
                    <a:pt x="443" y="253"/>
                    <a:pt x="535" y="299"/>
                  </a:cubicBezTo>
                  <a:cubicBezTo>
                    <a:pt x="621" y="344"/>
                    <a:pt x="707" y="392"/>
                    <a:pt x="790" y="444"/>
                  </a:cubicBezTo>
                  <a:cubicBezTo>
                    <a:pt x="876" y="497"/>
                    <a:pt x="955" y="563"/>
                    <a:pt x="1042" y="612"/>
                  </a:cubicBezTo>
                  <a:cubicBezTo>
                    <a:pt x="1050" y="617"/>
                    <a:pt x="1058" y="619"/>
                    <a:pt x="1066" y="619"/>
                  </a:cubicBezTo>
                  <a:cubicBezTo>
                    <a:pt x="1103" y="619"/>
                    <a:pt x="1130" y="571"/>
                    <a:pt x="1099" y="538"/>
                  </a:cubicBezTo>
                  <a:cubicBezTo>
                    <a:pt x="1030" y="466"/>
                    <a:pt x="937" y="408"/>
                    <a:pt x="853" y="353"/>
                  </a:cubicBezTo>
                  <a:cubicBezTo>
                    <a:pt x="766" y="296"/>
                    <a:pt x="676" y="244"/>
                    <a:pt x="583" y="198"/>
                  </a:cubicBezTo>
                  <a:cubicBezTo>
                    <a:pt x="494" y="152"/>
                    <a:pt x="403" y="112"/>
                    <a:pt x="309" y="75"/>
                  </a:cubicBezTo>
                  <a:cubicBezTo>
                    <a:pt x="260" y="56"/>
                    <a:pt x="210" y="36"/>
                    <a:pt x="159" y="20"/>
                  </a:cubicBezTo>
                  <a:cubicBezTo>
                    <a:pt x="129" y="11"/>
                    <a:pt x="99" y="1"/>
                    <a:pt x="69"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1"/>
            <p:cNvSpPr/>
            <p:nvPr/>
          </p:nvSpPr>
          <p:spPr>
            <a:xfrm>
              <a:off x="1290404" y="2366391"/>
              <a:ext cx="93109" cy="86281"/>
            </a:xfrm>
            <a:custGeom>
              <a:rect b="b" l="l" r="r" t="t"/>
              <a:pathLst>
                <a:path extrusionOk="0" h="1213" w="1309">
                  <a:moveTo>
                    <a:pt x="1264" y="0"/>
                  </a:moveTo>
                  <a:cubicBezTo>
                    <a:pt x="1211" y="0"/>
                    <a:pt x="1148" y="36"/>
                    <a:pt x="1103" y="56"/>
                  </a:cubicBezTo>
                  <a:cubicBezTo>
                    <a:pt x="1035" y="87"/>
                    <a:pt x="969" y="123"/>
                    <a:pt x="905" y="161"/>
                  </a:cubicBezTo>
                  <a:cubicBezTo>
                    <a:pt x="779" y="235"/>
                    <a:pt x="663" y="325"/>
                    <a:pt x="554" y="423"/>
                  </a:cubicBezTo>
                  <a:cubicBezTo>
                    <a:pt x="330" y="628"/>
                    <a:pt x="150" y="872"/>
                    <a:pt x="18" y="1144"/>
                  </a:cubicBezTo>
                  <a:cubicBezTo>
                    <a:pt x="1" y="1180"/>
                    <a:pt x="32" y="1212"/>
                    <a:pt x="62" y="1212"/>
                  </a:cubicBezTo>
                  <a:cubicBezTo>
                    <a:pt x="75" y="1212"/>
                    <a:pt x="88" y="1206"/>
                    <a:pt x="97" y="1190"/>
                  </a:cubicBezTo>
                  <a:cubicBezTo>
                    <a:pt x="231" y="934"/>
                    <a:pt x="411" y="702"/>
                    <a:pt x="623" y="506"/>
                  </a:cubicBezTo>
                  <a:cubicBezTo>
                    <a:pt x="727" y="411"/>
                    <a:pt x="839" y="325"/>
                    <a:pt x="955" y="249"/>
                  </a:cubicBezTo>
                  <a:cubicBezTo>
                    <a:pt x="1013" y="211"/>
                    <a:pt x="1072" y="176"/>
                    <a:pt x="1133" y="143"/>
                  </a:cubicBezTo>
                  <a:cubicBezTo>
                    <a:pt x="1183" y="115"/>
                    <a:pt x="1269" y="89"/>
                    <a:pt x="1300" y="40"/>
                  </a:cubicBezTo>
                  <a:cubicBezTo>
                    <a:pt x="1309" y="27"/>
                    <a:pt x="1301" y="6"/>
                    <a:pt x="1285" y="2"/>
                  </a:cubicBezTo>
                  <a:cubicBezTo>
                    <a:pt x="1279" y="1"/>
                    <a:pt x="1272" y="0"/>
                    <a:pt x="1264"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1"/>
            <p:cNvSpPr/>
            <p:nvPr/>
          </p:nvSpPr>
          <p:spPr>
            <a:xfrm>
              <a:off x="1291969" y="2329189"/>
              <a:ext cx="61741" cy="54841"/>
            </a:xfrm>
            <a:custGeom>
              <a:rect b="b" l="l" r="r" t="t"/>
              <a:pathLst>
                <a:path extrusionOk="0" h="771" w="868">
                  <a:moveTo>
                    <a:pt x="812" y="0"/>
                  </a:moveTo>
                  <a:cubicBezTo>
                    <a:pt x="775" y="0"/>
                    <a:pt x="734" y="24"/>
                    <a:pt x="701" y="38"/>
                  </a:cubicBezTo>
                  <a:cubicBezTo>
                    <a:pt x="661" y="56"/>
                    <a:pt x="622" y="75"/>
                    <a:pt x="584" y="98"/>
                  </a:cubicBezTo>
                  <a:cubicBezTo>
                    <a:pt x="503" y="146"/>
                    <a:pt x="427" y="202"/>
                    <a:pt x="356" y="265"/>
                  </a:cubicBezTo>
                  <a:cubicBezTo>
                    <a:pt x="212" y="392"/>
                    <a:pt x="99" y="543"/>
                    <a:pt x="15" y="714"/>
                  </a:cubicBezTo>
                  <a:cubicBezTo>
                    <a:pt x="0" y="744"/>
                    <a:pt x="25" y="771"/>
                    <a:pt x="50" y="771"/>
                  </a:cubicBezTo>
                  <a:cubicBezTo>
                    <a:pt x="61" y="771"/>
                    <a:pt x="72" y="765"/>
                    <a:pt x="79" y="752"/>
                  </a:cubicBezTo>
                  <a:cubicBezTo>
                    <a:pt x="169" y="598"/>
                    <a:pt x="286" y="456"/>
                    <a:pt x="421" y="338"/>
                  </a:cubicBezTo>
                  <a:cubicBezTo>
                    <a:pt x="487" y="281"/>
                    <a:pt x="560" y="229"/>
                    <a:pt x="636" y="185"/>
                  </a:cubicBezTo>
                  <a:cubicBezTo>
                    <a:pt x="671" y="164"/>
                    <a:pt x="708" y="143"/>
                    <a:pt x="745" y="125"/>
                  </a:cubicBezTo>
                  <a:cubicBezTo>
                    <a:pt x="781" y="105"/>
                    <a:pt x="833" y="93"/>
                    <a:pt x="855" y="56"/>
                  </a:cubicBezTo>
                  <a:cubicBezTo>
                    <a:pt x="868" y="36"/>
                    <a:pt x="856" y="10"/>
                    <a:pt x="834" y="3"/>
                  </a:cubicBezTo>
                  <a:cubicBezTo>
                    <a:pt x="827" y="1"/>
                    <a:pt x="819" y="0"/>
                    <a:pt x="812"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1"/>
            <p:cNvSpPr/>
            <p:nvPr/>
          </p:nvSpPr>
          <p:spPr>
            <a:xfrm>
              <a:off x="1296023" y="2252012"/>
              <a:ext cx="45523" cy="61101"/>
            </a:xfrm>
            <a:custGeom>
              <a:rect b="b" l="l" r="r" t="t"/>
              <a:pathLst>
                <a:path extrusionOk="0" h="859" w="640">
                  <a:moveTo>
                    <a:pt x="609" y="0"/>
                  </a:moveTo>
                  <a:cubicBezTo>
                    <a:pt x="608" y="0"/>
                    <a:pt x="607" y="0"/>
                    <a:pt x="606" y="0"/>
                  </a:cubicBezTo>
                  <a:cubicBezTo>
                    <a:pt x="523" y="10"/>
                    <a:pt x="452" y="83"/>
                    <a:pt x="395" y="139"/>
                  </a:cubicBezTo>
                  <a:cubicBezTo>
                    <a:pt x="333" y="200"/>
                    <a:pt x="277" y="267"/>
                    <a:pt x="226" y="338"/>
                  </a:cubicBezTo>
                  <a:cubicBezTo>
                    <a:pt x="121" y="483"/>
                    <a:pt x="45" y="642"/>
                    <a:pt x="7" y="816"/>
                  </a:cubicBezTo>
                  <a:cubicBezTo>
                    <a:pt x="1" y="843"/>
                    <a:pt x="20" y="859"/>
                    <a:pt x="39" y="859"/>
                  </a:cubicBezTo>
                  <a:cubicBezTo>
                    <a:pt x="52" y="859"/>
                    <a:pt x="66" y="851"/>
                    <a:pt x="73" y="835"/>
                  </a:cubicBezTo>
                  <a:cubicBezTo>
                    <a:pt x="135" y="684"/>
                    <a:pt x="214" y="535"/>
                    <a:pt x="310" y="402"/>
                  </a:cubicBezTo>
                  <a:cubicBezTo>
                    <a:pt x="357" y="337"/>
                    <a:pt x="410" y="276"/>
                    <a:pt x="467" y="219"/>
                  </a:cubicBezTo>
                  <a:cubicBezTo>
                    <a:pt x="520" y="167"/>
                    <a:pt x="600" y="115"/>
                    <a:pt x="632" y="45"/>
                  </a:cubicBezTo>
                  <a:cubicBezTo>
                    <a:pt x="639" y="28"/>
                    <a:pt x="632" y="0"/>
                    <a:pt x="609"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1"/>
            <p:cNvSpPr/>
            <p:nvPr/>
          </p:nvSpPr>
          <p:spPr>
            <a:xfrm>
              <a:off x="1245378" y="2232238"/>
              <a:ext cx="53632" cy="29590"/>
            </a:xfrm>
            <a:custGeom>
              <a:rect b="b" l="l" r="r" t="t"/>
              <a:pathLst>
                <a:path extrusionOk="0" h="416" w="754">
                  <a:moveTo>
                    <a:pt x="63" y="1"/>
                  </a:moveTo>
                  <a:cubicBezTo>
                    <a:pt x="53" y="1"/>
                    <a:pt x="44" y="2"/>
                    <a:pt x="35" y="3"/>
                  </a:cubicBezTo>
                  <a:cubicBezTo>
                    <a:pt x="8" y="8"/>
                    <a:pt x="1" y="45"/>
                    <a:pt x="19" y="63"/>
                  </a:cubicBezTo>
                  <a:cubicBezTo>
                    <a:pt x="40" y="84"/>
                    <a:pt x="70" y="94"/>
                    <a:pt x="97" y="106"/>
                  </a:cubicBezTo>
                  <a:cubicBezTo>
                    <a:pt x="128" y="119"/>
                    <a:pt x="160" y="129"/>
                    <a:pt x="190" y="141"/>
                  </a:cubicBezTo>
                  <a:cubicBezTo>
                    <a:pt x="250" y="165"/>
                    <a:pt x="307" y="192"/>
                    <a:pt x="364" y="220"/>
                  </a:cubicBezTo>
                  <a:cubicBezTo>
                    <a:pt x="479" y="276"/>
                    <a:pt x="589" y="342"/>
                    <a:pt x="696" y="411"/>
                  </a:cubicBezTo>
                  <a:cubicBezTo>
                    <a:pt x="701" y="414"/>
                    <a:pt x="706" y="416"/>
                    <a:pt x="711" y="416"/>
                  </a:cubicBezTo>
                  <a:cubicBezTo>
                    <a:pt x="735" y="416"/>
                    <a:pt x="753" y="383"/>
                    <a:pt x="733" y="364"/>
                  </a:cubicBezTo>
                  <a:cubicBezTo>
                    <a:pt x="635" y="271"/>
                    <a:pt x="527" y="196"/>
                    <a:pt x="409" y="132"/>
                  </a:cubicBezTo>
                  <a:cubicBezTo>
                    <a:pt x="350" y="100"/>
                    <a:pt x="289" y="74"/>
                    <a:pt x="228" y="49"/>
                  </a:cubicBezTo>
                  <a:cubicBezTo>
                    <a:pt x="179" y="29"/>
                    <a:pt x="119" y="1"/>
                    <a:pt x="63"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
            <p:cNvSpPr/>
            <p:nvPr/>
          </p:nvSpPr>
          <p:spPr>
            <a:xfrm>
              <a:off x="1427972" y="2211467"/>
              <a:ext cx="222850" cy="299102"/>
            </a:xfrm>
            <a:custGeom>
              <a:rect b="b" l="l" r="r" t="t"/>
              <a:pathLst>
                <a:path extrusionOk="0" h="4205" w="3133">
                  <a:moveTo>
                    <a:pt x="1695" y="205"/>
                  </a:moveTo>
                  <a:cubicBezTo>
                    <a:pt x="1769" y="205"/>
                    <a:pt x="1840" y="243"/>
                    <a:pt x="1890" y="304"/>
                  </a:cubicBezTo>
                  <a:cubicBezTo>
                    <a:pt x="2026" y="464"/>
                    <a:pt x="1946" y="683"/>
                    <a:pt x="2048" y="854"/>
                  </a:cubicBezTo>
                  <a:cubicBezTo>
                    <a:pt x="2141" y="1013"/>
                    <a:pt x="2346" y="1037"/>
                    <a:pt x="2449" y="1186"/>
                  </a:cubicBezTo>
                  <a:cubicBezTo>
                    <a:pt x="2559" y="1345"/>
                    <a:pt x="2557" y="1558"/>
                    <a:pt x="2459" y="1719"/>
                  </a:cubicBezTo>
                  <a:cubicBezTo>
                    <a:pt x="2364" y="1875"/>
                    <a:pt x="2242" y="2000"/>
                    <a:pt x="2263" y="2195"/>
                  </a:cubicBezTo>
                  <a:cubicBezTo>
                    <a:pt x="2282" y="2363"/>
                    <a:pt x="2392" y="2499"/>
                    <a:pt x="2513" y="2609"/>
                  </a:cubicBezTo>
                  <a:cubicBezTo>
                    <a:pt x="2667" y="2748"/>
                    <a:pt x="2812" y="2840"/>
                    <a:pt x="2864" y="3053"/>
                  </a:cubicBezTo>
                  <a:cubicBezTo>
                    <a:pt x="2903" y="3220"/>
                    <a:pt x="2892" y="3410"/>
                    <a:pt x="2828" y="3570"/>
                  </a:cubicBezTo>
                  <a:cubicBezTo>
                    <a:pt x="2655" y="4003"/>
                    <a:pt x="2023" y="3962"/>
                    <a:pt x="1645" y="4005"/>
                  </a:cubicBezTo>
                  <a:cubicBezTo>
                    <a:pt x="1618" y="4008"/>
                    <a:pt x="1597" y="4020"/>
                    <a:pt x="1582" y="4036"/>
                  </a:cubicBezTo>
                  <a:lnTo>
                    <a:pt x="1582" y="4036"/>
                  </a:lnTo>
                  <a:cubicBezTo>
                    <a:pt x="1309" y="4026"/>
                    <a:pt x="1031" y="4009"/>
                    <a:pt x="764" y="3952"/>
                  </a:cubicBezTo>
                  <a:cubicBezTo>
                    <a:pt x="634" y="3925"/>
                    <a:pt x="484" y="3893"/>
                    <a:pt x="377" y="3809"/>
                  </a:cubicBezTo>
                  <a:cubicBezTo>
                    <a:pt x="224" y="3689"/>
                    <a:pt x="217" y="3436"/>
                    <a:pt x="240" y="3259"/>
                  </a:cubicBezTo>
                  <a:cubicBezTo>
                    <a:pt x="268" y="3040"/>
                    <a:pt x="366" y="2826"/>
                    <a:pt x="517" y="2665"/>
                  </a:cubicBezTo>
                  <a:cubicBezTo>
                    <a:pt x="649" y="2523"/>
                    <a:pt x="851" y="2453"/>
                    <a:pt x="959" y="2289"/>
                  </a:cubicBezTo>
                  <a:cubicBezTo>
                    <a:pt x="1156" y="1988"/>
                    <a:pt x="928" y="1656"/>
                    <a:pt x="936" y="1340"/>
                  </a:cubicBezTo>
                  <a:cubicBezTo>
                    <a:pt x="942" y="1136"/>
                    <a:pt x="1109" y="1063"/>
                    <a:pt x="1253" y="953"/>
                  </a:cubicBezTo>
                  <a:cubicBezTo>
                    <a:pt x="1399" y="841"/>
                    <a:pt x="1458" y="708"/>
                    <a:pt x="1470" y="527"/>
                  </a:cubicBezTo>
                  <a:cubicBezTo>
                    <a:pt x="1477" y="409"/>
                    <a:pt x="1480" y="285"/>
                    <a:pt x="1600" y="227"/>
                  </a:cubicBezTo>
                  <a:cubicBezTo>
                    <a:pt x="1631" y="212"/>
                    <a:pt x="1664" y="205"/>
                    <a:pt x="1695" y="205"/>
                  </a:cubicBezTo>
                  <a:close/>
                  <a:moveTo>
                    <a:pt x="1694" y="1"/>
                  </a:moveTo>
                  <a:cubicBezTo>
                    <a:pt x="1681" y="1"/>
                    <a:pt x="1668" y="1"/>
                    <a:pt x="1655" y="3"/>
                  </a:cubicBezTo>
                  <a:cubicBezTo>
                    <a:pt x="1464" y="21"/>
                    <a:pt x="1314" y="159"/>
                    <a:pt x="1278" y="346"/>
                  </a:cubicBezTo>
                  <a:cubicBezTo>
                    <a:pt x="1255" y="472"/>
                    <a:pt x="1286" y="616"/>
                    <a:pt x="1201" y="722"/>
                  </a:cubicBezTo>
                  <a:cubicBezTo>
                    <a:pt x="1136" y="804"/>
                    <a:pt x="1028" y="853"/>
                    <a:pt x="946" y="917"/>
                  </a:cubicBezTo>
                  <a:cubicBezTo>
                    <a:pt x="575" y="1205"/>
                    <a:pt x="812" y="1587"/>
                    <a:pt x="830" y="1965"/>
                  </a:cubicBezTo>
                  <a:cubicBezTo>
                    <a:pt x="843" y="2236"/>
                    <a:pt x="585" y="2309"/>
                    <a:pt x="417" y="2469"/>
                  </a:cubicBezTo>
                  <a:cubicBezTo>
                    <a:pt x="256" y="2624"/>
                    <a:pt x="139" y="2825"/>
                    <a:pt x="77" y="3038"/>
                  </a:cubicBezTo>
                  <a:cubicBezTo>
                    <a:pt x="8" y="3280"/>
                    <a:pt x="0" y="3562"/>
                    <a:pt x="112" y="3790"/>
                  </a:cubicBezTo>
                  <a:cubicBezTo>
                    <a:pt x="190" y="3948"/>
                    <a:pt x="336" y="4028"/>
                    <a:pt x="498" y="4079"/>
                  </a:cubicBezTo>
                  <a:cubicBezTo>
                    <a:pt x="747" y="4159"/>
                    <a:pt x="1017" y="4186"/>
                    <a:pt x="1284" y="4186"/>
                  </a:cubicBezTo>
                  <a:cubicBezTo>
                    <a:pt x="1380" y="4186"/>
                    <a:pt x="1476" y="4183"/>
                    <a:pt x="1570" y="4176"/>
                  </a:cubicBezTo>
                  <a:lnTo>
                    <a:pt x="1570" y="4176"/>
                  </a:lnTo>
                  <a:cubicBezTo>
                    <a:pt x="1584" y="4193"/>
                    <a:pt x="1604" y="4204"/>
                    <a:pt x="1632" y="4204"/>
                  </a:cubicBezTo>
                  <a:cubicBezTo>
                    <a:pt x="1636" y="4204"/>
                    <a:pt x="1640" y="4204"/>
                    <a:pt x="1645" y="4203"/>
                  </a:cubicBezTo>
                  <a:cubicBezTo>
                    <a:pt x="2067" y="4155"/>
                    <a:pt x="2578" y="4182"/>
                    <a:pt x="2894" y="3838"/>
                  </a:cubicBezTo>
                  <a:cubicBezTo>
                    <a:pt x="3114" y="3600"/>
                    <a:pt x="3133" y="3170"/>
                    <a:pt x="3017" y="2883"/>
                  </a:cubicBezTo>
                  <a:cubicBezTo>
                    <a:pt x="2942" y="2695"/>
                    <a:pt x="2797" y="2599"/>
                    <a:pt x="2653" y="2468"/>
                  </a:cubicBezTo>
                  <a:cubicBezTo>
                    <a:pt x="2573" y="2396"/>
                    <a:pt x="2482" y="2306"/>
                    <a:pt x="2463" y="2195"/>
                  </a:cubicBezTo>
                  <a:cubicBezTo>
                    <a:pt x="2439" y="2060"/>
                    <a:pt x="2537" y="1959"/>
                    <a:pt x="2606" y="1856"/>
                  </a:cubicBezTo>
                  <a:cubicBezTo>
                    <a:pt x="2831" y="1517"/>
                    <a:pt x="2734" y="1074"/>
                    <a:pt x="2380" y="873"/>
                  </a:cubicBezTo>
                  <a:cubicBezTo>
                    <a:pt x="2323" y="841"/>
                    <a:pt x="2254" y="812"/>
                    <a:pt x="2219" y="755"/>
                  </a:cubicBezTo>
                  <a:cubicBezTo>
                    <a:pt x="2185" y="700"/>
                    <a:pt x="2187" y="625"/>
                    <a:pt x="2182" y="564"/>
                  </a:cubicBezTo>
                  <a:cubicBezTo>
                    <a:pt x="2173" y="459"/>
                    <a:pt x="2155" y="361"/>
                    <a:pt x="2105" y="267"/>
                  </a:cubicBezTo>
                  <a:cubicBezTo>
                    <a:pt x="2024" y="113"/>
                    <a:pt x="1870" y="1"/>
                    <a:pt x="1694"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
            <p:cNvSpPr/>
            <p:nvPr/>
          </p:nvSpPr>
          <p:spPr>
            <a:xfrm>
              <a:off x="1534172" y="2277477"/>
              <a:ext cx="20841" cy="330897"/>
            </a:xfrm>
            <a:custGeom>
              <a:rect b="b" l="l" r="r" t="t"/>
              <a:pathLst>
                <a:path extrusionOk="0" h="4652" w="293">
                  <a:moveTo>
                    <a:pt x="174" y="1"/>
                  </a:moveTo>
                  <a:cubicBezTo>
                    <a:pt x="139" y="1"/>
                    <a:pt x="104" y="24"/>
                    <a:pt x="101" y="71"/>
                  </a:cubicBezTo>
                  <a:cubicBezTo>
                    <a:pt x="44" y="829"/>
                    <a:pt x="39" y="1589"/>
                    <a:pt x="30" y="2349"/>
                  </a:cubicBezTo>
                  <a:cubicBezTo>
                    <a:pt x="25" y="2718"/>
                    <a:pt x="22" y="3088"/>
                    <a:pt x="20" y="3458"/>
                  </a:cubicBezTo>
                  <a:cubicBezTo>
                    <a:pt x="18" y="3837"/>
                    <a:pt x="1" y="4215"/>
                    <a:pt x="59" y="4589"/>
                  </a:cubicBezTo>
                  <a:cubicBezTo>
                    <a:pt x="65" y="4631"/>
                    <a:pt x="103" y="4651"/>
                    <a:pt x="141" y="4651"/>
                  </a:cubicBezTo>
                  <a:cubicBezTo>
                    <a:pt x="180" y="4651"/>
                    <a:pt x="218" y="4631"/>
                    <a:pt x="225" y="4589"/>
                  </a:cubicBezTo>
                  <a:cubicBezTo>
                    <a:pt x="287" y="4225"/>
                    <a:pt x="276" y="3857"/>
                    <a:pt x="280" y="3488"/>
                  </a:cubicBezTo>
                  <a:cubicBezTo>
                    <a:pt x="282" y="3108"/>
                    <a:pt x="285" y="2728"/>
                    <a:pt x="286" y="2349"/>
                  </a:cubicBezTo>
                  <a:cubicBezTo>
                    <a:pt x="288" y="1589"/>
                    <a:pt x="293" y="830"/>
                    <a:pt x="246" y="71"/>
                  </a:cubicBezTo>
                  <a:cubicBezTo>
                    <a:pt x="244" y="24"/>
                    <a:pt x="209" y="1"/>
                    <a:pt x="174"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1"/>
            <p:cNvSpPr/>
            <p:nvPr/>
          </p:nvSpPr>
          <p:spPr>
            <a:xfrm>
              <a:off x="1435299" y="2433112"/>
              <a:ext cx="118574" cy="68214"/>
            </a:xfrm>
            <a:custGeom>
              <a:rect b="b" l="l" r="r" t="t"/>
              <a:pathLst>
                <a:path extrusionOk="0" h="959" w="1667">
                  <a:moveTo>
                    <a:pt x="94" y="0"/>
                  </a:moveTo>
                  <a:cubicBezTo>
                    <a:pt x="91" y="0"/>
                    <a:pt x="88" y="0"/>
                    <a:pt x="86" y="0"/>
                  </a:cubicBezTo>
                  <a:cubicBezTo>
                    <a:pt x="0" y="0"/>
                    <a:pt x="6" y="119"/>
                    <a:pt x="86" y="129"/>
                  </a:cubicBezTo>
                  <a:cubicBezTo>
                    <a:pt x="374" y="164"/>
                    <a:pt x="653" y="220"/>
                    <a:pt x="919" y="343"/>
                  </a:cubicBezTo>
                  <a:cubicBezTo>
                    <a:pt x="1043" y="400"/>
                    <a:pt x="1162" y="470"/>
                    <a:pt x="1277" y="547"/>
                  </a:cubicBezTo>
                  <a:cubicBezTo>
                    <a:pt x="1380" y="616"/>
                    <a:pt x="1576" y="737"/>
                    <a:pt x="1489" y="887"/>
                  </a:cubicBezTo>
                  <a:cubicBezTo>
                    <a:pt x="1466" y="926"/>
                    <a:pt x="1498" y="958"/>
                    <a:pt x="1532" y="958"/>
                  </a:cubicBezTo>
                  <a:cubicBezTo>
                    <a:pt x="1547" y="958"/>
                    <a:pt x="1562" y="952"/>
                    <a:pt x="1573" y="936"/>
                  </a:cubicBezTo>
                  <a:cubicBezTo>
                    <a:pt x="1667" y="806"/>
                    <a:pt x="1601" y="652"/>
                    <a:pt x="1495" y="554"/>
                  </a:cubicBezTo>
                  <a:cubicBezTo>
                    <a:pt x="1371" y="439"/>
                    <a:pt x="1224" y="344"/>
                    <a:pt x="1075" y="267"/>
                  </a:cubicBezTo>
                  <a:cubicBezTo>
                    <a:pt x="778" y="110"/>
                    <a:pt x="432" y="0"/>
                    <a:pt x="94"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1"/>
            <p:cNvSpPr/>
            <p:nvPr/>
          </p:nvSpPr>
          <p:spPr>
            <a:xfrm>
              <a:off x="1485518" y="2391571"/>
              <a:ext cx="63804" cy="35850"/>
            </a:xfrm>
            <a:custGeom>
              <a:rect b="b" l="l" r="r" t="t"/>
              <a:pathLst>
                <a:path extrusionOk="0" h="504" w="897">
                  <a:moveTo>
                    <a:pt x="67" y="1"/>
                  </a:moveTo>
                  <a:cubicBezTo>
                    <a:pt x="51" y="1"/>
                    <a:pt x="37" y="4"/>
                    <a:pt x="26" y="12"/>
                  </a:cubicBezTo>
                  <a:cubicBezTo>
                    <a:pt x="6" y="27"/>
                    <a:pt x="0" y="47"/>
                    <a:pt x="10" y="70"/>
                  </a:cubicBezTo>
                  <a:cubicBezTo>
                    <a:pt x="23" y="100"/>
                    <a:pt x="59" y="108"/>
                    <a:pt x="86" y="118"/>
                  </a:cubicBezTo>
                  <a:cubicBezTo>
                    <a:pt x="206" y="164"/>
                    <a:pt x="325" y="209"/>
                    <a:pt x="440" y="269"/>
                  </a:cubicBezTo>
                  <a:cubicBezTo>
                    <a:pt x="503" y="302"/>
                    <a:pt x="565" y="337"/>
                    <a:pt x="626" y="376"/>
                  </a:cubicBezTo>
                  <a:cubicBezTo>
                    <a:pt x="687" y="414"/>
                    <a:pt x="744" y="464"/>
                    <a:pt x="809" y="497"/>
                  </a:cubicBezTo>
                  <a:cubicBezTo>
                    <a:pt x="817" y="501"/>
                    <a:pt x="825" y="503"/>
                    <a:pt x="832" y="503"/>
                  </a:cubicBezTo>
                  <a:cubicBezTo>
                    <a:pt x="870" y="503"/>
                    <a:pt x="896" y="456"/>
                    <a:pt x="867" y="423"/>
                  </a:cubicBezTo>
                  <a:cubicBezTo>
                    <a:pt x="825" y="376"/>
                    <a:pt x="767" y="339"/>
                    <a:pt x="715" y="303"/>
                  </a:cubicBezTo>
                  <a:cubicBezTo>
                    <a:pt x="662" y="267"/>
                    <a:pt x="608" y="232"/>
                    <a:pt x="551" y="201"/>
                  </a:cubicBezTo>
                  <a:cubicBezTo>
                    <a:pt x="441" y="139"/>
                    <a:pt x="325" y="87"/>
                    <a:pt x="207" y="43"/>
                  </a:cubicBezTo>
                  <a:cubicBezTo>
                    <a:pt x="173" y="31"/>
                    <a:pt x="113" y="1"/>
                    <a:pt x="67"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1"/>
            <p:cNvSpPr/>
            <p:nvPr/>
          </p:nvSpPr>
          <p:spPr>
            <a:xfrm>
              <a:off x="1540574" y="2418032"/>
              <a:ext cx="73193" cy="67929"/>
            </a:xfrm>
            <a:custGeom>
              <a:rect b="b" l="l" r="r" t="t"/>
              <a:pathLst>
                <a:path extrusionOk="0" h="955" w="1029">
                  <a:moveTo>
                    <a:pt x="984" y="0"/>
                  </a:moveTo>
                  <a:cubicBezTo>
                    <a:pt x="946" y="0"/>
                    <a:pt x="902" y="25"/>
                    <a:pt x="871" y="38"/>
                  </a:cubicBezTo>
                  <a:cubicBezTo>
                    <a:pt x="818" y="60"/>
                    <a:pt x="768" y="87"/>
                    <a:pt x="719" y="115"/>
                  </a:cubicBezTo>
                  <a:cubicBezTo>
                    <a:pt x="617" y="173"/>
                    <a:pt x="524" y="243"/>
                    <a:pt x="437" y="321"/>
                  </a:cubicBezTo>
                  <a:cubicBezTo>
                    <a:pt x="261" y="480"/>
                    <a:pt x="121" y="672"/>
                    <a:pt x="18" y="886"/>
                  </a:cubicBezTo>
                  <a:cubicBezTo>
                    <a:pt x="1" y="922"/>
                    <a:pt x="32" y="955"/>
                    <a:pt x="61" y="955"/>
                  </a:cubicBezTo>
                  <a:cubicBezTo>
                    <a:pt x="74" y="955"/>
                    <a:pt x="88" y="948"/>
                    <a:pt x="96" y="932"/>
                  </a:cubicBezTo>
                  <a:cubicBezTo>
                    <a:pt x="202" y="734"/>
                    <a:pt x="343" y="554"/>
                    <a:pt x="508" y="403"/>
                  </a:cubicBezTo>
                  <a:cubicBezTo>
                    <a:pt x="589" y="328"/>
                    <a:pt x="678" y="262"/>
                    <a:pt x="768" y="202"/>
                  </a:cubicBezTo>
                  <a:cubicBezTo>
                    <a:pt x="813" y="172"/>
                    <a:pt x="859" y="147"/>
                    <a:pt x="905" y="121"/>
                  </a:cubicBezTo>
                  <a:cubicBezTo>
                    <a:pt x="943" y="99"/>
                    <a:pt x="1009" y="79"/>
                    <a:pt x="1025" y="35"/>
                  </a:cubicBezTo>
                  <a:cubicBezTo>
                    <a:pt x="1029" y="25"/>
                    <a:pt x="1022" y="12"/>
                    <a:pt x="1013" y="6"/>
                  </a:cubicBezTo>
                  <a:cubicBezTo>
                    <a:pt x="1004" y="2"/>
                    <a:pt x="994" y="0"/>
                    <a:pt x="984"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1"/>
            <p:cNvSpPr/>
            <p:nvPr/>
          </p:nvSpPr>
          <p:spPr>
            <a:xfrm>
              <a:off x="1541925" y="2389153"/>
              <a:ext cx="48866" cy="43674"/>
            </a:xfrm>
            <a:custGeom>
              <a:rect b="b" l="l" r="r" t="t"/>
              <a:pathLst>
                <a:path extrusionOk="0" h="614" w="687">
                  <a:moveTo>
                    <a:pt x="636" y="0"/>
                  </a:moveTo>
                  <a:cubicBezTo>
                    <a:pt x="610" y="0"/>
                    <a:pt x="582" y="15"/>
                    <a:pt x="558" y="25"/>
                  </a:cubicBezTo>
                  <a:cubicBezTo>
                    <a:pt x="525" y="39"/>
                    <a:pt x="492" y="54"/>
                    <a:pt x="460" y="73"/>
                  </a:cubicBezTo>
                  <a:cubicBezTo>
                    <a:pt x="397" y="110"/>
                    <a:pt x="336" y="155"/>
                    <a:pt x="281" y="204"/>
                  </a:cubicBezTo>
                  <a:cubicBezTo>
                    <a:pt x="168" y="302"/>
                    <a:pt x="79" y="421"/>
                    <a:pt x="14" y="557"/>
                  </a:cubicBezTo>
                  <a:cubicBezTo>
                    <a:pt x="0" y="587"/>
                    <a:pt x="25" y="613"/>
                    <a:pt x="49" y="613"/>
                  </a:cubicBezTo>
                  <a:cubicBezTo>
                    <a:pt x="61" y="613"/>
                    <a:pt x="72" y="608"/>
                    <a:pt x="80" y="595"/>
                  </a:cubicBezTo>
                  <a:cubicBezTo>
                    <a:pt x="150" y="476"/>
                    <a:pt x="243" y="367"/>
                    <a:pt x="348" y="276"/>
                  </a:cubicBezTo>
                  <a:cubicBezTo>
                    <a:pt x="398" y="232"/>
                    <a:pt x="453" y="194"/>
                    <a:pt x="511" y="160"/>
                  </a:cubicBezTo>
                  <a:cubicBezTo>
                    <a:pt x="541" y="143"/>
                    <a:pt x="570" y="127"/>
                    <a:pt x="600" y="111"/>
                  </a:cubicBezTo>
                  <a:cubicBezTo>
                    <a:pt x="631" y="95"/>
                    <a:pt x="671" y="85"/>
                    <a:pt x="682" y="49"/>
                  </a:cubicBezTo>
                  <a:cubicBezTo>
                    <a:pt x="687" y="33"/>
                    <a:pt x="679" y="16"/>
                    <a:pt x="666" y="8"/>
                  </a:cubicBezTo>
                  <a:cubicBezTo>
                    <a:pt x="656" y="2"/>
                    <a:pt x="646" y="0"/>
                    <a:pt x="636"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1"/>
            <p:cNvSpPr/>
            <p:nvPr/>
          </p:nvSpPr>
          <p:spPr>
            <a:xfrm>
              <a:off x="1545268" y="2329687"/>
              <a:ext cx="36276" cy="48440"/>
            </a:xfrm>
            <a:custGeom>
              <a:rect b="b" l="l" r="r" t="t"/>
              <a:pathLst>
                <a:path extrusionOk="0" h="681" w="510">
                  <a:moveTo>
                    <a:pt x="472" y="0"/>
                  </a:moveTo>
                  <a:cubicBezTo>
                    <a:pt x="441" y="0"/>
                    <a:pt x="405" y="21"/>
                    <a:pt x="381" y="39"/>
                  </a:cubicBezTo>
                  <a:cubicBezTo>
                    <a:pt x="355" y="60"/>
                    <a:pt x="329" y="82"/>
                    <a:pt x="304" y="106"/>
                  </a:cubicBezTo>
                  <a:cubicBezTo>
                    <a:pt x="256" y="154"/>
                    <a:pt x="212" y="208"/>
                    <a:pt x="172" y="263"/>
                  </a:cubicBezTo>
                  <a:cubicBezTo>
                    <a:pt x="90" y="375"/>
                    <a:pt x="32" y="499"/>
                    <a:pt x="5" y="636"/>
                  </a:cubicBezTo>
                  <a:cubicBezTo>
                    <a:pt x="0" y="660"/>
                    <a:pt x="22" y="681"/>
                    <a:pt x="43" y="681"/>
                  </a:cubicBezTo>
                  <a:cubicBezTo>
                    <a:pt x="53" y="681"/>
                    <a:pt x="63" y="675"/>
                    <a:pt x="68" y="662"/>
                  </a:cubicBezTo>
                  <a:cubicBezTo>
                    <a:pt x="120" y="545"/>
                    <a:pt x="182" y="428"/>
                    <a:pt x="258" y="325"/>
                  </a:cubicBezTo>
                  <a:cubicBezTo>
                    <a:pt x="295" y="273"/>
                    <a:pt x="336" y="226"/>
                    <a:pt x="380" y="182"/>
                  </a:cubicBezTo>
                  <a:cubicBezTo>
                    <a:pt x="404" y="159"/>
                    <a:pt x="427" y="137"/>
                    <a:pt x="451" y="115"/>
                  </a:cubicBezTo>
                  <a:cubicBezTo>
                    <a:pt x="472" y="97"/>
                    <a:pt x="498" y="66"/>
                    <a:pt x="504" y="38"/>
                  </a:cubicBezTo>
                  <a:cubicBezTo>
                    <a:pt x="509" y="19"/>
                    <a:pt x="495" y="2"/>
                    <a:pt x="475" y="1"/>
                  </a:cubicBezTo>
                  <a:cubicBezTo>
                    <a:pt x="474" y="1"/>
                    <a:pt x="473" y="0"/>
                    <a:pt x="472"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1"/>
            <p:cNvSpPr/>
            <p:nvPr/>
          </p:nvSpPr>
          <p:spPr>
            <a:xfrm>
              <a:off x="1505790" y="2314181"/>
              <a:ext cx="42963" cy="24184"/>
            </a:xfrm>
            <a:custGeom>
              <a:rect b="b" l="l" r="r" t="t"/>
              <a:pathLst>
                <a:path extrusionOk="0" h="340" w="604">
                  <a:moveTo>
                    <a:pt x="63" y="1"/>
                  </a:moveTo>
                  <a:cubicBezTo>
                    <a:pt x="54" y="1"/>
                    <a:pt x="46" y="2"/>
                    <a:pt x="38" y="5"/>
                  </a:cubicBezTo>
                  <a:cubicBezTo>
                    <a:pt x="18" y="13"/>
                    <a:pt x="1" y="38"/>
                    <a:pt x="16" y="58"/>
                  </a:cubicBezTo>
                  <a:cubicBezTo>
                    <a:pt x="45" y="98"/>
                    <a:pt x="104" y="110"/>
                    <a:pt x="149" y="128"/>
                  </a:cubicBezTo>
                  <a:cubicBezTo>
                    <a:pt x="195" y="145"/>
                    <a:pt x="239" y="166"/>
                    <a:pt x="285" y="188"/>
                  </a:cubicBezTo>
                  <a:cubicBezTo>
                    <a:pt x="329" y="209"/>
                    <a:pt x="373" y="233"/>
                    <a:pt x="415" y="258"/>
                  </a:cubicBezTo>
                  <a:cubicBezTo>
                    <a:pt x="458" y="284"/>
                    <a:pt x="503" y="308"/>
                    <a:pt x="547" y="335"/>
                  </a:cubicBezTo>
                  <a:cubicBezTo>
                    <a:pt x="552" y="338"/>
                    <a:pt x="557" y="339"/>
                    <a:pt x="562" y="339"/>
                  </a:cubicBezTo>
                  <a:cubicBezTo>
                    <a:pt x="585" y="339"/>
                    <a:pt x="604" y="307"/>
                    <a:pt x="583" y="287"/>
                  </a:cubicBezTo>
                  <a:cubicBezTo>
                    <a:pt x="548" y="251"/>
                    <a:pt x="510" y="215"/>
                    <a:pt x="467" y="185"/>
                  </a:cubicBezTo>
                  <a:cubicBezTo>
                    <a:pt x="424" y="156"/>
                    <a:pt x="380" y="129"/>
                    <a:pt x="334" y="103"/>
                  </a:cubicBezTo>
                  <a:cubicBezTo>
                    <a:pt x="288" y="78"/>
                    <a:pt x="240" y="57"/>
                    <a:pt x="192" y="38"/>
                  </a:cubicBezTo>
                  <a:cubicBezTo>
                    <a:pt x="169" y="28"/>
                    <a:pt x="145" y="17"/>
                    <a:pt x="121" y="11"/>
                  </a:cubicBezTo>
                  <a:cubicBezTo>
                    <a:pt x="103" y="6"/>
                    <a:pt x="83" y="1"/>
                    <a:pt x="63"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21"/>
          <p:cNvGrpSpPr/>
          <p:nvPr/>
        </p:nvGrpSpPr>
        <p:grpSpPr>
          <a:xfrm>
            <a:off x="2327104" y="3139141"/>
            <a:ext cx="500729" cy="497029"/>
            <a:chOff x="1155538" y="3089713"/>
            <a:chExt cx="443358" cy="440082"/>
          </a:xfrm>
        </p:grpSpPr>
        <p:sp>
          <p:nvSpPr>
            <p:cNvPr id="386" name="Google Shape;386;p21"/>
            <p:cNvSpPr/>
            <p:nvPr/>
          </p:nvSpPr>
          <p:spPr>
            <a:xfrm>
              <a:off x="1155538" y="3175568"/>
              <a:ext cx="197528" cy="354156"/>
            </a:xfrm>
            <a:custGeom>
              <a:rect b="b" l="l" r="r" t="t"/>
              <a:pathLst>
                <a:path extrusionOk="0" h="4979" w="2777">
                  <a:moveTo>
                    <a:pt x="1621" y="181"/>
                  </a:moveTo>
                  <a:cubicBezTo>
                    <a:pt x="1709" y="181"/>
                    <a:pt x="1800" y="209"/>
                    <a:pt x="1893" y="277"/>
                  </a:cubicBezTo>
                  <a:cubicBezTo>
                    <a:pt x="2080" y="413"/>
                    <a:pt x="2223" y="631"/>
                    <a:pt x="2354" y="819"/>
                  </a:cubicBezTo>
                  <a:cubicBezTo>
                    <a:pt x="2493" y="1021"/>
                    <a:pt x="2612" y="1239"/>
                    <a:pt x="2648" y="1482"/>
                  </a:cubicBezTo>
                  <a:lnTo>
                    <a:pt x="2648" y="1482"/>
                  </a:lnTo>
                  <a:cubicBezTo>
                    <a:pt x="2299" y="1686"/>
                    <a:pt x="2203" y="2250"/>
                    <a:pt x="2150" y="2605"/>
                  </a:cubicBezTo>
                  <a:cubicBezTo>
                    <a:pt x="2092" y="2996"/>
                    <a:pt x="2091" y="3384"/>
                    <a:pt x="2080" y="3777"/>
                  </a:cubicBezTo>
                  <a:cubicBezTo>
                    <a:pt x="2070" y="4153"/>
                    <a:pt x="2001" y="4605"/>
                    <a:pt x="1591" y="4740"/>
                  </a:cubicBezTo>
                  <a:cubicBezTo>
                    <a:pt x="1513" y="4766"/>
                    <a:pt x="1432" y="4778"/>
                    <a:pt x="1352" y="4778"/>
                  </a:cubicBezTo>
                  <a:cubicBezTo>
                    <a:pt x="1103" y="4778"/>
                    <a:pt x="856" y="4661"/>
                    <a:pt x="687" y="4477"/>
                  </a:cubicBezTo>
                  <a:cubicBezTo>
                    <a:pt x="421" y="4187"/>
                    <a:pt x="310" y="3780"/>
                    <a:pt x="272" y="3398"/>
                  </a:cubicBezTo>
                  <a:cubicBezTo>
                    <a:pt x="186" y="2544"/>
                    <a:pt x="394" y="1655"/>
                    <a:pt x="816" y="909"/>
                  </a:cubicBezTo>
                  <a:cubicBezTo>
                    <a:pt x="972" y="634"/>
                    <a:pt x="1272" y="181"/>
                    <a:pt x="1621" y="181"/>
                  </a:cubicBezTo>
                  <a:close/>
                  <a:moveTo>
                    <a:pt x="1593" y="0"/>
                  </a:moveTo>
                  <a:cubicBezTo>
                    <a:pt x="1466" y="0"/>
                    <a:pt x="1334" y="41"/>
                    <a:pt x="1202" y="132"/>
                  </a:cubicBezTo>
                  <a:cubicBezTo>
                    <a:pt x="824" y="392"/>
                    <a:pt x="586" y="859"/>
                    <a:pt x="411" y="1270"/>
                  </a:cubicBezTo>
                  <a:cubicBezTo>
                    <a:pt x="221" y="1712"/>
                    <a:pt x="107" y="2184"/>
                    <a:pt x="66" y="2662"/>
                  </a:cubicBezTo>
                  <a:cubicBezTo>
                    <a:pt x="0" y="3427"/>
                    <a:pt x="105" y="4546"/>
                    <a:pt x="925" y="4892"/>
                  </a:cubicBezTo>
                  <a:cubicBezTo>
                    <a:pt x="1058" y="4948"/>
                    <a:pt x="1203" y="4979"/>
                    <a:pt x="1348" y="4979"/>
                  </a:cubicBezTo>
                  <a:cubicBezTo>
                    <a:pt x="1541" y="4979"/>
                    <a:pt x="1733" y="4924"/>
                    <a:pt x="1891" y="4804"/>
                  </a:cubicBezTo>
                  <a:cubicBezTo>
                    <a:pt x="2228" y="4548"/>
                    <a:pt x="2266" y="4096"/>
                    <a:pt x="2268" y="3704"/>
                  </a:cubicBezTo>
                  <a:cubicBezTo>
                    <a:pt x="2270" y="3206"/>
                    <a:pt x="2269" y="2706"/>
                    <a:pt x="2384" y="2219"/>
                  </a:cubicBezTo>
                  <a:cubicBezTo>
                    <a:pt x="2436" y="1999"/>
                    <a:pt x="2520" y="1704"/>
                    <a:pt x="2733" y="1584"/>
                  </a:cubicBezTo>
                  <a:cubicBezTo>
                    <a:pt x="2776" y="1559"/>
                    <a:pt x="2772" y="1511"/>
                    <a:pt x="2746" y="1484"/>
                  </a:cubicBezTo>
                  <a:lnTo>
                    <a:pt x="2746" y="1484"/>
                  </a:lnTo>
                  <a:cubicBezTo>
                    <a:pt x="2723" y="1052"/>
                    <a:pt x="2465" y="677"/>
                    <a:pt x="2204" y="347"/>
                  </a:cubicBezTo>
                  <a:cubicBezTo>
                    <a:pt x="2036" y="134"/>
                    <a:pt x="1823" y="0"/>
                    <a:pt x="1593"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1"/>
            <p:cNvSpPr/>
            <p:nvPr/>
          </p:nvSpPr>
          <p:spPr>
            <a:xfrm>
              <a:off x="1385862" y="3174857"/>
              <a:ext cx="213034" cy="354939"/>
            </a:xfrm>
            <a:custGeom>
              <a:rect b="b" l="l" r="r" t="t"/>
              <a:pathLst>
                <a:path extrusionOk="0" h="4990" w="2995">
                  <a:moveTo>
                    <a:pt x="1247" y="191"/>
                  </a:moveTo>
                  <a:cubicBezTo>
                    <a:pt x="1247" y="191"/>
                    <a:pt x="1248" y="191"/>
                    <a:pt x="1249" y="191"/>
                  </a:cubicBezTo>
                  <a:cubicBezTo>
                    <a:pt x="1474" y="193"/>
                    <a:pt x="1669" y="342"/>
                    <a:pt x="1818" y="497"/>
                  </a:cubicBezTo>
                  <a:cubicBezTo>
                    <a:pt x="2094" y="786"/>
                    <a:pt x="2292" y="1168"/>
                    <a:pt x="2440" y="1536"/>
                  </a:cubicBezTo>
                  <a:cubicBezTo>
                    <a:pt x="2599" y="1925"/>
                    <a:pt x="2698" y="2340"/>
                    <a:pt x="2728" y="2759"/>
                  </a:cubicBezTo>
                  <a:cubicBezTo>
                    <a:pt x="2777" y="3435"/>
                    <a:pt x="2674" y="4387"/>
                    <a:pt x="1961" y="4699"/>
                  </a:cubicBezTo>
                  <a:cubicBezTo>
                    <a:pt x="1832" y="4756"/>
                    <a:pt x="1684" y="4788"/>
                    <a:pt x="1537" y="4788"/>
                  </a:cubicBezTo>
                  <a:cubicBezTo>
                    <a:pt x="1359" y="4788"/>
                    <a:pt x="1182" y="4740"/>
                    <a:pt x="1043" y="4630"/>
                  </a:cubicBezTo>
                  <a:cubicBezTo>
                    <a:pt x="721" y="4376"/>
                    <a:pt x="751" y="3911"/>
                    <a:pt x="741" y="3545"/>
                  </a:cubicBezTo>
                  <a:cubicBezTo>
                    <a:pt x="731" y="3146"/>
                    <a:pt x="680" y="2740"/>
                    <a:pt x="575" y="2355"/>
                  </a:cubicBezTo>
                  <a:cubicBezTo>
                    <a:pt x="491" y="2053"/>
                    <a:pt x="371" y="1711"/>
                    <a:pt x="131" y="1497"/>
                  </a:cubicBezTo>
                  <a:lnTo>
                    <a:pt x="131" y="1497"/>
                  </a:lnTo>
                  <a:cubicBezTo>
                    <a:pt x="191" y="1097"/>
                    <a:pt x="488" y="744"/>
                    <a:pt x="757" y="458"/>
                  </a:cubicBezTo>
                  <a:cubicBezTo>
                    <a:pt x="888" y="319"/>
                    <a:pt x="1046" y="191"/>
                    <a:pt x="1247" y="191"/>
                  </a:cubicBezTo>
                  <a:close/>
                  <a:moveTo>
                    <a:pt x="1266" y="0"/>
                  </a:moveTo>
                  <a:cubicBezTo>
                    <a:pt x="1260" y="0"/>
                    <a:pt x="1254" y="0"/>
                    <a:pt x="1249" y="1"/>
                  </a:cubicBezTo>
                  <a:cubicBezTo>
                    <a:pt x="1024" y="6"/>
                    <a:pt x="836" y="128"/>
                    <a:pt x="685" y="286"/>
                  </a:cubicBezTo>
                  <a:cubicBezTo>
                    <a:pt x="378" y="610"/>
                    <a:pt x="62" y="1033"/>
                    <a:pt x="34" y="1494"/>
                  </a:cubicBezTo>
                  <a:lnTo>
                    <a:pt x="34" y="1494"/>
                  </a:lnTo>
                  <a:cubicBezTo>
                    <a:pt x="9" y="1516"/>
                    <a:pt x="0" y="1554"/>
                    <a:pt x="32" y="1584"/>
                  </a:cubicBezTo>
                  <a:cubicBezTo>
                    <a:pt x="314" y="1839"/>
                    <a:pt x="406" y="2266"/>
                    <a:pt x="472" y="2624"/>
                  </a:cubicBezTo>
                  <a:cubicBezTo>
                    <a:pt x="553" y="3068"/>
                    <a:pt x="535" y="3510"/>
                    <a:pt x="567" y="3959"/>
                  </a:cubicBezTo>
                  <a:cubicBezTo>
                    <a:pt x="593" y="4339"/>
                    <a:pt x="727" y="4719"/>
                    <a:pt x="1093" y="4892"/>
                  </a:cubicBezTo>
                  <a:cubicBezTo>
                    <a:pt x="1236" y="4959"/>
                    <a:pt x="1390" y="4990"/>
                    <a:pt x="1546" y="4990"/>
                  </a:cubicBezTo>
                  <a:cubicBezTo>
                    <a:pt x="1724" y="4990"/>
                    <a:pt x="1902" y="4949"/>
                    <a:pt x="2064" y="4875"/>
                  </a:cubicBezTo>
                  <a:cubicBezTo>
                    <a:pt x="2856" y="4516"/>
                    <a:pt x="2994" y="3473"/>
                    <a:pt x="2929" y="2707"/>
                  </a:cubicBezTo>
                  <a:cubicBezTo>
                    <a:pt x="2891" y="2252"/>
                    <a:pt x="2779" y="1805"/>
                    <a:pt x="2600" y="1385"/>
                  </a:cubicBezTo>
                  <a:cubicBezTo>
                    <a:pt x="2425" y="974"/>
                    <a:pt x="2184" y="530"/>
                    <a:pt x="1834" y="242"/>
                  </a:cubicBezTo>
                  <a:cubicBezTo>
                    <a:pt x="1674" y="110"/>
                    <a:pt x="1478" y="0"/>
                    <a:pt x="1266"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1"/>
            <p:cNvSpPr/>
            <p:nvPr/>
          </p:nvSpPr>
          <p:spPr>
            <a:xfrm>
              <a:off x="1242675" y="3257084"/>
              <a:ext cx="101503" cy="218725"/>
            </a:xfrm>
            <a:custGeom>
              <a:rect b="b" l="l" r="r" t="t"/>
              <a:pathLst>
                <a:path extrusionOk="0" h="3075" w="1427">
                  <a:moveTo>
                    <a:pt x="1002" y="0"/>
                  </a:moveTo>
                  <a:cubicBezTo>
                    <a:pt x="905" y="0"/>
                    <a:pt x="807" y="24"/>
                    <a:pt x="715" y="70"/>
                  </a:cubicBezTo>
                  <a:cubicBezTo>
                    <a:pt x="455" y="201"/>
                    <a:pt x="295" y="474"/>
                    <a:pt x="210" y="743"/>
                  </a:cubicBezTo>
                  <a:cubicBezTo>
                    <a:pt x="101" y="1089"/>
                    <a:pt x="81" y="1472"/>
                    <a:pt x="66" y="1832"/>
                  </a:cubicBezTo>
                  <a:cubicBezTo>
                    <a:pt x="50" y="2225"/>
                    <a:pt x="138" y="2644"/>
                    <a:pt x="11" y="3022"/>
                  </a:cubicBezTo>
                  <a:cubicBezTo>
                    <a:pt x="1" y="3052"/>
                    <a:pt x="27" y="3074"/>
                    <a:pt x="53" y="3074"/>
                  </a:cubicBezTo>
                  <a:cubicBezTo>
                    <a:pt x="67" y="3074"/>
                    <a:pt x="80" y="3069"/>
                    <a:pt x="89" y="3055"/>
                  </a:cubicBezTo>
                  <a:cubicBezTo>
                    <a:pt x="228" y="2821"/>
                    <a:pt x="182" y="2527"/>
                    <a:pt x="172" y="2268"/>
                  </a:cubicBezTo>
                  <a:cubicBezTo>
                    <a:pt x="158" y="1922"/>
                    <a:pt x="159" y="1578"/>
                    <a:pt x="199" y="1234"/>
                  </a:cubicBezTo>
                  <a:cubicBezTo>
                    <a:pt x="234" y="920"/>
                    <a:pt x="308" y="586"/>
                    <a:pt x="519" y="340"/>
                  </a:cubicBezTo>
                  <a:cubicBezTo>
                    <a:pt x="651" y="187"/>
                    <a:pt x="841" y="88"/>
                    <a:pt x="1031" y="88"/>
                  </a:cubicBezTo>
                  <a:cubicBezTo>
                    <a:pt x="1146" y="88"/>
                    <a:pt x="1260" y="124"/>
                    <a:pt x="1363" y="207"/>
                  </a:cubicBezTo>
                  <a:cubicBezTo>
                    <a:pt x="1369" y="212"/>
                    <a:pt x="1376" y="214"/>
                    <a:pt x="1382" y="214"/>
                  </a:cubicBezTo>
                  <a:cubicBezTo>
                    <a:pt x="1406" y="214"/>
                    <a:pt x="1426" y="186"/>
                    <a:pt x="1404" y="165"/>
                  </a:cubicBezTo>
                  <a:cubicBezTo>
                    <a:pt x="1291" y="54"/>
                    <a:pt x="1149" y="0"/>
                    <a:pt x="1002"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1"/>
            <p:cNvSpPr/>
            <p:nvPr/>
          </p:nvSpPr>
          <p:spPr>
            <a:xfrm>
              <a:off x="1217423" y="3397212"/>
              <a:ext cx="34427" cy="47870"/>
            </a:xfrm>
            <a:custGeom>
              <a:rect b="b" l="l" r="r" t="t"/>
              <a:pathLst>
                <a:path extrusionOk="0" h="673" w="484">
                  <a:moveTo>
                    <a:pt x="443" y="1"/>
                  </a:moveTo>
                  <a:cubicBezTo>
                    <a:pt x="433" y="1"/>
                    <a:pt x="423" y="6"/>
                    <a:pt x="417" y="17"/>
                  </a:cubicBezTo>
                  <a:cubicBezTo>
                    <a:pt x="364" y="133"/>
                    <a:pt x="305" y="249"/>
                    <a:pt x="232" y="354"/>
                  </a:cubicBezTo>
                  <a:cubicBezTo>
                    <a:pt x="197" y="405"/>
                    <a:pt x="157" y="453"/>
                    <a:pt x="115" y="499"/>
                  </a:cubicBezTo>
                  <a:cubicBezTo>
                    <a:pt x="95" y="523"/>
                    <a:pt x="73" y="544"/>
                    <a:pt x="52" y="566"/>
                  </a:cubicBezTo>
                  <a:cubicBezTo>
                    <a:pt x="29" y="587"/>
                    <a:pt x="0" y="608"/>
                    <a:pt x="2" y="643"/>
                  </a:cubicBezTo>
                  <a:cubicBezTo>
                    <a:pt x="4" y="655"/>
                    <a:pt x="11" y="668"/>
                    <a:pt x="24" y="671"/>
                  </a:cubicBezTo>
                  <a:cubicBezTo>
                    <a:pt x="29" y="672"/>
                    <a:pt x="33" y="673"/>
                    <a:pt x="38" y="673"/>
                  </a:cubicBezTo>
                  <a:cubicBezTo>
                    <a:pt x="65" y="673"/>
                    <a:pt x="85" y="653"/>
                    <a:pt x="106" y="634"/>
                  </a:cubicBezTo>
                  <a:cubicBezTo>
                    <a:pt x="130" y="613"/>
                    <a:pt x="153" y="590"/>
                    <a:pt x="176" y="566"/>
                  </a:cubicBezTo>
                  <a:cubicBezTo>
                    <a:pt x="223" y="516"/>
                    <a:pt x="266" y="463"/>
                    <a:pt x="304" y="407"/>
                  </a:cubicBezTo>
                  <a:cubicBezTo>
                    <a:pt x="382" y="295"/>
                    <a:pt x="443" y="175"/>
                    <a:pt x="478" y="42"/>
                  </a:cubicBezTo>
                  <a:cubicBezTo>
                    <a:pt x="484" y="20"/>
                    <a:pt x="462" y="1"/>
                    <a:pt x="443"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1"/>
            <p:cNvSpPr/>
            <p:nvPr/>
          </p:nvSpPr>
          <p:spPr>
            <a:xfrm>
              <a:off x="1252420" y="3251750"/>
              <a:ext cx="33004" cy="22548"/>
            </a:xfrm>
            <a:custGeom>
              <a:rect b="b" l="l" r="r" t="t"/>
              <a:pathLst>
                <a:path extrusionOk="0" h="317" w="464">
                  <a:moveTo>
                    <a:pt x="42" y="0"/>
                  </a:moveTo>
                  <a:cubicBezTo>
                    <a:pt x="38" y="0"/>
                    <a:pt x="35" y="0"/>
                    <a:pt x="32" y="1"/>
                  </a:cubicBezTo>
                  <a:cubicBezTo>
                    <a:pt x="15" y="1"/>
                    <a:pt x="7" y="13"/>
                    <a:pt x="4" y="28"/>
                  </a:cubicBezTo>
                  <a:cubicBezTo>
                    <a:pt x="1" y="57"/>
                    <a:pt x="15" y="73"/>
                    <a:pt x="35" y="92"/>
                  </a:cubicBezTo>
                  <a:cubicBezTo>
                    <a:pt x="49" y="108"/>
                    <a:pt x="64" y="122"/>
                    <a:pt x="81" y="135"/>
                  </a:cubicBezTo>
                  <a:cubicBezTo>
                    <a:pt x="115" y="164"/>
                    <a:pt x="151" y="190"/>
                    <a:pt x="188" y="214"/>
                  </a:cubicBezTo>
                  <a:cubicBezTo>
                    <a:pt x="259" y="259"/>
                    <a:pt x="339" y="304"/>
                    <a:pt x="423" y="316"/>
                  </a:cubicBezTo>
                  <a:cubicBezTo>
                    <a:pt x="425" y="316"/>
                    <a:pt x="427" y="316"/>
                    <a:pt x="429" y="316"/>
                  </a:cubicBezTo>
                  <a:cubicBezTo>
                    <a:pt x="442" y="316"/>
                    <a:pt x="453" y="311"/>
                    <a:pt x="458" y="298"/>
                  </a:cubicBezTo>
                  <a:cubicBezTo>
                    <a:pt x="463" y="285"/>
                    <a:pt x="459" y="269"/>
                    <a:pt x="446" y="262"/>
                  </a:cubicBezTo>
                  <a:cubicBezTo>
                    <a:pt x="374" y="222"/>
                    <a:pt x="300" y="191"/>
                    <a:pt x="232" y="145"/>
                  </a:cubicBezTo>
                  <a:cubicBezTo>
                    <a:pt x="200" y="123"/>
                    <a:pt x="169" y="98"/>
                    <a:pt x="139" y="72"/>
                  </a:cubicBezTo>
                  <a:cubicBezTo>
                    <a:pt x="125" y="58"/>
                    <a:pt x="110" y="45"/>
                    <a:pt x="95" y="31"/>
                  </a:cubicBezTo>
                  <a:cubicBezTo>
                    <a:pt x="86" y="23"/>
                    <a:pt x="77" y="12"/>
                    <a:pt x="67" y="7"/>
                  </a:cubicBezTo>
                  <a:cubicBezTo>
                    <a:pt x="59" y="1"/>
                    <a:pt x="50" y="0"/>
                    <a:pt x="42"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1"/>
            <p:cNvSpPr/>
            <p:nvPr/>
          </p:nvSpPr>
          <p:spPr>
            <a:xfrm>
              <a:off x="1245306" y="3260925"/>
              <a:ext cx="21979" cy="12661"/>
            </a:xfrm>
            <a:custGeom>
              <a:rect b="b" l="l" r="r" t="t"/>
              <a:pathLst>
                <a:path extrusionOk="0" h="178" w="309">
                  <a:moveTo>
                    <a:pt x="267" y="1"/>
                  </a:moveTo>
                  <a:cubicBezTo>
                    <a:pt x="261" y="1"/>
                    <a:pt x="254" y="2"/>
                    <a:pt x="248" y="5"/>
                  </a:cubicBezTo>
                  <a:cubicBezTo>
                    <a:pt x="237" y="10"/>
                    <a:pt x="226" y="16"/>
                    <a:pt x="215" y="21"/>
                  </a:cubicBezTo>
                  <a:cubicBezTo>
                    <a:pt x="204" y="26"/>
                    <a:pt x="195" y="29"/>
                    <a:pt x="186" y="33"/>
                  </a:cubicBezTo>
                  <a:cubicBezTo>
                    <a:pt x="167" y="42"/>
                    <a:pt x="148" y="52"/>
                    <a:pt x="129" y="61"/>
                  </a:cubicBezTo>
                  <a:cubicBezTo>
                    <a:pt x="123" y="63"/>
                    <a:pt x="119" y="65"/>
                    <a:pt x="114" y="67"/>
                  </a:cubicBezTo>
                  <a:cubicBezTo>
                    <a:pt x="113" y="68"/>
                    <a:pt x="104" y="72"/>
                    <a:pt x="103" y="72"/>
                  </a:cubicBezTo>
                  <a:lnTo>
                    <a:pt x="103" y="72"/>
                  </a:lnTo>
                  <a:cubicBezTo>
                    <a:pt x="103" y="72"/>
                    <a:pt x="104" y="72"/>
                    <a:pt x="104" y="71"/>
                  </a:cubicBezTo>
                  <a:lnTo>
                    <a:pt x="104" y="71"/>
                  </a:lnTo>
                  <a:cubicBezTo>
                    <a:pt x="103" y="72"/>
                    <a:pt x="103" y="72"/>
                    <a:pt x="103" y="72"/>
                  </a:cubicBezTo>
                  <a:cubicBezTo>
                    <a:pt x="103" y="72"/>
                    <a:pt x="103" y="72"/>
                    <a:pt x="103" y="72"/>
                  </a:cubicBezTo>
                  <a:lnTo>
                    <a:pt x="103" y="72"/>
                  </a:lnTo>
                  <a:cubicBezTo>
                    <a:pt x="94" y="76"/>
                    <a:pt x="84" y="80"/>
                    <a:pt x="75" y="83"/>
                  </a:cubicBezTo>
                  <a:cubicBezTo>
                    <a:pt x="64" y="88"/>
                    <a:pt x="52" y="93"/>
                    <a:pt x="41" y="99"/>
                  </a:cubicBezTo>
                  <a:cubicBezTo>
                    <a:pt x="29" y="106"/>
                    <a:pt x="22" y="115"/>
                    <a:pt x="13" y="126"/>
                  </a:cubicBezTo>
                  <a:cubicBezTo>
                    <a:pt x="0" y="140"/>
                    <a:pt x="3" y="168"/>
                    <a:pt x="25" y="174"/>
                  </a:cubicBezTo>
                  <a:cubicBezTo>
                    <a:pt x="36" y="175"/>
                    <a:pt x="46" y="178"/>
                    <a:pt x="56" y="178"/>
                  </a:cubicBezTo>
                  <a:cubicBezTo>
                    <a:pt x="60" y="178"/>
                    <a:pt x="65" y="177"/>
                    <a:pt x="69" y="176"/>
                  </a:cubicBezTo>
                  <a:cubicBezTo>
                    <a:pt x="79" y="175"/>
                    <a:pt x="89" y="171"/>
                    <a:pt x="99" y="168"/>
                  </a:cubicBezTo>
                  <a:cubicBezTo>
                    <a:pt x="122" y="159"/>
                    <a:pt x="145" y="147"/>
                    <a:pt x="168" y="137"/>
                  </a:cubicBezTo>
                  <a:cubicBezTo>
                    <a:pt x="188" y="127"/>
                    <a:pt x="208" y="119"/>
                    <a:pt x="227" y="107"/>
                  </a:cubicBezTo>
                  <a:cubicBezTo>
                    <a:pt x="247" y="96"/>
                    <a:pt x="266" y="82"/>
                    <a:pt x="285" y="69"/>
                  </a:cubicBezTo>
                  <a:cubicBezTo>
                    <a:pt x="301" y="58"/>
                    <a:pt x="308" y="37"/>
                    <a:pt x="298" y="19"/>
                  </a:cubicBezTo>
                  <a:cubicBezTo>
                    <a:pt x="291" y="6"/>
                    <a:pt x="279" y="1"/>
                    <a:pt x="267"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1"/>
            <p:cNvSpPr/>
            <p:nvPr/>
          </p:nvSpPr>
          <p:spPr>
            <a:xfrm>
              <a:off x="1218063" y="3325228"/>
              <a:ext cx="40900" cy="25891"/>
            </a:xfrm>
            <a:custGeom>
              <a:rect b="b" l="l" r="r" t="t"/>
              <a:pathLst>
                <a:path extrusionOk="0" h="364" w="575">
                  <a:moveTo>
                    <a:pt x="530" y="1"/>
                  </a:moveTo>
                  <a:cubicBezTo>
                    <a:pt x="524" y="1"/>
                    <a:pt x="519" y="2"/>
                    <a:pt x="513" y="6"/>
                  </a:cubicBezTo>
                  <a:cubicBezTo>
                    <a:pt x="470" y="33"/>
                    <a:pt x="436" y="66"/>
                    <a:pt x="396" y="96"/>
                  </a:cubicBezTo>
                  <a:cubicBezTo>
                    <a:pt x="356" y="126"/>
                    <a:pt x="313" y="153"/>
                    <a:pt x="269" y="179"/>
                  </a:cubicBezTo>
                  <a:cubicBezTo>
                    <a:pt x="227" y="204"/>
                    <a:pt x="184" y="227"/>
                    <a:pt x="140" y="246"/>
                  </a:cubicBezTo>
                  <a:cubicBezTo>
                    <a:pt x="118" y="255"/>
                    <a:pt x="96" y="262"/>
                    <a:pt x="74" y="271"/>
                  </a:cubicBezTo>
                  <a:cubicBezTo>
                    <a:pt x="52" y="279"/>
                    <a:pt x="20" y="290"/>
                    <a:pt x="9" y="312"/>
                  </a:cubicBezTo>
                  <a:cubicBezTo>
                    <a:pt x="1" y="328"/>
                    <a:pt x="5" y="345"/>
                    <a:pt x="20" y="355"/>
                  </a:cubicBezTo>
                  <a:cubicBezTo>
                    <a:pt x="29" y="361"/>
                    <a:pt x="40" y="363"/>
                    <a:pt x="52" y="363"/>
                  </a:cubicBezTo>
                  <a:cubicBezTo>
                    <a:pt x="68" y="363"/>
                    <a:pt x="85" y="359"/>
                    <a:pt x="98" y="356"/>
                  </a:cubicBezTo>
                  <a:cubicBezTo>
                    <a:pt x="122" y="350"/>
                    <a:pt x="147" y="340"/>
                    <a:pt x="170" y="331"/>
                  </a:cubicBezTo>
                  <a:cubicBezTo>
                    <a:pt x="221" y="311"/>
                    <a:pt x="271" y="289"/>
                    <a:pt x="318" y="262"/>
                  </a:cubicBezTo>
                  <a:cubicBezTo>
                    <a:pt x="364" y="235"/>
                    <a:pt x="407" y="203"/>
                    <a:pt x="449" y="170"/>
                  </a:cubicBezTo>
                  <a:cubicBezTo>
                    <a:pt x="469" y="154"/>
                    <a:pt x="489" y="137"/>
                    <a:pt x="508" y="119"/>
                  </a:cubicBezTo>
                  <a:cubicBezTo>
                    <a:pt x="529" y="99"/>
                    <a:pt x="545" y="78"/>
                    <a:pt x="560" y="53"/>
                  </a:cubicBezTo>
                  <a:cubicBezTo>
                    <a:pt x="575" y="29"/>
                    <a:pt x="554" y="1"/>
                    <a:pt x="530"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1"/>
            <p:cNvSpPr/>
            <p:nvPr/>
          </p:nvSpPr>
          <p:spPr>
            <a:xfrm>
              <a:off x="1255692" y="3327006"/>
              <a:ext cx="48653" cy="47799"/>
            </a:xfrm>
            <a:custGeom>
              <a:rect b="b" l="l" r="r" t="t"/>
              <a:pathLst>
                <a:path extrusionOk="0" h="672" w="684">
                  <a:moveTo>
                    <a:pt x="30" y="0"/>
                  </a:moveTo>
                  <a:cubicBezTo>
                    <a:pt x="15" y="0"/>
                    <a:pt x="0" y="10"/>
                    <a:pt x="3" y="30"/>
                  </a:cubicBezTo>
                  <a:cubicBezTo>
                    <a:pt x="12" y="104"/>
                    <a:pt x="59" y="171"/>
                    <a:pt x="106" y="229"/>
                  </a:cubicBezTo>
                  <a:cubicBezTo>
                    <a:pt x="152" y="287"/>
                    <a:pt x="210" y="336"/>
                    <a:pt x="268" y="381"/>
                  </a:cubicBezTo>
                  <a:cubicBezTo>
                    <a:pt x="331" y="430"/>
                    <a:pt x="396" y="475"/>
                    <a:pt x="460" y="524"/>
                  </a:cubicBezTo>
                  <a:cubicBezTo>
                    <a:pt x="492" y="547"/>
                    <a:pt x="522" y="572"/>
                    <a:pt x="552" y="599"/>
                  </a:cubicBezTo>
                  <a:cubicBezTo>
                    <a:pt x="580" y="624"/>
                    <a:pt x="610" y="664"/>
                    <a:pt x="650" y="671"/>
                  </a:cubicBezTo>
                  <a:cubicBezTo>
                    <a:pt x="651" y="672"/>
                    <a:pt x="653" y="672"/>
                    <a:pt x="655" y="672"/>
                  </a:cubicBezTo>
                  <a:cubicBezTo>
                    <a:pt x="670" y="672"/>
                    <a:pt x="684" y="662"/>
                    <a:pt x="683" y="646"/>
                  </a:cubicBezTo>
                  <a:cubicBezTo>
                    <a:pt x="682" y="608"/>
                    <a:pt x="654" y="579"/>
                    <a:pt x="627" y="553"/>
                  </a:cubicBezTo>
                  <a:cubicBezTo>
                    <a:pt x="599" y="526"/>
                    <a:pt x="568" y="500"/>
                    <a:pt x="538" y="477"/>
                  </a:cubicBezTo>
                  <a:cubicBezTo>
                    <a:pt x="475" y="428"/>
                    <a:pt x="410" y="383"/>
                    <a:pt x="347" y="336"/>
                  </a:cubicBezTo>
                  <a:cubicBezTo>
                    <a:pt x="289" y="292"/>
                    <a:pt x="235" y="244"/>
                    <a:pt x="184" y="192"/>
                  </a:cubicBezTo>
                  <a:cubicBezTo>
                    <a:pt x="161" y="168"/>
                    <a:pt x="138" y="140"/>
                    <a:pt x="119" y="113"/>
                  </a:cubicBezTo>
                  <a:cubicBezTo>
                    <a:pt x="97" y="80"/>
                    <a:pt x="81" y="45"/>
                    <a:pt x="58" y="14"/>
                  </a:cubicBezTo>
                  <a:cubicBezTo>
                    <a:pt x="52" y="5"/>
                    <a:pt x="41" y="0"/>
                    <a:pt x="30"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1"/>
            <p:cNvSpPr/>
            <p:nvPr/>
          </p:nvSpPr>
          <p:spPr>
            <a:xfrm>
              <a:off x="1277529" y="3357308"/>
              <a:ext cx="10812" cy="28025"/>
            </a:xfrm>
            <a:custGeom>
              <a:rect b="b" l="l" r="r" t="t"/>
              <a:pathLst>
                <a:path extrusionOk="0" h="394" w="152">
                  <a:moveTo>
                    <a:pt x="118" y="0"/>
                  </a:moveTo>
                  <a:cubicBezTo>
                    <a:pt x="109" y="0"/>
                    <a:pt x="100" y="3"/>
                    <a:pt x="93" y="9"/>
                  </a:cubicBezTo>
                  <a:cubicBezTo>
                    <a:pt x="64" y="31"/>
                    <a:pt x="53" y="65"/>
                    <a:pt x="41" y="98"/>
                  </a:cubicBezTo>
                  <a:cubicBezTo>
                    <a:pt x="31" y="127"/>
                    <a:pt x="23" y="155"/>
                    <a:pt x="16" y="184"/>
                  </a:cubicBezTo>
                  <a:cubicBezTo>
                    <a:pt x="9" y="215"/>
                    <a:pt x="0" y="249"/>
                    <a:pt x="2" y="280"/>
                  </a:cubicBezTo>
                  <a:cubicBezTo>
                    <a:pt x="3" y="295"/>
                    <a:pt x="3" y="312"/>
                    <a:pt x="4" y="328"/>
                  </a:cubicBezTo>
                  <a:cubicBezTo>
                    <a:pt x="5" y="347"/>
                    <a:pt x="11" y="361"/>
                    <a:pt x="18" y="379"/>
                  </a:cubicBezTo>
                  <a:cubicBezTo>
                    <a:pt x="22" y="388"/>
                    <a:pt x="32" y="393"/>
                    <a:pt x="43" y="393"/>
                  </a:cubicBezTo>
                  <a:cubicBezTo>
                    <a:pt x="53" y="393"/>
                    <a:pt x="64" y="388"/>
                    <a:pt x="68" y="379"/>
                  </a:cubicBezTo>
                  <a:cubicBezTo>
                    <a:pt x="75" y="363"/>
                    <a:pt x="81" y="350"/>
                    <a:pt x="83" y="333"/>
                  </a:cubicBezTo>
                  <a:cubicBezTo>
                    <a:pt x="85" y="319"/>
                    <a:pt x="89" y="306"/>
                    <a:pt x="92" y="292"/>
                  </a:cubicBezTo>
                  <a:cubicBezTo>
                    <a:pt x="99" y="265"/>
                    <a:pt x="102" y="235"/>
                    <a:pt x="107" y="206"/>
                  </a:cubicBezTo>
                  <a:cubicBezTo>
                    <a:pt x="113" y="178"/>
                    <a:pt x="121" y="150"/>
                    <a:pt x="130" y="122"/>
                  </a:cubicBezTo>
                  <a:cubicBezTo>
                    <a:pt x="134" y="109"/>
                    <a:pt x="139" y="96"/>
                    <a:pt x="144" y="83"/>
                  </a:cubicBezTo>
                  <a:cubicBezTo>
                    <a:pt x="150" y="66"/>
                    <a:pt x="151" y="51"/>
                    <a:pt x="150" y="33"/>
                  </a:cubicBezTo>
                  <a:cubicBezTo>
                    <a:pt x="150" y="12"/>
                    <a:pt x="134" y="0"/>
                    <a:pt x="118"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1"/>
            <p:cNvSpPr/>
            <p:nvPr/>
          </p:nvSpPr>
          <p:spPr>
            <a:xfrm>
              <a:off x="1388992" y="3257511"/>
              <a:ext cx="115729" cy="218298"/>
            </a:xfrm>
            <a:custGeom>
              <a:rect b="b" l="l" r="r" t="t"/>
              <a:pathLst>
                <a:path extrusionOk="0" h="3069" w="1627">
                  <a:moveTo>
                    <a:pt x="614" y="1"/>
                  </a:moveTo>
                  <a:cubicBezTo>
                    <a:pt x="383" y="1"/>
                    <a:pt x="157" y="95"/>
                    <a:pt x="15" y="283"/>
                  </a:cubicBezTo>
                  <a:cubicBezTo>
                    <a:pt x="0" y="303"/>
                    <a:pt x="22" y="328"/>
                    <a:pt x="44" y="328"/>
                  </a:cubicBezTo>
                  <a:cubicBezTo>
                    <a:pt x="50" y="328"/>
                    <a:pt x="57" y="325"/>
                    <a:pt x="63" y="319"/>
                  </a:cubicBezTo>
                  <a:cubicBezTo>
                    <a:pt x="192" y="174"/>
                    <a:pt x="406" y="86"/>
                    <a:pt x="610" y="86"/>
                  </a:cubicBezTo>
                  <a:cubicBezTo>
                    <a:pt x="679" y="86"/>
                    <a:pt x="746" y="96"/>
                    <a:pt x="808" y="117"/>
                  </a:cubicBezTo>
                  <a:cubicBezTo>
                    <a:pt x="1144" y="227"/>
                    <a:pt x="1310" y="617"/>
                    <a:pt x="1380" y="933"/>
                  </a:cubicBezTo>
                  <a:cubicBezTo>
                    <a:pt x="1464" y="1309"/>
                    <a:pt x="1469" y="1705"/>
                    <a:pt x="1460" y="2088"/>
                  </a:cubicBezTo>
                  <a:cubicBezTo>
                    <a:pt x="1453" y="2392"/>
                    <a:pt x="1373" y="2772"/>
                    <a:pt x="1538" y="3049"/>
                  </a:cubicBezTo>
                  <a:cubicBezTo>
                    <a:pt x="1547" y="3063"/>
                    <a:pt x="1560" y="3069"/>
                    <a:pt x="1574" y="3069"/>
                  </a:cubicBezTo>
                  <a:cubicBezTo>
                    <a:pt x="1600" y="3069"/>
                    <a:pt x="1626" y="3047"/>
                    <a:pt x="1616" y="3016"/>
                  </a:cubicBezTo>
                  <a:cubicBezTo>
                    <a:pt x="1546" y="2811"/>
                    <a:pt x="1545" y="2614"/>
                    <a:pt x="1557" y="2399"/>
                  </a:cubicBezTo>
                  <a:cubicBezTo>
                    <a:pt x="1568" y="2169"/>
                    <a:pt x="1570" y="1940"/>
                    <a:pt x="1556" y="1710"/>
                  </a:cubicBezTo>
                  <a:cubicBezTo>
                    <a:pt x="1533" y="1315"/>
                    <a:pt x="1508" y="884"/>
                    <a:pt x="1332" y="522"/>
                  </a:cubicBezTo>
                  <a:cubicBezTo>
                    <a:pt x="1212" y="277"/>
                    <a:pt x="1000" y="41"/>
                    <a:pt x="716" y="7"/>
                  </a:cubicBezTo>
                  <a:cubicBezTo>
                    <a:pt x="682" y="3"/>
                    <a:pt x="648" y="1"/>
                    <a:pt x="614"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1"/>
            <p:cNvSpPr/>
            <p:nvPr/>
          </p:nvSpPr>
          <p:spPr>
            <a:xfrm>
              <a:off x="1495547" y="3397212"/>
              <a:ext cx="34427" cy="47870"/>
            </a:xfrm>
            <a:custGeom>
              <a:rect b="b" l="l" r="r" t="t"/>
              <a:pathLst>
                <a:path extrusionOk="0" h="673" w="484">
                  <a:moveTo>
                    <a:pt x="41" y="1"/>
                  </a:moveTo>
                  <a:cubicBezTo>
                    <a:pt x="21" y="1"/>
                    <a:pt x="0" y="19"/>
                    <a:pt x="6" y="42"/>
                  </a:cubicBezTo>
                  <a:cubicBezTo>
                    <a:pt x="41" y="175"/>
                    <a:pt x="102" y="295"/>
                    <a:pt x="180" y="407"/>
                  </a:cubicBezTo>
                  <a:cubicBezTo>
                    <a:pt x="217" y="462"/>
                    <a:pt x="258" y="514"/>
                    <a:pt x="305" y="563"/>
                  </a:cubicBezTo>
                  <a:cubicBezTo>
                    <a:pt x="327" y="586"/>
                    <a:pt x="350" y="609"/>
                    <a:pt x="375" y="631"/>
                  </a:cubicBezTo>
                  <a:cubicBezTo>
                    <a:pt x="396" y="651"/>
                    <a:pt x="417" y="673"/>
                    <a:pt x="446" y="673"/>
                  </a:cubicBezTo>
                  <a:cubicBezTo>
                    <a:pt x="451" y="673"/>
                    <a:pt x="455" y="672"/>
                    <a:pt x="460" y="671"/>
                  </a:cubicBezTo>
                  <a:cubicBezTo>
                    <a:pt x="473" y="668"/>
                    <a:pt x="480" y="655"/>
                    <a:pt x="481" y="643"/>
                  </a:cubicBezTo>
                  <a:cubicBezTo>
                    <a:pt x="484" y="610"/>
                    <a:pt x="458" y="590"/>
                    <a:pt x="436" y="570"/>
                  </a:cubicBezTo>
                  <a:cubicBezTo>
                    <a:pt x="414" y="548"/>
                    <a:pt x="392" y="526"/>
                    <a:pt x="371" y="502"/>
                  </a:cubicBezTo>
                  <a:cubicBezTo>
                    <a:pt x="328" y="455"/>
                    <a:pt x="288" y="406"/>
                    <a:pt x="252" y="354"/>
                  </a:cubicBezTo>
                  <a:cubicBezTo>
                    <a:pt x="178" y="249"/>
                    <a:pt x="120" y="133"/>
                    <a:pt x="65" y="17"/>
                  </a:cubicBezTo>
                  <a:cubicBezTo>
                    <a:pt x="60" y="6"/>
                    <a:pt x="51" y="1"/>
                    <a:pt x="41"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1"/>
            <p:cNvSpPr/>
            <p:nvPr/>
          </p:nvSpPr>
          <p:spPr>
            <a:xfrm>
              <a:off x="1461973" y="3251750"/>
              <a:ext cx="33004" cy="22548"/>
            </a:xfrm>
            <a:custGeom>
              <a:rect b="b" l="l" r="r" t="t"/>
              <a:pathLst>
                <a:path extrusionOk="0" h="317" w="464">
                  <a:moveTo>
                    <a:pt x="422" y="0"/>
                  </a:moveTo>
                  <a:cubicBezTo>
                    <a:pt x="413" y="0"/>
                    <a:pt x="404" y="1"/>
                    <a:pt x="396" y="7"/>
                  </a:cubicBezTo>
                  <a:cubicBezTo>
                    <a:pt x="387" y="12"/>
                    <a:pt x="379" y="22"/>
                    <a:pt x="371" y="29"/>
                  </a:cubicBezTo>
                  <a:cubicBezTo>
                    <a:pt x="357" y="42"/>
                    <a:pt x="342" y="56"/>
                    <a:pt x="327" y="70"/>
                  </a:cubicBezTo>
                  <a:cubicBezTo>
                    <a:pt x="297" y="97"/>
                    <a:pt x="265" y="122"/>
                    <a:pt x="232" y="145"/>
                  </a:cubicBezTo>
                  <a:cubicBezTo>
                    <a:pt x="164" y="191"/>
                    <a:pt x="90" y="222"/>
                    <a:pt x="18" y="262"/>
                  </a:cubicBezTo>
                  <a:cubicBezTo>
                    <a:pt x="5" y="269"/>
                    <a:pt x="1" y="285"/>
                    <a:pt x="6" y="298"/>
                  </a:cubicBezTo>
                  <a:cubicBezTo>
                    <a:pt x="11" y="311"/>
                    <a:pt x="22" y="316"/>
                    <a:pt x="35" y="316"/>
                  </a:cubicBezTo>
                  <a:cubicBezTo>
                    <a:pt x="37" y="316"/>
                    <a:pt x="39" y="316"/>
                    <a:pt x="41" y="316"/>
                  </a:cubicBezTo>
                  <a:cubicBezTo>
                    <a:pt x="125" y="304"/>
                    <a:pt x="205" y="259"/>
                    <a:pt x="276" y="214"/>
                  </a:cubicBezTo>
                  <a:cubicBezTo>
                    <a:pt x="312" y="191"/>
                    <a:pt x="347" y="165"/>
                    <a:pt x="380" y="138"/>
                  </a:cubicBezTo>
                  <a:cubicBezTo>
                    <a:pt x="398" y="124"/>
                    <a:pt x="414" y="108"/>
                    <a:pt x="429" y="92"/>
                  </a:cubicBezTo>
                  <a:cubicBezTo>
                    <a:pt x="448" y="73"/>
                    <a:pt x="463" y="57"/>
                    <a:pt x="459" y="28"/>
                  </a:cubicBezTo>
                  <a:cubicBezTo>
                    <a:pt x="457" y="13"/>
                    <a:pt x="448" y="1"/>
                    <a:pt x="432" y="1"/>
                  </a:cubicBezTo>
                  <a:cubicBezTo>
                    <a:pt x="429" y="0"/>
                    <a:pt x="425" y="0"/>
                    <a:pt x="422"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1"/>
            <p:cNvSpPr/>
            <p:nvPr/>
          </p:nvSpPr>
          <p:spPr>
            <a:xfrm>
              <a:off x="1480112" y="3260925"/>
              <a:ext cx="21979" cy="12661"/>
            </a:xfrm>
            <a:custGeom>
              <a:rect b="b" l="l" r="r" t="t"/>
              <a:pathLst>
                <a:path extrusionOk="0" h="178" w="309">
                  <a:moveTo>
                    <a:pt x="111" y="28"/>
                  </a:moveTo>
                  <a:lnTo>
                    <a:pt x="111" y="28"/>
                  </a:lnTo>
                  <a:cubicBezTo>
                    <a:pt x="111" y="28"/>
                    <a:pt x="112" y="29"/>
                    <a:pt x="113" y="29"/>
                  </a:cubicBezTo>
                  <a:lnTo>
                    <a:pt x="113" y="29"/>
                  </a:lnTo>
                  <a:cubicBezTo>
                    <a:pt x="112" y="29"/>
                    <a:pt x="111" y="28"/>
                    <a:pt x="111" y="28"/>
                  </a:cubicBezTo>
                  <a:close/>
                  <a:moveTo>
                    <a:pt x="42" y="1"/>
                  </a:moveTo>
                  <a:cubicBezTo>
                    <a:pt x="29" y="1"/>
                    <a:pt x="17" y="6"/>
                    <a:pt x="11" y="19"/>
                  </a:cubicBezTo>
                  <a:cubicBezTo>
                    <a:pt x="0" y="37"/>
                    <a:pt x="7" y="58"/>
                    <a:pt x="24" y="69"/>
                  </a:cubicBezTo>
                  <a:cubicBezTo>
                    <a:pt x="42" y="82"/>
                    <a:pt x="61" y="95"/>
                    <a:pt x="80" y="106"/>
                  </a:cubicBezTo>
                  <a:cubicBezTo>
                    <a:pt x="99" y="118"/>
                    <a:pt x="120" y="127"/>
                    <a:pt x="141" y="137"/>
                  </a:cubicBezTo>
                  <a:cubicBezTo>
                    <a:pt x="163" y="147"/>
                    <a:pt x="186" y="158"/>
                    <a:pt x="208" y="167"/>
                  </a:cubicBezTo>
                  <a:cubicBezTo>
                    <a:pt x="219" y="171"/>
                    <a:pt x="229" y="175"/>
                    <a:pt x="240" y="176"/>
                  </a:cubicBezTo>
                  <a:cubicBezTo>
                    <a:pt x="244" y="177"/>
                    <a:pt x="249" y="178"/>
                    <a:pt x="253" y="178"/>
                  </a:cubicBezTo>
                  <a:cubicBezTo>
                    <a:pt x="263" y="178"/>
                    <a:pt x="273" y="175"/>
                    <a:pt x="283" y="174"/>
                  </a:cubicBezTo>
                  <a:cubicBezTo>
                    <a:pt x="306" y="168"/>
                    <a:pt x="309" y="140"/>
                    <a:pt x="296" y="126"/>
                  </a:cubicBezTo>
                  <a:cubicBezTo>
                    <a:pt x="287" y="115"/>
                    <a:pt x="280" y="106"/>
                    <a:pt x="268" y="99"/>
                  </a:cubicBezTo>
                  <a:cubicBezTo>
                    <a:pt x="256" y="93"/>
                    <a:pt x="245" y="88"/>
                    <a:pt x="234" y="83"/>
                  </a:cubicBezTo>
                  <a:cubicBezTo>
                    <a:pt x="224" y="79"/>
                    <a:pt x="214" y="75"/>
                    <a:pt x="205" y="71"/>
                  </a:cubicBezTo>
                  <a:lnTo>
                    <a:pt x="205" y="71"/>
                  </a:lnTo>
                  <a:cubicBezTo>
                    <a:pt x="206" y="72"/>
                    <a:pt x="206" y="72"/>
                    <a:pt x="206" y="72"/>
                  </a:cubicBezTo>
                  <a:cubicBezTo>
                    <a:pt x="206" y="72"/>
                    <a:pt x="196" y="68"/>
                    <a:pt x="195" y="67"/>
                  </a:cubicBezTo>
                  <a:cubicBezTo>
                    <a:pt x="190" y="65"/>
                    <a:pt x="186" y="63"/>
                    <a:pt x="180" y="61"/>
                  </a:cubicBezTo>
                  <a:cubicBezTo>
                    <a:pt x="161" y="52"/>
                    <a:pt x="142" y="42"/>
                    <a:pt x="123" y="33"/>
                  </a:cubicBezTo>
                  <a:cubicBezTo>
                    <a:pt x="118" y="31"/>
                    <a:pt x="115" y="30"/>
                    <a:pt x="113" y="29"/>
                  </a:cubicBezTo>
                  <a:lnTo>
                    <a:pt x="113" y="29"/>
                  </a:lnTo>
                  <a:cubicBezTo>
                    <a:pt x="113" y="29"/>
                    <a:pt x="114" y="29"/>
                    <a:pt x="114" y="30"/>
                  </a:cubicBezTo>
                  <a:cubicBezTo>
                    <a:pt x="111" y="29"/>
                    <a:pt x="109" y="27"/>
                    <a:pt x="106" y="26"/>
                  </a:cubicBezTo>
                  <a:cubicBezTo>
                    <a:pt x="102" y="24"/>
                    <a:pt x="97" y="23"/>
                    <a:pt x="94" y="21"/>
                  </a:cubicBezTo>
                  <a:cubicBezTo>
                    <a:pt x="83" y="16"/>
                    <a:pt x="72" y="10"/>
                    <a:pt x="61" y="5"/>
                  </a:cubicBezTo>
                  <a:cubicBezTo>
                    <a:pt x="55" y="2"/>
                    <a:pt x="48" y="1"/>
                    <a:pt x="42"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1"/>
            <p:cNvSpPr/>
            <p:nvPr/>
          </p:nvSpPr>
          <p:spPr>
            <a:xfrm>
              <a:off x="1488434" y="3325228"/>
              <a:ext cx="40900" cy="25891"/>
            </a:xfrm>
            <a:custGeom>
              <a:rect b="b" l="l" r="r" t="t"/>
              <a:pathLst>
                <a:path extrusionOk="0" h="364" w="575">
                  <a:moveTo>
                    <a:pt x="45" y="1"/>
                  </a:moveTo>
                  <a:cubicBezTo>
                    <a:pt x="21" y="1"/>
                    <a:pt x="0" y="29"/>
                    <a:pt x="14" y="53"/>
                  </a:cubicBezTo>
                  <a:cubicBezTo>
                    <a:pt x="43" y="100"/>
                    <a:pt x="81" y="133"/>
                    <a:pt x="124" y="167"/>
                  </a:cubicBezTo>
                  <a:cubicBezTo>
                    <a:pt x="165" y="202"/>
                    <a:pt x="210" y="234"/>
                    <a:pt x="257" y="262"/>
                  </a:cubicBezTo>
                  <a:cubicBezTo>
                    <a:pt x="303" y="289"/>
                    <a:pt x="351" y="310"/>
                    <a:pt x="400" y="330"/>
                  </a:cubicBezTo>
                  <a:cubicBezTo>
                    <a:pt x="424" y="338"/>
                    <a:pt x="448" y="348"/>
                    <a:pt x="473" y="355"/>
                  </a:cubicBezTo>
                  <a:cubicBezTo>
                    <a:pt x="487" y="359"/>
                    <a:pt x="506" y="363"/>
                    <a:pt x="523" y="363"/>
                  </a:cubicBezTo>
                  <a:cubicBezTo>
                    <a:pt x="535" y="363"/>
                    <a:pt x="546" y="361"/>
                    <a:pt x="555" y="355"/>
                  </a:cubicBezTo>
                  <a:cubicBezTo>
                    <a:pt x="570" y="345"/>
                    <a:pt x="574" y="328"/>
                    <a:pt x="566" y="312"/>
                  </a:cubicBezTo>
                  <a:cubicBezTo>
                    <a:pt x="555" y="291"/>
                    <a:pt x="525" y="281"/>
                    <a:pt x="504" y="272"/>
                  </a:cubicBezTo>
                  <a:cubicBezTo>
                    <a:pt x="482" y="264"/>
                    <a:pt x="461" y="257"/>
                    <a:pt x="440" y="248"/>
                  </a:cubicBezTo>
                  <a:cubicBezTo>
                    <a:pt x="393" y="228"/>
                    <a:pt x="349" y="204"/>
                    <a:pt x="305" y="179"/>
                  </a:cubicBezTo>
                  <a:cubicBezTo>
                    <a:pt x="263" y="154"/>
                    <a:pt x="221" y="128"/>
                    <a:pt x="182" y="98"/>
                  </a:cubicBezTo>
                  <a:cubicBezTo>
                    <a:pt x="141" y="68"/>
                    <a:pt x="105" y="33"/>
                    <a:pt x="62" y="6"/>
                  </a:cubicBezTo>
                  <a:cubicBezTo>
                    <a:pt x="56" y="2"/>
                    <a:pt x="51" y="1"/>
                    <a:pt x="45"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
            <p:cNvSpPr/>
            <p:nvPr/>
          </p:nvSpPr>
          <p:spPr>
            <a:xfrm>
              <a:off x="1443052" y="3327006"/>
              <a:ext cx="48653" cy="47799"/>
            </a:xfrm>
            <a:custGeom>
              <a:rect b="b" l="l" r="r" t="t"/>
              <a:pathLst>
                <a:path extrusionOk="0" h="672" w="684">
                  <a:moveTo>
                    <a:pt x="653" y="0"/>
                  </a:moveTo>
                  <a:cubicBezTo>
                    <a:pt x="642" y="0"/>
                    <a:pt x="631" y="5"/>
                    <a:pt x="625" y="14"/>
                  </a:cubicBezTo>
                  <a:cubicBezTo>
                    <a:pt x="604" y="44"/>
                    <a:pt x="589" y="78"/>
                    <a:pt x="568" y="108"/>
                  </a:cubicBezTo>
                  <a:cubicBezTo>
                    <a:pt x="548" y="138"/>
                    <a:pt x="525" y="166"/>
                    <a:pt x="500" y="192"/>
                  </a:cubicBezTo>
                  <a:cubicBezTo>
                    <a:pt x="449" y="244"/>
                    <a:pt x="395" y="292"/>
                    <a:pt x="336" y="336"/>
                  </a:cubicBezTo>
                  <a:cubicBezTo>
                    <a:pt x="274" y="383"/>
                    <a:pt x="208" y="428"/>
                    <a:pt x="146" y="477"/>
                  </a:cubicBezTo>
                  <a:cubicBezTo>
                    <a:pt x="116" y="499"/>
                    <a:pt x="88" y="524"/>
                    <a:pt x="60" y="549"/>
                  </a:cubicBezTo>
                  <a:cubicBezTo>
                    <a:pt x="33" y="575"/>
                    <a:pt x="2" y="606"/>
                    <a:pt x="0" y="646"/>
                  </a:cubicBezTo>
                  <a:cubicBezTo>
                    <a:pt x="0" y="662"/>
                    <a:pt x="14" y="672"/>
                    <a:pt x="28" y="672"/>
                  </a:cubicBezTo>
                  <a:cubicBezTo>
                    <a:pt x="30" y="672"/>
                    <a:pt x="32" y="672"/>
                    <a:pt x="33" y="671"/>
                  </a:cubicBezTo>
                  <a:cubicBezTo>
                    <a:pt x="72" y="664"/>
                    <a:pt x="101" y="627"/>
                    <a:pt x="129" y="602"/>
                  </a:cubicBezTo>
                  <a:cubicBezTo>
                    <a:pt x="158" y="574"/>
                    <a:pt x="191" y="548"/>
                    <a:pt x="224" y="524"/>
                  </a:cubicBezTo>
                  <a:cubicBezTo>
                    <a:pt x="287" y="475"/>
                    <a:pt x="353" y="430"/>
                    <a:pt x="416" y="381"/>
                  </a:cubicBezTo>
                  <a:cubicBezTo>
                    <a:pt x="474" y="336"/>
                    <a:pt x="531" y="287"/>
                    <a:pt x="578" y="229"/>
                  </a:cubicBezTo>
                  <a:cubicBezTo>
                    <a:pt x="625" y="171"/>
                    <a:pt x="672" y="104"/>
                    <a:pt x="681" y="30"/>
                  </a:cubicBezTo>
                  <a:cubicBezTo>
                    <a:pt x="684" y="10"/>
                    <a:pt x="669" y="0"/>
                    <a:pt x="653"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1"/>
            <p:cNvSpPr/>
            <p:nvPr/>
          </p:nvSpPr>
          <p:spPr>
            <a:xfrm>
              <a:off x="1459057" y="3357308"/>
              <a:ext cx="10812" cy="28025"/>
            </a:xfrm>
            <a:custGeom>
              <a:rect b="b" l="l" r="r" t="t"/>
              <a:pathLst>
                <a:path extrusionOk="0" h="394" w="152">
                  <a:moveTo>
                    <a:pt x="35" y="0"/>
                  </a:moveTo>
                  <a:cubicBezTo>
                    <a:pt x="18" y="0"/>
                    <a:pt x="2" y="12"/>
                    <a:pt x="1" y="33"/>
                  </a:cubicBezTo>
                  <a:cubicBezTo>
                    <a:pt x="0" y="51"/>
                    <a:pt x="1" y="66"/>
                    <a:pt x="8" y="83"/>
                  </a:cubicBezTo>
                  <a:cubicBezTo>
                    <a:pt x="13" y="96"/>
                    <a:pt x="18" y="109"/>
                    <a:pt x="22" y="122"/>
                  </a:cubicBezTo>
                  <a:cubicBezTo>
                    <a:pt x="31" y="150"/>
                    <a:pt x="39" y="178"/>
                    <a:pt x="45" y="206"/>
                  </a:cubicBezTo>
                  <a:cubicBezTo>
                    <a:pt x="50" y="235"/>
                    <a:pt x="53" y="265"/>
                    <a:pt x="60" y="292"/>
                  </a:cubicBezTo>
                  <a:cubicBezTo>
                    <a:pt x="63" y="306"/>
                    <a:pt x="66" y="319"/>
                    <a:pt x="69" y="333"/>
                  </a:cubicBezTo>
                  <a:cubicBezTo>
                    <a:pt x="70" y="350"/>
                    <a:pt x="76" y="363"/>
                    <a:pt x="83" y="379"/>
                  </a:cubicBezTo>
                  <a:cubicBezTo>
                    <a:pt x="88" y="388"/>
                    <a:pt x="99" y="393"/>
                    <a:pt x="109" y="393"/>
                  </a:cubicBezTo>
                  <a:cubicBezTo>
                    <a:pt x="119" y="393"/>
                    <a:pt x="129" y="388"/>
                    <a:pt x="133" y="379"/>
                  </a:cubicBezTo>
                  <a:cubicBezTo>
                    <a:pt x="141" y="361"/>
                    <a:pt x="147" y="347"/>
                    <a:pt x="148" y="328"/>
                  </a:cubicBezTo>
                  <a:cubicBezTo>
                    <a:pt x="149" y="312"/>
                    <a:pt x="148" y="295"/>
                    <a:pt x="150" y="280"/>
                  </a:cubicBezTo>
                  <a:cubicBezTo>
                    <a:pt x="152" y="249"/>
                    <a:pt x="143" y="215"/>
                    <a:pt x="136" y="184"/>
                  </a:cubicBezTo>
                  <a:cubicBezTo>
                    <a:pt x="129" y="155"/>
                    <a:pt x="121" y="127"/>
                    <a:pt x="111" y="98"/>
                  </a:cubicBezTo>
                  <a:cubicBezTo>
                    <a:pt x="99" y="65"/>
                    <a:pt x="88" y="31"/>
                    <a:pt x="59" y="9"/>
                  </a:cubicBezTo>
                  <a:cubicBezTo>
                    <a:pt x="52" y="3"/>
                    <a:pt x="43" y="0"/>
                    <a:pt x="35"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1"/>
            <p:cNvSpPr/>
            <p:nvPr/>
          </p:nvSpPr>
          <p:spPr>
            <a:xfrm>
              <a:off x="1346384" y="3280344"/>
              <a:ext cx="53490" cy="7469"/>
            </a:xfrm>
            <a:custGeom>
              <a:rect b="b" l="l" r="r" t="t"/>
              <a:pathLst>
                <a:path extrusionOk="0" h="105" w="752">
                  <a:moveTo>
                    <a:pt x="677" y="1"/>
                  </a:moveTo>
                  <a:cubicBezTo>
                    <a:pt x="654" y="1"/>
                    <a:pt x="630" y="4"/>
                    <a:pt x="617" y="5"/>
                  </a:cubicBezTo>
                  <a:cubicBezTo>
                    <a:pt x="554" y="7"/>
                    <a:pt x="490" y="9"/>
                    <a:pt x="427" y="11"/>
                  </a:cubicBezTo>
                  <a:cubicBezTo>
                    <a:pt x="364" y="12"/>
                    <a:pt x="300" y="16"/>
                    <a:pt x="236" y="19"/>
                  </a:cubicBezTo>
                  <a:cubicBezTo>
                    <a:pt x="168" y="22"/>
                    <a:pt x="101" y="32"/>
                    <a:pt x="33" y="39"/>
                  </a:cubicBezTo>
                  <a:cubicBezTo>
                    <a:pt x="1" y="42"/>
                    <a:pt x="1" y="87"/>
                    <a:pt x="33" y="89"/>
                  </a:cubicBezTo>
                  <a:cubicBezTo>
                    <a:pt x="98" y="94"/>
                    <a:pt x="164" y="104"/>
                    <a:pt x="230" y="104"/>
                  </a:cubicBezTo>
                  <a:cubicBezTo>
                    <a:pt x="247" y="104"/>
                    <a:pt x="263" y="104"/>
                    <a:pt x="279" y="104"/>
                  </a:cubicBezTo>
                  <a:cubicBezTo>
                    <a:pt x="328" y="104"/>
                    <a:pt x="378" y="103"/>
                    <a:pt x="427" y="101"/>
                  </a:cubicBezTo>
                  <a:cubicBezTo>
                    <a:pt x="490" y="98"/>
                    <a:pt x="554" y="94"/>
                    <a:pt x="617" y="90"/>
                  </a:cubicBezTo>
                  <a:cubicBezTo>
                    <a:pt x="652" y="88"/>
                    <a:pt x="752" y="94"/>
                    <a:pt x="750" y="41"/>
                  </a:cubicBezTo>
                  <a:cubicBezTo>
                    <a:pt x="749" y="8"/>
                    <a:pt x="713" y="1"/>
                    <a:pt x="677"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a:off x="1341476" y="3089713"/>
              <a:ext cx="59607" cy="175904"/>
            </a:xfrm>
            <a:custGeom>
              <a:rect b="b" l="l" r="r" t="t"/>
              <a:pathLst>
                <a:path extrusionOk="0" h="2473" w="838">
                  <a:moveTo>
                    <a:pt x="447" y="0"/>
                  </a:moveTo>
                  <a:cubicBezTo>
                    <a:pt x="332" y="0"/>
                    <a:pt x="290" y="271"/>
                    <a:pt x="277" y="344"/>
                  </a:cubicBezTo>
                  <a:cubicBezTo>
                    <a:pt x="237" y="556"/>
                    <a:pt x="240" y="774"/>
                    <a:pt x="237" y="989"/>
                  </a:cubicBezTo>
                  <a:cubicBezTo>
                    <a:pt x="234" y="1231"/>
                    <a:pt x="233" y="1474"/>
                    <a:pt x="232" y="1716"/>
                  </a:cubicBezTo>
                  <a:cubicBezTo>
                    <a:pt x="232" y="1921"/>
                    <a:pt x="307" y="2375"/>
                    <a:pt x="29" y="2429"/>
                  </a:cubicBezTo>
                  <a:cubicBezTo>
                    <a:pt x="0" y="2434"/>
                    <a:pt x="11" y="2473"/>
                    <a:pt x="36" y="2473"/>
                  </a:cubicBezTo>
                  <a:cubicBezTo>
                    <a:pt x="37" y="2473"/>
                    <a:pt x="39" y="2473"/>
                    <a:pt x="40" y="2472"/>
                  </a:cubicBezTo>
                  <a:cubicBezTo>
                    <a:pt x="361" y="2423"/>
                    <a:pt x="332" y="1946"/>
                    <a:pt x="333" y="1716"/>
                  </a:cubicBezTo>
                  <a:cubicBezTo>
                    <a:pt x="336" y="1322"/>
                    <a:pt x="314" y="921"/>
                    <a:pt x="342" y="527"/>
                  </a:cubicBezTo>
                  <a:cubicBezTo>
                    <a:pt x="349" y="431"/>
                    <a:pt x="362" y="335"/>
                    <a:pt x="380" y="241"/>
                  </a:cubicBezTo>
                  <a:cubicBezTo>
                    <a:pt x="385" y="215"/>
                    <a:pt x="401" y="98"/>
                    <a:pt x="424" y="92"/>
                  </a:cubicBezTo>
                  <a:cubicBezTo>
                    <a:pt x="428" y="91"/>
                    <a:pt x="431" y="91"/>
                    <a:pt x="435" y="91"/>
                  </a:cubicBezTo>
                  <a:cubicBezTo>
                    <a:pt x="486" y="91"/>
                    <a:pt x="496" y="208"/>
                    <a:pt x="500" y="236"/>
                  </a:cubicBezTo>
                  <a:cubicBezTo>
                    <a:pt x="526" y="429"/>
                    <a:pt x="510" y="631"/>
                    <a:pt x="501" y="825"/>
                  </a:cubicBezTo>
                  <a:cubicBezTo>
                    <a:pt x="481" y="1231"/>
                    <a:pt x="438" y="1637"/>
                    <a:pt x="448" y="2045"/>
                  </a:cubicBezTo>
                  <a:cubicBezTo>
                    <a:pt x="451" y="2182"/>
                    <a:pt x="470" y="2300"/>
                    <a:pt x="583" y="2388"/>
                  </a:cubicBezTo>
                  <a:cubicBezTo>
                    <a:pt x="621" y="2417"/>
                    <a:pt x="689" y="2460"/>
                    <a:pt x="745" y="2460"/>
                  </a:cubicBezTo>
                  <a:cubicBezTo>
                    <a:pt x="776" y="2460"/>
                    <a:pt x="803" y="2446"/>
                    <a:pt x="820" y="2410"/>
                  </a:cubicBezTo>
                  <a:cubicBezTo>
                    <a:pt x="837" y="2370"/>
                    <a:pt x="804" y="2334"/>
                    <a:pt x="772" y="2334"/>
                  </a:cubicBezTo>
                  <a:cubicBezTo>
                    <a:pt x="757" y="2334"/>
                    <a:pt x="743" y="2341"/>
                    <a:pt x="734" y="2360"/>
                  </a:cubicBezTo>
                  <a:cubicBezTo>
                    <a:pt x="734" y="2360"/>
                    <a:pt x="734" y="2360"/>
                    <a:pt x="734" y="2360"/>
                  </a:cubicBezTo>
                  <a:cubicBezTo>
                    <a:pt x="727" y="2360"/>
                    <a:pt x="653" y="2307"/>
                    <a:pt x="648" y="2303"/>
                  </a:cubicBezTo>
                  <a:cubicBezTo>
                    <a:pt x="610" y="2272"/>
                    <a:pt x="585" y="2239"/>
                    <a:pt x="573" y="2189"/>
                  </a:cubicBezTo>
                  <a:cubicBezTo>
                    <a:pt x="546" y="2078"/>
                    <a:pt x="560" y="1948"/>
                    <a:pt x="563" y="1833"/>
                  </a:cubicBezTo>
                  <a:cubicBezTo>
                    <a:pt x="567" y="1598"/>
                    <a:pt x="574" y="1364"/>
                    <a:pt x="584" y="1130"/>
                  </a:cubicBezTo>
                  <a:cubicBezTo>
                    <a:pt x="594" y="884"/>
                    <a:pt x="604" y="637"/>
                    <a:pt x="589" y="392"/>
                  </a:cubicBezTo>
                  <a:cubicBezTo>
                    <a:pt x="584" y="299"/>
                    <a:pt x="582" y="28"/>
                    <a:pt x="463" y="2"/>
                  </a:cubicBezTo>
                  <a:cubicBezTo>
                    <a:pt x="458" y="1"/>
                    <a:pt x="452" y="0"/>
                    <a:pt x="447"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 name="Google Shape;404;p21"/>
          <p:cNvGrpSpPr/>
          <p:nvPr/>
        </p:nvGrpSpPr>
        <p:grpSpPr>
          <a:xfrm>
            <a:off x="6373925" y="1340200"/>
            <a:ext cx="486429" cy="392114"/>
            <a:chOff x="6253203" y="2246179"/>
            <a:chExt cx="430697" cy="347188"/>
          </a:xfrm>
        </p:grpSpPr>
        <p:sp>
          <p:nvSpPr>
            <p:cNvPr id="405" name="Google Shape;405;p21"/>
            <p:cNvSpPr/>
            <p:nvPr/>
          </p:nvSpPr>
          <p:spPr>
            <a:xfrm>
              <a:off x="6347239" y="2253435"/>
              <a:ext cx="132942" cy="335307"/>
            </a:xfrm>
            <a:custGeom>
              <a:rect b="b" l="l" r="r" t="t"/>
              <a:pathLst>
                <a:path extrusionOk="0" h="4714" w="1869">
                  <a:moveTo>
                    <a:pt x="500" y="253"/>
                  </a:moveTo>
                  <a:cubicBezTo>
                    <a:pt x="941" y="778"/>
                    <a:pt x="1268" y="1383"/>
                    <a:pt x="1454" y="2045"/>
                  </a:cubicBezTo>
                  <a:cubicBezTo>
                    <a:pt x="1682" y="2854"/>
                    <a:pt x="1719" y="3709"/>
                    <a:pt x="1714" y="4546"/>
                  </a:cubicBezTo>
                  <a:lnTo>
                    <a:pt x="1714" y="4546"/>
                  </a:lnTo>
                  <a:cubicBezTo>
                    <a:pt x="1328" y="4508"/>
                    <a:pt x="1013" y="4273"/>
                    <a:pt x="830" y="3937"/>
                  </a:cubicBezTo>
                  <a:cubicBezTo>
                    <a:pt x="621" y="3556"/>
                    <a:pt x="494" y="3117"/>
                    <a:pt x="398" y="2695"/>
                  </a:cubicBezTo>
                  <a:cubicBezTo>
                    <a:pt x="216" y="1893"/>
                    <a:pt x="186" y="1024"/>
                    <a:pt x="500" y="253"/>
                  </a:cubicBezTo>
                  <a:close/>
                  <a:moveTo>
                    <a:pt x="476" y="0"/>
                  </a:moveTo>
                  <a:cubicBezTo>
                    <a:pt x="444" y="0"/>
                    <a:pt x="412" y="15"/>
                    <a:pt x="399" y="44"/>
                  </a:cubicBezTo>
                  <a:cubicBezTo>
                    <a:pt x="0" y="921"/>
                    <a:pt x="33" y="1921"/>
                    <a:pt x="258" y="2841"/>
                  </a:cubicBezTo>
                  <a:cubicBezTo>
                    <a:pt x="371" y="3301"/>
                    <a:pt x="516" y="3803"/>
                    <a:pt x="789" y="4197"/>
                  </a:cubicBezTo>
                  <a:cubicBezTo>
                    <a:pt x="1004" y="4508"/>
                    <a:pt x="1386" y="4699"/>
                    <a:pt x="1762" y="4714"/>
                  </a:cubicBezTo>
                  <a:cubicBezTo>
                    <a:pt x="1763" y="4714"/>
                    <a:pt x="1765" y="4714"/>
                    <a:pt x="1766" y="4714"/>
                  </a:cubicBezTo>
                  <a:cubicBezTo>
                    <a:pt x="1846" y="4714"/>
                    <a:pt x="1862" y="4616"/>
                    <a:pt x="1815" y="4571"/>
                  </a:cubicBezTo>
                  <a:lnTo>
                    <a:pt x="1815" y="4571"/>
                  </a:lnTo>
                  <a:cubicBezTo>
                    <a:pt x="1868" y="3698"/>
                    <a:pt x="1841" y="2811"/>
                    <a:pt x="1605" y="1962"/>
                  </a:cubicBezTo>
                  <a:cubicBezTo>
                    <a:pt x="1403" y="1237"/>
                    <a:pt x="1037" y="588"/>
                    <a:pt x="538" y="26"/>
                  </a:cubicBezTo>
                  <a:cubicBezTo>
                    <a:pt x="523" y="9"/>
                    <a:pt x="499" y="0"/>
                    <a:pt x="476"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1"/>
            <p:cNvSpPr/>
            <p:nvPr/>
          </p:nvSpPr>
          <p:spPr>
            <a:xfrm>
              <a:off x="6459342" y="2246179"/>
              <a:ext cx="125473" cy="343771"/>
            </a:xfrm>
            <a:custGeom>
              <a:rect b="b" l="l" r="r" t="t"/>
              <a:pathLst>
                <a:path extrusionOk="0" h="4833" w="1764">
                  <a:moveTo>
                    <a:pt x="1168" y="256"/>
                  </a:moveTo>
                  <a:cubicBezTo>
                    <a:pt x="1546" y="1000"/>
                    <a:pt x="1584" y="1872"/>
                    <a:pt x="1465" y="2688"/>
                  </a:cubicBezTo>
                  <a:cubicBezTo>
                    <a:pt x="1401" y="3128"/>
                    <a:pt x="1308" y="3592"/>
                    <a:pt x="1120" y="3998"/>
                  </a:cubicBezTo>
                  <a:cubicBezTo>
                    <a:pt x="963" y="4337"/>
                    <a:pt x="667" y="4580"/>
                    <a:pt x="302" y="4661"/>
                  </a:cubicBezTo>
                  <a:lnTo>
                    <a:pt x="302" y="4661"/>
                  </a:lnTo>
                  <a:cubicBezTo>
                    <a:pt x="194" y="3142"/>
                    <a:pt x="293" y="1546"/>
                    <a:pt x="1168" y="256"/>
                  </a:cubicBezTo>
                  <a:close/>
                  <a:moveTo>
                    <a:pt x="1184" y="1"/>
                  </a:moveTo>
                  <a:cubicBezTo>
                    <a:pt x="1153" y="1"/>
                    <a:pt x="1122" y="17"/>
                    <a:pt x="1102" y="44"/>
                  </a:cubicBezTo>
                  <a:cubicBezTo>
                    <a:pt x="126" y="1378"/>
                    <a:pt x="1" y="3096"/>
                    <a:pt x="202" y="4688"/>
                  </a:cubicBezTo>
                  <a:lnTo>
                    <a:pt x="202" y="4688"/>
                  </a:lnTo>
                  <a:cubicBezTo>
                    <a:pt x="150" y="4729"/>
                    <a:pt x="188" y="4832"/>
                    <a:pt x="267" y="4832"/>
                  </a:cubicBezTo>
                  <a:cubicBezTo>
                    <a:pt x="271" y="4832"/>
                    <a:pt x="276" y="4832"/>
                    <a:pt x="281" y="4831"/>
                  </a:cubicBezTo>
                  <a:cubicBezTo>
                    <a:pt x="671" y="4773"/>
                    <a:pt x="1038" y="4524"/>
                    <a:pt x="1222" y="4176"/>
                  </a:cubicBezTo>
                  <a:cubicBezTo>
                    <a:pt x="1445" y="3752"/>
                    <a:pt x="1549" y="3253"/>
                    <a:pt x="1621" y="2783"/>
                  </a:cubicBezTo>
                  <a:cubicBezTo>
                    <a:pt x="1764" y="1863"/>
                    <a:pt x="1723" y="871"/>
                    <a:pt x="1255" y="44"/>
                  </a:cubicBezTo>
                  <a:cubicBezTo>
                    <a:pt x="1238" y="14"/>
                    <a:pt x="1211" y="1"/>
                    <a:pt x="1184"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1"/>
            <p:cNvSpPr/>
            <p:nvPr/>
          </p:nvSpPr>
          <p:spPr>
            <a:xfrm>
              <a:off x="6253203" y="2390362"/>
              <a:ext cx="231386" cy="203005"/>
            </a:xfrm>
            <a:custGeom>
              <a:rect b="b" l="l" r="r" t="t"/>
              <a:pathLst>
                <a:path extrusionOk="0" h="2854" w="3253">
                  <a:moveTo>
                    <a:pt x="141" y="1"/>
                  </a:moveTo>
                  <a:cubicBezTo>
                    <a:pt x="99" y="1"/>
                    <a:pt x="68" y="34"/>
                    <a:pt x="65" y="77"/>
                  </a:cubicBezTo>
                  <a:cubicBezTo>
                    <a:pt x="0" y="864"/>
                    <a:pt x="322" y="1681"/>
                    <a:pt x="913" y="2209"/>
                  </a:cubicBezTo>
                  <a:cubicBezTo>
                    <a:pt x="1375" y="2623"/>
                    <a:pt x="2012" y="2854"/>
                    <a:pt x="2640" y="2854"/>
                  </a:cubicBezTo>
                  <a:cubicBezTo>
                    <a:pt x="2821" y="2854"/>
                    <a:pt x="3001" y="2834"/>
                    <a:pt x="3177" y="2795"/>
                  </a:cubicBezTo>
                  <a:cubicBezTo>
                    <a:pt x="3252" y="2778"/>
                    <a:pt x="3239" y="2654"/>
                    <a:pt x="3164" y="2654"/>
                  </a:cubicBezTo>
                  <a:cubicBezTo>
                    <a:pt x="3162" y="2654"/>
                    <a:pt x="3160" y="2654"/>
                    <a:pt x="3157" y="2654"/>
                  </a:cubicBezTo>
                  <a:cubicBezTo>
                    <a:pt x="2991" y="2669"/>
                    <a:pt x="2827" y="2680"/>
                    <a:pt x="2662" y="2680"/>
                  </a:cubicBezTo>
                  <a:cubicBezTo>
                    <a:pt x="2448" y="2680"/>
                    <a:pt x="2234" y="2661"/>
                    <a:pt x="2021" y="2609"/>
                  </a:cubicBezTo>
                  <a:cubicBezTo>
                    <a:pt x="1648" y="2518"/>
                    <a:pt x="1294" y="2340"/>
                    <a:pt x="1009" y="2080"/>
                  </a:cubicBezTo>
                  <a:cubicBezTo>
                    <a:pt x="480" y="1600"/>
                    <a:pt x="188" y="887"/>
                    <a:pt x="211" y="175"/>
                  </a:cubicBezTo>
                  <a:lnTo>
                    <a:pt x="211" y="175"/>
                  </a:lnTo>
                  <a:cubicBezTo>
                    <a:pt x="726" y="318"/>
                    <a:pt x="1178" y="573"/>
                    <a:pt x="1623" y="868"/>
                  </a:cubicBezTo>
                  <a:cubicBezTo>
                    <a:pt x="1631" y="873"/>
                    <a:pt x="1640" y="875"/>
                    <a:pt x="1647" y="875"/>
                  </a:cubicBezTo>
                  <a:cubicBezTo>
                    <a:pt x="1685" y="875"/>
                    <a:pt x="1715" y="823"/>
                    <a:pt x="1682" y="793"/>
                  </a:cubicBezTo>
                  <a:cubicBezTo>
                    <a:pt x="1259" y="401"/>
                    <a:pt x="715" y="146"/>
                    <a:pt x="161" y="3"/>
                  </a:cubicBezTo>
                  <a:cubicBezTo>
                    <a:pt x="154" y="1"/>
                    <a:pt x="147" y="1"/>
                    <a:pt x="141"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1"/>
            <p:cNvSpPr/>
            <p:nvPr/>
          </p:nvSpPr>
          <p:spPr>
            <a:xfrm>
              <a:off x="6457066" y="2380546"/>
              <a:ext cx="226834" cy="211683"/>
            </a:xfrm>
            <a:custGeom>
              <a:rect b="b" l="l" r="r" t="t"/>
              <a:pathLst>
                <a:path extrusionOk="0" h="2976" w="3189">
                  <a:moveTo>
                    <a:pt x="3021" y="1"/>
                  </a:moveTo>
                  <a:cubicBezTo>
                    <a:pt x="3014" y="1"/>
                    <a:pt x="3007" y="2"/>
                    <a:pt x="2999" y="4"/>
                  </a:cubicBezTo>
                  <a:cubicBezTo>
                    <a:pt x="2449" y="173"/>
                    <a:pt x="1914" y="453"/>
                    <a:pt x="1506" y="865"/>
                  </a:cubicBezTo>
                  <a:cubicBezTo>
                    <a:pt x="1476" y="896"/>
                    <a:pt x="1504" y="949"/>
                    <a:pt x="1540" y="949"/>
                  </a:cubicBezTo>
                  <a:cubicBezTo>
                    <a:pt x="1548" y="949"/>
                    <a:pt x="1556" y="946"/>
                    <a:pt x="1564" y="940"/>
                  </a:cubicBezTo>
                  <a:cubicBezTo>
                    <a:pt x="1999" y="625"/>
                    <a:pt x="2442" y="347"/>
                    <a:pt x="2952" y="179"/>
                  </a:cubicBezTo>
                  <a:lnTo>
                    <a:pt x="2952" y="179"/>
                  </a:lnTo>
                  <a:cubicBezTo>
                    <a:pt x="3001" y="892"/>
                    <a:pt x="2732" y="1620"/>
                    <a:pt x="2220" y="2122"/>
                  </a:cubicBezTo>
                  <a:cubicBezTo>
                    <a:pt x="1945" y="2394"/>
                    <a:pt x="1600" y="2589"/>
                    <a:pt x="1230" y="2698"/>
                  </a:cubicBezTo>
                  <a:cubicBezTo>
                    <a:pt x="951" y="2780"/>
                    <a:pt x="669" y="2804"/>
                    <a:pt x="384" y="2804"/>
                  </a:cubicBezTo>
                  <a:cubicBezTo>
                    <a:pt x="290" y="2804"/>
                    <a:pt x="195" y="2801"/>
                    <a:pt x="99" y="2797"/>
                  </a:cubicBezTo>
                  <a:cubicBezTo>
                    <a:pt x="98" y="2797"/>
                    <a:pt x="97" y="2797"/>
                    <a:pt x="96" y="2797"/>
                  </a:cubicBezTo>
                  <a:cubicBezTo>
                    <a:pt x="19" y="2797"/>
                    <a:pt x="1" y="2924"/>
                    <a:pt x="80" y="2939"/>
                  </a:cubicBezTo>
                  <a:cubicBezTo>
                    <a:pt x="218" y="2963"/>
                    <a:pt x="359" y="2975"/>
                    <a:pt x="500" y="2975"/>
                  </a:cubicBezTo>
                  <a:cubicBezTo>
                    <a:pt x="1166" y="2975"/>
                    <a:pt x="1845" y="2711"/>
                    <a:pt x="2318" y="2252"/>
                  </a:cubicBezTo>
                  <a:cubicBezTo>
                    <a:pt x="2889" y="1697"/>
                    <a:pt x="3188" y="868"/>
                    <a:pt x="3096" y="78"/>
                  </a:cubicBezTo>
                  <a:cubicBezTo>
                    <a:pt x="3091" y="37"/>
                    <a:pt x="3062" y="1"/>
                    <a:pt x="3021"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21"/>
          <p:cNvGrpSpPr/>
          <p:nvPr/>
        </p:nvGrpSpPr>
        <p:grpSpPr>
          <a:xfrm>
            <a:off x="6345705" y="3218184"/>
            <a:ext cx="542876" cy="338930"/>
            <a:chOff x="6209841" y="3186024"/>
            <a:chExt cx="480677" cy="300097"/>
          </a:xfrm>
        </p:grpSpPr>
        <p:sp>
          <p:nvSpPr>
            <p:cNvPr id="410" name="Google Shape;410;p21"/>
            <p:cNvSpPr/>
            <p:nvPr/>
          </p:nvSpPr>
          <p:spPr>
            <a:xfrm>
              <a:off x="6271299" y="3186024"/>
              <a:ext cx="88486" cy="299813"/>
            </a:xfrm>
            <a:custGeom>
              <a:rect b="b" l="l" r="r" t="t"/>
              <a:pathLst>
                <a:path extrusionOk="0" h="4215" w="1244">
                  <a:moveTo>
                    <a:pt x="689" y="146"/>
                  </a:moveTo>
                  <a:cubicBezTo>
                    <a:pt x="732" y="146"/>
                    <a:pt x="774" y="148"/>
                    <a:pt x="814" y="150"/>
                  </a:cubicBezTo>
                  <a:lnTo>
                    <a:pt x="814" y="150"/>
                  </a:lnTo>
                  <a:cubicBezTo>
                    <a:pt x="824" y="162"/>
                    <a:pt x="837" y="172"/>
                    <a:pt x="854" y="178"/>
                  </a:cubicBezTo>
                  <a:cubicBezTo>
                    <a:pt x="1015" y="231"/>
                    <a:pt x="1010" y="416"/>
                    <a:pt x="1011" y="556"/>
                  </a:cubicBezTo>
                  <a:cubicBezTo>
                    <a:pt x="1014" y="773"/>
                    <a:pt x="1016" y="990"/>
                    <a:pt x="1018" y="1207"/>
                  </a:cubicBezTo>
                  <a:cubicBezTo>
                    <a:pt x="1022" y="1614"/>
                    <a:pt x="1025" y="2021"/>
                    <a:pt x="1030" y="2429"/>
                  </a:cubicBezTo>
                  <a:cubicBezTo>
                    <a:pt x="1032" y="2645"/>
                    <a:pt x="1034" y="2859"/>
                    <a:pt x="1037" y="3075"/>
                  </a:cubicBezTo>
                  <a:cubicBezTo>
                    <a:pt x="1039" y="3274"/>
                    <a:pt x="1066" y="3495"/>
                    <a:pt x="1022" y="3692"/>
                  </a:cubicBezTo>
                  <a:cubicBezTo>
                    <a:pt x="980" y="3878"/>
                    <a:pt x="835" y="4028"/>
                    <a:pt x="636" y="4028"/>
                  </a:cubicBezTo>
                  <a:cubicBezTo>
                    <a:pt x="634" y="4028"/>
                    <a:pt x="631" y="4028"/>
                    <a:pt x="629" y="4028"/>
                  </a:cubicBezTo>
                  <a:cubicBezTo>
                    <a:pt x="388" y="4024"/>
                    <a:pt x="263" y="3816"/>
                    <a:pt x="236" y="3602"/>
                  </a:cubicBezTo>
                  <a:cubicBezTo>
                    <a:pt x="179" y="3153"/>
                    <a:pt x="196" y="2684"/>
                    <a:pt x="190" y="2233"/>
                  </a:cubicBezTo>
                  <a:cubicBezTo>
                    <a:pt x="183" y="1745"/>
                    <a:pt x="179" y="1257"/>
                    <a:pt x="192" y="771"/>
                  </a:cubicBezTo>
                  <a:cubicBezTo>
                    <a:pt x="195" y="638"/>
                    <a:pt x="178" y="468"/>
                    <a:pt x="216" y="340"/>
                  </a:cubicBezTo>
                  <a:cubicBezTo>
                    <a:pt x="266" y="178"/>
                    <a:pt x="485" y="146"/>
                    <a:pt x="689" y="146"/>
                  </a:cubicBezTo>
                  <a:close/>
                  <a:moveTo>
                    <a:pt x="866" y="1"/>
                  </a:moveTo>
                  <a:cubicBezTo>
                    <a:pt x="846" y="1"/>
                    <a:pt x="830" y="8"/>
                    <a:pt x="818" y="18"/>
                  </a:cubicBezTo>
                  <a:lnTo>
                    <a:pt x="818" y="18"/>
                  </a:lnTo>
                  <a:cubicBezTo>
                    <a:pt x="750" y="9"/>
                    <a:pt x="679" y="3"/>
                    <a:pt x="608" y="3"/>
                  </a:cubicBezTo>
                  <a:cubicBezTo>
                    <a:pt x="443" y="3"/>
                    <a:pt x="280" y="36"/>
                    <a:pt x="163" y="140"/>
                  </a:cubicBezTo>
                  <a:cubicBezTo>
                    <a:pt x="41" y="248"/>
                    <a:pt x="45" y="395"/>
                    <a:pt x="36" y="545"/>
                  </a:cubicBezTo>
                  <a:cubicBezTo>
                    <a:pt x="4" y="1106"/>
                    <a:pt x="8" y="1670"/>
                    <a:pt x="11" y="2233"/>
                  </a:cubicBezTo>
                  <a:cubicBezTo>
                    <a:pt x="12" y="2523"/>
                    <a:pt x="15" y="2815"/>
                    <a:pt x="23" y="3106"/>
                  </a:cubicBezTo>
                  <a:cubicBezTo>
                    <a:pt x="32" y="3388"/>
                    <a:pt x="0" y="3739"/>
                    <a:pt x="171" y="3977"/>
                  </a:cubicBezTo>
                  <a:cubicBezTo>
                    <a:pt x="284" y="4134"/>
                    <a:pt x="462" y="4215"/>
                    <a:pt x="641" y="4215"/>
                  </a:cubicBezTo>
                  <a:cubicBezTo>
                    <a:pt x="800" y="4215"/>
                    <a:pt x="960" y="4151"/>
                    <a:pt x="1073" y="4020"/>
                  </a:cubicBezTo>
                  <a:cubicBezTo>
                    <a:pt x="1199" y="3874"/>
                    <a:pt x="1231" y="3684"/>
                    <a:pt x="1237" y="3497"/>
                  </a:cubicBezTo>
                  <a:cubicBezTo>
                    <a:pt x="1244" y="3238"/>
                    <a:pt x="1234" y="2979"/>
                    <a:pt x="1232" y="2721"/>
                  </a:cubicBezTo>
                  <a:cubicBezTo>
                    <a:pt x="1227" y="2157"/>
                    <a:pt x="1221" y="1594"/>
                    <a:pt x="1215" y="1031"/>
                  </a:cubicBezTo>
                  <a:cubicBezTo>
                    <a:pt x="1212" y="794"/>
                    <a:pt x="1242" y="532"/>
                    <a:pt x="1188" y="299"/>
                  </a:cubicBezTo>
                  <a:cubicBezTo>
                    <a:pt x="1149" y="134"/>
                    <a:pt x="1049" y="23"/>
                    <a:pt x="878" y="2"/>
                  </a:cubicBezTo>
                  <a:cubicBezTo>
                    <a:pt x="874" y="1"/>
                    <a:pt x="870" y="1"/>
                    <a:pt x="866"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p:nvPr/>
          </p:nvSpPr>
          <p:spPr>
            <a:xfrm>
              <a:off x="6209841" y="3211703"/>
              <a:ext cx="81728" cy="248528"/>
            </a:xfrm>
            <a:custGeom>
              <a:rect b="b" l="l" r="r" t="t"/>
              <a:pathLst>
                <a:path extrusionOk="0" h="3494" w="1149">
                  <a:moveTo>
                    <a:pt x="599" y="148"/>
                  </a:moveTo>
                  <a:cubicBezTo>
                    <a:pt x="628" y="148"/>
                    <a:pt x="656" y="149"/>
                    <a:pt x="683" y="150"/>
                  </a:cubicBezTo>
                  <a:lnTo>
                    <a:pt x="683" y="150"/>
                  </a:lnTo>
                  <a:cubicBezTo>
                    <a:pt x="692" y="161"/>
                    <a:pt x="705" y="171"/>
                    <a:pt x="720" y="177"/>
                  </a:cubicBezTo>
                  <a:cubicBezTo>
                    <a:pt x="855" y="227"/>
                    <a:pt x="838" y="397"/>
                    <a:pt x="839" y="514"/>
                  </a:cubicBezTo>
                  <a:cubicBezTo>
                    <a:pt x="841" y="691"/>
                    <a:pt x="843" y="869"/>
                    <a:pt x="844" y="1047"/>
                  </a:cubicBezTo>
                  <a:cubicBezTo>
                    <a:pt x="848" y="1389"/>
                    <a:pt x="850" y="1730"/>
                    <a:pt x="854" y="2071"/>
                  </a:cubicBezTo>
                  <a:cubicBezTo>
                    <a:pt x="856" y="2229"/>
                    <a:pt x="858" y="2387"/>
                    <a:pt x="860" y="2545"/>
                  </a:cubicBezTo>
                  <a:cubicBezTo>
                    <a:pt x="863" y="2708"/>
                    <a:pt x="888" y="2894"/>
                    <a:pt x="845" y="3054"/>
                  </a:cubicBezTo>
                  <a:cubicBezTo>
                    <a:pt x="807" y="3196"/>
                    <a:pt x="687" y="3304"/>
                    <a:pt x="544" y="3304"/>
                  </a:cubicBezTo>
                  <a:cubicBezTo>
                    <a:pt x="517" y="3304"/>
                    <a:pt x="489" y="3300"/>
                    <a:pt x="461" y="3292"/>
                  </a:cubicBezTo>
                  <a:cubicBezTo>
                    <a:pt x="271" y="3238"/>
                    <a:pt x="230" y="3052"/>
                    <a:pt x="217" y="2877"/>
                  </a:cubicBezTo>
                  <a:cubicBezTo>
                    <a:pt x="168" y="2131"/>
                    <a:pt x="168" y="1373"/>
                    <a:pt x="188" y="626"/>
                  </a:cubicBezTo>
                  <a:cubicBezTo>
                    <a:pt x="190" y="529"/>
                    <a:pt x="172" y="391"/>
                    <a:pt x="207" y="297"/>
                  </a:cubicBezTo>
                  <a:cubicBezTo>
                    <a:pt x="254" y="171"/>
                    <a:pt x="434" y="148"/>
                    <a:pt x="599" y="148"/>
                  </a:cubicBezTo>
                  <a:close/>
                  <a:moveTo>
                    <a:pt x="732" y="0"/>
                  </a:moveTo>
                  <a:cubicBezTo>
                    <a:pt x="713" y="0"/>
                    <a:pt x="697" y="7"/>
                    <a:pt x="686" y="17"/>
                  </a:cubicBezTo>
                  <a:lnTo>
                    <a:pt x="686" y="17"/>
                  </a:lnTo>
                  <a:cubicBezTo>
                    <a:pt x="630" y="9"/>
                    <a:pt x="573" y="4"/>
                    <a:pt x="516" y="4"/>
                  </a:cubicBezTo>
                  <a:cubicBezTo>
                    <a:pt x="384" y="4"/>
                    <a:pt x="254" y="30"/>
                    <a:pt x="154" y="109"/>
                  </a:cubicBezTo>
                  <a:cubicBezTo>
                    <a:pt x="42" y="197"/>
                    <a:pt x="39" y="311"/>
                    <a:pt x="31" y="442"/>
                  </a:cubicBezTo>
                  <a:cubicBezTo>
                    <a:pt x="1" y="908"/>
                    <a:pt x="5" y="1376"/>
                    <a:pt x="7" y="1843"/>
                  </a:cubicBezTo>
                  <a:cubicBezTo>
                    <a:pt x="8" y="2088"/>
                    <a:pt x="10" y="2334"/>
                    <a:pt x="17" y="2580"/>
                  </a:cubicBezTo>
                  <a:cubicBezTo>
                    <a:pt x="24" y="2815"/>
                    <a:pt x="1" y="3108"/>
                    <a:pt x="153" y="3303"/>
                  </a:cubicBezTo>
                  <a:cubicBezTo>
                    <a:pt x="251" y="3429"/>
                    <a:pt x="399" y="3493"/>
                    <a:pt x="548" y="3493"/>
                  </a:cubicBezTo>
                  <a:cubicBezTo>
                    <a:pt x="673" y="3493"/>
                    <a:pt x="799" y="3447"/>
                    <a:pt x="895" y="3353"/>
                  </a:cubicBezTo>
                  <a:cubicBezTo>
                    <a:pt x="1149" y="3104"/>
                    <a:pt x="1058" y="2625"/>
                    <a:pt x="1056" y="2307"/>
                  </a:cubicBezTo>
                  <a:cubicBezTo>
                    <a:pt x="1052" y="1818"/>
                    <a:pt x="1046" y="1330"/>
                    <a:pt x="1041" y="841"/>
                  </a:cubicBezTo>
                  <a:cubicBezTo>
                    <a:pt x="1038" y="572"/>
                    <a:pt x="1125" y="46"/>
                    <a:pt x="745" y="1"/>
                  </a:cubicBezTo>
                  <a:cubicBezTo>
                    <a:pt x="740" y="1"/>
                    <a:pt x="736" y="0"/>
                    <a:pt x="732"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1"/>
            <p:cNvSpPr/>
            <p:nvPr/>
          </p:nvSpPr>
          <p:spPr>
            <a:xfrm>
              <a:off x="6539650" y="3186024"/>
              <a:ext cx="89197" cy="300097"/>
            </a:xfrm>
            <a:custGeom>
              <a:rect b="b" l="l" r="r" t="t"/>
              <a:pathLst>
                <a:path extrusionOk="0" h="4219" w="1254">
                  <a:moveTo>
                    <a:pt x="577" y="146"/>
                  </a:moveTo>
                  <a:cubicBezTo>
                    <a:pt x="771" y="146"/>
                    <a:pt x="979" y="175"/>
                    <a:pt x="1038" y="321"/>
                  </a:cubicBezTo>
                  <a:cubicBezTo>
                    <a:pt x="1073" y="407"/>
                    <a:pt x="1060" y="532"/>
                    <a:pt x="1063" y="622"/>
                  </a:cubicBezTo>
                  <a:cubicBezTo>
                    <a:pt x="1081" y="1084"/>
                    <a:pt x="1077" y="1548"/>
                    <a:pt x="1072" y="2012"/>
                  </a:cubicBezTo>
                  <a:cubicBezTo>
                    <a:pt x="1068" y="2471"/>
                    <a:pt x="1062" y="2931"/>
                    <a:pt x="1038" y="3390"/>
                  </a:cubicBezTo>
                  <a:cubicBezTo>
                    <a:pt x="1030" y="3557"/>
                    <a:pt x="1032" y="3753"/>
                    <a:pt x="919" y="3888"/>
                  </a:cubicBezTo>
                  <a:cubicBezTo>
                    <a:pt x="843" y="3979"/>
                    <a:pt x="732" y="4026"/>
                    <a:pt x="621" y="4026"/>
                  </a:cubicBezTo>
                  <a:cubicBezTo>
                    <a:pt x="531" y="4026"/>
                    <a:pt x="442" y="3995"/>
                    <a:pt x="369" y="3932"/>
                  </a:cubicBezTo>
                  <a:cubicBezTo>
                    <a:pt x="225" y="3803"/>
                    <a:pt x="218" y="3602"/>
                    <a:pt x="218" y="3423"/>
                  </a:cubicBezTo>
                  <a:cubicBezTo>
                    <a:pt x="218" y="3208"/>
                    <a:pt x="224" y="2994"/>
                    <a:pt x="226" y="2780"/>
                  </a:cubicBezTo>
                  <a:cubicBezTo>
                    <a:pt x="231" y="2314"/>
                    <a:pt x="236" y="1848"/>
                    <a:pt x="240" y="1382"/>
                  </a:cubicBezTo>
                  <a:cubicBezTo>
                    <a:pt x="243" y="1137"/>
                    <a:pt x="245" y="891"/>
                    <a:pt x="247" y="646"/>
                  </a:cubicBezTo>
                  <a:cubicBezTo>
                    <a:pt x="249" y="491"/>
                    <a:pt x="218" y="241"/>
                    <a:pt x="405" y="178"/>
                  </a:cubicBezTo>
                  <a:cubicBezTo>
                    <a:pt x="422" y="172"/>
                    <a:pt x="436" y="162"/>
                    <a:pt x="446" y="149"/>
                  </a:cubicBezTo>
                  <a:lnTo>
                    <a:pt x="446" y="149"/>
                  </a:lnTo>
                  <a:cubicBezTo>
                    <a:pt x="487" y="147"/>
                    <a:pt x="532" y="146"/>
                    <a:pt x="577" y="146"/>
                  </a:cubicBezTo>
                  <a:close/>
                  <a:moveTo>
                    <a:pt x="394" y="1"/>
                  </a:moveTo>
                  <a:cubicBezTo>
                    <a:pt x="390" y="1"/>
                    <a:pt x="386" y="1"/>
                    <a:pt x="382" y="2"/>
                  </a:cubicBezTo>
                  <a:cubicBezTo>
                    <a:pt x="0" y="49"/>
                    <a:pt x="50" y="511"/>
                    <a:pt x="47" y="794"/>
                  </a:cubicBezTo>
                  <a:lnTo>
                    <a:pt x="31" y="2342"/>
                  </a:lnTo>
                  <a:cubicBezTo>
                    <a:pt x="29" y="2596"/>
                    <a:pt x="26" y="2850"/>
                    <a:pt x="24" y="3105"/>
                  </a:cubicBezTo>
                  <a:cubicBezTo>
                    <a:pt x="23" y="3322"/>
                    <a:pt x="0" y="3554"/>
                    <a:pt x="56" y="3767"/>
                  </a:cubicBezTo>
                  <a:cubicBezTo>
                    <a:pt x="127" y="4035"/>
                    <a:pt x="369" y="4218"/>
                    <a:pt x="627" y="4218"/>
                  </a:cubicBezTo>
                  <a:cubicBezTo>
                    <a:pt x="716" y="4218"/>
                    <a:pt x="807" y="4196"/>
                    <a:pt x="894" y="4149"/>
                  </a:cubicBezTo>
                  <a:cubicBezTo>
                    <a:pt x="1211" y="3975"/>
                    <a:pt x="1217" y="3613"/>
                    <a:pt x="1229" y="3295"/>
                  </a:cubicBezTo>
                  <a:cubicBezTo>
                    <a:pt x="1241" y="3019"/>
                    <a:pt x="1245" y="2743"/>
                    <a:pt x="1247" y="2467"/>
                  </a:cubicBezTo>
                  <a:cubicBezTo>
                    <a:pt x="1252" y="1876"/>
                    <a:pt x="1254" y="1284"/>
                    <a:pt x="1230" y="693"/>
                  </a:cubicBezTo>
                  <a:cubicBezTo>
                    <a:pt x="1224" y="551"/>
                    <a:pt x="1243" y="355"/>
                    <a:pt x="1169" y="227"/>
                  </a:cubicBezTo>
                  <a:cubicBezTo>
                    <a:pt x="1069" y="53"/>
                    <a:pt x="863" y="4"/>
                    <a:pt x="656" y="4"/>
                  </a:cubicBezTo>
                  <a:cubicBezTo>
                    <a:pt x="583" y="4"/>
                    <a:pt x="510" y="10"/>
                    <a:pt x="442" y="19"/>
                  </a:cubicBezTo>
                  <a:lnTo>
                    <a:pt x="442" y="19"/>
                  </a:lnTo>
                  <a:cubicBezTo>
                    <a:pt x="430" y="8"/>
                    <a:pt x="414" y="1"/>
                    <a:pt x="394"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1"/>
            <p:cNvSpPr/>
            <p:nvPr/>
          </p:nvSpPr>
          <p:spPr>
            <a:xfrm>
              <a:off x="6613982" y="3211703"/>
              <a:ext cx="76536" cy="248599"/>
            </a:xfrm>
            <a:custGeom>
              <a:rect b="b" l="l" r="r" t="t"/>
              <a:pathLst>
                <a:path extrusionOk="0" h="3495" w="1076">
                  <a:moveTo>
                    <a:pt x="487" y="147"/>
                  </a:moveTo>
                  <a:cubicBezTo>
                    <a:pt x="642" y="147"/>
                    <a:pt x="808" y="169"/>
                    <a:pt x="865" y="278"/>
                  </a:cubicBezTo>
                  <a:cubicBezTo>
                    <a:pt x="899" y="345"/>
                    <a:pt x="886" y="455"/>
                    <a:pt x="888" y="528"/>
                  </a:cubicBezTo>
                  <a:cubicBezTo>
                    <a:pt x="902" y="898"/>
                    <a:pt x="899" y="1270"/>
                    <a:pt x="895" y="1640"/>
                  </a:cubicBezTo>
                  <a:cubicBezTo>
                    <a:pt x="891" y="2015"/>
                    <a:pt x="886" y="2389"/>
                    <a:pt x="867" y="2763"/>
                  </a:cubicBezTo>
                  <a:cubicBezTo>
                    <a:pt x="861" y="2881"/>
                    <a:pt x="864" y="3009"/>
                    <a:pt x="815" y="3118"/>
                  </a:cubicBezTo>
                  <a:cubicBezTo>
                    <a:pt x="763" y="3233"/>
                    <a:pt x="653" y="3303"/>
                    <a:pt x="536" y="3303"/>
                  </a:cubicBezTo>
                  <a:cubicBezTo>
                    <a:pt x="491" y="3303"/>
                    <a:pt x="446" y="3293"/>
                    <a:pt x="403" y="3272"/>
                  </a:cubicBezTo>
                  <a:cubicBezTo>
                    <a:pt x="232" y="3188"/>
                    <a:pt x="216" y="3003"/>
                    <a:pt x="215" y="2834"/>
                  </a:cubicBezTo>
                  <a:cubicBezTo>
                    <a:pt x="214" y="2658"/>
                    <a:pt x="219" y="2483"/>
                    <a:pt x="221" y="2307"/>
                  </a:cubicBezTo>
                  <a:cubicBezTo>
                    <a:pt x="226" y="1936"/>
                    <a:pt x="229" y="1565"/>
                    <a:pt x="232" y="1195"/>
                  </a:cubicBezTo>
                  <a:cubicBezTo>
                    <a:pt x="235" y="997"/>
                    <a:pt x="237" y="800"/>
                    <a:pt x="239" y="603"/>
                  </a:cubicBezTo>
                  <a:cubicBezTo>
                    <a:pt x="240" y="473"/>
                    <a:pt x="202" y="235"/>
                    <a:pt x="358" y="177"/>
                  </a:cubicBezTo>
                  <a:cubicBezTo>
                    <a:pt x="374" y="171"/>
                    <a:pt x="386" y="161"/>
                    <a:pt x="396" y="149"/>
                  </a:cubicBezTo>
                  <a:lnTo>
                    <a:pt x="396" y="149"/>
                  </a:lnTo>
                  <a:cubicBezTo>
                    <a:pt x="425" y="148"/>
                    <a:pt x="456" y="147"/>
                    <a:pt x="487" y="147"/>
                  </a:cubicBezTo>
                  <a:close/>
                  <a:moveTo>
                    <a:pt x="346" y="0"/>
                  </a:moveTo>
                  <a:cubicBezTo>
                    <a:pt x="342" y="0"/>
                    <a:pt x="338" y="1"/>
                    <a:pt x="334" y="1"/>
                  </a:cubicBezTo>
                  <a:cubicBezTo>
                    <a:pt x="7" y="39"/>
                    <a:pt x="42" y="416"/>
                    <a:pt x="39" y="663"/>
                  </a:cubicBezTo>
                  <a:cubicBezTo>
                    <a:pt x="35" y="1094"/>
                    <a:pt x="30" y="1524"/>
                    <a:pt x="25" y="1954"/>
                  </a:cubicBezTo>
                  <a:cubicBezTo>
                    <a:pt x="23" y="2171"/>
                    <a:pt x="22" y="2388"/>
                    <a:pt x="20" y="2604"/>
                  </a:cubicBezTo>
                  <a:cubicBezTo>
                    <a:pt x="18" y="2785"/>
                    <a:pt x="0" y="2980"/>
                    <a:pt x="60" y="3152"/>
                  </a:cubicBezTo>
                  <a:cubicBezTo>
                    <a:pt x="131" y="3361"/>
                    <a:pt x="330" y="3495"/>
                    <a:pt x="538" y="3495"/>
                  </a:cubicBezTo>
                  <a:cubicBezTo>
                    <a:pt x="609" y="3495"/>
                    <a:pt x="681" y="3479"/>
                    <a:pt x="749" y="3446"/>
                  </a:cubicBezTo>
                  <a:cubicBezTo>
                    <a:pt x="1026" y="3310"/>
                    <a:pt x="1044" y="3012"/>
                    <a:pt x="1055" y="2739"/>
                  </a:cubicBezTo>
                  <a:cubicBezTo>
                    <a:pt x="1064" y="2512"/>
                    <a:pt x="1068" y="2286"/>
                    <a:pt x="1070" y="2059"/>
                  </a:cubicBezTo>
                  <a:cubicBezTo>
                    <a:pt x="1074" y="1565"/>
                    <a:pt x="1076" y="1070"/>
                    <a:pt x="1054" y="576"/>
                  </a:cubicBezTo>
                  <a:cubicBezTo>
                    <a:pt x="1049" y="447"/>
                    <a:pt x="1064" y="275"/>
                    <a:pt x="982" y="166"/>
                  </a:cubicBezTo>
                  <a:cubicBezTo>
                    <a:pt x="886" y="43"/>
                    <a:pt x="727" y="5"/>
                    <a:pt x="566" y="5"/>
                  </a:cubicBezTo>
                  <a:cubicBezTo>
                    <a:pt x="508" y="5"/>
                    <a:pt x="449" y="10"/>
                    <a:pt x="394" y="17"/>
                  </a:cubicBezTo>
                  <a:lnTo>
                    <a:pt x="394" y="17"/>
                  </a:lnTo>
                  <a:cubicBezTo>
                    <a:pt x="382" y="7"/>
                    <a:pt x="366" y="0"/>
                    <a:pt x="346"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1"/>
            <p:cNvSpPr/>
            <p:nvPr/>
          </p:nvSpPr>
          <p:spPr>
            <a:xfrm>
              <a:off x="6354139" y="3350835"/>
              <a:ext cx="203218" cy="17142"/>
            </a:xfrm>
            <a:custGeom>
              <a:rect b="b" l="l" r="r" t="t"/>
              <a:pathLst>
                <a:path extrusionOk="0" h="241" w="2857">
                  <a:moveTo>
                    <a:pt x="2735" y="0"/>
                  </a:moveTo>
                  <a:cubicBezTo>
                    <a:pt x="2285" y="0"/>
                    <a:pt x="1835" y="5"/>
                    <a:pt x="1386" y="21"/>
                  </a:cubicBezTo>
                  <a:cubicBezTo>
                    <a:pt x="952" y="35"/>
                    <a:pt x="499" y="27"/>
                    <a:pt x="72" y="108"/>
                  </a:cubicBezTo>
                  <a:cubicBezTo>
                    <a:pt x="1" y="122"/>
                    <a:pt x="24" y="222"/>
                    <a:pt x="88" y="227"/>
                  </a:cubicBezTo>
                  <a:cubicBezTo>
                    <a:pt x="205" y="237"/>
                    <a:pt x="323" y="240"/>
                    <a:pt x="441" y="240"/>
                  </a:cubicBezTo>
                  <a:cubicBezTo>
                    <a:pt x="764" y="240"/>
                    <a:pt x="1091" y="213"/>
                    <a:pt x="1411" y="206"/>
                  </a:cubicBezTo>
                  <a:cubicBezTo>
                    <a:pt x="1853" y="197"/>
                    <a:pt x="2294" y="190"/>
                    <a:pt x="2735" y="190"/>
                  </a:cubicBezTo>
                  <a:cubicBezTo>
                    <a:pt x="2857" y="189"/>
                    <a:pt x="2857" y="0"/>
                    <a:pt x="2735"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1"/>
            <p:cNvSpPr/>
            <p:nvPr/>
          </p:nvSpPr>
          <p:spPr>
            <a:xfrm>
              <a:off x="6349515" y="3302893"/>
              <a:ext cx="204143" cy="20485"/>
            </a:xfrm>
            <a:custGeom>
              <a:rect b="b" l="l" r="r" t="t"/>
              <a:pathLst>
                <a:path extrusionOk="0" h="288" w="2870">
                  <a:moveTo>
                    <a:pt x="2680" y="1"/>
                  </a:moveTo>
                  <a:cubicBezTo>
                    <a:pt x="2251" y="1"/>
                    <a:pt x="1823" y="9"/>
                    <a:pt x="1396" y="30"/>
                  </a:cubicBezTo>
                  <a:cubicBezTo>
                    <a:pt x="963" y="51"/>
                    <a:pt x="508" y="57"/>
                    <a:pt x="82" y="145"/>
                  </a:cubicBezTo>
                  <a:cubicBezTo>
                    <a:pt x="0" y="163"/>
                    <a:pt x="21" y="285"/>
                    <a:pt x="100" y="287"/>
                  </a:cubicBezTo>
                  <a:cubicBezTo>
                    <a:pt x="127" y="287"/>
                    <a:pt x="155" y="287"/>
                    <a:pt x="182" y="287"/>
                  </a:cubicBezTo>
                  <a:cubicBezTo>
                    <a:pt x="594" y="287"/>
                    <a:pt x="1011" y="235"/>
                    <a:pt x="1422" y="218"/>
                  </a:cubicBezTo>
                  <a:cubicBezTo>
                    <a:pt x="1826" y="200"/>
                    <a:pt x="2231" y="191"/>
                    <a:pt x="2636" y="191"/>
                  </a:cubicBezTo>
                  <a:cubicBezTo>
                    <a:pt x="2673" y="191"/>
                    <a:pt x="2710" y="191"/>
                    <a:pt x="2746" y="191"/>
                  </a:cubicBezTo>
                  <a:cubicBezTo>
                    <a:pt x="2747" y="191"/>
                    <a:pt x="2747" y="191"/>
                    <a:pt x="2747" y="191"/>
                  </a:cubicBezTo>
                  <a:cubicBezTo>
                    <a:pt x="2869" y="191"/>
                    <a:pt x="2869" y="2"/>
                    <a:pt x="2746" y="1"/>
                  </a:cubicBezTo>
                  <a:cubicBezTo>
                    <a:pt x="2724" y="1"/>
                    <a:pt x="2702" y="1"/>
                    <a:pt x="2680"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6" name="Google Shape;416;p21"/>
          <p:cNvSpPr txBox="1"/>
          <p:nvPr/>
        </p:nvSpPr>
        <p:spPr>
          <a:xfrm>
            <a:off x="969195" y="1399700"/>
            <a:ext cx="1184100" cy="27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5"/>
                </a:solidFill>
                <a:latin typeface="Fira Sans Extra Condensed"/>
                <a:ea typeface="Fira Sans Extra Condensed"/>
                <a:cs typeface="Fira Sans Extra Condensed"/>
                <a:sym typeface="Fira Sans Extra Condensed"/>
              </a:rPr>
              <a:t>           Numpy</a:t>
            </a:r>
            <a:endParaRPr b="1" sz="1600">
              <a:solidFill>
                <a:schemeClr val="accent5"/>
              </a:solidFill>
              <a:latin typeface="Fira Sans Extra Condensed"/>
              <a:ea typeface="Fira Sans Extra Condensed"/>
              <a:cs typeface="Fira Sans Extra Condensed"/>
              <a:sym typeface="Fira Sans Extra Condensed"/>
            </a:endParaRPr>
          </a:p>
        </p:txBody>
      </p:sp>
      <p:sp>
        <p:nvSpPr>
          <p:cNvPr id="417" name="Google Shape;417;p21"/>
          <p:cNvSpPr txBox="1"/>
          <p:nvPr/>
        </p:nvSpPr>
        <p:spPr>
          <a:xfrm>
            <a:off x="573795" y="1702442"/>
            <a:ext cx="1579500" cy="932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dk1"/>
                </a:solidFill>
              </a:rPr>
              <a:t>Numpy is one of the most commonly used packages for scientific computing in Python.</a:t>
            </a:r>
            <a:endParaRPr sz="1000">
              <a:solidFill>
                <a:schemeClr val="dk1"/>
              </a:solidFill>
              <a:latin typeface="Roboto"/>
              <a:ea typeface="Roboto"/>
              <a:cs typeface="Roboto"/>
              <a:sym typeface="Roboto"/>
            </a:endParaRPr>
          </a:p>
        </p:txBody>
      </p:sp>
      <p:sp>
        <p:nvSpPr>
          <p:cNvPr id="418" name="Google Shape;418;p21"/>
          <p:cNvSpPr txBox="1"/>
          <p:nvPr/>
        </p:nvSpPr>
        <p:spPr>
          <a:xfrm>
            <a:off x="969195" y="3154910"/>
            <a:ext cx="1184100" cy="273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solidFill>
                  <a:schemeClr val="accent5"/>
                </a:solidFill>
                <a:latin typeface="Fira Sans Extra Condensed"/>
                <a:ea typeface="Fira Sans Extra Condensed"/>
                <a:cs typeface="Fira Sans Extra Condensed"/>
                <a:sym typeface="Fira Sans Extra Condensed"/>
              </a:rPr>
              <a:t>Pandas</a:t>
            </a:r>
            <a:endParaRPr b="1" sz="1600">
              <a:solidFill>
                <a:schemeClr val="accent5"/>
              </a:solidFill>
              <a:latin typeface="Fira Sans Extra Condensed"/>
              <a:ea typeface="Fira Sans Extra Condensed"/>
              <a:cs typeface="Fira Sans Extra Condensed"/>
              <a:sym typeface="Fira Sans Extra Condensed"/>
            </a:endParaRPr>
          </a:p>
        </p:txBody>
      </p:sp>
      <p:sp>
        <p:nvSpPr>
          <p:cNvPr id="419" name="Google Shape;419;p21"/>
          <p:cNvSpPr txBox="1"/>
          <p:nvPr/>
        </p:nvSpPr>
        <p:spPr>
          <a:xfrm>
            <a:off x="748100" y="3446725"/>
            <a:ext cx="1626300" cy="9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rPr>
              <a:t>Pandas is mainly used for data analysis. Pandas allows importing data from various file formats</a:t>
            </a: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p:txBody>
      </p:sp>
      <p:sp>
        <p:nvSpPr>
          <p:cNvPr id="420" name="Google Shape;420;p21"/>
          <p:cNvSpPr txBox="1"/>
          <p:nvPr/>
        </p:nvSpPr>
        <p:spPr>
          <a:xfrm>
            <a:off x="6974050" y="1399700"/>
            <a:ext cx="1219200" cy="27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accent5"/>
                </a:solidFill>
                <a:latin typeface="Fira Sans Extra Condensed"/>
                <a:ea typeface="Fira Sans Extra Condensed"/>
                <a:cs typeface="Fira Sans Extra Condensed"/>
                <a:sym typeface="Fira Sans Extra Condensed"/>
              </a:rPr>
              <a:t>Matplotlib</a:t>
            </a:r>
            <a:endParaRPr b="1" sz="1600">
              <a:solidFill>
                <a:schemeClr val="accent5"/>
              </a:solidFill>
              <a:latin typeface="Fira Sans Extra Condensed"/>
              <a:ea typeface="Fira Sans Extra Condensed"/>
              <a:cs typeface="Fira Sans Extra Condensed"/>
              <a:sym typeface="Fira Sans Extra Condensed"/>
            </a:endParaRPr>
          </a:p>
        </p:txBody>
      </p:sp>
      <p:sp>
        <p:nvSpPr>
          <p:cNvPr id="421" name="Google Shape;421;p21"/>
          <p:cNvSpPr txBox="1"/>
          <p:nvPr/>
        </p:nvSpPr>
        <p:spPr>
          <a:xfrm>
            <a:off x="6974080" y="1702441"/>
            <a:ext cx="1626300" cy="9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rPr>
              <a:t>Matplotlib is a cross-platform, data visualization and graphical plotting library for Python. </a:t>
            </a:r>
            <a:endParaRPr sz="1000">
              <a:solidFill>
                <a:schemeClr val="dk1"/>
              </a:solidFill>
              <a:latin typeface="Roboto"/>
              <a:ea typeface="Roboto"/>
              <a:cs typeface="Roboto"/>
              <a:sym typeface="Roboto"/>
            </a:endParaRPr>
          </a:p>
        </p:txBody>
      </p:sp>
      <p:sp>
        <p:nvSpPr>
          <p:cNvPr id="422" name="Google Shape;422;p21"/>
          <p:cNvSpPr txBox="1"/>
          <p:nvPr/>
        </p:nvSpPr>
        <p:spPr>
          <a:xfrm>
            <a:off x="6974050" y="3154909"/>
            <a:ext cx="1219200" cy="27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accent5"/>
                </a:solidFill>
                <a:latin typeface="Fira Sans Extra Condensed"/>
                <a:ea typeface="Fira Sans Extra Condensed"/>
                <a:cs typeface="Fira Sans Extra Condensed"/>
                <a:sym typeface="Fira Sans Extra Condensed"/>
              </a:rPr>
              <a:t>Seaborn</a:t>
            </a:r>
            <a:endParaRPr b="1" sz="1600">
              <a:solidFill>
                <a:schemeClr val="accent5"/>
              </a:solidFill>
              <a:latin typeface="Fira Sans Extra Condensed"/>
              <a:ea typeface="Fira Sans Extra Condensed"/>
              <a:cs typeface="Fira Sans Extra Condensed"/>
              <a:sym typeface="Fira Sans Extra Condensed"/>
            </a:endParaRPr>
          </a:p>
        </p:txBody>
      </p:sp>
      <p:sp>
        <p:nvSpPr>
          <p:cNvPr id="423" name="Google Shape;423;p21"/>
          <p:cNvSpPr txBox="1"/>
          <p:nvPr/>
        </p:nvSpPr>
        <p:spPr>
          <a:xfrm>
            <a:off x="6974080" y="3446725"/>
            <a:ext cx="1626300" cy="9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rPr>
              <a:t>Visualization is the central part of Seaborn which helps in exploration and understanding of data.</a:t>
            </a:r>
            <a:endParaRPr sz="1000">
              <a:solidFill>
                <a:schemeClr val="dk1"/>
              </a:solidFill>
              <a:latin typeface="Roboto"/>
              <a:ea typeface="Roboto"/>
              <a:cs typeface="Roboto"/>
              <a:sym typeface="Roboto"/>
            </a:endParaRPr>
          </a:p>
        </p:txBody>
      </p:sp>
      <p:grpSp>
        <p:nvGrpSpPr>
          <p:cNvPr id="424" name="Google Shape;424;p21"/>
          <p:cNvGrpSpPr/>
          <p:nvPr/>
        </p:nvGrpSpPr>
        <p:grpSpPr>
          <a:xfrm>
            <a:off x="3158665" y="1399707"/>
            <a:ext cx="2687251" cy="2492236"/>
            <a:chOff x="3244014" y="1495246"/>
            <a:chExt cx="2590871" cy="2483296"/>
          </a:xfrm>
        </p:grpSpPr>
        <p:sp>
          <p:nvSpPr>
            <p:cNvPr id="425" name="Google Shape;425;p21"/>
            <p:cNvSpPr/>
            <p:nvPr/>
          </p:nvSpPr>
          <p:spPr>
            <a:xfrm>
              <a:off x="3391546" y="1617490"/>
              <a:ext cx="2361053" cy="2361053"/>
            </a:xfrm>
            <a:custGeom>
              <a:rect b="b" l="l" r="r" t="t"/>
              <a:pathLst>
                <a:path extrusionOk="0" h="30475" w="30475">
                  <a:moveTo>
                    <a:pt x="30474" y="15238"/>
                  </a:moveTo>
                  <a:cubicBezTo>
                    <a:pt x="30474" y="23653"/>
                    <a:pt x="23652" y="30475"/>
                    <a:pt x="15237" y="30475"/>
                  </a:cubicBezTo>
                  <a:cubicBezTo>
                    <a:pt x="6822" y="30475"/>
                    <a:pt x="0" y="23653"/>
                    <a:pt x="0" y="15238"/>
                  </a:cubicBezTo>
                  <a:cubicBezTo>
                    <a:pt x="0" y="6822"/>
                    <a:pt x="6822" y="1"/>
                    <a:pt x="15237" y="1"/>
                  </a:cubicBezTo>
                  <a:cubicBezTo>
                    <a:pt x="23652" y="1"/>
                    <a:pt x="30474" y="6822"/>
                    <a:pt x="30474" y="152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6" name="Google Shape;426;p21"/>
            <p:cNvGrpSpPr/>
            <p:nvPr/>
          </p:nvGrpSpPr>
          <p:grpSpPr>
            <a:xfrm>
              <a:off x="3244014" y="1495246"/>
              <a:ext cx="2590871" cy="1635832"/>
              <a:chOff x="4622450" y="1783825"/>
              <a:chExt cx="926900" cy="585250"/>
            </a:xfrm>
          </p:grpSpPr>
          <p:sp>
            <p:nvSpPr>
              <p:cNvPr id="427" name="Google Shape;427;p21"/>
              <p:cNvSpPr/>
              <p:nvPr/>
            </p:nvSpPr>
            <p:spPr>
              <a:xfrm>
                <a:off x="4816275" y="1955475"/>
                <a:ext cx="59875" cy="149875"/>
              </a:xfrm>
              <a:custGeom>
                <a:rect b="b" l="l" r="r" t="t"/>
                <a:pathLst>
                  <a:path extrusionOk="0" h="5995" w="2395">
                    <a:moveTo>
                      <a:pt x="2395" y="5995"/>
                    </a:moveTo>
                    <a:cubicBezTo>
                      <a:pt x="2395" y="5995"/>
                      <a:pt x="2295" y="1389"/>
                      <a:pt x="1096" y="655"/>
                    </a:cubicBezTo>
                    <a:cubicBezTo>
                      <a:pt x="27" y="1"/>
                      <a:pt x="1" y="2093"/>
                      <a:pt x="2395" y="5995"/>
                    </a:cubicBezTo>
                    <a:close/>
                  </a:path>
                </a:pathLst>
              </a:custGeom>
              <a:solidFill>
                <a:srgbClr val="74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1"/>
              <p:cNvSpPr/>
              <p:nvPr/>
            </p:nvSpPr>
            <p:spPr>
              <a:xfrm>
                <a:off x="4880200" y="1977700"/>
                <a:ext cx="59975" cy="159375"/>
              </a:xfrm>
              <a:custGeom>
                <a:rect b="b" l="l" r="r" t="t"/>
                <a:pathLst>
                  <a:path extrusionOk="0" h="6375" w="2399">
                    <a:moveTo>
                      <a:pt x="1414" y="6375"/>
                    </a:moveTo>
                    <a:cubicBezTo>
                      <a:pt x="1414" y="6375"/>
                      <a:pt x="2399" y="1879"/>
                      <a:pt x="1404" y="886"/>
                    </a:cubicBezTo>
                    <a:cubicBezTo>
                      <a:pt x="518" y="1"/>
                      <a:pt x="0" y="2026"/>
                      <a:pt x="1414" y="6375"/>
                    </a:cubicBezTo>
                    <a:close/>
                  </a:path>
                </a:pathLst>
              </a:custGeom>
              <a:solidFill>
                <a:srgbClr val="74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1"/>
              <p:cNvSpPr/>
              <p:nvPr/>
            </p:nvSpPr>
            <p:spPr>
              <a:xfrm>
                <a:off x="4934825" y="2058525"/>
                <a:ext cx="55600" cy="145850"/>
              </a:xfrm>
              <a:custGeom>
                <a:rect b="b" l="l" r="r" t="t"/>
                <a:pathLst>
                  <a:path extrusionOk="0" h="5834" w="2224">
                    <a:moveTo>
                      <a:pt x="524" y="5833"/>
                    </a:moveTo>
                    <a:cubicBezTo>
                      <a:pt x="524" y="5833"/>
                      <a:pt x="2224" y="1988"/>
                      <a:pt x="1489" y="937"/>
                    </a:cubicBezTo>
                    <a:cubicBezTo>
                      <a:pt x="834" y="0"/>
                      <a:pt x="1" y="1720"/>
                      <a:pt x="524" y="5833"/>
                    </a:cubicBezTo>
                    <a:close/>
                  </a:path>
                </a:pathLst>
              </a:custGeom>
              <a:solidFill>
                <a:srgbClr val="74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1"/>
              <p:cNvSpPr/>
              <p:nvPr/>
            </p:nvSpPr>
            <p:spPr>
              <a:xfrm>
                <a:off x="4974775" y="2145425"/>
                <a:ext cx="55300" cy="111975"/>
              </a:xfrm>
              <a:custGeom>
                <a:rect b="b" l="l" r="r" t="t"/>
                <a:pathLst>
                  <a:path extrusionOk="0" h="4479" w="2212">
                    <a:moveTo>
                      <a:pt x="1" y="4478"/>
                    </a:moveTo>
                    <a:cubicBezTo>
                      <a:pt x="1" y="4478"/>
                      <a:pt x="2211" y="1713"/>
                      <a:pt x="1626" y="808"/>
                    </a:cubicBezTo>
                    <a:cubicBezTo>
                      <a:pt x="1106" y="0"/>
                      <a:pt x="45" y="1229"/>
                      <a:pt x="1" y="4478"/>
                    </a:cubicBezTo>
                    <a:close/>
                  </a:path>
                </a:pathLst>
              </a:custGeom>
              <a:solidFill>
                <a:srgbClr val="74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1"/>
              <p:cNvSpPr/>
              <p:nvPr/>
            </p:nvSpPr>
            <p:spPr>
              <a:xfrm>
                <a:off x="4852350" y="2187525"/>
                <a:ext cx="114425" cy="54775"/>
              </a:xfrm>
              <a:custGeom>
                <a:rect b="b" l="l" r="r" t="t"/>
                <a:pathLst>
                  <a:path extrusionOk="0" h="2191" w="4577">
                    <a:moveTo>
                      <a:pt x="4576" y="1977"/>
                    </a:moveTo>
                    <a:cubicBezTo>
                      <a:pt x="4576" y="1977"/>
                      <a:pt x="1614" y="0"/>
                      <a:pt x="761" y="653"/>
                    </a:cubicBezTo>
                    <a:cubicBezTo>
                      <a:pt x="0" y="1234"/>
                      <a:pt x="1322" y="2190"/>
                      <a:pt x="4576" y="1977"/>
                    </a:cubicBezTo>
                    <a:close/>
                  </a:path>
                </a:pathLst>
              </a:custGeom>
              <a:solidFill>
                <a:srgbClr val="74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1"/>
              <p:cNvSpPr/>
              <p:nvPr/>
            </p:nvSpPr>
            <p:spPr>
              <a:xfrm>
                <a:off x="4823200" y="2134675"/>
                <a:ext cx="115400" cy="55150"/>
              </a:xfrm>
              <a:custGeom>
                <a:rect b="b" l="l" r="r" t="t"/>
                <a:pathLst>
                  <a:path extrusionOk="0" h="2206" w="4616">
                    <a:moveTo>
                      <a:pt x="4615" y="1776"/>
                    </a:moveTo>
                    <a:cubicBezTo>
                      <a:pt x="4615" y="1776"/>
                      <a:pt x="1528" y="0"/>
                      <a:pt x="720" y="708"/>
                    </a:cubicBezTo>
                    <a:cubicBezTo>
                      <a:pt x="1" y="1339"/>
                      <a:pt x="1384" y="2205"/>
                      <a:pt x="4615" y="1776"/>
                    </a:cubicBezTo>
                    <a:close/>
                  </a:path>
                </a:pathLst>
              </a:custGeom>
              <a:solidFill>
                <a:srgbClr val="74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1"/>
              <p:cNvSpPr/>
              <p:nvPr/>
            </p:nvSpPr>
            <p:spPr>
              <a:xfrm>
                <a:off x="4751850" y="2074575"/>
                <a:ext cx="142450" cy="55375"/>
              </a:xfrm>
              <a:custGeom>
                <a:rect b="b" l="l" r="r" t="t"/>
                <a:pathLst>
                  <a:path extrusionOk="0" h="2215" w="5698">
                    <a:moveTo>
                      <a:pt x="5697" y="1706"/>
                    </a:moveTo>
                    <a:cubicBezTo>
                      <a:pt x="5697" y="1706"/>
                      <a:pt x="1924" y="1"/>
                      <a:pt x="907" y="730"/>
                    </a:cubicBezTo>
                    <a:cubicBezTo>
                      <a:pt x="0" y="1379"/>
                      <a:pt x="1689" y="2214"/>
                      <a:pt x="5697" y="1706"/>
                    </a:cubicBezTo>
                    <a:close/>
                  </a:path>
                </a:pathLst>
              </a:custGeom>
              <a:solidFill>
                <a:srgbClr val="74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1"/>
              <p:cNvSpPr/>
              <p:nvPr/>
            </p:nvSpPr>
            <p:spPr>
              <a:xfrm>
                <a:off x="4786250" y="2033500"/>
                <a:ext cx="200050" cy="278225"/>
              </a:xfrm>
              <a:custGeom>
                <a:rect b="b" l="l" r="r" t="t"/>
                <a:pathLst>
                  <a:path extrusionOk="0" h="11129" w="8002">
                    <a:moveTo>
                      <a:pt x="8002" y="11129"/>
                    </a:moveTo>
                    <a:cubicBezTo>
                      <a:pt x="8002" y="11129"/>
                      <a:pt x="7737" y="4038"/>
                      <a:pt x="0" y="0"/>
                    </a:cubicBezTo>
                    <a:cubicBezTo>
                      <a:pt x="0" y="0"/>
                      <a:pt x="6520" y="3689"/>
                      <a:pt x="8002" y="11129"/>
                    </a:cubicBezTo>
                    <a:close/>
                  </a:path>
                </a:pathLst>
              </a:custGeom>
              <a:solidFill>
                <a:srgbClr val="74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1"/>
              <p:cNvSpPr/>
              <p:nvPr/>
            </p:nvSpPr>
            <p:spPr>
              <a:xfrm>
                <a:off x="4715125" y="1973100"/>
                <a:ext cx="145350" cy="113150"/>
              </a:xfrm>
              <a:custGeom>
                <a:rect b="b" l="l" r="r" t="t"/>
                <a:pathLst>
                  <a:path extrusionOk="0" h="4526" w="5814">
                    <a:moveTo>
                      <a:pt x="5814" y="4526"/>
                    </a:moveTo>
                    <a:cubicBezTo>
                      <a:pt x="5814" y="4526"/>
                      <a:pt x="2624" y="0"/>
                      <a:pt x="1183" y="591"/>
                    </a:cubicBezTo>
                    <a:cubicBezTo>
                      <a:pt x="1" y="1076"/>
                      <a:pt x="893" y="2482"/>
                      <a:pt x="5814" y="4526"/>
                    </a:cubicBezTo>
                    <a:close/>
                  </a:path>
                </a:pathLst>
              </a:custGeom>
              <a:solidFill>
                <a:srgbClr val="74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1"/>
              <p:cNvSpPr/>
              <p:nvPr/>
            </p:nvSpPr>
            <p:spPr>
              <a:xfrm>
                <a:off x="4760800" y="2012800"/>
                <a:ext cx="108975" cy="81525"/>
              </a:xfrm>
              <a:custGeom>
                <a:rect b="b" l="l" r="r" t="t"/>
                <a:pathLst>
                  <a:path extrusionOk="0" h="3261" w="4359">
                    <a:moveTo>
                      <a:pt x="4358" y="3261"/>
                    </a:moveTo>
                    <a:cubicBezTo>
                      <a:pt x="4358" y="3261"/>
                      <a:pt x="2442" y="1141"/>
                      <a:pt x="0" y="1"/>
                    </a:cubicBezTo>
                    <a:cubicBezTo>
                      <a:pt x="0" y="1"/>
                      <a:pt x="3242" y="2623"/>
                      <a:pt x="4358" y="326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1"/>
              <p:cNvSpPr/>
              <p:nvPr/>
            </p:nvSpPr>
            <p:spPr>
              <a:xfrm>
                <a:off x="4844150" y="1997375"/>
                <a:ext cx="24300" cy="99500"/>
              </a:xfrm>
              <a:custGeom>
                <a:rect b="b" l="l" r="r" t="t"/>
                <a:pathLst>
                  <a:path extrusionOk="0" h="3980" w="972">
                    <a:moveTo>
                      <a:pt x="972" y="3979"/>
                    </a:moveTo>
                    <a:cubicBezTo>
                      <a:pt x="972" y="3979"/>
                      <a:pt x="961" y="1773"/>
                      <a:pt x="1" y="0"/>
                    </a:cubicBezTo>
                    <a:cubicBezTo>
                      <a:pt x="1" y="0"/>
                      <a:pt x="604" y="3091"/>
                      <a:pt x="972" y="3979"/>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1"/>
              <p:cNvSpPr/>
              <p:nvPr/>
            </p:nvSpPr>
            <p:spPr>
              <a:xfrm>
                <a:off x="4910100" y="2031575"/>
                <a:ext cx="15425" cy="112725"/>
              </a:xfrm>
              <a:custGeom>
                <a:rect b="b" l="l" r="r" t="t"/>
                <a:pathLst>
                  <a:path extrusionOk="0" h="4509" w="617">
                    <a:moveTo>
                      <a:pt x="186" y="4509"/>
                    </a:moveTo>
                    <a:cubicBezTo>
                      <a:pt x="186" y="4509"/>
                      <a:pt x="616" y="2149"/>
                      <a:pt x="21" y="1"/>
                    </a:cubicBezTo>
                    <a:cubicBezTo>
                      <a:pt x="21" y="1"/>
                      <a:pt x="1" y="3463"/>
                      <a:pt x="186" y="4509"/>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1"/>
              <p:cNvSpPr/>
              <p:nvPr/>
            </p:nvSpPr>
            <p:spPr>
              <a:xfrm>
                <a:off x="4948375" y="2096125"/>
                <a:ext cx="15375" cy="103625"/>
              </a:xfrm>
              <a:custGeom>
                <a:rect b="b" l="l" r="r" t="t"/>
                <a:pathLst>
                  <a:path extrusionOk="0" h="4145" w="615">
                    <a:moveTo>
                      <a:pt x="0" y="4144"/>
                    </a:moveTo>
                    <a:cubicBezTo>
                      <a:pt x="0" y="4144"/>
                      <a:pt x="615" y="2086"/>
                      <a:pt x="581" y="0"/>
                    </a:cubicBezTo>
                    <a:cubicBezTo>
                      <a:pt x="581" y="0"/>
                      <a:pt x="46" y="3152"/>
                      <a:pt x="0" y="4144"/>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1"/>
              <p:cNvSpPr/>
              <p:nvPr/>
            </p:nvSpPr>
            <p:spPr>
              <a:xfrm>
                <a:off x="4974225" y="2171900"/>
                <a:ext cx="27975" cy="86625"/>
              </a:xfrm>
              <a:custGeom>
                <a:rect b="b" l="l" r="r" t="t"/>
                <a:pathLst>
                  <a:path extrusionOk="0" h="3465" w="1119">
                    <a:moveTo>
                      <a:pt x="1" y="3465"/>
                    </a:moveTo>
                    <a:cubicBezTo>
                      <a:pt x="1" y="3465"/>
                      <a:pt x="878" y="1794"/>
                      <a:pt x="1118" y="0"/>
                    </a:cubicBezTo>
                    <a:cubicBezTo>
                      <a:pt x="1118" y="0"/>
                      <a:pt x="176" y="2620"/>
                      <a:pt x="1" y="3465"/>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1"/>
              <p:cNvSpPr/>
              <p:nvPr/>
            </p:nvSpPr>
            <p:spPr>
              <a:xfrm>
                <a:off x="4878800" y="2214125"/>
                <a:ext cx="88725" cy="22600"/>
              </a:xfrm>
              <a:custGeom>
                <a:rect b="b" l="l" r="r" t="t"/>
                <a:pathLst>
                  <a:path extrusionOk="0" h="904" w="3549">
                    <a:moveTo>
                      <a:pt x="3549" y="903"/>
                    </a:moveTo>
                    <a:cubicBezTo>
                      <a:pt x="3549" y="903"/>
                      <a:pt x="1658" y="752"/>
                      <a:pt x="0" y="1"/>
                    </a:cubicBezTo>
                    <a:cubicBezTo>
                      <a:pt x="0" y="1"/>
                      <a:pt x="2735" y="602"/>
                      <a:pt x="3549" y="903"/>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1"/>
              <p:cNvSpPr/>
              <p:nvPr/>
            </p:nvSpPr>
            <p:spPr>
              <a:xfrm>
                <a:off x="4855300" y="2160300"/>
                <a:ext cx="85300" cy="16875"/>
              </a:xfrm>
              <a:custGeom>
                <a:rect b="b" l="l" r="r" t="t"/>
                <a:pathLst>
                  <a:path extrusionOk="0" h="675" w="3412">
                    <a:moveTo>
                      <a:pt x="3411" y="675"/>
                    </a:moveTo>
                    <a:cubicBezTo>
                      <a:pt x="3411" y="675"/>
                      <a:pt x="1602" y="643"/>
                      <a:pt x="0" y="0"/>
                    </a:cubicBezTo>
                    <a:cubicBezTo>
                      <a:pt x="0" y="0"/>
                      <a:pt x="2626" y="427"/>
                      <a:pt x="3411" y="675"/>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1"/>
              <p:cNvSpPr/>
              <p:nvPr/>
            </p:nvSpPr>
            <p:spPr>
              <a:xfrm>
                <a:off x="4793225" y="2101175"/>
                <a:ext cx="97150" cy="15850"/>
              </a:xfrm>
              <a:custGeom>
                <a:rect b="b" l="l" r="r" t="t"/>
                <a:pathLst>
                  <a:path extrusionOk="0" h="634" w="3886">
                    <a:moveTo>
                      <a:pt x="3885" y="527"/>
                    </a:moveTo>
                    <a:cubicBezTo>
                      <a:pt x="3885" y="527"/>
                      <a:pt x="1840" y="633"/>
                      <a:pt x="1" y="0"/>
                    </a:cubicBezTo>
                    <a:cubicBezTo>
                      <a:pt x="1" y="0"/>
                      <a:pt x="2988" y="295"/>
                      <a:pt x="3885" y="527"/>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1"/>
              <p:cNvSpPr/>
              <p:nvPr/>
            </p:nvSpPr>
            <p:spPr>
              <a:xfrm>
                <a:off x="4831025" y="2051475"/>
                <a:ext cx="8050" cy="13875"/>
              </a:xfrm>
              <a:custGeom>
                <a:rect b="b" l="l" r="r" t="t"/>
                <a:pathLst>
                  <a:path extrusionOk="0" h="555" w="322">
                    <a:moveTo>
                      <a:pt x="112" y="528"/>
                    </a:moveTo>
                    <a:cubicBezTo>
                      <a:pt x="112" y="528"/>
                      <a:pt x="321" y="554"/>
                      <a:pt x="0"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1"/>
              <p:cNvSpPr/>
              <p:nvPr/>
            </p:nvSpPr>
            <p:spPr>
              <a:xfrm>
                <a:off x="4868675" y="2108675"/>
                <a:ext cx="10700" cy="6325"/>
              </a:xfrm>
              <a:custGeom>
                <a:rect b="b" l="l" r="r" t="t"/>
                <a:pathLst>
                  <a:path extrusionOk="0" h="253" w="428">
                    <a:moveTo>
                      <a:pt x="265" y="253"/>
                    </a:moveTo>
                    <a:cubicBezTo>
                      <a:pt x="265" y="253"/>
                      <a:pt x="427" y="221"/>
                      <a:pt x="0"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1"/>
              <p:cNvSpPr/>
              <p:nvPr/>
            </p:nvSpPr>
            <p:spPr>
              <a:xfrm>
                <a:off x="4918350" y="2169300"/>
                <a:ext cx="9400" cy="5750"/>
              </a:xfrm>
              <a:custGeom>
                <a:rect b="b" l="l" r="r" t="t"/>
                <a:pathLst>
                  <a:path extrusionOk="0" h="230" w="376">
                    <a:moveTo>
                      <a:pt x="231" y="230"/>
                    </a:moveTo>
                    <a:cubicBezTo>
                      <a:pt x="231" y="230"/>
                      <a:pt x="376" y="207"/>
                      <a:pt x="1"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1"/>
              <p:cNvSpPr/>
              <p:nvPr/>
            </p:nvSpPr>
            <p:spPr>
              <a:xfrm>
                <a:off x="4948275" y="2228500"/>
                <a:ext cx="8900" cy="5950"/>
              </a:xfrm>
              <a:custGeom>
                <a:rect b="b" l="l" r="r" t="t"/>
                <a:pathLst>
                  <a:path extrusionOk="0" h="238" w="356">
                    <a:moveTo>
                      <a:pt x="213" y="238"/>
                    </a:moveTo>
                    <a:cubicBezTo>
                      <a:pt x="213" y="238"/>
                      <a:pt x="356" y="224"/>
                      <a:pt x="1"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1"/>
              <p:cNvSpPr/>
              <p:nvPr/>
            </p:nvSpPr>
            <p:spPr>
              <a:xfrm>
                <a:off x="4863675" y="2060500"/>
                <a:ext cx="5250" cy="11575"/>
              </a:xfrm>
              <a:custGeom>
                <a:rect b="b" l="l" r="r" t="t"/>
                <a:pathLst>
                  <a:path extrusionOk="0" h="463" w="210">
                    <a:moveTo>
                      <a:pt x="0" y="321"/>
                    </a:moveTo>
                    <a:cubicBezTo>
                      <a:pt x="0" y="321"/>
                      <a:pt x="125" y="462"/>
                      <a:pt x="210"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
              <p:cNvSpPr/>
              <p:nvPr/>
            </p:nvSpPr>
            <p:spPr>
              <a:xfrm>
                <a:off x="4914350" y="2097650"/>
                <a:ext cx="6775" cy="10900"/>
              </a:xfrm>
              <a:custGeom>
                <a:rect b="b" l="l" r="r" t="t"/>
                <a:pathLst>
                  <a:path extrusionOk="0" h="436" w="271">
                    <a:moveTo>
                      <a:pt x="1" y="272"/>
                    </a:moveTo>
                    <a:cubicBezTo>
                      <a:pt x="1" y="272"/>
                      <a:pt x="95" y="435"/>
                      <a:pt x="271"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a:off x="4951900" y="2169625"/>
                <a:ext cx="7600" cy="8725"/>
              </a:xfrm>
              <a:custGeom>
                <a:rect b="b" l="l" r="r" t="t"/>
                <a:pathLst>
                  <a:path extrusionOk="0" h="349" w="304">
                    <a:moveTo>
                      <a:pt x="1" y="178"/>
                    </a:moveTo>
                    <a:cubicBezTo>
                      <a:pt x="1" y="178"/>
                      <a:pt x="57" y="349"/>
                      <a:pt x="304"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p:nvPr/>
            </p:nvSpPr>
            <p:spPr>
              <a:xfrm>
                <a:off x="4981775" y="2232475"/>
                <a:ext cx="6900" cy="6225"/>
              </a:xfrm>
              <a:custGeom>
                <a:rect b="b" l="l" r="r" t="t"/>
                <a:pathLst>
                  <a:path extrusionOk="0" h="249" w="276">
                    <a:moveTo>
                      <a:pt x="1" y="100"/>
                    </a:moveTo>
                    <a:cubicBezTo>
                      <a:pt x="1" y="100"/>
                      <a:pt x="21" y="249"/>
                      <a:pt x="275"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1"/>
              <p:cNvSpPr/>
              <p:nvPr/>
            </p:nvSpPr>
            <p:spPr>
              <a:xfrm>
                <a:off x="4819350" y="2036775"/>
                <a:ext cx="10850" cy="20700"/>
              </a:xfrm>
              <a:custGeom>
                <a:rect b="b" l="l" r="r" t="t"/>
                <a:pathLst>
                  <a:path extrusionOk="0" h="828" w="434">
                    <a:moveTo>
                      <a:pt x="168" y="817"/>
                    </a:moveTo>
                    <a:cubicBezTo>
                      <a:pt x="168" y="817"/>
                      <a:pt x="434" y="827"/>
                      <a:pt x="1"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1"/>
              <p:cNvSpPr/>
              <p:nvPr/>
            </p:nvSpPr>
            <p:spPr>
              <a:xfrm>
                <a:off x="4855075" y="2103500"/>
                <a:ext cx="15050" cy="9825"/>
              </a:xfrm>
              <a:custGeom>
                <a:rect b="b" l="l" r="r" t="t"/>
                <a:pathLst>
                  <a:path extrusionOk="0" h="393" w="602">
                    <a:moveTo>
                      <a:pt x="403" y="393"/>
                    </a:moveTo>
                    <a:cubicBezTo>
                      <a:pt x="403" y="393"/>
                      <a:pt x="602" y="340"/>
                      <a:pt x="0"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1"/>
              <p:cNvSpPr/>
              <p:nvPr/>
            </p:nvSpPr>
            <p:spPr>
              <a:xfrm>
                <a:off x="4906325" y="2164325"/>
                <a:ext cx="13275" cy="8925"/>
              </a:xfrm>
              <a:custGeom>
                <a:rect b="b" l="l" r="r" t="t"/>
                <a:pathLst>
                  <a:path extrusionOk="0" h="357" w="531">
                    <a:moveTo>
                      <a:pt x="353" y="356"/>
                    </a:moveTo>
                    <a:cubicBezTo>
                      <a:pt x="353" y="356"/>
                      <a:pt x="530" y="317"/>
                      <a:pt x="0"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1"/>
              <p:cNvSpPr/>
              <p:nvPr/>
            </p:nvSpPr>
            <p:spPr>
              <a:xfrm>
                <a:off x="4936850" y="2222950"/>
                <a:ext cx="12500" cy="9225"/>
              </a:xfrm>
              <a:custGeom>
                <a:rect b="b" l="l" r="r" t="t"/>
                <a:pathLst>
                  <a:path extrusionOk="0" h="369" w="500">
                    <a:moveTo>
                      <a:pt x="323" y="369"/>
                    </a:moveTo>
                    <a:cubicBezTo>
                      <a:pt x="323" y="369"/>
                      <a:pt x="500" y="340"/>
                      <a:pt x="0"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1"/>
              <p:cNvSpPr/>
              <p:nvPr/>
            </p:nvSpPr>
            <p:spPr>
              <a:xfrm>
                <a:off x="4860875" y="2046350"/>
                <a:ext cx="8250" cy="16500"/>
              </a:xfrm>
              <a:custGeom>
                <a:rect b="b" l="l" r="r" t="t"/>
                <a:pathLst>
                  <a:path extrusionOk="0" h="660" w="330">
                    <a:moveTo>
                      <a:pt x="1" y="491"/>
                    </a:moveTo>
                    <a:cubicBezTo>
                      <a:pt x="1" y="491"/>
                      <a:pt x="172" y="660"/>
                      <a:pt x="330"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1"/>
              <p:cNvSpPr/>
              <p:nvPr/>
            </p:nvSpPr>
            <p:spPr>
              <a:xfrm>
                <a:off x="4913625" y="2083825"/>
                <a:ext cx="10550" cy="15375"/>
              </a:xfrm>
              <a:custGeom>
                <a:rect b="b" l="l" r="r" t="t"/>
                <a:pathLst>
                  <a:path extrusionOk="0" h="615" w="422">
                    <a:moveTo>
                      <a:pt x="0" y="415"/>
                    </a:moveTo>
                    <a:cubicBezTo>
                      <a:pt x="0" y="415"/>
                      <a:pt x="134" y="615"/>
                      <a:pt x="422"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1"/>
              <p:cNvSpPr/>
              <p:nvPr/>
            </p:nvSpPr>
            <p:spPr>
              <a:xfrm>
                <a:off x="4953100" y="2157875"/>
                <a:ext cx="11825" cy="12100"/>
              </a:xfrm>
              <a:custGeom>
                <a:rect b="b" l="l" r="r" t="t"/>
                <a:pathLst>
                  <a:path extrusionOk="0" h="484" w="473">
                    <a:moveTo>
                      <a:pt x="1" y="269"/>
                    </a:moveTo>
                    <a:cubicBezTo>
                      <a:pt x="1" y="269"/>
                      <a:pt x="89" y="483"/>
                      <a:pt x="472"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1"/>
              <p:cNvSpPr/>
              <p:nvPr/>
            </p:nvSpPr>
            <p:spPr>
              <a:xfrm>
                <a:off x="4984200" y="2223725"/>
                <a:ext cx="10675" cy="8425"/>
              </a:xfrm>
              <a:custGeom>
                <a:rect b="b" l="l" r="r" t="t"/>
                <a:pathLst>
                  <a:path extrusionOk="0" h="337" w="427">
                    <a:moveTo>
                      <a:pt x="1" y="149"/>
                    </a:moveTo>
                    <a:cubicBezTo>
                      <a:pt x="1" y="149"/>
                      <a:pt x="40" y="337"/>
                      <a:pt x="427"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1"/>
              <p:cNvSpPr/>
              <p:nvPr/>
            </p:nvSpPr>
            <p:spPr>
              <a:xfrm>
                <a:off x="4806225" y="2025100"/>
                <a:ext cx="12025" cy="25325"/>
              </a:xfrm>
              <a:custGeom>
                <a:rect b="b" l="l" r="r" t="t"/>
                <a:pathLst>
                  <a:path extrusionOk="0" h="1013" w="481">
                    <a:moveTo>
                      <a:pt x="169" y="996"/>
                    </a:moveTo>
                    <a:cubicBezTo>
                      <a:pt x="169" y="996"/>
                      <a:pt x="480" y="1012"/>
                      <a:pt x="0"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1"/>
              <p:cNvSpPr/>
              <p:nvPr/>
            </p:nvSpPr>
            <p:spPr>
              <a:xfrm>
                <a:off x="4841375" y="2100200"/>
                <a:ext cx="17550" cy="12175"/>
              </a:xfrm>
              <a:custGeom>
                <a:rect b="b" l="l" r="r" t="t"/>
                <a:pathLst>
                  <a:path extrusionOk="0" h="487" w="702">
                    <a:moveTo>
                      <a:pt x="467" y="486"/>
                    </a:moveTo>
                    <a:cubicBezTo>
                      <a:pt x="467" y="486"/>
                      <a:pt x="702" y="428"/>
                      <a:pt x="1"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1"/>
              <p:cNvSpPr/>
              <p:nvPr/>
            </p:nvSpPr>
            <p:spPr>
              <a:xfrm>
                <a:off x="4894200" y="2160975"/>
                <a:ext cx="15450" cy="11050"/>
              </a:xfrm>
              <a:custGeom>
                <a:rect b="b" l="l" r="r" t="t"/>
                <a:pathLst>
                  <a:path extrusionOk="0" h="442" w="618">
                    <a:moveTo>
                      <a:pt x="408" y="441"/>
                    </a:moveTo>
                    <a:cubicBezTo>
                      <a:pt x="408" y="441"/>
                      <a:pt x="617" y="398"/>
                      <a:pt x="1"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1"/>
              <p:cNvSpPr/>
              <p:nvPr/>
            </p:nvSpPr>
            <p:spPr>
              <a:xfrm>
                <a:off x="4925225" y="2219000"/>
                <a:ext cx="14475" cy="11350"/>
              </a:xfrm>
              <a:custGeom>
                <a:rect b="b" l="l" r="r" t="t"/>
                <a:pathLst>
                  <a:path extrusionOk="0" h="454" w="579">
                    <a:moveTo>
                      <a:pt x="372" y="453"/>
                    </a:moveTo>
                    <a:cubicBezTo>
                      <a:pt x="372" y="453"/>
                      <a:pt x="579" y="423"/>
                      <a:pt x="1"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1"/>
              <p:cNvSpPr/>
              <p:nvPr/>
            </p:nvSpPr>
            <p:spPr>
              <a:xfrm>
                <a:off x="4856100" y="2032700"/>
                <a:ext cx="10600" cy="19450"/>
              </a:xfrm>
              <a:custGeom>
                <a:rect b="b" l="l" r="r" t="t"/>
                <a:pathLst>
                  <a:path extrusionOk="0" h="778" w="424">
                    <a:moveTo>
                      <a:pt x="0" y="577"/>
                    </a:moveTo>
                    <a:cubicBezTo>
                      <a:pt x="0" y="577"/>
                      <a:pt x="198" y="777"/>
                      <a:pt x="424"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1"/>
              <p:cNvSpPr/>
              <p:nvPr/>
            </p:nvSpPr>
            <p:spPr>
              <a:xfrm>
                <a:off x="4911225" y="2070000"/>
                <a:ext cx="13350" cy="17875"/>
              </a:xfrm>
              <a:custGeom>
                <a:rect b="b" l="l" r="r" t="t"/>
                <a:pathLst>
                  <a:path extrusionOk="0" h="715" w="534">
                    <a:moveTo>
                      <a:pt x="1" y="480"/>
                    </a:moveTo>
                    <a:cubicBezTo>
                      <a:pt x="1" y="480"/>
                      <a:pt x="155" y="715"/>
                      <a:pt x="534"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1"/>
              <p:cNvSpPr/>
              <p:nvPr/>
            </p:nvSpPr>
            <p:spPr>
              <a:xfrm>
                <a:off x="4953150" y="2145425"/>
                <a:ext cx="14700" cy="13825"/>
              </a:xfrm>
              <a:custGeom>
                <a:rect b="b" l="l" r="r" t="t"/>
                <a:pathLst>
                  <a:path extrusionOk="0" h="553" w="588">
                    <a:moveTo>
                      <a:pt x="0" y="300"/>
                    </a:moveTo>
                    <a:cubicBezTo>
                      <a:pt x="0" y="300"/>
                      <a:pt x="100" y="553"/>
                      <a:pt x="588"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1"/>
              <p:cNvSpPr/>
              <p:nvPr/>
            </p:nvSpPr>
            <p:spPr>
              <a:xfrm>
                <a:off x="4986050" y="2214050"/>
                <a:ext cx="13150" cy="9425"/>
              </a:xfrm>
              <a:custGeom>
                <a:rect b="b" l="l" r="r" t="t"/>
                <a:pathLst>
                  <a:path extrusionOk="0" h="377" w="526">
                    <a:moveTo>
                      <a:pt x="0" y="156"/>
                    </a:moveTo>
                    <a:cubicBezTo>
                      <a:pt x="0" y="156"/>
                      <a:pt x="43" y="376"/>
                      <a:pt x="526"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1"/>
              <p:cNvSpPr/>
              <p:nvPr/>
            </p:nvSpPr>
            <p:spPr>
              <a:xfrm>
                <a:off x="4788250" y="2007525"/>
                <a:ext cx="15225" cy="36375"/>
              </a:xfrm>
              <a:custGeom>
                <a:rect b="b" l="l" r="r" t="t"/>
                <a:pathLst>
                  <a:path extrusionOk="0" h="1455" w="609">
                    <a:moveTo>
                      <a:pt x="192" y="1087"/>
                    </a:moveTo>
                    <a:cubicBezTo>
                      <a:pt x="192" y="1087"/>
                      <a:pt x="608" y="1454"/>
                      <a:pt x="1"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1"/>
              <p:cNvSpPr/>
              <p:nvPr/>
            </p:nvSpPr>
            <p:spPr>
              <a:xfrm>
                <a:off x="4822150" y="2094875"/>
                <a:ext cx="23675" cy="15800"/>
              </a:xfrm>
              <a:custGeom>
                <a:rect b="b" l="l" r="r" t="t"/>
                <a:pathLst>
                  <a:path extrusionOk="0" h="632" w="947">
                    <a:moveTo>
                      <a:pt x="514" y="529"/>
                    </a:moveTo>
                    <a:cubicBezTo>
                      <a:pt x="514" y="529"/>
                      <a:pt x="946" y="631"/>
                      <a:pt x="1"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1"/>
              <p:cNvSpPr/>
              <p:nvPr/>
            </p:nvSpPr>
            <p:spPr>
              <a:xfrm>
                <a:off x="4877175" y="2155700"/>
                <a:ext cx="20825" cy="14600"/>
              </a:xfrm>
              <a:custGeom>
                <a:rect b="b" l="l" r="r" t="t"/>
                <a:pathLst>
                  <a:path extrusionOk="0" h="584" w="833">
                    <a:moveTo>
                      <a:pt x="450" y="480"/>
                    </a:moveTo>
                    <a:cubicBezTo>
                      <a:pt x="450" y="480"/>
                      <a:pt x="833" y="584"/>
                      <a:pt x="1"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1"/>
              <p:cNvSpPr/>
              <p:nvPr/>
            </p:nvSpPr>
            <p:spPr>
              <a:xfrm>
                <a:off x="4908900" y="2212850"/>
                <a:ext cx="19475" cy="15475"/>
              </a:xfrm>
              <a:custGeom>
                <a:rect b="b" l="l" r="r" t="t"/>
                <a:pathLst>
                  <a:path extrusionOk="0" h="619" w="779">
                    <a:moveTo>
                      <a:pt x="411" y="494"/>
                    </a:moveTo>
                    <a:cubicBezTo>
                      <a:pt x="411" y="494"/>
                      <a:pt x="778" y="618"/>
                      <a:pt x="0"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1"/>
              <p:cNvSpPr/>
              <p:nvPr/>
            </p:nvSpPr>
            <p:spPr>
              <a:xfrm>
                <a:off x="4852800" y="2013275"/>
                <a:ext cx="11475" cy="26650"/>
              </a:xfrm>
              <a:custGeom>
                <a:rect b="b" l="l" r="r" t="t"/>
                <a:pathLst>
                  <a:path extrusionOk="0" h="1066" w="459">
                    <a:moveTo>
                      <a:pt x="1" y="634"/>
                    </a:moveTo>
                    <a:cubicBezTo>
                      <a:pt x="1" y="634"/>
                      <a:pt x="78" y="1065"/>
                      <a:pt x="458"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1"/>
              <p:cNvSpPr/>
              <p:nvPr/>
            </p:nvSpPr>
            <p:spPr>
              <a:xfrm>
                <a:off x="4911375" y="2050500"/>
                <a:ext cx="14675" cy="24175"/>
              </a:xfrm>
              <a:custGeom>
                <a:rect b="b" l="l" r="r" t="t"/>
                <a:pathLst>
                  <a:path extrusionOk="0" h="967" w="587">
                    <a:moveTo>
                      <a:pt x="11" y="529"/>
                    </a:moveTo>
                    <a:cubicBezTo>
                      <a:pt x="11" y="529"/>
                      <a:pt x="0" y="966"/>
                      <a:pt x="587"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1"/>
              <p:cNvSpPr/>
              <p:nvPr/>
            </p:nvSpPr>
            <p:spPr>
              <a:xfrm>
                <a:off x="4954650" y="2128175"/>
                <a:ext cx="18250" cy="18175"/>
              </a:xfrm>
              <a:custGeom>
                <a:rect b="b" l="l" r="r" t="t"/>
                <a:pathLst>
                  <a:path extrusionOk="0" h="727" w="730">
                    <a:moveTo>
                      <a:pt x="92" y="333"/>
                    </a:moveTo>
                    <a:cubicBezTo>
                      <a:pt x="92" y="333"/>
                      <a:pt x="1" y="727"/>
                      <a:pt x="730"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1"/>
              <p:cNvSpPr/>
              <p:nvPr/>
            </p:nvSpPr>
            <p:spPr>
              <a:xfrm>
                <a:off x="4988300" y="2200700"/>
                <a:ext cx="17650" cy="12100"/>
              </a:xfrm>
              <a:custGeom>
                <a:rect b="b" l="l" r="r" t="t"/>
                <a:pathLst>
                  <a:path extrusionOk="0" h="484" w="706">
                    <a:moveTo>
                      <a:pt x="135" y="176"/>
                    </a:moveTo>
                    <a:cubicBezTo>
                      <a:pt x="135" y="176"/>
                      <a:pt x="0" y="483"/>
                      <a:pt x="706"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1"/>
              <p:cNvSpPr/>
              <p:nvPr/>
            </p:nvSpPr>
            <p:spPr>
              <a:xfrm>
                <a:off x="4764250" y="1995175"/>
                <a:ext cx="27325" cy="39950"/>
              </a:xfrm>
              <a:custGeom>
                <a:rect b="b" l="l" r="r" t="t"/>
                <a:pathLst>
                  <a:path extrusionOk="0" h="1598" w="1093">
                    <a:moveTo>
                      <a:pt x="512" y="1170"/>
                    </a:moveTo>
                    <a:cubicBezTo>
                      <a:pt x="512" y="1170"/>
                      <a:pt x="1093" y="1597"/>
                      <a:pt x="0"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1"/>
              <p:cNvSpPr/>
              <p:nvPr/>
            </p:nvSpPr>
            <p:spPr>
              <a:xfrm>
                <a:off x="4800250" y="2093600"/>
                <a:ext cx="33825" cy="15025"/>
              </a:xfrm>
              <a:custGeom>
                <a:rect b="b" l="l" r="r" t="t"/>
                <a:pathLst>
                  <a:path extrusionOk="0" h="601" w="1353">
                    <a:moveTo>
                      <a:pt x="780" y="503"/>
                    </a:moveTo>
                    <a:cubicBezTo>
                      <a:pt x="780" y="503"/>
                      <a:pt x="1353" y="601"/>
                      <a:pt x="1"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1"/>
              <p:cNvSpPr/>
              <p:nvPr/>
            </p:nvSpPr>
            <p:spPr>
              <a:xfrm>
                <a:off x="4857725" y="2153850"/>
                <a:ext cx="29850" cy="14300"/>
              </a:xfrm>
              <a:custGeom>
                <a:rect b="b" l="l" r="r" t="t"/>
                <a:pathLst>
                  <a:path extrusionOk="0" h="572" w="1194">
                    <a:moveTo>
                      <a:pt x="685" y="467"/>
                    </a:moveTo>
                    <a:cubicBezTo>
                      <a:pt x="685" y="467"/>
                      <a:pt x="1194" y="572"/>
                      <a:pt x="1"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1"/>
              <p:cNvSpPr/>
              <p:nvPr/>
            </p:nvSpPr>
            <p:spPr>
              <a:xfrm>
                <a:off x="4890050" y="2209950"/>
                <a:ext cx="28250" cy="15675"/>
              </a:xfrm>
              <a:custGeom>
                <a:rect b="b" l="l" r="r" t="t"/>
                <a:pathLst>
                  <a:path extrusionOk="0" h="627" w="1130">
                    <a:moveTo>
                      <a:pt x="641" y="495"/>
                    </a:moveTo>
                    <a:cubicBezTo>
                      <a:pt x="641" y="495"/>
                      <a:pt x="1130" y="626"/>
                      <a:pt x="0"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1"/>
              <p:cNvSpPr/>
              <p:nvPr/>
            </p:nvSpPr>
            <p:spPr>
              <a:xfrm>
                <a:off x="4847700" y="1992600"/>
                <a:ext cx="7275" cy="35825"/>
              </a:xfrm>
              <a:custGeom>
                <a:rect b="b" l="l" r="r" t="t"/>
                <a:pathLst>
                  <a:path extrusionOk="0" h="1433" w="291">
                    <a:moveTo>
                      <a:pt x="0" y="872"/>
                    </a:moveTo>
                    <a:cubicBezTo>
                      <a:pt x="0" y="872"/>
                      <a:pt x="156" y="1432"/>
                      <a:pt x="291"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1"/>
              <p:cNvSpPr/>
              <p:nvPr/>
            </p:nvSpPr>
            <p:spPr>
              <a:xfrm>
                <a:off x="4909600" y="2028400"/>
                <a:ext cx="11550" cy="34375"/>
              </a:xfrm>
              <a:custGeom>
                <a:rect b="b" l="l" r="r" t="t"/>
                <a:pathLst>
                  <a:path extrusionOk="0" h="1375" w="462">
                    <a:moveTo>
                      <a:pt x="0" y="796"/>
                    </a:moveTo>
                    <a:cubicBezTo>
                      <a:pt x="0" y="796"/>
                      <a:pt x="40" y="1374"/>
                      <a:pt x="461"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1"/>
              <p:cNvSpPr/>
              <p:nvPr/>
            </p:nvSpPr>
            <p:spPr>
              <a:xfrm>
                <a:off x="4956125" y="2106925"/>
                <a:ext cx="16300" cy="28450"/>
              </a:xfrm>
              <a:custGeom>
                <a:rect b="b" l="l" r="r" t="t"/>
                <a:pathLst>
                  <a:path extrusionOk="0" h="1138" w="652">
                    <a:moveTo>
                      <a:pt x="72" y="603"/>
                    </a:moveTo>
                    <a:cubicBezTo>
                      <a:pt x="72" y="603"/>
                      <a:pt x="1" y="1137"/>
                      <a:pt x="651"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1"/>
              <p:cNvSpPr/>
              <p:nvPr/>
            </p:nvSpPr>
            <p:spPr>
              <a:xfrm>
                <a:off x="4991175" y="2183300"/>
                <a:ext cx="17650" cy="20800"/>
              </a:xfrm>
              <a:custGeom>
                <a:rect b="b" l="l" r="r" t="t"/>
                <a:pathLst>
                  <a:path extrusionOk="0" h="832" w="706">
                    <a:moveTo>
                      <a:pt x="141" y="406"/>
                    </a:moveTo>
                    <a:cubicBezTo>
                      <a:pt x="141" y="406"/>
                      <a:pt x="0" y="831"/>
                      <a:pt x="706"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4744300" y="2016400"/>
                <a:ext cx="42525" cy="10325"/>
              </a:xfrm>
              <a:custGeom>
                <a:rect b="b" l="l" r="r" t="t"/>
                <a:pathLst>
                  <a:path extrusionOk="0" h="413" w="1701">
                    <a:moveTo>
                      <a:pt x="1072" y="75"/>
                    </a:moveTo>
                    <a:cubicBezTo>
                      <a:pt x="1072" y="75"/>
                      <a:pt x="1700" y="413"/>
                      <a:pt x="0"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1"/>
              <p:cNvSpPr/>
              <p:nvPr/>
            </p:nvSpPr>
            <p:spPr>
              <a:xfrm>
                <a:off x="4792900" y="2104225"/>
                <a:ext cx="34800" cy="4850"/>
              </a:xfrm>
              <a:custGeom>
                <a:rect b="b" l="l" r="r" t="t"/>
                <a:pathLst>
                  <a:path extrusionOk="0" h="194" w="1392">
                    <a:moveTo>
                      <a:pt x="814" y="0"/>
                    </a:moveTo>
                    <a:cubicBezTo>
                      <a:pt x="814" y="0"/>
                      <a:pt x="1392" y="41"/>
                      <a:pt x="1" y="193"/>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1"/>
              <p:cNvSpPr/>
              <p:nvPr/>
            </p:nvSpPr>
            <p:spPr>
              <a:xfrm>
                <a:off x="4850975" y="2163600"/>
                <a:ext cx="31000" cy="3600"/>
              </a:xfrm>
              <a:custGeom>
                <a:rect b="b" l="l" r="r" t="t"/>
                <a:pathLst>
                  <a:path extrusionOk="0" h="144" w="1240">
                    <a:moveTo>
                      <a:pt x="727" y="0"/>
                    </a:moveTo>
                    <a:cubicBezTo>
                      <a:pt x="727" y="0"/>
                      <a:pt x="1239" y="55"/>
                      <a:pt x="0" y="144"/>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4882650" y="2220100"/>
                <a:ext cx="30375" cy="2475"/>
              </a:xfrm>
              <a:custGeom>
                <a:rect b="b" l="l" r="r" t="t"/>
                <a:pathLst>
                  <a:path extrusionOk="0" h="99" w="1215">
                    <a:moveTo>
                      <a:pt x="718" y="1"/>
                    </a:moveTo>
                    <a:cubicBezTo>
                      <a:pt x="718" y="1"/>
                      <a:pt x="1215" y="84"/>
                      <a:pt x="0" y="99"/>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
              <p:cNvSpPr/>
              <p:nvPr/>
            </p:nvSpPr>
            <p:spPr>
              <a:xfrm>
                <a:off x="4830300" y="1990375"/>
                <a:ext cx="22650" cy="31150"/>
              </a:xfrm>
              <a:custGeom>
                <a:rect b="b" l="l" r="r" t="t"/>
                <a:pathLst>
                  <a:path extrusionOk="0" h="1246" w="906">
                    <a:moveTo>
                      <a:pt x="672" y="698"/>
                    </a:moveTo>
                    <a:cubicBezTo>
                      <a:pt x="672" y="698"/>
                      <a:pt x="906" y="1245"/>
                      <a:pt x="0"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1"/>
              <p:cNvSpPr/>
              <p:nvPr/>
            </p:nvSpPr>
            <p:spPr>
              <a:xfrm>
                <a:off x="4897375" y="2021300"/>
                <a:ext cx="15950" cy="35000"/>
              </a:xfrm>
              <a:custGeom>
                <a:rect b="b" l="l" r="r" t="t"/>
                <a:pathLst>
                  <a:path extrusionOk="0" h="1400" w="638">
                    <a:moveTo>
                      <a:pt x="519" y="816"/>
                    </a:moveTo>
                    <a:cubicBezTo>
                      <a:pt x="519" y="816"/>
                      <a:pt x="638" y="1399"/>
                      <a:pt x="0"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4951500" y="2094475"/>
                <a:ext cx="8425" cy="35725"/>
              </a:xfrm>
              <a:custGeom>
                <a:rect b="b" l="l" r="r" t="t"/>
                <a:pathLst>
                  <a:path extrusionOk="0" h="1429" w="337">
                    <a:moveTo>
                      <a:pt x="334" y="871"/>
                    </a:moveTo>
                    <a:cubicBezTo>
                      <a:pt x="334" y="871"/>
                      <a:pt x="336" y="1429"/>
                      <a:pt x="1"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a:off x="4993675" y="2170025"/>
                <a:ext cx="3450" cy="30400"/>
              </a:xfrm>
              <a:custGeom>
                <a:rect b="b" l="l" r="r" t="t"/>
                <a:pathLst>
                  <a:path extrusionOk="0" h="1216" w="138">
                    <a:moveTo>
                      <a:pt x="138" y="760"/>
                    </a:moveTo>
                    <a:cubicBezTo>
                      <a:pt x="138" y="760"/>
                      <a:pt x="55" y="1215"/>
                      <a:pt x="1"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p:nvPr/>
            </p:nvSpPr>
            <p:spPr>
              <a:xfrm>
                <a:off x="4763150" y="2030150"/>
                <a:ext cx="29375" cy="6725"/>
              </a:xfrm>
              <a:custGeom>
                <a:rect b="b" l="l" r="r" t="t"/>
                <a:pathLst>
                  <a:path extrusionOk="0" h="269" w="1175">
                    <a:moveTo>
                      <a:pt x="1095" y="1"/>
                    </a:moveTo>
                    <a:cubicBezTo>
                      <a:pt x="1095" y="1"/>
                      <a:pt x="1174" y="269"/>
                      <a:pt x="1" y="162"/>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1"/>
              <p:cNvSpPr/>
              <p:nvPr/>
            </p:nvSpPr>
            <p:spPr>
              <a:xfrm>
                <a:off x="4812875" y="2106250"/>
                <a:ext cx="22500" cy="8075"/>
              </a:xfrm>
              <a:custGeom>
                <a:rect b="b" l="l" r="r" t="t"/>
                <a:pathLst>
                  <a:path extrusionOk="0" h="323" w="900">
                    <a:moveTo>
                      <a:pt x="750" y="1"/>
                    </a:moveTo>
                    <a:cubicBezTo>
                      <a:pt x="750" y="1"/>
                      <a:pt x="900" y="125"/>
                      <a:pt x="1" y="323"/>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a:off x="4868650" y="2165975"/>
                <a:ext cx="20075" cy="6475"/>
              </a:xfrm>
              <a:custGeom>
                <a:rect b="b" l="l" r="r" t="t"/>
                <a:pathLst>
                  <a:path extrusionOk="0" h="259" w="803">
                    <a:moveTo>
                      <a:pt x="672" y="0"/>
                    </a:moveTo>
                    <a:cubicBezTo>
                      <a:pt x="672" y="0"/>
                      <a:pt x="803" y="114"/>
                      <a:pt x="0" y="258"/>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1"/>
              <p:cNvSpPr/>
              <p:nvPr/>
            </p:nvSpPr>
            <p:spPr>
              <a:xfrm>
                <a:off x="4899600" y="2223350"/>
                <a:ext cx="19825" cy="5375"/>
              </a:xfrm>
              <a:custGeom>
                <a:rect b="b" l="l" r="r" t="t"/>
                <a:pathLst>
                  <a:path extrusionOk="0" h="215" w="793">
                    <a:moveTo>
                      <a:pt x="671" y="1"/>
                    </a:moveTo>
                    <a:cubicBezTo>
                      <a:pt x="671" y="1"/>
                      <a:pt x="792" y="119"/>
                      <a:pt x="1" y="214"/>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1"/>
              <p:cNvSpPr/>
              <p:nvPr/>
            </p:nvSpPr>
            <p:spPr>
              <a:xfrm>
                <a:off x="4833225" y="2010450"/>
                <a:ext cx="20350" cy="19400"/>
              </a:xfrm>
              <a:custGeom>
                <a:rect b="b" l="l" r="r" t="t"/>
                <a:pathLst>
                  <a:path extrusionOk="0" h="776" w="814">
                    <a:moveTo>
                      <a:pt x="813" y="599"/>
                    </a:moveTo>
                    <a:cubicBezTo>
                      <a:pt x="813" y="599"/>
                      <a:pt x="722" y="776"/>
                      <a:pt x="0"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p:nvPr/>
            </p:nvSpPr>
            <p:spPr>
              <a:xfrm>
                <a:off x="4896225" y="2041525"/>
                <a:ext cx="16900" cy="22575"/>
              </a:xfrm>
              <a:custGeom>
                <a:rect b="b" l="l" r="r" t="t"/>
                <a:pathLst>
                  <a:path extrusionOk="0" h="903" w="676">
                    <a:moveTo>
                      <a:pt x="676" y="750"/>
                    </a:moveTo>
                    <a:cubicBezTo>
                      <a:pt x="676" y="750"/>
                      <a:pt x="550" y="903"/>
                      <a:pt x="0"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a:off x="4946650" y="2112525"/>
                <a:ext cx="12350" cy="23925"/>
              </a:xfrm>
              <a:custGeom>
                <a:rect b="b" l="l" r="r" t="t"/>
                <a:pathLst>
                  <a:path extrusionOk="0" h="957" w="494">
                    <a:moveTo>
                      <a:pt x="493" y="849"/>
                    </a:moveTo>
                    <a:cubicBezTo>
                      <a:pt x="493" y="849"/>
                      <a:pt x="347" y="956"/>
                      <a:pt x="0"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1"/>
              <p:cNvSpPr/>
              <p:nvPr/>
            </p:nvSpPr>
            <p:spPr>
              <a:xfrm>
                <a:off x="4986925" y="2184000"/>
                <a:ext cx="6825" cy="20825"/>
              </a:xfrm>
              <a:custGeom>
                <a:rect b="b" l="l" r="r" t="t"/>
                <a:pathLst>
                  <a:path extrusionOk="0" h="833" w="273">
                    <a:moveTo>
                      <a:pt x="272" y="767"/>
                    </a:moveTo>
                    <a:cubicBezTo>
                      <a:pt x="272" y="767"/>
                      <a:pt x="137" y="833"/>
                      <a:pt x="1"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1"/>
              <p:cNvSpPr/>
              <p:nvPr/>
            </p:nvSpPr>
            <p:spPr>
              <a:xfrm>
                <a:off x="4778450" y="2042125"/>
                <a:ext cx="29375" cy="6725"/>
              </a:xfrm>
              <a:custGeom>
                <a:rect b="b" l="l" r="r" t="t"/>
                <a:pathLst>
                  <a:path extrusionOk="0" h="269" w="1175">
                    <a:moveTo>
                      <a:pt x="1096" y="0"/>
                    </a:moveTo>
                    <a:cubicBezTo>
                      <a:pt x="1096" y="0"/>
                      <a:pt x="1174" y="268"/>
                      <a:pt x="1" y="16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1"/>
              <p:cNvSpPr/>
              <p:nvPr/>
            </p:nvSpPr>
            <p:spPr>
              <a:xfrm>
                <a:off x="4828225" y="2109225"/>
                <a:ext cx="22500" cy="8050"/>
              </a:xfrm>
              <a:custGeom>
                <a:rect b="b" l="l" r="r" t="t"/>
                <a:pathLst>
                  <a:path extrusionOk="0" h="322" w="900">
                    <a:moveTo>
                      <a:pt x="750" y="0"/>
                    </a:moveTo>
                    <a:cubicBezTo>
                      <a:pt x="750" y="0"/>
                      <a:pt x="900" y="123"/>
                      <a:pt x="0" y="322"/>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1"/>
              <p:cNvSpPr/>
              <p:nvPr/>
            </p:nvSpPr>
            <p:spPr>
              <a:xfrm>
                <a:off x="4882250" y="2169050"/>
                <a:ext cx="20075" cy="6475"/>
              </a:xfrm>
              <a:custGeom>
                <a:rect b="b" l="l" r="r" t="t"/>
                <a:pathLst>
                  <a:path extrusionOk="0" h="259" w="803">
                    <a:moveTo>
                      <a:pt x="672" y="1"/>
                    </a:moveTo>
                    <a:cubicBezTo>
                      <a:pt x="672" y="1"/>
                      <a:pt x="803" y="114"/>
                      <a:pt x="0" y="258"/>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1"/>
              <p:cNvSpPr/>
              <p:nvPr/>
            </p:nvSpPr>
            <p:spPr>
              <a:xfrm>
                <a:off x="4912700" y="2227150"/>
                <a:ext cx="19825" cy="5350"/>
              </a:xfrm>
              <a:custGeom>
                <a:rect b="b" l="l" r="r" t="t"/>
                <a:pathLst>
                  <a:path extrusionOk="0" h="214" w="793">
                    <a:moveTo>
                      <a:pt x="670" y="1"/>
                    </a:moveTo>
                    <a:cubicBezTo>
                      <a:pt x="670" y="1"/>
                      <a:pt x="792" y="119"/>
                      <a:pt x="0" y="214"/>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1"/>
              <p:cNvSpPr/>
              <p:nvPr/>
            </p:nvSpPr>
            <p:spPr>
              <a:xfrm>
                <a:off x="4836925" y="2025575"/>
                <a:ext cx="20350" cy="19375"/>
              </a:xfrm>
              <a:custGeom>
                <a:rect b="b" l="l" r="r" t="t"/>
                <a:pathLst>
                  <a:path extrusionOk="0" h="775" w="814">
                    <a:moveTo>
                      <a:pt x="814" y="599"/>
                    </a:moveTo>
                    <a:cubicBezTo>
                      <a:pt x="814" y="599"/>
                      <a:pt x="722" y="775"/>
                      <a:pt x="1"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a:off x="4896800" y="2057050"/>
                <a:ext cx="16925" cy="22600"/>
              </a:xfrm>
              <a:custGeom>
                <a:rect b="b" l="l" r="r" t="t"/>
                <a:pathLst>
                  <a:path extrusionOk="0" h="904" w="677">
                    <a:moveTo>
                      <a:pt x="677" y="750"/>
                    </a:moveTo>
                    <a:cubicBezTo>
                      <a:pt x="677" y="750"/>
                      <a:pt x="551" y="903"/>
                      <a:pt x="1"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a:off x="4944300" y="2126725"/>
                <a:ext cx="12375" cy="23925"/>
              </a:xfrm>
              <a:custGeom>
                <a:rect b="b" l="l" r="r" t="t"/>
                <a:pathLst>
                  <a:path extrusionOk="0" h="957" w="495">
                    <a:moveTo>
                      <a:pt x="494" y="849"/>
                    </a:moveTo>
                    <a:cubicBezTo>
                      <a:pt x="494" y="849"/>
                      <a:pt x="347" y="957"/>
                      <a:pt x="1"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4982825" y="2195250"/>
                <a:ext cx="6850" cy="20800"/>
              </a:xfrm>
              <a:custGeom>
                <a:rect b="b" l="l" r="r" t="t"/>
                <a:pathLst>
                  <a:path extrusionOk="0" h="832" w="274">
                    <a:moveTo>
                      <a:pt x="273" y="766"/>
                    </a:moveTo>
                    <a:cubicBezTo>
                      <a:pt x="273" y="766"/>
                      <a:pt x="137" y="832"/>
                      <a:pt x="1"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a:off x="4801550" y="2056450"/>
                <a:ext cx="24825" cy="6950"/>
              </a:xfrm>
              <a:custGeom>
                <a:rect b="b" l="l" r="r" t="t"/>
                <a:pathLst>
                  <a:path extrusionOk="0" h="278" w="993">
                    <a:moveTo>
                      <a:pt x="902" y="0"/>
                    </a:moveTo>
                    <a:cubicBezTo>
                      <a:pt x="902" y="0"/>
                      <a:pt x="992" y="278"/>
                      <a:pt x="0" y="64"/>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1"/>
              <p:cNvSpPr/>
              <p:nvPr/>
            </p:nvSpPr>
            <p:spPr>
              <a:xfrm>
                <a:off x="4849275" y="2112775"/>
                <a:ext cx="20075" cy="5725"/>
              </a:xfrm>
              <a:custGeom>
                <a:rect b="b" l="l" r="r" t="t"/>
                <a:pathLst>
                  <a:path extrusionOk="0" h="229" w="803">
                    <a:moveTo>
                      <a:pt x="641" y="1"/>
                    </a:moveTo>
                    <a:cubicBezTo>
                      <a:pt x="641" y="1"/>
                      <a:pt x="802" y="126"/>
                      <a:pt x="0" y="229"/>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1"/>
              <p:cNvSpPr/>
              <p:nvPr/>
            </p:nvSpPr>
            <p:spPr>
              <a:xfrm>
                <a:off x="4900950" y="2172775"/>
                <a:ext cx="17900" cy="4500"/>
              </a:xfrm>
              <a:custGeom>
                <a:rect b="b" l="l" r="r" t="t"/>
                <a:pathLst>
                  <a:path extrusionOk="0" h="180" w="716">
                    <a:moveTo>
                      <a:pt x="573" y="1"/>
                    </a:moveTo>
                    <a:cubicBezTo>
                      <a:pt x="573" y="1"/>
                      <a:pt x="716" y="116"/>
                      <a:pt x="1" y="18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1"/>
              <p:cNvSpPr/>
              <p:nvPr/>
            </p:nvSpPr>
            <p:spPr>
              <a:xfrm>
                <a:off x="4930825" y="2231725"/>
                <a:ext cx="17575" cy="3575"/>
              </a:xfrm>
              <a:custGeom>
                <a:rect b="b" l="l" r="r" t="t"/>
                <a:pathLst>
                  <a:path extrusionOk="0" h="143" w="703">
                    <a:moveTo>
                      <a:pt x="571" y="0"/>
                    </a:moveTo>
                    <a:cubicBezTo>
                      <a:pt x="571" y="0"/>
                      <a:pt x="703" y="121"/>
                      <a:pt x="1" y="143"/>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1"/>
              <p:cNvSpPr/>
              <p:nvPr/>
            </p:nvSpPr>
            <p:spPr>
              <a:xfrm>
                <a:off x="4845850" y="2045450"/>
                <a:ext cx="15850" cy="17850"/>
              </a:xfrm>
              <a:custGeom>
                <a:rect b="b" l="l" r="r" t="t"/>
                <a:pathLst>
                  <a:path extrusionOk="0" h="714" w="634">
                    <a:moveTo>
                      <a:pt x="633" y="527"/>
                    </a:moveTo>
                    <a:cubicBezTo>
                      <a:pt x="633" y="527"/>
                      <a:pt x="543" y="713"/>
                      <a:pt x="0"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1"/>
              <p:cNvSpPr/>
              <p:nvPr/>
            </p:nvSpPr>
            <p:spPr>
              <a:xfrm>
                <a:off x="4901525" y="2078300"/>
                <a:ext cx="12875" cy="20175"/>
              </a:xfrm>
              <a:custGeom>
                <a:rect b="b" l="l" r="r" t="t"/>
                <a:pathLst>
                  <a:path extrusionOk="0" h="807" w="515">
                    <a:moveTo>
                      <a:pt x="515" y="642"/>
                    </a:moveTo>
                    <a:cubicBezTo>
                      <a:pt x="515" y="642"/>
                      <a:pt x="389" y="807"/>
                      <a:pt x="0"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1"/>
              <p:cNvSpPr/>
              <p:nvPr/>
            </p:nvSpPr>
            <p:spPr>
              <a:xfrm>
                <a:off x="4944775" y="2147125"/>
                <a:ext cx="9050" cy="20750"/>
              </a:xfrm>
              <a:custGeom>
                <a:rect b="b" l="l" r="r" t="t"/>
                <a:pathLst>
                  <a:path extrusionOk="0" h="830" w="362">
                    <a:moveTo>
                      <a:pt x="362" y="712"/>
                    </a:moveTo>
                    <a:cubicBezTo>
                      <a:pt x="362" y="712"/>
                      <a:pt x="213" y="830"/>
                      <a:pt x="0"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1"/>
              <p:cNvSpPr/>
              <p:nvPr/>
            </p:nvSpPr>
            <p:spPr>
              <a:xfrm>
                <a:off x="4980075" y="2211975"/>
                <a:ext cx="4675" cy="17700"/>
              </a:xfrm>
              <a:custGeom>
                <a:rect b="b" l="l" r="r" t="t"/>
                <a:pathLst>
                  <a:path extrusionOk="0" h="708" w="187">
                    <a:moveTo>
                      <a:pt x="187" y="634"/>
                    </a:moveTo>
                    <a:cubicBezTo>
                      <a:pt x="187" y="634"/>
                      <a:pt x="48" y="707"/>
                      <a:pt x="1"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1"/>
              <p:cNvSpPr/>
              <p:nvPr/>
            </p:nvSpPr>
            <p:spPr>
              <a:xfrm>
                <a:off x="4822875" y="2067825"/>
                <a:ext cx="19750" cy="5575"/>
              </a:xfrm>
              <a:custGeom>
                <a:rect b="b" l="l" r="r" t="t"/>
                <a:pathLst>
                  <a:path extrusionOk="0" h="223" w="790">
                    <a:moveTo>
                      <a:pt x="717" y="0"/>
                    </a:moveTo>
                    <a:cubicBezTo>
                      <a:pt x="717" y="0"/>
                      <a:pt x="790" y="223"/>
                      <a:pt x="0" y="48"/>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1"/>
              <p:cNvSpPr/>
              <p:nvPr/>
            </p:nvSpPr>
            <p:spPr>
              <a:xfrm>
                <a:off x="4868725" y="2115125"/>
                <a:ext cx="16025" cy="4525"/>
              </a:xfrm>
              <a:custGeom>
                <a:rect b="b" l="l" r="r" t="t"/>
                <a:pathLst>
                  <a:path extrusionOk="0" h="181" w="641">
                    <a:moveTo>
                      <a:pt x="511" y="0"/>
                    </a:moveTo>
                    <a:cubicBezTo>
                      <a:pt x="511" y="0"/>
                      <a:pt x="641" y="101"/>
                      <a:pt x="0" y="18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1"/>
              <p:cNvSpPr/>
              <p:nvPr/>
            </p:nvSpPr>
            <p:spPr>
              <a:xfrm>
                <a:off x="4918225" y="2175350"/>
                <a:ext cx="14300" cy="3575"/>
              </a:xfrm>
              <a:custGeom>
                <a:rect b="b" l="l" r="r" t="t"/>
                <a:pathLst>
                  <a:path extrusionOk="0" h="143" w="572">
                    <a:moveTo>
                      <a:pt x="457" y="1"/>
                    </a:moveTo>
                    <a:cubicBezTo>
                      <a:pt x="457" y="1"/>
                      <a:pt x="571" y="93"/>
                      <a:pt x="0" y="142"/>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1"/>
              <p:cNvSpPr/>
              <p:nvPr/>
            </p:nvSpPr>
            <p:spPr>
              <a:xfrm>
                <a:off x="4947600" y="2235050"/>
                <a:ext cx="14025" cy="2825"/>
              </a:xfrm>
              <a:custGeom>
                <a:rect b="b" l="l" r="r" t="t"/>
                <a:pathLst>
                  <a:path extrusionOk="0" h="113" w="561">
                    <a:moveTo>
                      <a:pt x="455" y="1"/>
                    </a:moveTo>
                    <a:cubicBezTo>
                      <a:pt x="455" y="1"/>
                      <a:pt x="560" y="98"/>
                      <a:pt x="1" y="113"/>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1"/>
              <p:cNvSpPr/>
              <p:nvPr/>
            </p:nvSpPr>
            <p:spPr>
              <a:xfrm>
                <a:off x="4854075" y="2063825"/>
                <a:ext cx="12550" cy="14250"/>
              </a:xfrm>
              <a:custGeom>
                <a:rect b="b" l="l" r="r" t="t"/>
                <a:pathLst>
                  <a:path extrusionOk="0" h="570" w="502">
                    <a:moveTo>
                      <a:pt x="501" y="419"/>
                    </a:moveTo>
                    <a:cubicBezTo>
                      <a:pt x="501" y="419"/>
                      <a:pt x="430" y="570"/>
                      <a:pt x="0"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1"/>
              <p:cNvSpPr/>
              <p:nvPr/>
            </p:nvSpPr>
            <p:spPr>
              <a:xfrm>
                <a:off x="4905875" y="2097925"/>
                <a:ext cx="10200" cy="16100"/>
              </a:xfrm>
              <a:custGeom>
                <a:rect b="b" l="l" r="r" t="t"/>
                <a:pathLst>
                  <a:path extrusionOk="0" h="644" w="408">
                    <a:moveTo>
                      <a:pt x="408" y="511"/>
                    </a:moveTo>
                    <a:cubicBezTo>
                      <a:pt x="408" y="511"/>
                      <a:pt x="307" y="644"/>
                      <a:pt x="1"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1"/>
              <p:cNvSpPr/>
              <p:nvPr/>
            </p:nvSpPr>
            <p:spPr>
              <a:xfrm>
                <a:off x="4945200" y="2166025"/>
                <a:ext cx="7150" cy="16525"/>
              </a:xfrm>
              <a:custGeom>
                <a:rect b="b" l="l" r="r" t="t"/>
                <a:pathLst>
                  <a:path extrusionOk="0" h="661" w="286">
                    <a:moveTo>
                      <a:pt x="286" y="565"/>
                    </a:moveTo>
                    <a:cubicBezTo>
                      <a:pt x="286" y="565"/>
                      <a:pt x="166" y="660"/>
                      <a:pt x="1"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1"/>
              <p:cNvSpPr/>
              <p:nvPr/>
            </p:nvSpPr>
            <p:spPr>
              <a:xfrm>
                <a:off x="4977550" y="2227425"/>
                <a:ext cx="3675" cy="14100"/>
              </a:xfrm>
              <a:custGeom>
                <a:rect b="b" l="l" r="r" t="t"/>
                <a:pathLst>
                  <a:path extrusionOk="0" h="564" w="147">
                    <a:moveTo>
                      <a:pt x="146" y="504"/>
                    </a:moveTo>
                    <a:cubicBezTo>
                      <a:pt x="146" y="504"/>
                      <a:pt x="35" y="564"/>
                      <a:pt x="0"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1"/>
              <p:cNvSpPr/>
              <p:nvPr/>
            </p:nvSpPr>
            <p:spPr>
              <a:xfrm>
                <a:off x="4739625" y="1995725"/>
                <a:ext cx="55825" cy="36525"/>
              </a:xfrm>
              <a:custGeom>
                <a:rect b="b" l="l" r="r" t="t"/>
                <a:pathLst>
                  <a:path extrusionOk="0" h="1461" w="2233">
                    <a:moveTo>
                      <a:pt x="1307" y="1043"/>
                    </a:moveTo>
                    <a:cubicBezTo>
                      <a:pt x="1307" y="1043"/>
                      <a:pt x="2233" y="1461"/>
                      <a:pt x="0"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1"/>
              <p:cNvSpPr/>
              <p:nvPr/>
            </p:nvSpPr>
            <p:spPr>
              <a:xfrm>
                <a:off x="4782350" y="2099225"/>
                <a:ext cx="53600" cy="7075"/>
              </a:xfrm>
              <a:custGeom>
                <a:rect b="b" l="l" r="r" t="t"/>
                <a:pathLst>
                  <a:path extrusionOk="0" h="283" w="2144">
                    <a:moveTo>
                      <a:pt x="1319" y="264"/>
                    </a:moveTo>
                    <a:cubicBezTo>
                      <a:pt x="1319" y="264"/>
                      <a:pt x="2144" y="282"/>
                      <a:pt x="1"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1"/>
              <p:cNvSpPr/>
              <p:nvPr/>
            </p:nvSpPr>
            <p:spPr>
              <a:xfrm>
                <a:off x="4841875" y="2157775"/>
                <a:ext cx="47550" cy="7950"/>
              </a:xfrm>
              <a:custGeom>
                <a:rect b="b" l="l" r="r" t="t"/>
                <a:pathLst>
                  <a:path extrusionOk="0" h="318" w="1902">
                    <a:moveTo>
                      <a:pt x="1164" y="292"/>
                    </a:moveTo>
                    <a:cubicBezTo>
                      <a:pt x="1164" y="292"/>
                      <a:pt x="1902" y="317"/>
                      <a:pt x="1"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1"/>
              <p:cNvSpPr/>
              <p:nvPr/>
            </p:nvSpPr>
            <p:spPr>
              <a:xfrm>
                <a:off x="4873600" y="2212775"/>
                <a:ext cx="45950" cy="10475"/>
              </a:xfrm>
              <a:custGeom>
                <a:rect b="b" l="l" r="r" t="t"/>
                <a:pathLst>
                  <a:path extrusionOk="0" h="419" w="1838">
                    <a:moveTo>
                      <a:pt x="1148" y="356"/>
                    </a:moveTo>
                    <a:cubicBezTo>
                      <a:pt x="1148" y="356"/>
                      <a:pt x="1838" y="419"/>
                      <a:pt x="1"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1"/>
              <p:cNvSpPr/>
              <p:nvPr/>
            </p:nvSpPr>
            <p:spPr>
              <a:xfrm>
                <a:off x="4838700" y="1976900"/>
                <a:ext cx="17375" cy="51750"/>
              </a:xfrm>
              <a:custGeom>
                <a:rect b="b" l="l" r="r" t="t"/>
                <a:pathLst>
                  <a:path extrusionOk="0" h="2070" w="695">
                    <a:moveTo>
                      <a:pt x="291" y="1333"/>
                    </a:moveTo>
                    <a:cubicBezTo>
                      <a:pt x="291" y="1333"/>
                      <a:pt x="695" y="2070"/>
                      <a:pt x="0"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1"/>
              <p:cNvSpPr/>
              <p:nvPr/>
            </p:nvSpPr>
            <p:spPr>
              <a:xfrm>
                <a:off x="4908350" y="2009800"/>
                <a:ext cx="6625" cy="54125"/>
              </a:xfrm>
              <a:custGeom>
                <a:rect b="b" l="l" r="r" t="t"/>
                <a:pathLst>
                  <a:path extrusionOk="0" h="2165" w="265">
                    <a:moveTo>
                      <a:pt x="16" y="1362"/>
                    </a:moveTo>
                    <a:cubicBezTo>
                      <a:pt x="16" y="1362"/>
                      <a:pt x="264" y="2165"/>
                      <a:pt x="1"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1"/>
              <p:cNvSpPr/>
              <p:nvPr/>
            </p:nvSpPr>
            <p:spPr>
              <a:xfrm>
                <a:off x="4957950" y="2086825"/>
                <a:ext cx="5975" cy="50700"/>
              </a:xfrm>
              <a:custGeom>
                <a:rect b="b" l="l" r="r" t="t"/>
                <a:pathLst>
                  <a:path extrusionOk="0" h="2028" w="239">
                    <a:moveTo>
                      <a:pt x="0" y="1239"/>
                    </a:moveTo>
                    <a:cubicBezTo>
                      <a:pt x="0" y="1239"/>
                      <a:pt x="82" y="2027"/>
                      <a:pt x="239"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1"/>
              <p:cNvSpPr/>
              <p:nvPr/>
            </p:nvSpPr>
            <p:spPr>
              <a:xfrm>
                <a:off x="4993975" y="2165675"/>
                <a:ext cx="11025" cy="40725"/>
              </a:xfrm>
              <a:custGeom>
                <a:rect b="b" l="l" r="r" t="t"/>
                <a:pathLst>
                  <a:path extrusionOk="0" h="1629" w="441">
                    <a:moveTo>
                      <a:pt x="55" y="974"/>
                    </a:moveTo>
                    <a:cubicBezTo>
                      <a:pt x="55" y="974"/>
                      <a:pt x="1" y="1629"/>
                      <a:pt x="440"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1"/>
              <p:cNvSpPr/>
              <p:nvPr/>
            </p:nvSpPr>
            <p:spPr>
              <a:xfrm>
                <a:off x="5284750" y="1957750"/>
                <a:ext cx="59875" cy="149875"/>
              </a:xfrm>
              <a:custGeom>
                <a:rect b="b" l="l" r="r" t="t"/>
                <a:pathLst>
                  <a:path extrusionOk="0" h="5995" w="2395">
                    <a:moveTo>
                      <a:pt x="0" y="5995"/>
                    </a:moveTo>
                    <a:cubicBezTo>
                      <a:pt x="0" y="5995"/>
                      <a:pt x="100" y="1389"/>
                      <a:pt x="1299" y="655"/>
                    </a:cubicBezTo>
                    <a:cubicBezTo>
                      <a:pt x="2368" y="1"/>
                      <a:pt x="2394" y="2093"/>
                      <a:pt x="0" y="5995"/>
                    </a:cubicBezTo>
                    <a:close/>
                  </a:path>
                </a:pathLst>
              </a:custGeom>
              <a:solidFill>
                <a:srgbClr val="74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1"/>
              <p:cNvSpPr/>
              <p:nvPr/>
            </p:nvSpPr>
            <p:spPr>
              <a:xfrm>
                <a:off x="5220725" y="1979975"/>
                <a:ext cx="59975" cy="159375"/>
              </a:xfrm>
              <a:custGeom>
                <a:rect b="b" l="l" r="r" t="t"/>
                <a:pathLst>
                  <a:path extrusionOk="0" h="6375" w="2399">
                    <a:moveTo>
                      <a:pt x="986" y="6374"/>
                    </a:moveTo>
                    <a:cubicBezTo>
                      <a:pt x="986" y="6374"/>
                      <a:pt x="0" y="1879"/>
                      <a:pt x="995" y="886"/>
                    </a:cubicBezTo>
                    <a:cubicBezTo>
                      <a:pt x="1882" y="1"/>
                      <a:pt x="2399" y="2026"/>
                      <a:pt x="986" y="6374"/>
                    </a:cubicBezTo>
                    <a:close/>
                  </a:path>
                </a:pathLst>
              </a:custGeom>
              <a:solidFill>
                <a:srgbClr val="74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1"/>
              <p:cNvSpPr/>
              <p:nvPr/>
            </p:nvSpPr>
            <p:spPr>
              <a:xfrm>
                <a:off x="5170475" y="2060775"/>
                <a:ext cx="55600" cy="145875"/>
              </a:xfrm>
              <a:custGeom>
                <a:rect b="b" l="l" r="r" t="t"/>
                <a:pathLst>
                  <a:path extrusionOk="0" h="5835" w="2224">
                    <a:moveTo>
                      <a:pt x="1700" y="5834"/>
                    </a:moveTo>
                    <a:cubicBezTo>
                      <a:pt x="1700" y="5834"/>
                      <a:pt x="0" y="1989"/>
                      <a:pt x="735" y="938"/>
                    </a:cubicBezTo>
                    <a:cubicBezTo>
                      <a:pt x="1391" y="1"/>
                      <a:pt x="2223" y="1721"/>
                      <a:pt x="1700" y="5834"/>
                    </a:cubicBezTo>
                    <a:close/>
                  </a:path>
                </a:pathLst>
              </a:custGeom>
              <a:solidFill>
                <a:srgbClr val="74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1"/>
              <p:cNvSpPr/>
              <p:nvPr/>
            </p:nvSpPr>
            <p:spPr>
              <a:xfrm>
                <a:off x="5130850" y="2147675"/>
                <a:ext cx="55300" cy="112000"/>
              </a:xfrm>
              <a:custGeom>
                <a:rect b="b" l="l" r="r" t="t"/>
                <a:pathLst>
                  <a:path extrusionOk="0" h="4480" w="2212">
                    <a:moveTo>
                      <a:pt x="2211" y="4479"/>
                    </a:moveTo>
                    <a:cubicBezTo>
                      <a:pt x="2211" y="4479"/>
                      <a:pt x="0" y="1713"/>
                      <a:pt x="585" y="808"/>
                    </a:cubicBezTo>
                    <a:cubicBezTo>
                      <a:pt x="1106" y="1"/>
                      <a:pt x="2167" y="1229"/>
                      <a:pt x="2211" y="4479"/>
                    </a:cubicBezTo>
                    <a:close/>
                  </a:path>
                </a:pathLst>
              </a:custGeom>
              <a:solidFill>
                <a:srgbClr val="74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1"/>
              <p:cNvSpPr/>
              <p:nvPr/>
            </p:nvSpPr>
            <p:spPr>
              <a:xfrm>
                <a:off x="5194125" y="2189800"/>
                <a:ext cx="114450" cy="54750"/>
              </a:xfrm>
              <a:custGeom>
                <a:rect b="b" l="l" r="r" t="t"/>
                <a:pathLst>
                  <a:path extrusionOk="0" h="2190" w="4578">
                    <a:moveTo>
                      <a:pt x="1" y="1977"/>
                    </a:moveTo>
                    <a:cubicBezTo>
                      <a:pt x="1" y="1977"/>
                      <a:pt x="2963" y="0"/>
                      <a:pt x="3816" y="652"/>
                    </a:cubicBezTo>
                    <a:cubicBezTo>
                      <a:pt x="4578" y="1234"/>
                      <a:pt x="3255" y="2190"/>
                      <a:pt x="1" y="1977"/>
                    </a:cubicBezTo>
                    <a:close/>
                  </a:path>
                </a:pathLst>
              </a:custGeom>
              <a:solidFill>
                <a:srgbClr val="74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1"/>
              <p:cNvSpPr/>
              <p:nvPr/>
            </p:nvSpPr>
            <p:spPr>
              <a:xfrm>
                <a:off x="5222325" y="2136950"/>
                <a:ext cx="115400" cy="55125"/>
              </a:xfrm>
              <a:custGeom>
                <a:rect b="b" l="l" r="r" t="t"/>
                <a:pathLst>
                  <a:path extrusionOk="0" h="2205" w="4616">
                    <a:moveTo>
                      <a:pt x="1" y="1776"/>
                    </a:moveTo>
                    <a:cubicBezTo>
                      <a:pt x="1" y="1776"/>
                      <a:pt x="3087" y="0"/>
                      <a:pt x="3895" y="707"/>
                    </a:cubicBezTo>
                    <a:cubicBezTo>
                      <a:pt x="4615" y="1339"/>
                      <a:pt x="3231" y="2205"/>
                      <a:pt x="1" y="1776"/>
                    </a:cubicBezTo>
                    <a:close/>
                  </a:path>
                </a:pathLst>
              </a:custGeom>
              <a:solidFill>
                <a:srgbClr val="74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1"/>
              <p:cNvSpPr/>
              <p:nvPr/>
            </p:nvSpPr>
            <p:spPr>
              <a:xfrm>
                <a:off x="5266600" y="2076850"/>
                <a:ext cx="142450" cy="55350"/>
              </a:xfrm>
              <a:custGeom>
                <a:rect b="b" l="l" r="r" t="t"/>
                <a:pathLst>
                  <a:path extrusionOk="0" h="2214" w="5698">
                    <a:moveTo>
                      <a:pt x="1" y="1706"/>
                    </a:moveTo>
                    <a:cubicBezTo>
                      <a:pt x="1" y="1706"/>
                      <a:pt x="3774" y="0"/>
                      <a:pt x="4791" y="730"/>
                    </a:cubicBezTo>
                    <a:cubicBezTo>
                      <a:pt x="5698" y="1379"/>
                      <a:pt x="4009" y="2214"/>
                      <a:pt x="1" y="1706"/>
                    </a:cubicBezTo>
                    <a:close/>
                  </a:path>
                </a:pathLst>
              </a:custGeom>
              <a:solidFill>
                <a:srgbClr val="74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1"/>
              <p:cNvSpPr/>
              <p:nvPr/>
            </p:nvSpPr>
            <p:spPr>
              <a:xfrm>
                <a:off x="5174600" y="2035775"/>
                <a:ext cx="200075" cy="278225"/>
              </a:xfrm>
              <a:custGeom>
                <a:rect b="b" l="l" r="r" t="t"/>
                <a:pathLst>
                  <a:path extrusionOk="0" h="11129" w="8003">
                    <a:moveTo>
                      <a:pt x="0" y="11128"/>
                    </a:moveTo>
                    <a:cubicBezTo>
                      <a:pt x="0" y="11128"/>
                      <a:pt x="265" y="4038"/>
                      <a:pt x="8003" y="0"/>
                    </a:cubicBezTo>
                    <a:cubicBezTo>
                      <a:pt x="8003" y="0"/>
                      <a:pt x="1482" y="3689"/>
                      <a:pt x="0" y="11128"/>
                    </a:cubicBezTo>
                    <a:close/>
                  </a:path>
                </a:pathLst>
              </a:custGeom>
              <a:solidFill>
                <a:srgbClr val="74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1"/>
              <p:cNvSpPr/>
              <p:nvPr/>
            </p:nvSpPr>
            <p:spPr>
              <a:xfrm>
                <a:off x="5300425" y="1975375"/>
                <a:ext cx="145350" cy="113150"/>
              </a:xfrm>
              <a:custGeom>
                <a:rect b="b" l="l" r="r" t="t"/>
                <a:pathLst>
                  <a:path extrusionOk="0" h="4526" w="5814">
                    <a:moveTo>
                      <a:pt x="1" y="4526"/>
                    </a:moveTo>
                    <a:cubicBezTo>
                      <a:pt x="1" y="4526"/>
                      <a:pt x="3191" y="0"/>
                      <a:pt x="4631" y="591"/>
                    </a:cubicBezTo>
                    <a:cubicBezTo>
                      <a:pt x="5813" y="1076"/>
                      <a:pt x="4922" y="2482"/>
                      <a:pt x="1" y="4526"/>
                    </a:cubicBezTo>
                    <a:close/>
                  </a:path>
                </a:pathLst>
              </a:custGeom>
              <a:solidFill>
                <a:srgbClr val="74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1"/>
              <p:cNvSpPr/>
              <p:nvPr/>
            </p:nvSpPr>
            <p:spPr>
              <a:xfrm>
                <a:off x="5291125" y="2015075"/>
                <a:ext cx="109000" cy="81525"/>
              </a:xfrm>
              <a:custGeom>
                <a:rect b="b" l="l" r="r" t="t"/>
                <a:pathLst>
                  <a:path extrusionOk="0" h="3261" w="4360">
                    <a:moveTo>
                      <a:pt x="1" y="3261"/>
                    </a:moveTo>
                    <a:cubicBezTo>
                      <a:pt x="1" y="3261"/>
                      <a:pt x="1917" y="1141"/>
                      <a:pt x="4360" y="1"/>
                    </a:cubicBezTo>
                    <a:cubicBezTo>
                      <a:pt x="4360" y="1"/>
                      <a:pt x="1117" y="2623"/>
                      <a:pt x="1" y="326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1"/>
              <p:cNvSpPr/>
              <p:nvPr/>
            </p:nvSpPr>
            <p:spPr>
              <a:xfrm>
                <a:off x="5292450" y="1999650"/>
                <a:ext cx="24300" cy="99500"/>
              </a:xfrm>
              <a:custGeom>
                <a:rect b="b" l="l" r="r" t="t"/>
                <a:pathLst>
                  <a:path extrusionOk="0" h="3980" w="972">
                    <a:moveTo>
                      <a:pt x="0" y="3979"/>
                    </a:moveTo>
                    <a:cubicBezTo>
                      <a:pt x="0" y="3979"/>
                      <a:pt x="11" y="1773"/>
                      <a:pt x="971" y="0"/>
                    </a:cubicBezTo>
                    <a:cubicBezTo>
                      <a:pt x="971" y="0"/>
                      <a:pt x="368" y="3091"/>
                      <a:pt x="0" y="3979"/>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1"/>
              <p:cNvSpPr/>
              <p:nvPr/>
            </p:nvSpPr>
            <p:spPr>
              <a:xfrm>
                <a:off x="5235375" y="2033850"/>
                <a:ext cx="15425" cy="112725"/>
              </a:xfrm>
              <a:custGeom>
                <a:rect b="b" l="l" r="r" t="t"/>
                <a:pathLst>
                  <a:path extrusionOk="0" h="4509" w="617">
                    <a:moveTo>
                      <a:pt x="431" y="4508"/>
                    </a:moveTo>
                    <a:cubicBezTo>
                      <a:pt x="431" y="4508"/>
                      <a:pt x="1" y="2148"/>
                      <a:pt x="596" y="0"/>
                    </a:cubicBezTo>
                    <a:cubicBezTo>
                      <a:pt x="596" y="0"/>
                      <a:pt x="616" y="3462"/>
                      <a:pt x="431" y="4508"/>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1"/>
              <p:cNvSpPr/>
              <p:nvPr/>
            </p:nvSpPr>
            <p:spPr>
              <a:xfrm>
                <a:off x="5197175" y="2098375"/>
                <a:ext cx="15375" cy="103650"/>
              </a:xfrm>
              <a:custGeom>
                <a:rect b="b" l="l" r="r" t="t"/>
                <a:pathLst>
                  <a:path extrusionOk="0" h="4146" w="615">
                    <a:moveTo>
                      <a:pt x="615" y="4145"/>
                    </a:moveTo>
                    <a:cubicBezTo>
                      <a:pt x="615" y="4145"/>
                      <a:pt x="0" y="2087"/>
                      <a:pt x="33" y="0"/>
                    </a:cubicBezTo>
                    <a:cubicBezTo>
                      <a:pt x="33" y="0"/>
                      <a:pt x="568" y="3152"/>
                      <a:pt x="615" y="4145"/>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1"/>
              <p:cNvSpPr/>
              <p:nvPr/>
            </p:nvSpPr>
            <p:spPr>
              <a:xfrm>
                <a:off x="5158700" y="2174150"/>
                <a:ext cx="28000" cy="86650"/>
              </a:xfrm>
              <a:custGeom>
                <a:rect b="b" l="l" r="r" t="t"/>
                <a:pathLst>
                  <a:path extrusionOk="0" h="3466" w="1120">
                    <a:moveTo>
                      <a:pt x="1119" y="3466"/>
                    </a:moveTo>
                    <a:cubicBezTo>
                      <a:pt x="1119" y="3466"/>
                      <a:pt x="241" y="1795"/>
                      <a:pt x="1" y="1"/>
                    </a:cubicBezTo>
                    <a:cubicBezTo>
                      <a:pt x="1" y="1"/>
                      <a:pt x="943" y="2620"/>
                      <a:pt x="1119" y="3466"/>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1"/>
              <p:cNvSpPr/>
              <p:nvPr/>
            </p:nvSpPr>
            <p:spPr>
              <a:xfrm>
                <a:off x="5193375" y="2216400"/>
                <a:ext cx="88725" cy="22600"/>
              </a:xfrm>
              <a:custGeom>
                <a:rect b="b" l="l" r="r" t="t"/>
                <a:pathLst>
                  <a:path extrusionOk="0" h="904" w="3549">
                    <a:moveTo>
                      <a:pt x="0" y="903"/>
                    </a:moveTo>
                    <a:cubicBezTo>
                      <a:pt x="0" y="903"/>
                      <a:pt x="1891" y="752"/>
                      <a:pt x="3549" y="0"/>
                    </a:cubicBezTo>
                    <a:cubicBezTo>
                      <a:pt x="3549" y="0"/>
                      <a:pt x="814" y="602"/>
                      <a:pt x="0" y="903"/>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1"/>
              <p:cNvSpPr/>
              <p:nvPr/>
            </p:nvSpPr>
            <p:spPr>
              <a:xfrm>
                <a:off x="5220300" y="2162575"/>
                <a:ext cx="85325" cy="16875"/>
              </a:xfrm>
              <a:custGeom>
                <a:rect b="b" l="l" r="r" t="t"/>
                <a:pathLst>
                  <a:path extrusionOk="0" h="675" w="3413">
                    <a:moveTo>
                      <a:pt x="1" y="674"/>
                    </a:moveTo>
                    <a:cubicBezTo>
                      <a:pt x="1" y="674"/>
                      <a:pt x="1810" y="643"/>
                      <a:pt x="3413" y="0"/>
                    </a:cubicBezTo>
                    <a:cubicBezTo>
                      <a:pt x="3413" y="0"/>
                      <a:pt x="786" y="426"/>
                      <a:pt x="1" y="674"/>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1"/>
              <p:cNvSpPr/>
              <p:nvPr/>
            </p:nvSpPr>
            <p:spPr>
              <a:xfrm>
                <a:off x="5270525" y="2103425"/>
                <a:ext cx="97150" cy="15850"/>
              </a:xfrm>
              <a:custGeom>
                <a:rect b="b" l="l" r="r" t="t"/>
                <a:pathLst>
                  <a:path extrusionOk="0" h="634" w="3886">
                    <a:moveTo>
                      <a:pt x="1" y="527"/>
                    </a:moveTo>
                    <a:cubicBezTo>
                      <a:pt x="1" y="527"/>
                      <a:pt x="2046" y="634"/>
                      <a:pt x="3885" y="1"/>
                    </a:cubicBezTo>
                    <a:cubicBezTo>
                      <a:pt x="3885" y="1"/>
                      <a:pt x="898" y="296"/>
                      <a:pt x="1" y="527"/>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1"/>
              <p:cNvSpPr/>
              <p:nvPr/>
            </p:nvSpPr>
            <p:spPr>
              <a:xfrm>
                <a:off x="5321825" y="2053750"/>
                <a:ext cx="8075" cy="13875"/>
              </a:xfrm>
              <a:custGeom>
                <a:rect b="b" l="l" r="r" t="t"/>
                <a:pathLst>
                  <a:path extrusionOk="0" h="555" w="323">
                    <a:moveTo>
                      <a:pt x="210" y="528"/>
                    </a:moveTo>
                    <a:cubicBezTo>
                      <a:pt x="210" y="528"/>
                      <a:pt x="1" y="554"/>
                      <a:pt x="323"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1"/>
              <p:cNvSpPr/>
              <p:nvPr/>
            </p:nvSpPr>
            <p:spPr>
              <a:xfrm>
                <a:off x="5281550" y="2110950"/>
                <a:ext cx="10675" cy="6325"/>
              </a:xfrm>
              <a:custGeom>
                <a:rect b="b" l="l" r="r" t="t"/>
                <a:pathLst>
                  <a:path extrusionOk="0" h="253" w="427">
                    <a:moveTo>
                      <a:pt x="163" y="253"/>
                    </a:moveTo>
                    <a:cubicBezTo>
                      <a:pt x="163" y="253"/>
                      <a:pt x="1" y="221"/>
                      <a:pt x="427"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1"/>
              <p:cNvSpPr/>
              <p:nvPr/>
            </p:nvSpPr>
            <p:spPr>
              <a:xfrm>
                <a:off x="5233125" y="2171575"/>
                <a:ext cx="9450" cy="5750"/>
              </a:xfrm>
              <a:custGeom>
                <a:rect b="b" l="l" r="r" t="t"/>
                <a:pathLst>
                  <a:path extrusionOk="0" h="230" w="378">
                    <a:moveTo>
                      <a:pt x="146" y="230"/>
                    </a:moveTo>
                    <a:cubicBezTo>
                      <a:pt x="146" y="230"/>
                      <a:pt x="1" y="207"/>
                      <a:pt x="377"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1"/>
              <p:cNvSpPr/>
              <p:nvPr/>
            </p:nvSpPr>
            <p:spPr>
              <a:xfrm>
                <a:off x="5203725" y="2230750"/>
                <a:ext cx="8900" cy="5975"/>
              </a:xfrm>
              <a:custGeom>
                <a:rect b="b" l="l" r="r" t="t"/>
                <a:pathLst>
                  <a:path extrusionOk="0" h="239" w="356">
                    <a:moveTo>
                      <a:pt x="143" y="238"/>
                    </a:moveTo>
                    <a:cubicBezTo>
                      <a:pt x="143" y="238"/>
                      <a:pt x="1" y="224"/>
                      <a:pt x="355"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1"/>
              <p:cNvSpPr/>
              <p:nvPr/>
            </p:nvSpPr>
            <p:spPr>
              <a:xfrm>
                <a:off x="5291975" y="2062775"/>
                <a:ext cx="5250" cy="11575"/>
              </a:xfrm>
              <a:custGeom>
                <a:rect b="b" l="l" r="r" t="t"/>
                <a:pathLst>
                  <a:path extrusionOk="0" h="463" w="210">
                    <a:moveTo>
                      <a:pt x="210" y="321"/>
                    </a:moveTo>
                    <a:cubicBezTo>
                      <a:pt x="210" y="321"/>
                      <a:pt x="85" y="462"/>
                      <a:pt x="0"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1"/>
              <p:cNvSpPr/>
              <p:nvPr/>
            </p:nvSpPr>
            <p:spPr>
              <a:xfrm>
                <a:off x="5239775" y="2099925"/>
                <a:ext cx="6775" cy="10900"/>
              </a:xfrm>
              <a:custGeom>
                <a:rect b="b" l="l" r="r" t="t"/>
                <a:pathLst>
                  <a:path extrusionOk="0" h="436" w="271">
                    <a:moveTo>
                      <a:pt x="270" y="272"/>
                    </a:moveTo>
                    <a:cubicBezTo>
                      <a:pt x="270" y="272"/>
                      <a:pt x="177" y="435"/>
                      <a:pt x="0"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1"/>
              <p:cNvSpPr/>
              <p:nvPr/>
            </p:nvSpPr>
            <p:spPr>
              <a:xfrm>
                <a:off x="5201425" y="2171900"/>
                <a:ext cx="7575" cy="8725"/>
              </a:xfrm>
              <a:custGeom>
                <a:rect b="b" l="l" r="r" t="t"/>
                <a:pathLst>
                  <a:path extrusionOk="0" h="349" w="303">
                    <a:moveTo>
                      <a:pt x="302" y="177"/>
                    </a:moveTo>
                    <a:cubicBezTo>
                      <a:pt x="302" y="177"/>
                      <a:pt x="246" y="348"/>
                      <a:pt x="0"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1"/>
              <p:cNvSpPr/>
              <p:nvPr/>
            </p:nvSpPr>
            <p:spPr>
              <a:xfrm>
                <a:off x="5172225" y="2234750"/>
                <a:ext cx="6900" cy="6225"/>
              </a:xfrm>
              <a:custGeom>
                <a:rect b="b" l="l" r="r" t="t"/>
                <a:pathLst>
                  <a:path extrusionOk="0" h="249" w="276">
                    <a:moveTo>
                      <a:pt x="276" y="100"/>
                    </a:moveTo>
                    <a:cubicBezTo>
                      <a:pt x="276" y="100"/>
                      <a:pt x="255" y="249"/>
                      <a:pt x="1"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1"/>
              <p:cNvSpPr/>
              <p:nvPr/>
            </p:nvSpPr>
            <p:spPr>
              <a:xfrm>
                <a:off x="5330700" y="2039050"/>
                <a:ext cx="10850" cy="20700"/>
              </a:xfrm>
              <a:custGeom>
                <a:rect b="b" l="l" r="r" t="t"/>
                <a:pathLst>
                  <a:path extrusionOk="0" h="828" w="434">
                    <a:moveTo>
                      <a:pt x="266" y="817"/>
                    </a:moveTo>
                    <a:cubicBezTo>
                      <a:pt x="266" y="817"/>
                      <a:pt x="0" y="827"/>
                      <a:pt x="433"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1"/>
              <p:cNvSpPr/>
              <p:nvPr/>
            </p:nvSpPr>
            <p:spPr>
              <a:xfrm>
                <a:off x="5290775" y="2105775"/>
                <a:ext cx="15075" cy="9825"/>
              </a:xfrm>
              <a:custGeom>
                <a:rect b="b" l="l" r="r" t="t"/>
                <a:pathLst>
                  <a:path extrusionOk="0" h="393" w="603">
                    <a:moveTo>
                      <a:pt x="199" y="392"/>
                    </a:moveTo>
                    <a:cubicBezTo>
                      <a:pt x="199" y="392"/>
                      <a:pt x="0" y="340"/>
                      <a:pt x="603"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1"/>
              <p:cNvSpPr/>
              <p:nvPr/>
            </p:nvSpPr>
            <p:spPr>
              <a:xfrm>
                <a:off x="5241300" y="2166575"/>
                <a:ext cx="13300" cy="8950"/>
              </a:xfrm>
              <a:custGeom>
                <a:rect b="b" l="l" r="r" t="t"/>
                <a:pathLst>
                  <a:path extrusionOk="0" h="358" w="532">
                    <a:moveTo>
                      <a:pt x="179" y="357"/>
                    </a:moveTo>
                    <a:cubicBezTo>
                      <a:pt x="179" y="357"/>
                      <a:pt x="1" y="318"/>
                      <a:pt x="531"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1"/>
              <p:cNvSpPr/>
              <p:nvPr/>
            </p:nvSpPr>
            <p:spPr>
              <a:xfrm>
                <a:off x="5211575" y="2225225"/>
                <a:ext cx="12475" cy="9225"/>
              </a:xfrm>
              <a:custGeom>
                <a:rect b="b" l="l" r="r" t="t"/>
                <a:pathLst>
                  <a:path extrusionOk="0" h="369" w="499">
                    <a:moveTo>
                      <a:pt x="176" y="369"/>
                    </a:moveTo>
                    <a:cubicBezTo>
                      <a:pt x="176" y="369"/>
                      <a:pt x="0" y="340"/>
                      <a:pt x="499"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1"/>
              <p:cNvSpPr/>
              <p:nvPr/>
            </p:nvSpPr>
            <p:spPr>
              <a:xfrm>
                <a:off x="5291800" y="2048625"/>
                <a:ext cx="8225" cy="16500"/>
              </a:xfrm>
              <a:custGeom>
                <a:rect b="b" l="l" r="r" t="t"/>
                <a:pathLst>
                  <a:path extrusionOk="0" h="660" w="329">
                    <a:moveTo>
                      <a:pt x="328" y="490"/>
                    </a:moveTo>
                    <a:cubicBezTo>
                      <a:pt x="328" y="490"/>
                      <a:pt x="157" y="660"/>
                      <a:pt x="0"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1"/>
              <p:cNvSpPr/>
              <p:nvPr/>
            </p:nvSpPr>
            <p:spPr>
              <a:xfrm>
                <a:off x="5236725" y="2086100"/>
                <a:ext cx="10550" cy="15375"/>
              </a:xfrm>
              <a:custGeom>
                <a:rect b="b" l="l" r="r" t="t"/>
                <a:pathLst>
                  <a:path extrusionOk="0" h="615" w="422">
                    <a:moveTo>
                      <a:pt x="422" y="415"/>
                    </a:moveTo>
                    <a:cubicBezTo>
                      <a:pt x="422" y="415"/>
                      <a:pt x="288" y="615"/>
                      <a:pt x="0"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1"/>
              <p:cNvSpPr/>
              <p:nvPr/>
            </p:nvSpPr>
            <p:spPr>
              <a:xfrm>
                <a:off x="5195975" y="2160150"/>
                <a:ext cx="11825" cy="12100"/>
              </a:xfrm>
              <a:custGeom>
                <a:rect b="b" l="l" r="r" t="t"/>
                <a:pathLst>
                  <a:path extrusionOk="0" h="484" w="473">
                    <a:moveTo>
                      <a:pt x="472" y="268"/>
                    </a:moveTo>
                    <a:cubicBezTo>
                      <a:pt x="472" y="268"/>
                      <a:pt x="384" y="483"/>
                      <a:pt x="1"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1"/>
              <p:cNvSpPr/>
              <p:nvPr/>
            </p:nvSpPr>
            <p:spPr>
              <a:xfrm>
                <a:off x="5166025" y="2226000"/>
                <a:ext cx="10675" cy="8425"/>
              </a:xfrm>
              <a:custGeom>
                <a:rect b="b" l="l" r="r" t="t"/>
                <a:pathLst>
                  <a:path extrusionOk="0" h="337" w="427">
                    <a:moveTo>
                      <a:pt x="426" y="149"/>
                    </a:moveTo>
                    <a:cubicBezTo>
                      <a:pt x="426" y="149"/>
                      <a:pt x="387" y="337"/>
                      <a:pt x="0"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1"/>
              <p:cNvSpPr/>
              <p:nvPr/>
            </p:nvSpPr>
            <p:spPr>
              <a:xfrm>
                <a:off x="5342675" y="2027375"/>
                <a:ext cx="12000" cy="25325"/>
              </a:xfrm>
              <a:custGeom>
                <a:rect b="b" l="l" r="r" t="t"/>
                <a:pathLst>
                  <a:path extrusionOk="0" h="1013" w="480">
                    <a:moveTo>
                      <a:pt x="311" y="995"/>
                    </a:moveTo>
                    <a:cubicBezTo>
                      <a:pt x="311" y="995"/>
                      <a:pt x="0" y="1012"/>
                      <a:pt x="480"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1"/>
              <p:cNvSpPr/>
              <p:nvPr/>
            </p:nvSpPr>
            <p:spPr>
              <a:xfrm>
                <a:off x="5301950" y="2102475"/>
                <a:ext cx="17575" cy="12150"/>
              </a:xfrm>
              <a:custGeom>
                <a:rect b="b" l="l" r="r" t="t"/>
                <a:pathLst>
                  <a:path extrusionOk="0" h="486" w="703">
                    <a:moveTo>
                      <a:pt x="236" y="486"/>
                    </a:moveTo>
                    <a:cubicBezTo>
                      <a:pt x="236" y="486"/>
                      <a:pt x="1" y="428"/>
                      <a:pt x="702"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1"/>
              <p:cNvSpPr/>
              <p:nvPr/>
            </p:nvSpPr>
            <p:spPr>
              <a:xfrm>
                <a:off x="5251250" y="2163250"/>
                <a:ext cx="15450" cy="11050"/>
              </a:xfrm>
              <a:custGeom>
                <a:rect b="b" l="l" r="r" t="t"/>
                <a:pathLst>
                  <a:path extrusionOk="0" h="442" w="618">
                    <a:moveTo>
                      <a:pt x="210" y="441"/>
                    </a:moveTo>
                    <a:cubicBezTo>
                      <a:pt x="210" y="441"/>
                      <a:pt x="1" y="398"/>
                      <a:pt x="618"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1"/>
              <p:cNvSpPr/>
              <p:nvPr/>
            </p:nvSpPr>
            <p:spPr>
              <a:xfrm>
                <a:off x="5221200" y="2221275"/>
                <a:ext cx="14500" cy="11350"/>
              </a:xfrm>
              <a:custGeom>
                <a:rect b="b" l="l" r="r" t="t"/>
                <a:pathLst>
                  <a:path extrusionOk="0" h="454" w="580">
                    <a:moveTo>
                      <a:pt x="207" y="453"/>
                    </a:moveTo>
                    <a:cubicBezTo>
                      <a:pt x="207" y="453"/>
                      <a:pt x="0" y="423"/>
                      <a:pt x="579"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1"/>
              <p:cNvSpPr/>
              <p:nvPr/>
            </p:nvSpPr>
            <p:spPr>
              <a:xfrm>
                <a:off x="5294200" y="2034950"/>
                <a:ext cx="10625" cy="19475"/>
              </a:xfrm>
              <a:custGeom>
                <a:rect b="b" l="l" r="r" t="t"/>
                <a:pathLst>
                  <a:path extrusionOk="0" h="779" w="425">
                    <a:moveTo>
                      <a:pt x="424" y="578"/>
                    </a:moveTo>
                    <a:cubicBezTo>
                      <a:pt x="424" y="578"/>
                      <a:pt x="227" y="778"/>
                      <a:pt x="0"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1"/>
              <p:cNvSpPr/>
              <p:nvPr/>
            </p:nvSpPr>
            <p:spPr>
              <a:xfrm>
                <a:off x="5236325" y="2072275"/>
                <a:ext cx="13350" cy="17875"/>
              </a:xfrm>
              <a:custGeom>
                <a:rect b="b" l="l" r="r" t="t"/>
                <a:pathLst>
                  <a:path extrusionOk="0" h="715" w="534">
                    <a:moveTo>
                      <a:pt x="533" y="479"/>
                    </a:moveTo>
                    <a:cubicBezTo>
                      <a:pt x="533" y="479"/>
                      <a:pt x="380" y="714"/>
                      <a:pt x="0"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1"/>
              <p:cNvSpPr/>
              <p:nvPr/>
            </p:nvSpPr>
            <p:spPr>
              <a:xfrm>
                <a:off x="5193050" y="2147700"/>
                <a:ext cx="14700" cy="13825"/>
              </a:xfrm>
              <a:custGeom>
                <a:rect b="b" l="l" r="r" t="t"/>
                <a:pathLst>
                  <a:path extrusionOk="0" h="553" w="588">
                    <a:moveTo>
                      <a:pt x="588" y="300"/>
                    </a:moveTo>
                    <a:cubicBezTo>
                      <a:pt x="588" y="300"/>
                      <a:pt x="488" y="553"/>
                      <a:pt x="1"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1"/>
              <p:cNvSpPr/>
              <p:nvPr/>
            </p:nvSpPr>
            <p:spPr>
              <a:xfrm>
                <a:off x="5161725" y="2216300"/>
                <a:ext cx="13125" cy="9450"/>
              </a:xfrm>
              <a:custGeom>
                <a:rect b="b" l="l" r="r" t="t"/>
                <a:pathLst>
                  <a:path extrusionOk="0" h="378" w="525">
                    <a:moveTo>
                      <a:pt x="525" y="157"/>
                    </a:moveTo>
                    <a:cubicBezTo>
                      <a:pt x="525" y="157"/>
                      <a:pt x="482" y="377"/>
                      <a:pt x="0"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1"/>
              <p:cNvSpPr/>
              <p:nvPr/>
            </p:nvSpPr>
            <p:spPr>
              <a:xfrm>
                <a:off x="5357450" y="2009800"/>
                <a:ext cx="15200" cy="36350"/>
              </a:xfrm>
              <a:custGeom>
                <a:rect b="b" l="l" r="r" t="t"/>
                <a:pathLst>
                  <a:path extrusionOk="0" h="1454" w="608">
                    <a:moveTo>
                      <a:pt x="416" y="1086"/>
                    </a:moveTo>
                    <a:cubicBezTo>
                      <a:pt x="416" y="1086"/>
                      <a:pt x="0" y="1454"/>
                      <a:pt x="607"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1"/>
              <p:cNvSpPr/>
              <p:nvPr/>
            </p:nvSpPr>
            <p:spPr>
              <a:xfrm>
                <a:off x="5315075" y="2097150"/>
                <a:ext cx="23700" cy="15775"/>
              </a:xfrm>
              <a:custGeom>
                <a:rect b="b" l="l" r="r" t="t"/>
                <a:pathLst>
                  <a:path extrusionOk="0" h="631" w="948">
                    <a:moveTo>
                      <a:pt x="433" y="528"/>
                    </a:moveTo>
                    <a:cubicBezTo>
                      <a:pt x="433" y="528"/>
                      <a:pt x="1" y="631"/>
                      <a:pt x="947"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1"/>
              <p:cNvSpPr/>
              <p:nvPr/>
            </p:nvSpPr>
            <p:spPr>
              <a:xfrm>
                <a:off x="5262900" y="2157975"/>
                <a:ext cx="20850" cy="14600"/>
              </a:xfrm>
              <a:custGeom>
                <a:rect b="b" l="l" r="r" t="t"/>
                <a:pathLst>
                  <a:path extrusionOk="0" h="584" w="834">
                    <a:moveTo>
                      <a:pt x="383" y="479"/>
                    </a:moveTo>
                    <a:cubicBezTo>
                      <a:pt x="383" y="479"/>
                      <a:pt x="1" y="583"/>
                      <a:pt x="833"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1"/>
              <p:cNvSpPr/>
              <p:nvPr/>
            </p:nvSpPr>
            <p:spPr>
              <a:xfrm>
                <a:off x="5232525" y="2215125"/>
                <a:ext cx="19475" cy="15475"/>
              </a:xfrm>
              <a:custGeom>
                <a:rect b="b" l="l" r="r" t="t"/>
                <a:pathLst>
                  <a:path extrusionOk="0" h="619" w="779">
                    <a:moveTo>
                      <a:pt x="368" y="494"/>
                    </a:moveTo>
                    <a:cubicBezTo>
                      <a:pt x="368" y="494"/>
                      <a:pt x="1" y="618"/>
                      <a:pt x="779"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1"/>
              <p:cNvSpPr/>
              <p:nvPr/>
            </p:nvSpPr>
            <p:spPr>
              <a:xfrm>
                <a:off x="5296625" y="2015525"/>
                <a:ext cx="11500" cy="26675"/>
              </a:xfrm>
              <a:custGeom>
                <a:rect b="b" l="l" r="r" t="t"/>
                <a:pathLst>
                  <a:path extrusionOk="0" h="1067" w="460">
                    <a:moveTo>
                      <a:pt x="459" y="635"/>
                    </a:moveTo>
                    <a:cubicBezTo>
                      <a:pt x="459" y="635"/>
                      <a:pt x="381" y="1066"/>
                      <a:pt x="1"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1"/>
              <p:cNvSpPr/>
              <p:nvPr/>
            </p:nvSpPr>
            <p:spPr>
              <a:xfrm>
                <a:off x="5234850" y="2052750"/>
                <a:ext cx="14675" cy="24200"/>
              </a:xfrm>
              <a:custGeom>
                <a:rect b="b" l="l" r="r" t="t"/>
                <a:pathLst>
                  <a:path extrusionOk="0" h="968" w="587">
                    <a:moveTo>
                      <a:pt x="576" y="530"/>
                    </a:moveTo>
                    <a:cubicBezTo>
                      <a:pt x="576" y="530"/>
                      <a:pt x="587" y="967"/>
                      <a:pt x="0"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1"/>
              <p:cNvSpPr/>
              <p:nvPr/>
            </p:nvSpPr>
            <p:spPr>
              <a:xfrm>
                <a:off x="5188000" y="2130450"/>
                <a:ext cx="18250" cy="18175"/>
              </a:xfrm>
              <a:custGeom>
                <a:rect b="b" l="l" r="r" t="t"/>
                <a:pathLst>
                  <a:path extrusionOk="0" h="727" w="730">
                    <a:moveTo>
                      <a:pt x="639" y="333"/>
                    </a:moveTo>
                    <a:cubicBezTo>
                      <a:pt x="639" y="333"/>
                      <a:pt x="729" y="726"/>
                      <a:pt x="0"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1"/>
              <p:cNvSpPr/>
              <p:nvPr/>
            </p:nvSpPr>
            <p:spPr>
              <a:xfrm>
                <a:off x="5154950" y="2202975"/>
                <a:ext cx="17675" cy="12100"/>
              </a:xfrm>
              <a:custGeom>
                <a:rect b="b" l="l" r="r" t="t"/>
                <a:pathLst>
                  <a:path extrusionOk="0" h="484" w="707">
                    <a:moveTo>
                      <a:pt x="571" y="176"/>
                    </a:moveTo>
                    <a:cubicBezTo>
                      <a:pt x="571" y="176"/>
                      <a:pt x="707" y="483"/>
                      <a:pt x="0"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1"/>
              <p:cNvSpPr/>
              <p:nvPr/>
            </p:nvSpPr>
            <p:spPr>
              <a:xfrm>
                <a:off x="5369350" y="1997425"/>
                <a:ext cx="27300" cy="39950"/>
              </a:xfrm>
              <a:custGeom>
                <a:rect b="b" l="l" r="r" t="t"/>
                <a:pathLst>
                  <a:path extrusionOk="0" h="1598" w="1092">
                    <a:moveTo>
                      <a:pt x="580" y="1171"/>
                    </a:moveTo>
                    <a:cubicBezTo>
                      <a:pt x="580" y="1171"/>
                      <a:pt x="0" y="1598"/>
                      <a:pt x="1092"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1"/>
              <p:cNvSpPr/>
              <p:nvPr/>
            </p:nvSpPr>
            <p:spPr>
              <a:xfrm>
                <a:off x="5326850" y="2095850"/>
                <a:ext cx="33800" cy="15050"/>
              </a:xfrm>
              <a:custGeom>
                <a:rect b="b" l="l" r="r" t="t"/>
                <a:pathLst>
                  <a:path extrusionOk="0" h="602" w="1352">
                    <a:moveTo>
                      <a:pt x="573" y="504"/>
                    </a:moveTo>
                    <a:cubicBezTo>
                      <a:pt x="573" y="504"/>
                      <a:pt x="0" y="602"/>
                      <a:pt x="1351"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1"/>
              <p:cNvSpPr/>
              <p:nvPr/>
            </p:nvSpPr>
            <p:spPr>
              <a:xfrm>
                <a:off x="5273325" y="2156125"/>
                <a:ext cx="29850" cy="14275"/>
              </a:xfrm>
              <a:custGeom>
                <a:rect b="b" l="l" r="r" t="t"/>
                <a:pathLst>
                  <a:path extrusionOk="0" h="571" w="1194">
                    <a:moveTo>
                      <a:pt x="509" y="467"/>
                    </a:moveTo>
                    <a:cubicBezTo>
                      <a:pt x="509" y="467"/>
                      <a:pt x="0" y="571"/>
                      <a:pt x="1193"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1"/>
              <p:cNvSpPr/>
              <p:nvPr/>
            </p:nvSpPr>
            <p:spPr>
              <a:xfrm>
                <a:off x="5242600" y="2212225"/>
                <a:ext cx="28275" cy="15650"/>
              </a:xfrm>
              <a:custGeom>
                <a:rect b="b" l="l" r="r" t="t"/>
                <a:pathLst>
                  <a:path extrusionOk="0" h="626" w="1131">
                    <a:moveTo>
                      <a:pt x="489" y="495"/>
                    </a:moveTo>
                    <a:cubicBezTo>
                      <a:pt x="489" y="495"/>
                      <a:pt x="0" y="626"/>
                      <a:pt x="1131"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1"/>
              <p:cNvSpPr/>
              <p:nvPr/>
            </p:nvSpPr>
            <p:spPr>
              <a:xfrm>
                <a:off x="5305925" y="1994850"/>
                <a:ext cx="7275" cy="35825"/>
              </a:xfrm>
              <a:custGeom>
                <a:rect b="b" l="l" r="r" t="t"/>
                <a:pathLst>
                  <a:path extrusionOk="0" h="1433" w="291">
                    <a:moveTo>
                      <a:pt x="291" y="872"/>
                    </a:moveTo>
                    <a:cubicBezTo>
                      <a:pt x="291" y="872"/>
                      <a:pt x="136" y="1433"/>
                      <a:pt x="0"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1"/>
              <p:cNvSpPr/>
              <p:nvPr/>
            </p:nvSpPr>
            <p:spPr>
              <a:xfrm>
                <a:off x="5239750" y="2030675"/>
                <a:ext cx="11550" cy="34375"/>
              </a:xfrm>
              <a:custGeom>
                <a:rect b="b" l="l" r="r" t="t"/>
                <a:pathLst>
                  <a:path extrusionOk="0" h="1375" w="462">
                    <a:moveTo>
                      <a:pt x="462" y="795"/>
                    </a:moveTo>
                    <a:cubicBezTo>
                      <a:pt x="462" y="795"/>
                      <a:pt x="423" y="1374"/>
                      <a:pt x="1"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1"/>
              <p:cNvSpPr/>
              <p:nvPr/>
            </p:nvSpPr>
            <p:spPr>
              <a:xfrm>
                <a:off x="5188475" y="2109200"/>
                <a:ext cx="16300" cy="28450"/>
              </a:xfrm>
              <a:custGeom>
                <a:rect b="b" l="l" r="r" t="t"/>
                <a:pathLst>
                  <a:path extrusionOk="0" h="1138" w="652">
                    <a:moveTo>
                      <a:pt x="580" y="603"/>
                    </a:moveTo>
                    <a:cubicBezTo>
                      <a:pt x="580" y="603"/>
                      <a:pt x="652" y="1137"/>
                      <a:pt x="1"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1"/>
              <p:cNvSpPr/>
              <p:nvPr/>
            </p:nvSpPr>
            <p:spPr>
              <a:xfrm>
                <a:off x="5152075" y="2185575"/>
                <a:ext cx="17650" cy="20775"/>
              </a:xfrm>
              <a:custGeom>
                <a:rect b="b" l="l" r="r" t="t"/>
                <a:pathLst>
                  <a:path extrusionOk="0" h="831" w="706">
                    <a:moveTo>
                      <a:pt x="566" y="406"/>
                    </a:moveTo>
                    <a:cubicBezTo>
                      <a:pt x="566" y="406"/>
                      <a:pt x="706" y="831"/>
                      <a:pt x="0"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1"/>
              <p:cNvSpPr/>
              <p:nvPr/>
            </p:nvSpPr>
            <p:spPr>
              <a:xfrm>
                <a:off x="5374075" y="2018675"/>
                <a:ext cx="42550" cy="10325"/>
              </a:xfrm>
              <a:custGeom>
                <a:rect b="b" l="l" r="r" t="t"/>
                <a:pathLst>
                  <a:path extrusionOk="0" h="413" w="1702">
                    <a:moveTo>
                      <a:pt x="629" y="75"/>
                    </a:moveTo>
                    <a:cubicBezTo>
                      <a:pt x="629" y="75"/>
                      <a:pt x="1" y="413"/>
                      <a:pt x="1702"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1"/>
              <p:cNvSpPr/>
              <p:nvPr/>
            </p:nvSpPr>
            <p:spPr>
              <a:xfrm>
                <a:off x="5333225" y="2106500"/>
                <a:ext cx="34800" cy="4850"/>
              </a:xfrm>
              <a:custGeom>
                <a:rect b="b" l="l" r="r" t="t"/>
                <a:pathLst>
                  <a:path extrusionOk="0" h="194" w="1392">
                    <a:moveTo>
                      <a:pt x="577" y="0"/>
                    </a:moveTo>
                    <a:cubicBezTo>
                      <a:pt x="577" y="0"/>
                      <a:pt x="0" y="41"/>
                      <a:pt x="1391" y="193"/>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1"/>
              <p:cNvSpPr/>
              <p:nvPr/>
            </p:nvSpPr>
            <p:spPr>
              <a:xfrm>
                <a:off x="5278925" y="2165875"/>
                <a:ext cx="31000" cy="3600"/>
              </a:xfrm>
              <a:custGeom>
                <a:rect b="b" l="l" r="r" t="t"/>
                <a:pathLst>
                  <a:path extrusionOk="0" h="144" w="1240">
                    <a:moveTo>
                      <a:pt x="514" y="0"/>
                    </a:moveTo>
                    <a:cubicBezTo>
                      <a:pt x="514" y="0"/>
                      <a:pt x="1" y="55"/>
                      <a:pt x="1240" y="143"/>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1"/>
              <p:cNvSpPr/>
              <p:nvPr/>
            </p:nvSpPr>
            <p:spPr>
              <a:xfrm>
                <a:off x="5247875" y="2222375"/>
                <a:ext cx="30375" cy="2475"/>
              </a:xfrm>
              <a:custGeom>
                <a:rect b="b" l="l" r="r" t="t"/>
                <a:pathLst>
                  <a:path extrusionOk="0" h="99" w="1215">
                    <a:moveTo>
                      <a:pt x="498" y="1"/>
                    </a:moveTo>
                    <a:cubicBezTo>
                      <a:pt x="498" y="1"/>
                      <a:pt x="0" y="84"/>
                      <a:pt x="1215" y="98"/>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1"/>
              <p:cNvSpPr/>
              <p:nvPr/>
            </p:nvSpPr>
            <p:spPr>
              <a:xfrm>
                <a:off x="5307950" y="1992650"/>
                <a:ext cx="22650" cy="31150"/>
              </a:xfrm>
              <a:custGeom>
                <a:rect b="b" l="l" r="r" t="t"/>
                <a:pathLst>
                  <a:path extrusionOk="0" h="1246" w="906">
                    <a:moveTo>
                      <a:pt x="234" y="698"/>
                    </a:moveTo>
                    <a:cubicBezTo>
                      <a:pt x="234" y="698"/>
                      <a:pt x="0" y="1245"/>
                      <a:pt x="906"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1"/>
              <p:cNvSpPr/>
              <p:nvPr/>
            </p:nvSpPr>
            <p:spPr>
              <a:xfrm>
                <a:off x="5247575" y="2023575"/>
                <a:ext cx="15950" cy="34975"/>
              </a:xfrm>
              <a:custGeom>
                <a:rect b="b" l="l" r="r" t="t"/>
                <a:pathLst>
                  <a:path extrusionOk="0" h="1399" w="638">
                    <a:moveTo>
                      <a:pt x="120" y="816"/>
                    </a:moveTo>
                    <a:cubicBezTo>
                      <a:pt x="120" y="816"/>
                      <a:pt x="0" y="1399"/>
                      <a:pt x="638"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1"/>
              <p:cNvSpPr/>
              <p:nvPr/>
            </p:nvSpPr>
            <p:spPr>
              <a:xfrm>
                <a:off x="5200975" y="2096750"/>
                <a:ext cx="8425" cy="35725"/>
              </a:xfrm>
              <a:custGeom>
                <a:rect b="b" l="l" r="r" t="t"/>
                <a:pathLst>
                  <a:path extrusionOk="0" h="1429" w="337">
                    <a:moveTo>
                      <a:pt x="4" y="870"/>
                    </a:moveTo>
                    <a:cubicBezTo>
                      <a:pt x="4" y="870"/>
                      <a:pt x="1" y="1428"/>
                      <a:pt x="336"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1"/>
              <p:cNvSpPr/>
              <p:nvPr/>
            </p:nvSpPr>
            <p:spPr>
              <a:xfrm>
                <a:off x="5163775" y="2172300"/>
                <a:ext cx="3475" cy="30400"/>
              </a:xfrm>
              <a:custGeom>
                <a:rect b="b" l="l" r="r" t="t"/>
                <a:pathLst>
                  <a:path extrusionOk="0" h="1216" w="139">
                    <a:moveTo>
                      <a:pt x="0" y="759"/>
                    </a:moveTo>
                    <a:cubicBezTo>
                      <a:pt x="0" y="759"/>
                      <a:pt x="83" y="1215"/>
                      <a:pt x="138"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1"/>
              <p:cNvSpPr/>
              <p:nvPr/>
            </p:nvSpPr>
            <p:spPr>
              <a:xfrm>
                <a:off x="5368375" y="2032425"/>
                <a:ext cx="29400" cy="6725"/>
              </a:xfrm>
              <a:custGeom>
                <a:rect b="b" l="l" r="r" t="t"/>
                <a:pathLst>
                  <a:path extrusionOk="0" h="269" w="1176">
                    <a:moveTo>
                      <a:pt x="79" y="1"/>
                    </a:moveTo>
                    <a:cubicBezTo>
                      <a:pt x="79" y="1"/>
                      <a:pt x="1" y="269"/>
                      <a:pt x="1175" y="162"/>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1"/>
              <p:cNvSpPr/>
              <p:nvPr/>
            </p:nvSpPr>
            <p:spPr>
              <a:xfrm>
                <a:off x="5325525" y="2108525"/>
                <a:ext cx="22525" cy="8050"/>
              </a:xfrm>
              <a:custGeom>
                <a:rect b="b" l="l" r="r" t="t"/>
                <a:pathLst>
                  <a:path extrusionOk="0" h="322" w="901">
                    <a:moveTo>
                      <a:pt x="150" y="0"/>
                    </a:moveTo>
                    <a:cubicBezTo>
                      <a:pt x="150" y="0"/>
                      <a:pt x="0" y="124"/>
                      <a:pt x="900" y="322"/>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1"/>
              <p:cNvSpPr/>
              <p:nvPr/>
            </p:nvSpPr>
            <p:spPr>
              <a:xfrm>
                <a:off x="5272175" y="2168250"/>
                <a:ext cx="20075" cy="6450"/>
              </a:xfrm>
              <a:custGeom>
                <a:rect b="b" l="l" r="r" t="t"/>
                <a:pathLst>
                  <a:path extrusionOk="0" h="258" w="803">
                    <a:moveTo>
                      <a:pt x="132" y="0"/>
                    </a:moveTo>
                    <a:cubicBezTo>
                      <a:pt x="132" y="0"/>
                      <a:pt x="0" y="114"/>
                      <a:pt x="803" y="258"/>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1"/>
              <p:cNvSpPr/>
              <p:nvPr/>
            </p:nvSpPr>
            <p:spPr>
              <a:xfrm>
                <a:off x="5241475" y="2225625"/>
                <a:ext cx="19825" cy="5350"/>
              </a:xfrm>
              <a:custGeom>
                <a:rect b="b" l="l" r="r" t="t"/>
                <a:pathLst>
                  <a:path extrusionOk="0" h="214" w="793">
                    <a:moveTo>
                      <a:pt x="123" y="1"/>
                    </a:moveTo>
                    <a:cubicBezTo>
                      <a:pt x="123" y="1"/>
                      <a:pt x="1" y="119"/>
                      <a:pt x="792" y="214"/>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1"/>
              <p:cNvSpPr/>
              <p:nvPr/>
            </p:nvSpPr>
            <p:spPr>
              <a:xfrm>
                <a:off x="5307325" y="2012725"/>
                <a:ext cx="20350" cy="19400"/>
              </a:xfrm>
              <a:custGeom>
                <a:rect b="b" l="l" r="r" t="t"/>
                <a:pathLst>
                  <a:path extrusionOk="0" h="776" w="814">
                    <a:moveTo>
                      <a:pt x="1" y="599"/>
                    </a:moveTo>
                    <a:cubicBezTo>
                      <a:pt x="1" y="599"/>
                      <a:pt x="93" y="776"/>
                      <a:pt x="814"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1"/>
              <p:cNvSpPr/>
              <p:nvPr/>
            </p:nvSpPr>
            <p:spPr>
              <a:xfrm>
                <a:off x="5247750" y="2043800"/>
                <a:ext cx="16950" cy="22575"/>
              </a:xfrm>
              <a:custGeom>
                <a:rect b="b" l="l" r="r" t="t"/>
                <a:pathLst>
                  <a:path extrusionOk="0" h="903" w="678">
                    <a:moveTo>
                      <a:pt x="1" y="750"/>
                    </a:moveTo>
                    <a:cubicBezTo>
                      <a:pt x="1" y="750"/>
                      <a:pt x="127" y="903"/>
                      <a:pt x="678"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1"/>
              <p:cNvSpPr/>
              <p:nvPr/>
            </p:nvSpPr>
            <p:spPr>
              <a:xfrm>
                <a:off x="5201900" y="2114775"/>
                <a:ext cx="12350" cy="23950"/>
              </a:xfrm>
              <a:custGeom>
                <a:rect b="b" l="l" r="r" t="t"/>
                <a:pathLst>
                  <a:path extrusionOk="0" h="958" w="494">
                    <a:moveTo>
                      <a:pt x="1" y="850"/>
                    </a:moveTo>
                    <a:cubicBezTo>
                      <a:pt x="1" y="850"/>
                      <a:pt x="147" y="957"/>
                      <a:pt x="494"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1"/>
              <p:cNvSpPr/>
              <p:nvPr/>
            </p:nvSpPr>
            <p:spPr>
              <a:xfrm>
                <a:off x="5167150" y="2186275"/>
                <a:ext cx="6825" cy="20825"/>
              </a:xfrm>
              <a:custGeom>
                <a:rect b="b" l="l" r="r" t="t"/>
                <a:pathLst>
                  <a:path extrusionOk="0" h="833" w="273">
                    <a:moveTo>
                      <a:pt x="1" y="767"/>
                    </a:moveTo>
                    <a:cubicBezTo>
                      <a:pt x="1" y="767"/>
                      <a:pt x="136" y="833"/>
                      <a:pt x="272"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1"/>
              <p:cNvSpPr/>
              <p:nvPr/>
            </p:nvSpPr>
            <p:spPr>
              <a:xfrm>
                <a:off x="5353075" y="2044400"/>
                <a:ext cx="29400" cy="6725"/>
              </a:xfrm>
              <a:custGeom>
                <a:rect b="b" l="l" r="r" t="t"/>
                <a:pathLst>
                  <a:path extrusionOk="0" h="269" w="1176">
                    <a:moveTo>
                      <a:pt x="79" y="0"/>
                    </a:moveTo>
                    <a:cubicBezTo>
                      <a:pt x="79" y="0"/>
                      <a:pt x="1" y="268"/>
                      <a:pt x="1175" y="16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1"/>
              <p:cNvSpPr/>
              <p:nvPr/>
            </p:nvSpPr>
            <p:spPr>
              <a:xfrm>
                <a:off x="5310200" y="2111500"/>
                <a:ext cx="22500" cy="8050"/>
              </a:xfrm>
              <a:custGeom>
                <a:rect b="b" l="l" r="r" t="t"/>
                <a:pathLst>
                  <a:path extrusionOk="0" h="322" w="900">
                    <a:moveTo>
                      <a:pt x="149" y="0"/>
                    </a:moveTo>
                    <a:cubicBezTo>
                      <a:pt x="149" y="0"/>
                      <a:pt x="0" y="123"/>
                      <a:pt x="899" y="32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1"/>
              <p:cNvSpPr/>
              <p:nvPr/>
            </p:nvSpPr>
            <p:spPr>
              <a:xfrm>
                <a:off x="5258575" y="2171325"/>
                <a:ext cx="20075" cy="6450"/>
              </a:xfrm>
              <a:custGeom>
                <a:rect b="b" l="l" r="r" t="t"/>
                <a:pathLst>
                  <a:path extrusionOk="0" h="258" w="803">
                    <a:moveTo>
                      <a:pt x="132" y="0"/>
                    </a:moveTo>
                    <a:cubicBezTo>
                      <a:pt x="132" y="0"/>
                      <a:pt x="0" y="114"/>
                      <a:pt x="803" y="258"/>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1"/>
              <p:cNvSpPr/>
              <p:nvPr/>
            </p:nvSpPr>
            <p:spPr>
              <a:xfrm>
                <a:off x="5228400" y="2229425"/>
                <a:ext cx="19825" cy="5350"/>
              </a:xfrm>
              <a:custGeom>
                <a:rect b="b" l="l" r="r" t="t"/>
                <a:pathLst>
                  <a:path extrusionOk="0" h="214" w="793">
                    <a:moveTo>
                      <a:pt x="122" y="1"/>
                    </a:moveTo>
                    <a:cubicBezTo>
                      <a:pt x="122" y="1"/>
                      <a:pt x="1" y="119"/>
                      <a:pt x="792" y="214"/>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1"/>
              <p:cNvSpPr/>
              <p:nvPr/>
            </p:nvSpPr>
            <p:spPr>
              <a:xfrm>
                <a:off x="5303625" y="2027850"/>
                <a:ext cx="20350" cy="19375"/>
              </a:xfrm>
              <a:custGeom>
                <a:rect b="b" l="l" r="r" t="t"/>
                <a:pathLst>
                  <a:path extrusionOk="0" h="775" w="814">
                    <a:moveTo>
                      <a:pt x="0" y="599"/>
                    </a:moveTo>
                    <a:cubicBezTo>
                      <a:pt x="0" y="599"/>
                      <a:pt x="93" y="775"/>
                      <a:pt x="813"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1"/>
              <p:cNvSpPr/>
              <p:nvPr/>
            </p:nvSpPr>
            <p:spPr>
              <a:xfrm>
                <a:off x="5247175" y="2059325"/>
                <a:ext cx="16950" cy="22600"/>
              </a:xfrm>
              <a:custGeom>
                <a:rect b="b" l="l" r="r" t="t"/>
                <a:pathLst>
                  <a:path extrusionOk="0" h="904" w="678">
                    <a:moveTo>
                      <a:pt x="0" y="750"/>
                    </a:moveTo>
                    <a:cubicBezTo>
                      <a:pt x="0" y="750"/>
                      <a:pt x="126" y="903"/>
                      <a:pt x="677"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1"/>
              <p:cNvSpPr/>
              <p:nvPr/>
            </p:nvSpPr>
            <p:spPr>
              <a:xfrm>
                <a:off x="5204250" y="2129000"/>
                <a:ext cx="12350" cy="23925"/>
              </a:xfrm>
              <a:custGeom>
                <a:rect b="b" l="l" r="r" t="t"/>
                <a:pathLst>
                  <a:path extrusionOk="0" h="957" w="494">
                    <a:moveTo>
                      <a:pt x="1" y="849"/>
                    </a:moveTo>
                    <a:cubicBezTo>
                      <a:pt x="1" y="849"/>
                      <a:pt x="147" y="956"/>
                      <a:pt x="493"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1"/>
              <p:cNvSpPr/>
              <p:nvPr/>
            </p:nvSpPr>
            <p:spPr>
              <a:xfrm>
                <a:off x="5171225" y="2197525"/>
                <a:ext cx="6850" cy="20800"/>
              </a:xfrm>
              <a:custGeom>
                <a:rect b="b" l="l" r="r" t="t"/>
                <a:pathLst>
                  <a:path extrusionOk="0" h="832" w="274">
                    <a:moveTo>
                      <a:pt x="1" y="766"/>
                    </a:moveTo>
                    <a:cubicBezTo>
                      <a:pt x="1" y="766"/>
                      <a:pt x="137" y="831"/>
                      <a:pt x="273"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1"/>
              <p:cNvSpPr/>
              <p:nvPr/>
            </p:nvSpPr>
            <p:spPr>
              <a:xfrm>
                <a:off x="5334525" y="2058700"/>
                <a:ext cx="24850" cy="6975"/>
              </a:xfrm>
              <a:custGeom>
                <a:rect b="b" l="l" r="r" t="t"/>
                <a:pathLst>
                  <a:path extrusionOk="0" h="279" w="994">
                    <a:moveTo>
                      <a:pt x="91" y="1"/>
                    </a:moveTo>
                    <a:cubicBezTo>
                      <a:pt x="91" y="1"/>
                      <a:pt x="1" y="279"/>
                      <a:pt x="993" y="65"/>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1"/>
              <p:cNvSpPr/>
              <p:nvPr/>
            </p:nvSpPr>
            <p:spPr>
              <a:xfrm>
                <a:off x="5291550" y="2115050"/>
                <a:ext cx="20075" cy="5725"/>
              </a:xfrm>
              <a:custGeom>
                <a:rect b="b" l="l" r="r" t="t"/>
                <a:pathLst>
                  <a:path extrusionOk="0" h="229" w="803">
                    <a:moveTo>
                      <a:pt x="162" y="0"/>
                    </a:moveTo>
                    <a:cubicBezTo>
                      <a:pt x="162" y="0"/>
                      <a:pt x="0" y="126"/>
                      <a:pt x="803" y="228"/>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1"/>
              <p:cNvSpPr/>
              <p:nvPr/>
            </p:nvSpPr>
            <p:spPr>
              <a:xfrm>
                <a:off x="5242075" y="2175050"/>
                <a:ext cx="17875" cy="4500"/>
              </a:xfrm>
              <a:custGeom>
                <a:rect b="b" l="l" r="r" t="t"/>
                <a:pathLst>
                  <a:path extrusionOk="0" h="180" w="715">
                    <a:moveTo>
                      <a:pt x="142" y="1"/>
                    </a:moveTo>
                    <a:cubicBezTo>
                      <a:pt x="142" y="1"/>
                      <a:pt x="0" y="116"/>
                      <a:pt x="714" y="18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1"/>
              <p:cNvSpPr/>
              <p:nvPr/>
            </p:nvSpPr>
            <p:spPr>
              <a:xfrm>
                <a:off x="5212500" y="2234000"/>
                <a:ext cx="17550" cy="3575"/>
              </a:xfrm>
              <a:custGeom>
                <a:rect b="b" l="l" r="r" t="t"/>
                <a:pathLst>
                  <a:path extrusionOk="0" h="143" w="702">
                    <a:moveTo>
                      <a:pt x="132" y="0"/>
                    </a:moveTo>
                    <a:cubicBezTo>
                      <a:pt x="132" y="0"/>
                      <a:pt x="1" y="121"/>
                      <a:pt x="702" y="143"/>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1"/>
              <p:cNvSpPr/>
              <p:nvPr/>
            </p:nvSpPr>
            <p:spPr>
              <a:xfrm>
                <a:off x="5299225" y="2047725"/>
                <a:ext cx="15825" cy="17850"/>
              </a:xfrm>
              <a:custGeom>
                <a:rect b="b" l="l" r="r" t="t"/>
                <a:pathLst>
                  <a:path extrusionOk="0" h="714" w="633">
                    <a:moveTo>
                      <a:pt x="1" y="526"/>
                    </a:moveTo>
                    <a:cubicBezTo>
                      <a:pt x="1" y="526"/>
                      <a:pt x="90" y="713"/>
                      <a:pt x="633"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1"/>
              <p:cNvSpPr/>
              <p:nvPr/>
            </p:nvSpPr>
            <p:spPr>
              <a:xfrm>
                <a:off x="5246500" y="2080550"/>
                <a:ext cx="12875" cy="20200"/>
              </a:xfrm>
              <a:custGeom>
                <a:rect b="b" l="l" r="r" t="t"/>
                <a:pathLst>
                  <a:path extrusionOk="0" h="808" w="515">
                    <a:moveTo>
                      <a:pt x="0" y="643"/>
                    </a:moveTo>
                    <a:cubicBezTo>
                      <a:pt x="0" y="643"/>
                      <a:pt x="126" y="808"/>
                      <a:pt x="515"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1"/>
              <p:cNvSpPr/>
              <p:nvPr/>
            </p:nvSpPr>
            <p:spPr>
              <a:xfrm>
                <a:off x="5207075" y="2149400"/>
                <a:ext cx="9050" cy="20750"/>
              </a:xfrm>
              <a:custGeom>
                <a:rect b="b" l="l" r="r" t="t"/>
                <a:pathLst>
                  <a:path extrusionOk="0" h="830" w="362">
                    <a:moveTo>
                      <a:pt x="0" y="712"/>
                    </a:moveTo>
                    <a:cubicBezTo>
                      <a:pt x="0" y="712"/>
                      <a:pt x="149" y="829"/>
                      <a:pt x="362"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1"/>
              <p:cNvSpPr/>
              <p:nvPr/>
            </p:nvSpPr>
            <p:spPr>
              <a:xfrm>
                <a:off x="5176150" y="2214225"/>
                <a:ext cx="4675" cy="17725"/>
              </a:xfrm>
              <a:custGeom>
                <a:rect b="b" l="l" r="r" t="t"/>
                <a:pathLst>
                  <a:path extrusionOk="0" h="709" w="187">
                    <a:moveTo>
                      <a:pt x="0" y="635"/>
                    </a:moveTo>
                    <a:cubicBezTo>
                      <a:pt x="0" y="635"/>
                      <a:pt x="139" y="708"/>
                      <a:pt x="186"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1"/>
              <p:cNvSpPr/>
              <p:nvPr/>
            </p:nvSpPr>
            <p:spPr>
              <a:xfrm>
                <a:off x="5318275" y="2070075"/>
                <a:ext cx="19775" cy="5600"/>
              </a:xfrm>
              <a:custGeom>
                <a:rect b="b" l="l" r="r" t="t"/>
                <a:pathLst>
                  <a:path extrusionOk="0" h="224" w="791">
                    <a:moveTo>
                      <a:pt x="73" y="1"/>
                    </a:moveTo>
                    <a:cubicBezTo>
                      <a:pt x="73" y="1"/>
                      <a:pt x="0" y="223"/>
                      <a:pt x="790" y="49"/>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1"/>
              <p:cNvSpPr/>
              <p:nvPr/>
            </p:nvSpPr>
            <p:spPr>
              <a:xfrm>
                <a:off x="5276150" y="2117375"/>
                <a:ext cx="16025" cy="4550"/>
              </a:xfrm>
              <a:custGeom>
                <a:rect b="b" l="l" r="r" t="t"/>
                <a:pathLst>
                  <a:path extrusionOk="0" h="182" w="641">
                    <a:moveTo>
                      <a:pt x="130" y="1"/>
                    </a:moveTo>
                    <a:cubicBezTo>
                      <a:pt x="130" y="1"/>
                      <a:pt x="1" y="102"/>
                      <a:pt x="641" y="182"/>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1"/>
              <p:cNvSpPr/>
              <p:nvPr/>
            </p:nvSpPr>
            <p:spPr>
              <a:xfrm>
                <a:off x="5228400" y="2177625"/>
                <a:ext cx="14275" cy="3575"/>
              </a:xfrm>
              <a:custGeom>
                <a:rect b="b" l="l" r="r" t="t"/>
                <a:pathLst>
                  <a:path extrusionOk="0" h="143" w="571">
                    <a:moveTo>
                      <a:pt x="114" y="1"/>
                    </a:moveTo>
                    <a:cubicBezTo>
                      <a:pt x="114" y="1"/>
                      <a:pt x="1" y="93"/>
                      <a:pt x="571" y="142"/>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1"/>
              <p:cNvSpPr/>
              <p:nvPr/>
            </p:nvSpPr>
            <p:spPr>
              <a:xfrm>
                <a:off x="5199275" y="2237325"/>
                <a:ext cx="14025" cy="2825"/>
              </a:xfrm>
              <a:custGeom>
                <a:rect b="b" l="l" r="r" t="t"/>
                <a:pathLst>
                  <a:path extrusionOk="0" h="113" w="561">
                    <a:moveTo>
                      <a:pt x="107" y="1"/>
                    </a:moveTo>
                    <a:cubicBezTo>
                      <a:pt x="107" y="1"/>
                      <a:pt x="1" y="98"/>
                      <a:pt x="560" y="113"/>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1"/>
              <p:cNvSpPr/>
              <p:nvPr/>
            </p:nvSpPr>
            <p:spPr>
              <a:xfrm>
                <a:off x="5294275" y="2066100"/>
                <a:ext cx="12550" cy="14250"/>
              </a:xfrm>
              <a:custGeom>
                <a:rect b="b" l="l" r="r" t="t"/>
                <a:pathLst>
                  <a:path extrusionOk="0" h="570" w="502">
                    <a:moveTo>
                      <a:pt x="1" y="419"/>
                    </a:moveTo>
                    <a:cubicBezTo>
                      <a:pt x="1" y="419"/>
                      <a:pt x="72" y="569"/>
                      <a:pt x="502"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1"/>
              <p:cNvSpPr/>
              <p:nvPr/>
            </p:nvSpPr>
            <p:spPr>
              <a:xfrm>
                <a:off x="5244825" y="2100175"/>
                <a:ext cx="10175" cy="16125"/>
              </a:xfrm>
              <a:custGeom>
                <a:rect b="b" l="l" r="r" t="t"/>
                <a:pathLst>
                  <a:path extrusionOk="0" h="645" w="407">
                    <a:moveTo>
                      <a:pt x="0" y="512"/>
                    </a:moveTo>
                    <a:cubicBezTo>
                      <a:pt x="0" y="512"/>
                      <a:pt x="101" y="644"/>
                      <a:pt x="407"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1"/>
              <p:cNvSpPr/>
              <p:nvPr/>
            </p:nvSpPr>
            <p:spPr>
              <a:xfrm>
                <a:off x="5208550" y="2168300"/>
                <a:ext cx="7175" cy="16525"/>
              </a:xfrm>
              <a:custGeom>
                <a:rect b="b" l="l" r="r" t="t"/>
                <a:pathLst>
                  <a:path extrusionOk="0" h="661" w="287">
                    <a:moveTo>
                      <a:pt x="1" y="565"/>
                    </a:moveTo>
                    <a:cubicBezTo>
                      <a:pt x="1" y="565"/>
                      <a:pt x="120" y="660"/>
                      <a:pt x="286"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1"/>
              <p:cNvSpPr/>
              <p:nvPr/>
            </p:nvSpPr>
            <p:spPr>
              <a:xfrm>
                <a:off x="5179675" y="2229700"/>
                <a:ext cx="3700" cy="14100"/>
              </a:xfrm>
              <a:custGeom>
                <a:rect b="b" l="l" r="r" t="t"/>
                <a:pathLst>
                  <a:path extrusionOk="0" h="564" w="148">
                    <a:moveTo>
                      <a:pt x="1" y="504"/>
                    </a:moveTo>
                    <a:cubicBezTo>
                      <a:pt x="1" y="504"/>
                      <a:pt x="112" y="563"/>
                      <a:pt x="147"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1"/>
              <p:cNvSpPr/>
              <p:nvPr/>
            </p:nvSpPr>
            <p:spPr>
              <a:xfrm>
                <a:off x="5365450" y="1998000"/>
                <a:ext cx="55825" cy="36525"/>
              </a:xfrm>
              <a:custGeom>
                <a:rect b="b" l="l" r="r" t="t"/>
                <a:pathLst>
                  <a:path extrusionOk="0" h="1461" w="2233">
                    <a:moveTo>
                      <a:pt x="926" y="1043"/>
                    </a:moveTo>
                    <a:cubicBezTo>
                      <a:pt x="926" y="1043"/>
                      <a:pt x="0" y="1461"/>
                      <a:pt x="2233" y="1"/>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1"/>
              <p:cNvSpPr/>
              <p:nvPr/>
            </p:nvSpPr>
            <p:spPr>
              <a:xfrm>
                <a:off x="5324950" y="2101500"/>
                <a:ext cx="53600" cy="7075"/>
              </a:xfrm>
              <a:custGeom>
                <a:rect b="b" l="l" r="r" t="t"/>
                <a:pathLst>
                  <a:path extrusionOk="0" h="283" w="2144">
                    <a:moveTo>
                      <a:pt x="825" y="264"/>
                    </a:moveTo>
                    <a:cubicBezTo>
                      <a:pt x="825" y="264"/>
                      <a:pt x="0" y="282"/>
                      <a:pt x="2143"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1"/>
              <p:cNvSpPr/>
              <p:nvPr/>
            </p:nvSpPr>
            <p:spPr>
              <a:xfrm>
                <a:off x="5271475" y="2160050"/>
                <a:ext cx="47550" cy="7925"/>
              </a:xfrm>
              <a:custGeom>
                <a:rect b="b" l="l" r="r" t="t"/>
                <a:pathLst>
                  <a:path extrusionOk="0" h="317" w="1902">
                    <a:moveTo>
                      <a:pt x="738" y="292"/>
                    </a:moveTo>
                    <a:cubicBezTo>
                      <a:pt x="738" y="292"/>
                      <a:pt x="0" y="317"/>
                      <a:pt x="1902"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1"/>
              <p:cNvSpPr/>
              <p:nvPr/>
            </p:nvSpPr>
            <p:spPr>
              <a:xfrm>
                <a:off x="5241375" y="2215050"/>
                <a:ext cx="45925" cy="10475"/>
              </a:xfrm>
              <a:custGeom>
                <a:rect b="b" l="l" r="r" t="t"/>
                <a:pathLst>
                  <a:path extrusionOk="0" h="419" w="1837">
                    <a:moveTo>
                      <a:pt x="689" y="356"/>
                    </a:moveTo>
                    <a:cubicBezTo>
                      <a:pt x="689" y="356"/>
                      <a:pt x="0" y="419"/>
                      <a:pt x="1836"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1"/>
              <p:cNvSpPr/>
              <p:nvPr/>
            </p:nvSpPr>
            <p:spPr>
              <a:xfrm>
                <a:off x="5304825" y="1979175"/>
                <a:ext cx="17375" cy="51750"/>
              </a:xfrm>
              <a:custGeom>
                <a:rect b="b" l="l" r="r" t="t"/>
                <a:pathLst>
                  <a:path extrusionOk="0" h="2070" w="695">
                    <a:moveTo>
                      <a:pt x="404" y="1333"/>
                    </a:moveTo>
                    <a:cubicBezTo>
                      <a:pt x="404" y="1333"/>
                      <a:pt x="0" y="2070"/>
                      <a:pt x="694"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1"/>
              <p:cNvSpPr/>
              <p:nvPr/>
            </p:nvSpPr>
            <p:spPr>
              <a:xfrm>
                <a:off x="5245950" y="2012075"/>
                <a:ext cx="6625" cy="54125"/>
              </a:xfrm>
              <a:custGeom>
                <a:rect b="b" l="l" r="r" t="t"/>
                <a:pathLst>
                  <a:path extrusionOk="0" h="2165" w="265">
                    <a:moveTo>
                      <a:pt x="248" y="1362"/>
                    </a:moveTo>
                    <a:cubicBezTo>
                      <a:pt x="248" y="1362"/>
                      <a:pt x="1" y="2165"/>
                      <a:pt x="264"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1"/>
              <p:cNvSpPr/>
              <p:nvPr/>
            </p:nvSpPr>
            <p:spPr>
              <a:xfrm>
                <a:off x="5196975" y="2089100"/>
                <a:ext cx="5975" cy="50675"/>
              </a:xfrm>
              <a:custGeom>
                <a:rect b="b" l="l" r="r" t="t"/>
                <a:pathLst>
                  <a:path extrusionOk="0" h="2027" w="239">
                    <a:moveTo>
                      <a:pt x="239" y="1238"/>
                    </a:moveTo>
                    <a:cubicBezTo>
                      <a:pt x="239" y="1238"/>
                      <a:pt x="157" y="2027"/>
                      <a:pt x="0"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1"/>
              <p:cNvSpPr/>
              <p:nvPr/>
            </p:nvSpPr>
            <p:spPr>
              <a:xfrm>
                <a:off x="5155925" y="2167950"/>
                <a:ext cx="11000" cy="40725"/>
              </a:xfrm>
              <a:custGeom>
                <a:rect b="b" l="l" r="r" t="t"/>
                <a:pathLst>
                  <a:path extrusionOk="0" h="1629" w="440">
                    <a:moveTo>
                      <a:pt x="385" y="974"/>
                    </a:moveTo>
                    <a:cubicBezTo>
                      <a:pt x="385" y="974"/>
                      <a:pt x="439" y="1628"/>
                      <a:pt x="1" y="0"/>
                    </a:cubicBezTo>
                    <a:close/>
                  </a:path>
                </a:pathLst>
              </a:custGeom>
              <a:solidFill>
                <a:srgbClr val="C3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1"/>
              <p:cNvSpPr/>
              <p:nvPr/>
            </p:nvSpPr>
            <p:spPr>
              <a:xfrm>
                <a:off x="5090675" y="1802125"/>
                <a:ext cx="182925" cy="234200"/>
              </a:xfrm>
              <a:custGeom>
                <a:rect b="b" l="l" r="r" t="t"/>
                <a:pathLst>
                  <a:path extrusionOk="0" h="9368" w="7317">
                    <a:moveTo>
                      <a:pt x="187" y="9363"/>
                    </a:moveTo>
                    <a:cubicBezTo>
                      <a:pt x="732" y="9288"/>
                      <a:pt x="1270" y="9206"/>
                      <a:pt x="1808" y="9100"/>
                    </a:cubicBezTo>
                    <a:lnTo>
                      <a:pt x="1860" y="9076"/>
                    </a:lnTo>
                    <a:lnTo>
                      <a:pt x="1841" y="9014"/>
                    </a:lnTo>
                    <a:cubicBezTo>
                      <a:pt x="1361" y="9085"/>
                      <a:pt x="876" y="9116"/>
                      <a:pt x="408" y="9232"/>
                    </a:cubicBezTo>
                    <a:lnTo>
                      <a:pt x="129" y="9351"/>
                    </a:lnTo>
                    <a:cubicBezTo>
                      <a:pt x="129" y="9351"/>
                      <a:pt x="154" y="9367"/>
                      <a:pt x="187" y="9363"/>
                    </a:cubicBezTo>
                    <a:close/>
                    <a:moveTo>
                      <a:pt x="413" y="9168"/>
                    </a:moveTo>
                    <a:cubicBezTo>
                      <a:pt x="413" y="9168"/>
                      <a:pt x="973" y="8971"/>
                      <a:pt x="1239" y="8897"/>
                    </a:cubicBezTo>
                    <a:cubicBezTo>
                      <a:pt x="1649" y="8784"/>
                      <a:pt x="1393" y="8776"/>
                      <a:pt x="1393" y="8776"/>
                    </a:cubicBezTo>
                    <a:cubicBezTo>
                      <a:pt x="961" y="8848"/>
                      <a:pt x="1069" y="8826"/>
                      <a:pt x="740" y="8965"/>
                    </a:cubicBezTo>
                    <a:cubicBezTo>
                      <a:pt x="550" y="9044"/>
                      <a:pt x="413" y="9168"/>
                      <a:pt x="413" y="9168"/>
                    </a:cubicBezTo>
                    <a:close/>
                    <a:moveTo>
                      <a:pt x="95" y="7828"/>
                    </a:moveTo>
                    <a:cubicBezTo>
                      <a:pt x="95" y="7828"/>
                      <a:pt x="162" y="7417"/>
                      <a:pt x="175" y="7098"/>
                    </a:cubicBezTo>
                    <a:lnTo>
                      <a:pt x="122" y="7092"/>
                    </a:lnTo>
                    <a:cubicBezTo>
                      <a:pt x="110" y="7328"/>
                      <a:pt x="100" y="7565"/>
                      <a:pt x="56" y="7797"/>
                    </a:cubicBezTo>
                    <a:cubicBezTo>
                      <a:pt x="56" y="7797"/>
                      <a:pt x="42" y="7817"/>
                      <a:pt x="95" y="7828"/>
                    </a:cubicBezTo>
                    <a:close/>
                    <a:moveTo>
                      <a:pt x="489" y="6586"/>
                    </a:moveTo>
                    <a:cubicBezTo>
                      <a:pt x="446" y="7063"/>
                      <a:pt x="362" y="7458"/>
                      <a:pt x="165" y="7857"/>
                    </a:cubicBezTo>
                    <a:cubicBezTo>
                      <a:pt x="1" y="8190"/>
                      <a:pt x="114" y="8086"/>
                      <a:pt x="114" y="8086"/>
                    </a:cubicBezTo>
                    <a:cubicBezTo>
                      <a:pt x="262" y="7987"/>
                      <a:pt x="171" y="8112"/>
                      <a:pt x="302" y="7840"/>
                    </a:cubicBezTo>
                    <a:cubicBezTo>
                      <a:pt x="451" y="7529"/>
                      <a:pt x="531" y="7185"/>
                      <a:pt x="543" y="6839"/>
                    </a:cubicBezTo>
                    <a:cubicBezTo>
                      <a:pt x="548" y="6684"/>
                      <a:pt x="495" y="6507"/>
                      <a:pt x="489" y="6586"/>
                    </a:cubicBezTo>
                    <a:close/>
                    <a:moveTo>
                      <a:pt x="3446" y="7432"/>
                    </a:moveTo>
                    <a:cubicBezTo>
                      <a:pt x="3788" y="7479"/>
                      <a:pt x="3547" y="7445"/>
                      <a:pt x="3720" y="7472"/>
                    </a:cubicBezTo>
                    <a:cubicBezTo>
                      <a:pt x="3968" y="7514"/>
                      <a:pt x="4215" y="7575"/>
                      <a:pt x="4452" y="7645"/>
                    </a:cubicBezTo>
                    <a:cubicBezTo>
                      <a:pt x="4452" y="7645"/>
                      <a:pt x="4732" y="7622"/>
                      <a:pt x="4179" y="7463"/>
                    </a:cubicBezTo>
                    <a:cubicBezTo>
                      <a:pt x="3950" y="7397"/>
                      <a:pt x="3607" y="7367"/>
                      <a:pt x="3607" y="7367"/>
                    </a:cubicBezTo>
                    <a:cubicBezTo>
                      <a:pt x="3510" y="7367"/>
                      <a:pt x="3382" y="7399"/>
                      <a:pt x="3382" y="7399"/>
                    </a:cubicBezTo>
                    <a:cubicBezTo>
                      <a:pt x="3382" y="7399"/>
                      <a:pt x="3404" y="7427"/>
                      <a:pt x="3446" y="7432"/>
                    </a:cubicBezTo>
                    <a:close/>
                    <a:moveTo>
                      <a:pt x="3714" y="7281"/>
                    </a:moveTo>
                    <a:cubicBezTo>
                      <a:pt x="4085" y="7260"/>
                      <a:pt x="4457" y="7231"/>
                      <a:pt x="4827" y="7260"/>
                    </a:cubicBezTo>
                    <a:cubicBezTo>
                      <a:pt x="4856" y="7263"/>
                      <a:pt x="4955" y="7249"/>
                      <a:pt x="4835" y="7198"/>
                    </a:cubicBezTo>
                    <a:cubicBezTo>
                      <a:pt x="4591" y="7159"/>
                      <a:pt x="4233" y="7170"/>
                      <a:pt x="4233" y="7170"/>
                    </a:cubicBezTo>
                    <a:cubicBezTo>
                      <a:pt x="3911" y="7200"/>
                      <a:pt x="3470" y="7296"/>
                      <a:pt x="3714" y="7281"/>
                    </a:cubicBezTo>
                    <a:close/>
                    <a:moveTo>
                      <a:pt x="3249" y="5556"/>
                    </a:moveTo>
                    <a:cubicBezTo>
                      <a:pt x="3479" y="5325"/>
                      <a:pt x="3679" y="5073"/>
                      <a:pt x="3858" y="4791"/>
                    </a:cubicBezTo>
                    <a:lnTo>
                      <a:pt x="3798" y="4749"/>
                    </a:lnTo>
                    <a:cubicBezTo>
                      <a:pt x="3608" y="5013"/>
                      <a:pt x="3421" y="5277"/>
                      <a:pt x="3208" y="5517"/>
                    </a:cubicBezTo>
                    <a:cubicBezTo>
                      <a:pt x="3208" y="5517"/>
                      <a:pt x="3169" y="5559"/>
                      <a:pt x="3249" y="5556"/>
                    </a:cubicBezTo>
                    <a:close/>
                    <a:moveTo>
                      <a:pt x="2572" y="6268"/>
                    </a:moveTo>
                    <a:cubicBezTo>
                      <a:pt x="2674" y="6211"/>
                      <a:pt x="2760" y="6161"/>
                      <a:pt x="2770" y="6155"/>
                    </a:cubicBezTo>
                    <a:cubicBezTo>
                      <a:pt x="3478" y="5676"/>
                      <a:pt x="4044" y="5017"/>
                      <a:pt x="4477" y="4274"/>
                    </a:cubicBezTo>
                    <a:lnTo>
                      <a:pt x="4457" y="4247"/>
                    </a:lnTo>
                    <a:cubicBezTo>
                      <a:pt x="3991" y="4953"/>
                      <a:pt x="3417" y="5591"/>
                      <a:pt x="2734" y="6103"/>
                    </a:cubicBezTo>
                    <a:cubicBezTo>
                      <a:pt x="2649" y="6175"/>
                      <a:pt x="2510" y="6261"/>
                      <a:pt x="2572" y="6268"/>
                    </a:cubicBezTo>
                    <a:close/>
                    <a:moveTo>
                      <a:pt x="2175" y="3934"/>
                    </a:moveTo>
                    <a:cubicBezTo>
                      <a:pt x="2175" y="3934"/>
                      <a:pt x="2077" y="3451"/>
                      <a:pt x="1897" y="3081"/>
                    </a:cubicBezTo>
                    <a:lnTo>
                      <a:pt x="1851" y="3064"/>
                    </a:lnTo>
                    <a:cubicBezTo>
                      <a:pt x="1851" y="3064"/>
                      <a:pt x="2055" y="3599"/>
                      <a:pt x="2117" y="3914"/>
                    </a:cubicBezTo>
                    <a:cubicBezTo>
                      <a:pt x="2117" y="3914"/>
                      <a:pt x="2145" y="3974"/>
                      <a:pt x="2175" y="3934"/>
                    </a:cubicBezTo>
                    <a:close/>
                    <a:moveTo>
                      <a:pt x="2320" y="4739"/>
                    </a:moveTo>
                    <a:cubicBezTo>
                      <a:pt x="2320" y="4739"/>
                      <a:pt x="2523" y="4097"/>
                      <a:pt x="2527" y="3810"/>
                    </a:cubicBezTo>
                    <a:cubicBezTo>
                      <a:pt x="2530" y="3606"/>
                      <a:pt x="2516" y="3403"/>
                      <a:pt x="2484" y="3203"/>
                    </a:cubicBezTo>
                    <a:cubicBezTo>
                      <a:pt x="2414" y="2762"/>
                      <a:pt x="2261" y="2338"/>
                      <a:pt x="1976" y="1975"/>
                    </a:cubicBezTo>
                    <a:cubicBezTo>
                      <a:pt x="1976" y="1975"/>
                      <a:pt x="1856" y="1862"/>
                      <a:pt x="1980" y="2100"/>
                    </a:cubicBezTo>
                    <a:cubicBezTo>
                      <a:pt x="2377" y="2881"/>
                      <a:pt x="2477" y="3816"/>
                      <a:pt x="2274" y="4680"/>
                    </a:cubicBezTo>
                    <a:cubicBezTo>
                      <a:pt x="2274" y="4680"/>
                      <a:pt x="2277" y="4726"/>
                      <a:pt x="2320" y="4739"/>
                    </a:cubicBezTo>
                    <a:close/>
                    <a:moveTo>
                      <a:pt x="4591" y="5630"/>
                    </a:moveTo>
                    <a:cubicBezTo>
                      <a:pt x="5366" y="4933"/>
                      <a:pt x="6317" y="4468"/>
                      <a:pt x="7317" y="4217"/>
                    </a:cubicBezTo>
                    <a:lnTo>
                      <a:pt x="7308" y="4173"/>
                    </a:lnTo>
                    <a:cubicBezTo>
                      <a:pt x="6275" y="4327"/>
                      <a:pt x="5267" y="4814"/>
                      <a:pt x="4539" y="5576"/>
                    </a:cubicBezTo>
                    <a:cubicBezTo>
                      <a:pt x="4539" y="5576"/>
                      <a:pt x="4471" y="5545"/>
                      <a:pt x="4572" y="5647"/>
                    </a:cubicBezTo>
                    <a:cubicBezTo>
                      <a:pt x="4579" y="5642"/>
                      <a:pt x="4585" y="5635"/>
                      <a:pt x="4591" y="5630"/>
                    </a:cubicBezTo>
                    <a:close/>
                    <a:moveTo>
                      <a:pt x="5670" y="4596"/>
                    </a:moveTo>
                    <a:cubicBezTo>
                      <a:pt x="5697" y="4578"/>
                      <a:pt x="5724" y="4560"/>
                      <a:pt x="5751" y="4542"/>
                    </a:cubicBezTo>
                    <a:cubicBezTo>
                      <a:pt x="6159" y="4284"/>
                      <a:pt x="6605" y="4083"/>
                      <a:pt x="7014" y="3822"/>
                    </a:cubicBezTo>
                    <a:cubicBezTo>
                      <a:pt x="7014" y="3822"/>
                      <a:pt x="7025" y="3805"/>
                      <a:pt x="6980" y="3761"/>
                    </a:cubicBezTo>
                    <a:cubicBezTo>
                      <a:pt x="6525" y="3997"/>
                      <a:pt x="6058" y="4212"/>
                      <a:pt x="5642" y="4512"/>
                    </a:cubicBezTo>
                    <a:cubicBezTo>
                      <a:pt x="5642" y="4512"/>
                      <a:pt x="5549" y="4575"/>
                      <a:pt x="5670" y="4596"/>
                    </a:cubicBezTo>
                    <a:close/>
                    <a:moveTo>
                      <a:pt x="3689" y="1804"/>
                    </a:moveTo>
                    <a:cubicBezTo>
                      <a:pt x="3797" y="1622"/>
                      <a:pt x="3747" y="1550"/>
                      <a:pt x="3750" y="1433"/>
                    </a:cubicBezTo>
                    <a:cubicBezTo>
                      <a:pt x="3763" y="946"/>
                      <a:pt x="3687" y="1179"/>
                      <a:pt x="3687" y="1179"/>
                    </a:cubicBezTo>
                    <a:cubicBezTo>
                      <a:pt x="3693" y="1478"/>
                      <a:pt x="3615" y="1851"/>
                      <a:pt x="3689" y="1804"/>
                    </a:cubicBezTo>
                    <a:close/>
                    <a:moveTo>
                      <a:pt x="3615" y="2651"/>
                    </a:moveTo>
                    <a:cubicBezTo>
                      <a:pt x="3615" y="2651"/>
                      <a:pt x="3916" y="2168"/>
                      <a:pt x="4002" y="1691"/>
                    </a:cubicBezTo>
                    <a:cubicBezTo>
                      <a:pt x="4085" y="1230"/>
                      <a:pt x="4071" y="756"/>
                      <a:pt x="4004" y="309"/>
                    </a:cubicBezTo>
                    <a:cubicBezTo>
                      <a:pt x="4004" y="309"/>
                      <a:pt x="3998" y="0"/>
                      <a:pt x="3979" y="764"/>
                    </a:cubicBezTo>
                    <a:cubicBezTo>
                      <a:pt x="3964" y="1376"/>
                      <a:pt x="3877" y="1991"/>
                      <a:pt x="3596" y="2553"/>
                    </a:cubicBezTo>
                    <a:cubicBezTo>
                      <a:pt x="3596" y="2553"/>
                      <a:pt x="3563" y="2665"/>
                      <a:pt x="3615" y="2651"/>
                    </a:cubicBezTo>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1"/>
              <p:cNvSpPr/>
              <p:nvPr/>
            </p:nvSpPr>
            <p:spPr>
              <a:xfrm>
                <a:off x="5247425" y="2108450"/>
                <a:ext cx="301925" cy="250650"/>
              </a:xfrm>
              <a:custGeom>
                <a:rect b="b" l="l" r="r" t="t"/>
                <a:pathLst>
                  <a:path extrusionOk="0" h="10026" w="12077">
                    <a:moveTo>
                      <a:pt x="0" y="8425"/>
                    </a:moveTo>
                    <a:cubicBezTo>
                      <a:pt x="1361" y="7975"/>
                      <a:pt x="1545" y="6509"/>
                      <a:pt x="1315" y="5096"/>
                    </a:cubicBezTo>
                    <a:cubicBezTo>
                      <a:pt x="1235" y="4606"/>
                      <a:pt x="1070" y="3341"/>
                      <a:pt x="1772" y="3329"/>
                    </a:cubicBezTo>
                    <a:cubicBezTo>
                      <a:pt x="2048" y="3325"/>
                      <a:pt x="2177" y="3928"/>
                      <a:pt x="2197" y="4089"/>
                    </a:cubicBezTo>
                    <a:cubicBezTo>
                      <a:pt x="2283" y="4777"/>
                      <a:pt x="2027" y="5305"/>
                      <a:pt x="2002" y="5954"/>
                    </a:cubicBezTo>
                    <a:cubicBezTo>
                      <a:pt x="1993" y="6189"/>
                      <a:pt x="1963" y="6629"/>
                      <a:pt x="2335" y="6510"/>
                    </a:cubicBezTo>
                    <a:cubicBezTo>
                      <a:pt x="2729" y="6384"/>
                      <a:pt x="2833" y="5893"/>
                      <a:pt x="2927" y="5522"/>
                    </a:cubicBezTo>
                    <a:cubicBezTo>
                      <a:pt x="3157" y="4608"/>
                      <a:pt x="2998" y="3600"/>
                      <a:pt x="3387" y="2747"/>
                    </a:cubicBezTo>
                    <a:cubicBezTo>
                      <a:pt x="3519" y="2457"/>
                      <a:pt x="3673" y="2125"/>
                      <a:pt x="3933" y="1941"/>
                    </a:cubicBezTo>
                    <a:cubicBezTo>
                      <a:pt x="3977" y="1910"/>
                      <a:pt x="4174" y="1776"/>
                      <a:pt x="4244" y="1834"/>
                    </a:cubicBezTo>
                    <a:cubicBezTo>
                      <a:pt x="4490" y="2038"/>
                      <a:pt x="4494" y="2508"/>
                      <a:pt x="4484" y="2745"/>
                    </a:cubicBezTo>
                    <a:cubicBezTo>
                      <a:pt x="4449" y="3507"/>
                      <a:pt x="4106" y="4161"/>
                      <a:pt x="3796" y="4790"/>
                    </a:cubicBezTo>
                    <a:cubicBezTo>
                      <a:pt x="3721" y="4942"/>
                      <a:pt x="3244" y="5604"/>
                      <a:pt x="3654" y="5634"/>
                    </a:cubicBezTo>
                    <a:cubicBezTo>
                      <a:pt x="4243" y="5678"/>
                      <a:pt x="4617" y="5185"/>
                      <a:pt x="4864" y="4753"/>
                    </a:cubicBezTo>
                    <a:cubicBezTo>
                      <a:pt x="5434" y="3758"/>
                      <a:pt x="5548" y="2453"/>
                      <a:pt x="5996" y="1372"/>
                    </a:cubicBezTo>
                    <a:cubicBezTo>
                      <a:pt x="6163" y="971"/>
                      <a:pt x="6317" y="513"/>
                      <a:pt x="6633" y="222"/>
                    </a:cubicBezTo>
                    <a:cubicBezTo>
                      <a:pt x="6703" y="158"/>
                      <a:pt x="6930" y="1"/>
                      <a:pt x="7053" y="76"/>
                    </a:cubicBezTo>
                    <a:cubicBezTo>
                      <a:pt x="7325" y="241"/>
                      <a:pt x="7257" y="773"/>
                      <a:pt x="7230" y="978"/>
                    </a:cubicBezTo>
                    <a:cubicBezTo>
                      <a:pt x="7118" y="1808"/>
                      <a:pt x="6597" y="2426"/>
                      <a:pt x="6304" y="3158"/>
                    </a:cubicBezTo>
                    <a:cubicBezTo>
                      <a:pt x="6227" y="3352"/>
                      <a:pt x="5853" y="3984"/>
                      <a:pt x="6244" y="4160"/>
                    </a:cubicBezTo>
                    <a:cubicBezTo>
                      <a:pt x="6761" y="4391"/>
                      <a:pt x="7292" y="3988"/>
                      <a:pt x="7622" y="3740"/>
                    </a:cubicBezTo>
                    <a:cubicBezTo>
                      <a:pt x="8534" y="3058"/>
                      <a:pt x="9301" y="2154"/>
                      <a:pt x="10141" y="1384"/>
                    </a:cubicBezTo>
                    <a:cubicBezTo>
                      <a:pt x="10481" y="1071"/>
                      <a:pt x="11241" y="436"/>
                      <a:pt x="11860" y="870"/>
                    </a:cubicBezTo>
                    <a:cubicBezTo>
                      <a:pt x="12076" y="1021"/>
                      <a:pt x="12013" y="1342"/>
                      <a:pt x="11953" y="1510"/>
                    </a:cubicBezTo>
                    <a:cubicBezTo>
                      <a:pt x="11788" y="1975"/>
                      <a:pt x="11329" y="2312"/>
                      <a:pt x="10975" y="2611"/>
                    </a:cubicBezTo>
                    <a:cubicBezTo>
                      <a:pt x="9851" y="3559"/>
                      <a:pt x="8536" y="4086"/>
                      <a:pt x="7099" y="4530"/>
                    </a:cubicBezTo>
                    <a:cubicBezTo>
                      <a:pt x="6619" y="4678"/>
                      <a:pt x="6145" y="4832"/>
                      <a:pt x="5704" y="5054"/>
                    </a:cubicBezTo>
                    <a:cubicBezTo>
                      <a:pt x="5612" y="5101"/>
                      <a:pt x="5309" y="5188"/>
                      <a:pt x="5261" y="5309"/>
                    </a:cubicBezTo>
                    <a:cubicBezTo>
                      <a:pt x="5250" y="5335"/>
                      <a:pt x="5441" y="5470"/>
                      <a:pt x="5453" y="5478"/>
                    </a:cubicBezTo>
                    <a:cubicBezTo>
                      <a:pt x="5702" y="5653"/>
                      <a:pt x="5990" y="5701"/>
                      <a:pt x="6258" y="5719"/>
                    </a:cubicBezTo>
                    <a:cubicBezTo>
                      <a:pt x="7070" y="5773"/>
                      <a:pt x="7815" y="5522"/>
                      <a:pt x="8623" y="5554"/>
                    </a:cubicBezTo>
                    <a:cubicBezTo>
                      <a:pt x="8891" y="5564"/>
                      <a:pt x="9386" y="5649"/>
                      <a:pt x="9447" y="6026"/>
                    </a:cubicBezTo>
                    <a:cubicBezTo>
                      <a:pt x="9537" y="6575"/>
                      <a:pt x="8914" y="6915"/>
                      <a:pt x="8511" y="7046"/>
                    </a:cubicBezTo>
                    <a:cubicBezTo>
                      <a:pt x="7362" y="7421"/>
                      <a:pt x="6112" y="6761"/>
                      <a:pt x="4886" y="6591"/>
                    </a:cubicBezTo>
                    <a:cubicBezTo>
                      <a:pt x="4460" y="6533"/>
                      <a:pt x="4035" y="6541"/>
                      <a:pt x="3643" y="6628"/>
                    </a:cubicBezTo>
                    <a:cubicBezTo>
                      <a:pt x="3610" y="6636"/>
                      <a:pt x="3271" y="6703"/>
                      <a:pt x="3286" y="6768"/>
                    </a:cubicBezTo>
                    <a:cubicBezTo>
                      <a:pt x="3343" y="7015"/>
                      <a:pt x="3782" y="7199"/>
                      <a:pt x="3974" y="7276"/>
                    </a:cubicBezTo>
                    <a:cubicBezTo>
                      <a:pt x="4689" y="7561"/>
                      <a:pt x="5448" y="7555"/>
                      <a:pt x="6172" y="7739"/>
                    </a:cubicBezTo>
                    <a:cubicBezTo>
                      <a:pt x="6321" y="7777"/>
                      <a:pt x="6934" y="7870"/>
                      <a:pt x="7018" y="8095"/>
                    </a:cubicBezTo>
                    <a:cubicBezTo>
                      <a:pt x="7229" y="8661"/>
                      <a:pt x="6386" y="8772"/>
                      <a:pt x="6026" y="8767"/>
                    </a:cubicBezTo>
                    <a:cubicBezTo>
                      <a:pt x="5090" y="8755"/>
                      <a:pt x="4350" y="8349"/>
                      <a:pt x="3486" y="7836"/>
                    </a:cubicBezTo>
                    <a:cubicBezTo>
                      <a:pt x="3190" y="7661"/>
                      <a:pt x="2553" y="7222"/>
                      <a:pt x="2260" y="7456"/>
                    </a:cubicBezTo>
                    <a:cubicBezTo>
                      <a:pt x="2142" y="7551"/>
                      <a:pt x="2725" y="8008"/>
                      <a:pt x="2762" y="8035"/>
                    </a:cubicBezTo>
                    <a:cubicBezTo>
                      <a:pt x="3321" y="8442"/>
                      <a:pt x="3945" y="8717"/>
                      <a:pt x="4498" y="9141"/>
                    </a:cubicBezTo>
                    <a:cubicBezTo>
                      <a:pt x="4621" y="9236"/>
                      <a:pt x="5004" y="9493"/>
                      <a:pt x="4906" y="9679"/>
                    </a:cubicBezTo>
                    <a:cubicBezTo>
                      <a:pt x="4724" y="10025"/>
                      <a:pt x="4041" y="9719"/>
                      <a:pt x="3748" y="9556"/>
                    </a:cubicBezTo>
                    <a:cubicBezTo>
                      <a:pt x="2832" y="9045"/>
                      <a:pt x="2053" y="8115"/>
                      <a:pt x="1036" y="8279"/>
                    </a:cubicBezTo>
                    <a:close/>
                  </a:path>
                </a:pathLst>
              </a:custGeom>
              <a:solidFill>
                <a:srgbClr val="6146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1"/>
              <p:cNvSpPr/>
              <p:nvPr/>
            </p:nvSpPr>
            <p:spPr>
              <a:xfrm>
                <a:off x="4622450" y="2116675"/>
                <a:ext cx="295425" cy="252400"/>
              </a:xfrm>
              <a:custGeom>
                <a:rect b="b" l="l" r="r" t="t"/>
                <a:pathLst>
                  <a:path extrusionOk="0" h="10096" w="11817">
                    <a:moveTo>
                      <a:pt x="11816" y="8657"/>
                    </a:moveTo>
                    <a:cubicBezTo>
                      <a:pt x="10472" y="8161"/>
                      <a:pt x="10338" y="6689"/>
                      <a:pt x="10617" y="5286"/>
                    </a:cubicBezTo>
                    <a:cubicBezTo>
                      <a:pt x="10713" y="4798"/>
                      <a:pt x="10922" y="3540"/>
                      <a:pt x="10220" y="3504"/>
                    </a:cubicBezTo>
                    <a:cubicBezTo>
                      <a:pt x="9944" y="3490"/>
                      <a:pt x="9795" y="4089"/>
                      <a:pt x="9770" y="4249"/>
                    </a:cubicBezTo>
                    <a:cubicBezTo>
                      <a:pt x="9659" y="4933"/>
                      <a:pt x="9897" y="5470"/>
                      <a:pt x="9900" y="6119"/>
                    </a:cubicBezTo>
                    <a:cubicBezTo>
                      <a:pt x="9901" y="6355"/>
                      <a:pt x="9917" y="6795"/>
                      <a:pt x="9549" y="6664"/>
                    </a:cubicBezTo>
                    <a:cubicBezTo>
                      <a:pt x="9160" y="6525"/>
                      <a:pt x="9071" y="6030"/>
                      <a:pt x="8991" y="5656"/>
                    </a:cubicBezTo>
                    <a:cubicBezTo>
                      <a:pt x="8791" y="4735"/>
                      <a:pt x="8985" y="3733"/>
                      <a:pt x="8626" y="2867"/>
                    </a:cubicBezTo>
                    <a:cubicBezTo>
                      <a:pt x="8505" y="2572"/>
                      <a:pt x="8361" y="2235"/>
                      <a:pt x="8107" y="2043"/>
                    </a:cubicBezTo>
                    <a:cubicBezTo>
                      <a:pt x="8065" y="2010"/>
                      <a:pt x="7873" y="1869"/>
                      <a:pt x="7800" y="1925"/>
                    </a:cubicBezTo>
                    <a:cubicBezTo>
                      <a:pt x="7549" y="2120"/>
                      <a:pt x="7528" y="2591"/>
                      <a:pt x="7530" y="2827"/>
                    </a:cubicBezTo>
                    <a:cubicBezTo>
                      <a:pt x="7539" y="3590"/>
                      <a:pt x="7859" y="4256"/>
                      <a:pt x="8147" y="4895"/>
                    </a:cubicBezTo>
                    <a:cubicBezTo>
                      <a:pt x="8217" y="5049"/>
                      <a:pt x="8671" y="5727"/>
                      <a:pt x="8260" y="5744"/>
                    </a:cubicBezTo>
                    <a:cubicBezTo>
                      <a:pt x="7670" y="5767"/>
                      <a:pt x="7313" y="5262"/>
                      <a:pt x="7081" y="4822"/>
                    </a:cubicBezTo>
                    <a:cubicBezTo>
                      <a:pt x="6545" y="3807"/>
                      <a:pt x="6476" y="2499"/>
                      <a:pt x="6065" y="1404"/>
                    </a:cubicBezTo>
                    <a:cubicBezTo>
                      <a:pt x="5912" y="996"/>
                      <a:pt x="5774" y="534"/>
                      <a:pt x="5468" y="232"/>
                    </a:cubicBezTo>
                    <a:cubicBezTo>
                      <a:pt x="5401" y="166"/>
                      <a:pt x="5179" y="1"/>
                      <a:pt x="5054" y="72"/>
                    </a:cubicBezTo>
                    <a:cubicBezTo>
                      <a:pt x="4776" y="228"/>
                      <a:pt x="4825" y="761"/>
                      <a:pt x="4846" y="967"/>
                    </a:cubicBezTo>
                    <a:cubicBezTo>
                      <a:pt x="4930" y="1801"/>
                      <a:pt x="5430" y="2437"/>
                      <a:pt x="5697" y="3177"/>
                    </a:cubicBezTo>
                    <a:cubicBezTo>
                      <a:pt x="5767" y="3374"/>
                      <a:pt x="6119" y="4019"/>
                      <a:pt x="5723" y="4181"/>
                    </a:cubicBezTo>
                    <a:cubicBezTo>
                      <a:pt x="5198" y="4394"/>
                      <a:pt x="4680" y="3974"/>
                      <a:pt x="4359" y="3715"/>
                    </a:cubicBezTo>
                    <a:cubicBezTo>
                      <a:pt x="3472" y="3001"/>
                      <a:pt x="2735" y="2071"/>
                      <a:pt x="1923" y="1273"/>
                    </a:cubicBezTo>
                    <a:cubicBezTo>
                      <a:pt x="1594" y="950"/>
                      <a:pt x="856" y="289"/>
                      <a:pt x="223" y="700"/>
                    </a:cubicBezTo>
                    <a:cubicBezTo>
                      <a:pt x="0" y="845"/>
                      <a:pt x="53" y="1167"/>
                      <a:pt x="107" y="1338"/>
                    </a:cubicBezTo>
                    <a:cubicBezTo>
                      <a:pt x="256" y="1807"/>
                      <a:pt x="704" y="2160"/>
                      <a:pt x="1047" y="2470"/>
                    </a:cubicBezTo>
                    <a:cubicBezTo>
                      <a:pt x="2139" y="3458"/>
                      <a:pt x="3434" y="4029"/>
                      <a:pt x="4855" y="4522"/>
                    </a:cubicBezTo>
                    <a:cubicBezTo>
                      <a:pt x="5329" y="4686"/>
                      <a:pt x="5798" y="4856"/>
                      <a:pt x="6231" y="5093"/>
                    </a:cubicBezTo>
                    <a:cubicBezTo>
                      <a:pt x="6322" y="5144"/>
                      <a:pt x="6622" y="5241"/>
                      <a:pt x="6666" y="5364"/>
                    </a:cubicBezTo>
                    <a:cubicBezTo>
                      <a:pt x="6675" y="5390"/>
                      <a:pt x="6480" y="5518"/>
                      <a:pt x="6468" y="5526"/>
                    </a:cubicBezTo>
                    <a:cubicBezTo>
                      <a:pt x="6212" y="5692"/>
                      <a:pt x="5924" y="5730"/>
                      <a:pt x="5655" y="5738"/>
                    </a:cubicBezTo>
                    <a:cubicBezTo>
                      <a:pt x="4842" y="5765"/>
                      <a:pt x="4106" y="5489"/>
                      <a:pt x="3296" y="5493"/>
                    </a:cubicBezTo>
                    <a:cubicBezTo>
                      <a:pt x="3029" y="5494"/>
                      <a:pt x="2532" y="5562"/>
                      <a:pt x="2456" y="5937"/>
                    </a:cubicBezTo>
                    <a:cubicBezTo>
                      <a:pt x="2348" y="6482"/>
                      <a:pt x="2959" y="6843"/>
                      <a:pt x="3358" y="6988"/>
                    </a:cubicBezTo>
                    <a:cubicBezTo>
                      <a:pt x="4494" y="7402"/>
                      <a:pt x="5766" y="6786"/>
                      <a:pt x="6997" y="6658"/>
                    </a:cubicBezTo>
                    <a:cubicBezTo>
                      <a:pt x="7424" y="6613"/>
                      <a:pt x="7849" y="6637"/>
                      <a:pt x="8237" y="6737"/>
                    </a:cubicBezTo>
                    <a:cubicBezTo>
                      <a:pt x="8271" y="6746"/>
                      <a:pt x="8607" y="6825"/>
                      <a:pt x="8589" y="6888"/>
                    </a:cubicBezTo>
                    <a:cubicBezTo>
                      <a:pt x="8524" y="7134"/>
                      <a:pt x="8079" y="7303"/>
                      <a:pt x="7884" y="7374"/>
                    </a:cubicBezTo>
                    <a:cubicBezTo>
                      <a:pt x="7160" y="7634"/>
                      <a:pt x="6401" y="7602"/>
                      <a:pt x="5671" y="7761"/>
                    </a:cubicBezTo>
                    <a:cubicBezTo>
                      <a:pt x="5521" y="7794"/>
                      <a:pt x="4906" y="7865"/>
                      <a:pt x="4814" y="8087"/>
                    </a:cubicBezTo>
                    <a:cubicBezTo>
                      <a:pt x="4584" y="8645"/>
                      <a:pt x="5423" y="8786"/>
                      <a:pt x="5781" y="8793"/>
                    </a:cubicBezTo>
                    <a:cubicBezTo>
                      <a:pt x="6719" y="8814"/>
                      <a:pt x="7472" y="8433"/>
                      <a:pt x="8353" y="7950"/>
                    </a:cubicBezTo>
                    <a:cubicBezTo>
                      <a:pt x="8655" y="7785"/>
                      <a:pt x="9306" y="7368"/>
                      <a:pt x="9591" y="7612"/>
                    </a:cubicBezTo>
                    <a:cubicBezTo>
                      <a:pt x="9706" y="7711"/>
                      <a:pt x="9108" y="8147"/>
                      <a:pt x="9070" y="8174"/>
                    </a:cubicBezTo>
                    <a:cubicBezTo>
                      <a:pt x="8498" y="8561"/>
                      <a:pt x="7864" y="8815"/>
                      <a:pt x="7297" y="9220"/>
                    </a:cubicBezTo>
                    <a:cubicBezTo>
                      <a:pt x="7171" y="9309"/>
                      <a:pt x="6779" y="9554"/>
                      <a:pt x="6870" y="9743"/>
                    </a:cubicBezTo>
                    <a:cubicBezTo>
                      <a:pt x="7041" y="10095"/>
                      <a:pt x="7735" y="9812"/>
                      <a:pt x="8031" y="9660"/>
                    </a:cubicBezTo>
                    <a:cubicBezTo>
                      <a:pt x="8965" y="9180"/>
                      <a:pt x="9776" y="8277"/>
                      <a:pt x="10787" y="8476"/>
                    </a:cubicBezTo>
                    <a:close/>
                  </a:path>
                </a:pathLst>
              </a:custGeom>
              <a:solidFill>
                <a:srgbClr val="6146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1"/>
              <p:cNvSpPr/>
              <p:nvPr/>
            </p:nvSpPr>
            <p:spPr>
              <a:xfrm>
                <a:off x="4953650" y="1911100"/>
                <a:ext cx="27200" cy="42250"/>
              </a:xfrm>
              <a:custGeom>
                <a:rect b="b" l="l" r="r" t="t"/>
                <a:pathLst>
                  <a:path extrusionOk="0" h="1690" w="1088">
                    <a:moveTo>
                      <a:pt x="827" y="0"/>
                    </a:moveTo>
                    <a:cubicBezTo>
                      <a:pt x="639" y="0"/>
                      <a:pt x="377" y="280"/>
                      <a:pt x="205" y="682"/>
                    </a:cubicBezTo>
                    <a:cubicBezTo>
                      <a:pt x="8" y="1139"/>
                      <a:pt x="0" y="1584"/>
                      <a:pt x="188" y="1674"/>
                    </a:cubicBezTo>
                    <a:cubicBezTo>
                      <a:pt x="211" y="1685"/>
                      <a:pt x="235" y="1690"/>
                      <a:pt x="261" y="1690"/>
                    </a:cubicBezTo>
                    <a:cubicBezTo>
                      <a:pt x="449" y="1690"/>
                      <a:pt x="710" y="1411"/>
                      <a:pt x="883" y="1008"/>
                    </a:cubicBezTo>
                    <a:cubicBezTo>
                      <a:pt x="1080" y="551"/>
                      <a:pt x="1087" y="106"/>
                      <a:pt x="900" y="16"/>
                    </a:cubicBezTo>
                    <a:cubicBezTo>
                      <a:pt x="877" y="5"/>
                      <a:pt x="853" y="0"/>
                      <a:pt x="827" y="0"/>
                    </a:cubicBezTo>
                    <a:close/>
                  </a:path>
                </a:pathLst>
              </a:custGeom>
              <a:solidFill>
                <a:srgbClr val="FDC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1"/>
              <p:cNvSpPr/>
              <p:nvPr/>
            </p:nvSpPr>
            <p:spPr>
              <a:xfrm>
                <a:off x="4953650" y="1911100"/>
                <a:ext cx="27200" cy="42250"/>
              </a:xfrm>
              <a:custGeom>
                <a:rect b="b" l="l" r="r" t="t"/>
                <a:pathLst>
                  <a:path extrusionOk="0" h="1690" w="1088">
                    <a:moveTo>
                      <a:pt x="827" y="0"/>
                    </a:moveTo>
                    <a:cubicBezTo>
                      <a:pt x="639" y="0"/>
                      <a:pt x="377" y="280"/>
                      <a:pt x="205" y="682"/>
                    </a:cubicBezTo>
                    <a:cubicBezTo>
                      <a:pt x="8" y="1139"/>
                      <a:pt x="0" y="1584"/>
                      <a:pt x="188" y="1674"/>
                    </a:cubicBezTo>
                    <a:cubicBezTo>
                      <a:pt x="211" y="1685"/>
                      <a:pt x="235" y="1690"/>
                      <a:pt x="261" y="1690"/>
                    </a:cubicBezTo>
                    <a:cubicBezTo>
                      <a:pt x="449" y="1690"/>
                      <a:pt x="710" y="1411"/>
                      <a:pt x="883" y="1008"/>
                    </a:cubicBezTo>
                    <a:cubicBezTo>
                      <a:pt x="1080" y="551"/>
                      <a:pt x="1087" y="106"/>
                      <a:pt x="900" y="16"/>
                    </a:cubicBezTo>
                    <a:cubicBezTo>
                      <a:pt x="877" y="5"/>
                      <a:pt x="853" y="0"/>
                      <a:pt x="827" y="0"/>
                    </a:cubicBezTo>
                    <a:close/>
                  </a:path>
                </a:pathLst>
              </a:custGeom>
              <a:solidFill>
                <a:srgbClr val="6146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1"/>
              <p:cNvSpPr/>
              <p:nvPr/>
            </p:nvSpPr>
            <p:spPr>
              <a:xfrm>
                <a:off x="4955750" y="1932600"/>
                <a:ext cx="46325" cy="23200"/>
              </a:xfrm>
              <a:custGeom>
                <a:rect b="b" l="l" r="r" t="t"/>
                <a:pathLst>
                  <a:path extrusionOk="0" h="928" w="1853">
                    <a:moveTo>
                      <a:pt x="1375" y="1"/>
                    </a:moveTo>
                    <a:cubicBezTo>
                      <a:pt x="1205" y="1"/>
                      <a:pt x="997" y="38"/>
                      <a:pt x="784" y="114"/>
                    </a:cubicBezTo>
                    <a:cubicBezTo>
                      <a:pt x="316" y="282"/>
                      <a:pt x="0" y="575"/>
                      <a:pt x="78" y="768"/>
                    </a:cubicBezTo>
                    <a:cubicBezTo>
                      <a:pt x="121" y="874"/>
                      <a:pt x="272" y="927"/>
                      <a:pt x="476" y="927"/>
                    </a:cubicBezTo>
                    <a:cubicBezTo>
                      <a:pt x="647" y="927"/>
                      <a:pt x="854" y="890"/>
                      <a:pt x="1067" y="814"/>
                    </a:cubicBezTo>
                    <a:cubicBezTo>
                      <a:pt x="1536" y="646"/>
                      <a:pt x="1852" y="354"/>
                      <a:pt x="1774" y="161"/>
                    </a:cubicBezTo>
                    <a:cubicBezTo>
                      <a:pt x="1732" y="55"/>
                      <a:pt x="1580" y="1"/>
                      <a:pt x="1375" y="1"/>
                    </a:cubicBezTo>
                    <a:close/>
                  </a:path>
                </a:pathLst>
              </a:custGeom>
              <a:solidFill>
                <a:srgbClr val="6146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1"/>
              <p:cNvSpPr/>
              <p:nvPr/>
            </p:nvSpPr>
            <p:spPr>
              <a:xfrm>
                <a:off x="4956100" y="1947500"/>
                <a:ext cx="46425" cy="25925"/>
              </a:xfrm>
              <a:custGeom>
                <a:rect b="b" l="l" r="r" t="t"/>
                <a:pathLst>
                  <a:path extrusionOk="0" h="1037" w="1857">
                    <a:moveTo>
                      <a:pt x="366" y="1"/>
                    </a:moveTo>
                    <a:cubicBezTo>
                      <a:pt x="217" y="1"/>
                      <a:pt x="110" y="41"/>
                      <a:pt x="76" y="123"/>
                    </a:cubicBezTo>
                    <a:cubicBezTo>
                      <a:pt x="0" y="308"/>
                      <a:pt x="320" y="635"/>
                      <a:pt x="790" y="853"/>
                    </a:cubicBezTo>
                    <a:cubicBezTo>
                      <a:pt x="1052" y="974"/>
                      <a:pt x="1304" y="1037"/>
                      <a:pt x="1490" y="1037"/>
                    </a:cubicBezTo>
                    <a:cubicBezTo>
                      <a:pt x="1640" y="1037"/>
                      <a:pt x="1746" y="997"/>
                      <a:pt x="1781" y="914"/>
                    </a:cubicBezTo>
                    <a:cubicBezTo>
                      <a:pt x="1856" y="730"/>
                      <a:pt x="1537" y="403"/>
                      <a:pt x="1066" y="185"/>
                    </a:cubicBezTo>
                    <a:cubicBezTo>
                      <a:pt x="805" y="63"/>
                      <a:pt x="552" y="1"/>
                      <a:pt x="366" y="1"/>
                    </a:cubicBezTo>
                    <a:close/>
                  </a:path>
                </a:pathLst>
              </a:custGeom>
              <a:solidFill>
                <a:srgbClr val="6146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1"/>
              <p:cNvSpPr/>
              <p:nvPr/>
            </p:nvSpPr>
            <p:spPr>
              <a:xfrm>
                <a:off x="4954400" y="1949725"/>
                <a:ext cx="27650" cy="43875"/>
              </a:xfrm>
              <a:custGeom>
                <a:rect b="b" l="l" r="r" t="t"/>
                <a:pathLst>
                  <a:path extrusionOk="0" h="1755" w="1106">
                    <a:moveTo>
                      <a:pt x="241" y="1"/>
                    </a:moveTo>
                    <a:cubicBezTo>
                      <a:pt x="222" y="1"/>
                      <a:pt x="205" y="4"/>
                      <a:pt x="188" y="10"/>
                    </a:cubicBezTo>
                    <a:cubicBezTo>
                      <a:pt x="1" y="80"/>
                      <a:pt x="13" y="525"/>
                      <a:pt x="216" y="1004"/>
                    </a:cubicBezTo>
                    <a:cubicBezTo>
                      <a:pt x="399" y="1440"/>
                      <a:pt x="676" y="1754"/>
                      <a:pt x="865" y="1754"/>
                    </a:cubicBezTo>
                    <a:cubicBezTo>
                      <a:pt x="884" y="1754"/>
                      <a:pt x="902" y="1751"/>
                      <a:pt x="919" y="1745"/>
                    </a:cubicBezTo>
                    <a:cubicBezTo>
                      <a:pt x="1105" y="1675"/>
                      <a:pt x="1093" y="1230"/>
                      <a:pt x="891" y="751"/>
                    </a:cubicBezTo>
                    <a:cubicBezTo>
                      <a:pt x="707" y="315"/>
                      <a:pt x="430" y="1"/>
                      <a:pt x="241" y="1"/>
                    </a:cubicBezTo>
                    <a:close/>
                  </a:path>
                </a:pathLst>
              </a:custGeom>
              <a:solidFill>
                <a:srgbClr val="6146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1"/>
              <p:cNvSpPr/>
              <p:nvPr/>
            </p:nvSpPr>
            <p:spPr>
              <a:xfrm>
                <a:off x="4938875" y="1949975"/>
                <a:ext cx="26350" cy="42725"/>
              </a:xfrm>
              <a:custGeom>
                <a:rect b="b" l="l" r="r" t="t"/>
                <a:pathLst>
                  <a:path extrusionOk="0" h="1709" w="1054">
                    <a:moveTo>
                      <a:pt x="791" y="1"/>
                    </a:moveTo>
                    <a:cubicBezTo>
                      <a:pt x="603" y="1"/>
                      <a:pt x="346" y="289"/>
                      <a:pt x="184" y="701"/>
                    </a:cubicBezTo>
                    <a:cubicBezTo>
                      <a:pt x="0" y="1165"/>
                      <a:pt x="6" y="1610"/>
                      <a:pt x="196" y="1695"/>
                    </a:cubicBezTo>
                    <a:cubicBezTo>
                      <a:pt x="217" y="1704"/>
                      <a:pt x="240" y="1709"/>
                      <a:pt x="263" y="1709"/>
                    </a:cubicBezTo>
                    <a:cubicBezTo>
                      <a:pt x="451" y="1709"/>
                      <a:pt x="708" y="1420"/>
                      <a:pt x="871" y="1008"/>
                    </a:cubicBezTo>
                    <a:cubicBezTo>
                      <a:pt x="1053" y="545"/>
                      <a:pt x="1048" y="99"/>
                      <a:pt x="859" y="15"/>
                    </a:cubicBezTo>
                    <a:cubicBezTo>
                      <a:pt x="837" y="5"/>
                      <a:pt x="815" y="1"/>
                      <a:pt x="791" y="1"/>
                    </a:cubicBezTo>
                    <a:close/>
                  </a:path>
                </a:pathLst>
              </a:custGeom>
              <a:solidFill>
                <a:srgbClr val="6146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1"/>
              <p:cNvSpPr/>
              <p:nvPr/>
            </p:nvSpPr>
            <p:spPr>
              <a:xfrm>
                <a:off x="4917050" y="1947750"/>
                <a:ext cx="46075" cy="23875"/>
              </a:xfrm>
              <a:custGeom>
                <a:rect b="b" l="l" r="r" t="t"/>
                <a:pathLst>
                  <a:path extrusionOk="0" h="955" w="1843">
                    <a:moveTo>
                      <a:pt x="1389" y="0"/>
                    </a:moveTo>
                    <a:cubicBezTo>
                      <a:pt x="1213" y="0"/>
                      <a:pt x="993" y="44"/>
                      <a:pt x="769" y="132"/>
                    </a:cubicBezTo>
                    <a:cubicBezTo>
                      <a:pt x="308" y="313"/>
                      <a:pt x="0" y="615"/>
                      <a:pt x="84" y="807"/>
                    </a:cubicBezTo>
                    <a:cubicBezTo>
                      <a:pt x="127" y="905"/>
                      <a:pt x="266" y="955"/>
                      <a:pt x="454" y="955"/>
                    </a:cubicBezTo>
                    <a:cubicBezTo>
                      <a:pt x="630" y="955"/>
                      <a:pt x="849" y="911"/>
                      <a:pt x="1072" y="823"/>
                    </a:cubicBezTo>
                    <a:cubicBezTo>
                      <a:pt x="1535" y="642"/>
                      <a:pt x="1842" y="340"/>
                      <a:pt x="1759" y="148"/>
                    </a:cubicBezTo>
                    <a:cubicBezTo>
                      <a:pt x="1715" y="50"/>
                      <a:pt x="1577" y="0"/>
                      <a:pt x="1389" y="0"/>
                    </a:cubicBezTo>
                    <a:close/>
                  </a:path>
                </a:pathLst>
              </a:custGeom>
              <a:solidFill>
                <a:srgbClr val="6146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1"/>
              <p:cNvSpPr/>
              <p:nvPr/>
            </p:nvSpPr>
            <p:spPr>
              <a:xfrm>
                <a:off x="4915875" y="1930825"/>
                <a:ext cx="46650" cy="25175"/>
              </a:xfrm>
              <a:custGeom>
                <a:rect b="b" l="l" r="r" t="t"/>
                <a:pathLst>
                  <a:path extrusionOk="0" h="1007" w="1866">
                    <a:moveTo>
                      <a:pt x="383" y="0"/>
                    </a:moveTo>
                    <a:cubicBezTo>
                      <a:pt x="220" y="0"/>
                      <a:pt x="105" y="44"/>
                      <a:pt x="72" y="132"/>
                    </a:cubicBezTo>
                    <a:cubicBezTo>
                      <a:pt x="1" y="319"/>
                      <a:pt x="330" y="637"/>
                      <a:pt x="805" y="842"/>
                    </a:cubicBezTo>
                    <a:cubicBezTo>
                      <a:pt x="1058" y="951"/>
                      <a:pt x="1301" y="1006"/>
                      <a:pt x="1484" y="1006"/>
                    </a:cubicBezTo>
                    <a:cubicBezTo>
                      <a:pt x="1647" y="1006"/>
                      <a:pt x="1762" y="963"/>
                      <a:pt x="1795" y="875"/>
                    </a:cubicBezTo>
                    <a:cubicBezTo>
                      <a:pt x="1865" y="687"/>
                      <a:pt x="1537" y="370"/>
                      <a:pt x="1061" y="164"/>
                    </a:cubicBezTo>
                    <a:cubicBezTo>
                      <a:pt x="809" y="56"/>
                      <a:pt x="566" y="0"/>
                      <a:pt x="383" y="0"/>
                    </a:cubicBezTo>
                    <a:close/>
                  </a:path>
                </a:pathLst>
              </a:custGeom>
              <a:solidFill>
                <a:srgbClr val="6146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1"/>
              <p:cNvSpPr/>
              <p:nvPr/>
            </p:nvSpPr>
            <p:spPr>
              <a:xfrm>
                <a:off x="4935575" y="1910125"/>
                <a:ext cx="28725" cy="43500"/>
              </a:xfrm>
              <a:custGeom>
                <a:rect b="b" l="l" r="r" t="t"/>
                <a:pathLst>
                  <a:path extrusionOk="0" h="1740" w="1149">
                    <a:moveTo>
                      <a:pt x="242" y="1"/>
                    </a:moveTo>
                    <a:cubicBezTo>
                      <a:pt x="222" y="1"/>
                      <a:pt x="203" y="5"/>
                      <a:pt x="185" y="12"/>
                    </a:cubicBezTo>
                    <a:cubicBezTo>
                      <a:pt x="0" y="88"/>
                      <a:pt x="26" y="533"/>
                      <a:pt x="241" y="1007"/>
                    </a:cubicBezTo>
                    <a:cubicBezTo>
                      <a:pt x="435" y="1434"/>
                      <a:pt x="718" y="1739"/>
                      <a:pt x="907" y="1739"/>
                    </a:cubicBezTo>
                    <a:cubicBezTo>
                      <a:pt x="927" y="1739"/>
                      <a:pt x="946" y="1736"/>
                      <a:pt x="964" y="1728"/>
                    </a:cubicBezTo>
                    <a:cubicBezTo>
                      <a:pt x="1149" y="1652"/>
                      <a:pt x="1123" y="1207"/>
                      <a:pt x="908" y="733"/>
                    </a:cubicBezTo>
                    <a:cubicBezTo>
                      <a:pt x="714" y="305"/>
                      <a:pt x="431" y="1"/>
                      <a:pt x="242" y="1"/>
                    </a:cubicBezTo>
                    <a:close/>
                  </a:path>
                </a:pathLst>
              </a:custGeom>
              <a:solidFill>
                <a:srgbClr val="6146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1"/>
              <p:cNvSpPr/>
              <p:nvPr/>
            </p:nvSpPr>
            <p:spPr>
              <a:xfrm>
                <a:off x="4945275" y="1939075"/>
                <a:ext cx="26525" cy="23500"/>
              </a:xfrm>
              <a:custGeom>
                <a:rect b="b" l="l" r="r" t="t"/>
                <a:pathLst>
                  <a:path extrusionOk="0" h="940" w="1061">
                    <a:moveTo>
                      <a:pt x="503" y="0"/>
                    </a:moveTo>
                    <a:cubicBezTo>
                      <a:pt x="331" y="0"/>
                      <a:pt x="171" y="97"/>
                      <a:pt x="100" y="263"/>
                    </a:cubicBezTo>
                    <a:cubicBezTo>
                      <a:pt x="0" y="495"/>
                      <a:pt x="112" y="776"/>
                      <a:pt x="349" y="892"/>
                    </a:cubicBezTo>
                    <a:cubicBezTo>
                      <a:pt x="418" y="924"/>
                      <a:pt x="489" y="940"/>
                      <a:pt x="558" y="940"/>
                    </a:cubicBezTo>
                    <a:cubicBezTo>
                      <a:pt x="730" y="940"/>
                      <a:pt x="890" y="843"/>
                      <a:pt x="961" y="677"/>
                    </a:cubicBezTo>
                    <a:cubicBezTo>
                      <a:pt x="1061" y="445"/>
                      <a:pt x="949" y="164"/>
                      <a:pt x="712" y="49"/>
                    </a:cubicBezTo>
                    <a:cubicBezTo>
                      <a:pt x="643" y="16"/>
                      <a:pt x="572" y="0"/>
                      <a:pt x="503"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1"/>
              <p:cNvSpPr/>
              <p:nvPr/>
            </p:nvSpPr>
            <p:spPr>
              <a:xfrm>
                <a:off x="4957900" y="1947850"/>
                <a:ext cx="12300" cy="29450"/>
              </a:xfrm>
              <a:custGeom>
                <a:rect b="b" l="l" r="r" t="t"/>
                <a:pathLst>
                  <a:path extrusionOk="0" h="1178" w="492">
                    <a:moveTo>
                      <a:pt x="38" y="1"/>
                    </a:moveTo>
                    <a:cubicBezTo>
                      <a:pt x="20" y="1"/>
                      <a:pt x="0" y="21"/>
                      <a:pt x="10" y="44"/>
                    </a:cubicBezTo>
                    <a:cubicBezTo>
                      <a:pt x="92" y="233"/>
                      <a:pt x="170" y="424"/>
                      <a:pt x="245" y="616"/>
                    </a:cubicBezTo>
                    <a:cubicBezTo>
                      <a:pt x="281" y="710"/>
                      <a:pt x="317" y="804"/>
                      <a:pt x="351" y="900"/>
                    </a:cubicBezTo>
                    <a:cubicBezTo>
                      <a:pt x="383" y="987"/>
                      <a:pt x="408" y="1086"/>
                      <a:pt x="454" y="1168"/>
                    </a:cubicBezTo>
                    <a:cubicBezTo>
                      <a:pt x="458" y="1174"/>
                      <a:pt x="464" y="1177"/>
                      <a:pt x="469" y="1177"/>
                    </a:cubicBezTo>
                    <a:cubicBezTo>
                      <a:pt x="480" y="1177"/>
                      <a:pt x="491" y="1166"/>
                      <a:pt x="489" y="1153"/>
                    </a:cubicBezTo>
                    <a:cubicBezTo>
                      <a:pt x="476" y="1057"/>
                      <a:pt x="428" y="955"/>
                      <a:pt x="395" y="865"/>
                    </a:cubicBezTo>
                    <a:cubicBezTo>
                      <a:pt x="360" y="766"/>
                      <a:pt x="323" y="668"/>
                      <a:pt x="285" y="571"/>
                    </a:cubicBezTo>
                    <a:cubicBezTo>
                      <a:pt x="214" y="384"/>
                      <a:pt x="137" y="199"/>
                      <a:pt x="58" y="15"/>
                    </a:cubicBezTo>
                    <a:cubicBezTo>
                      <a:pt x="54" y="5"/>
                      <a:pt x="46" y="1"/>
                      <a:pt x="38"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1"/>
              <p:cNvSpPr/>
              <p:nvPr/>
            </p:nvSpPr>
            <p:spPr>
              <a:xfrm>
                <a:off x="4962850" y="1954650"/>
                <a:ext cx="12525" cy="21525"/>
              </a:xfrm>
              <a:custGeom>
                <a:rect b="b" l="l" r="r" t="t"/>
                <a:pathLst>
                  <a:path extrusionOk="0" h="861" w="501">
                    <a:moveTo>
                      <a:pt x="30" y="0"/>
                    </a:moveTo>
                    <a:cubicBezTo>
                      <a:pt x="15" y="0"/>
                      <a:pt x="1" y="16"/>
                      <a:pt x="10" y="33"/>
                    </a:cubicBezTo>
                    <a:cubicBezTo>
                      <a:pt x="86" y="173"/>
                      <a:pt x="162" y="312"/>
                      <a:pt x="237" y="451"/>
                    </a:cubicBezTo>
                    <a:cubicBezTo>
                      <a:pt x="275" y="520"/>
                      <a:pt x="313" y="588"/>
                      <a:pt x="350" y="657"/>
                    </a:cubicBezTo>
                    <a:cubicBezTo>
                      <a:pt x="387" y="724"/>
                      <a:pt x="421" y="794"/>
                      <a:pt x="468" y="855"/>
                    </a:cubicBezTo>
                    <a:cubicBezTo>
                      <a:pt x="471" y="859"/>
                      <a:pt x="475" y="860"/>
                      <a:pt x="478" y="860"/>
                    </a:cubicBezTo>
                    <a:cubicBezTo>
                      <a:pt x="489" y="860"/>
                      <a:pt x="500" y="849"/>
                      <a:pt x="496" y="838"/>
                    </a:cubicBezTo>
                    <a:cubicBezTo>
                      <a:pt x="470" y="766"/>
                      <a:pt x="429" y="700"/>
                      <a:pt x="391" y="633"/>
                    </a:cubicBezTo>
                    <a:cubicBezTo>
                      <a:pt x="354" y="565"/>
                      <a:pt x="316" y="496"/>
                      <a:pt x="278" y="428"/>
                    </a:cubicBezTo>
                    <a:cubicBezTo>
                      <a:pt x="201" y="289"/>
                      <a:pt x="124" y="150"/>
                      <a:pt x="47" y="11"/>
                    </a:cubicBezTo>
                    <a:cubicBezTo>
                      <a:pt x="43" y="4"/>
                      <a:pt x="36" y="0"/>
                      <a:pt x="30"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1"/>
              <p:cNvSpPr/>
              <p:nvPr/>
            </p:nvSpPr>
            <p:spPr>
              <a:xfrm>
                <a:off x="4967100" y="1954175"/>
                <a:ext cx="19400" cy="11475"/>
              </a:xfrm>
              <a:custGeom>
                <a:rect b="b" l="l" r="r" t="t"/>
                <a:pathLst>
                  <a:path extrusionOk="0" h="459" w="776">
                    <a:moveTo>
                      <a:pt x="41" y="0"/>
                    </a:moveTo>
                    <a:cubicBezTo>
                      <a:pt x="17" y="0"/>
                      <a:pt x="1" y="37"/>
                      <a:pt x="26" y="54"/>
                    </a:cubicBezTo>
                    <a:cubicBezTo>
                      <a:pt x="143" y="129"/>
                      <a:pt x="260" y="201"/>
                      <a:pt x="379" y="271"/>
                    </a:cubicBezTo>
                    <a:cubicBezTo>
                      <a:pt x="437" y="304"/>
                      <a:pt x="494" y="337"/>
                      <a:pt x="553" y="369"/>
                    </a:cubicBezTo>
                    <a:cubicBezTo>
                      <a:pt x="610" y="400"/>
                      <a:pt x="673" y="445"/>
                      <a:pt x="737" y="458"/>
                    </a:cubicBezTo>
                    <a:cubicBezTo>
                      <a:pt x="739" y="458"/>
                      <a:pt x="740" y="458"/>
                      <a:pt x="742" y="458"/>
                    </a:cubicBezTo>
                    <a:cubicBezTo>
                      <a:pt x="761" y="458"/>
                      <a:pt x="775" y="435"/>
                      <a:pt x="759" y="420"/>
                    </a:cubicBezTo>
                    <a:cubicBezTo>
                      <a:pt x="711" y="375"/>
                      <a:pt x="640" y="349"/>
                      <a:pt x="583" y="317"/>
                    </a:cubicBezTo>
                    <a:cubicBezTo>
                      <a:pt x="524" y="286"/>
                      <a:pt x="466" y="254"/>
                      <a:pt x="408" y="220"/>
                    </a:cubicBezTo>
                    <a:cubicBezTo>
                      <a:pt x="289" y="152"/>
                      <a:pt x="171" y="80"/>
                      <a:pt x="55" y="5"/>
                    </a:cubicBezTo>
                    <a:cubicBezTo>
                      <a:pt x="50" y="2"/>
                      <a:pt x="45" y="0"/>
                      <a:pt x="41"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1"/>
              <p:cNvSpPr/>
              <p:nvPr/>
            </p:nvSpPr>
            <p:spPr>
              <a:xfrm>
                <a:off x="4963325" y="1943975"/>
                <a:ext cx="21900" cy="5075"/>
              </a:xfrm>
              <a:custGeom>
                <a:rect b="b" l="l" r="r" t="t"/>
                <a:pathLst>
                  <a:path extrusionOk="0" h="203" w="876">
                    <a:moveTo>
                      <a:pt x="842" y="1"/>
                    </a:moveTo>
                    <a:cubicBezTo>
                      <a:pt x="781" y="1"/>
                      <a:pt x="715" y="20"/>
                      <a:pt x="656" y="34"/>
                    </a:cubicBezTo>
                    <a:cubicBezTo>
                      <a:pt x="586" y="50"/>
                      <a:pt x="516" y="65"/>
                      <a:pt x="446" y="79"/>
                    </a:cubicBezTo>
                    <a:cubicBezTo>
                      <a:pt x="308" y="107"/>
                      <a:pt x="170" y="132"/>
                      <a:pt x="33" y="153"/>
                    </a:cubicBezTo>
                    <a:cubicBezTo>
                      <a:pt x="1" y="158"/>
                      <a:pt x="12" y="203"/>
                      <a:pt x="42" y="203"/>
                    </a:cubicBezTo>
                    <a:cubicBezTo>
                      <a:pt x="43" y="203"/>
                      <a:pt x="44" y="203"/>
                      <a:pt x="46" y="202"/>
                    </a:cubicBezTo>
                    <a:cubicBezTo>
                      <a:pt x="185" y="183"/>
                      <a:pt x="323" y="160"/>
                      <a:pt x="461" y="133"/>
                    </a:cubicBezTo>
                    <a:cubicBezTo>
                      <a:pt x="528" y="121"/>
                      <a:pt x="597" y="107"/>
                      <a:pt x="664" y="92"/>
                    </a:cubicBezTo>
                    <a:cubicBezTo>
                      <a:pt x="728" y="79"/>
                      <a:pt x="801" y="67"/>
                      <a:pt x="858" y="35"/>
                    </a:cubicBezTo>
                    <a:cubicBezTo>
                      <a:pt x="875" y="26"/>
                      <a:pt x="867" y="1"/>
                      <a:pt x="850" y="1"/>
                    </a:cubicBezTo>
                    <a:cubicBezTo>
                      <a:pt x="847" y="1"/>
                      <a:pt x="845" y="1"/>
                      <a:pt x="842"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1"/>
              <p:cNvSpPr/>
              <p:nvPr/>
            </p:nvSpPr>
            <p:spPr>
              <a:xfrm>
                <a:off x="4963825" y="1938350"/>
                <a:ext cx="19300" cy="8800"/>
              </a:xfrm>
              <a:custGeom>
                <a:rect b="b" l="l" r="r" t="t"/>
                <a:pathLst>
                  <a:path extrusionOk="0" h="352" w="772">
                    <a:moveTo>
                      <a:pt x="751" y="1"/>
                    </a:moveTo>
                    <a:cubicBezTo>
                      <a:pt x="749" y="1"/>
                      <a:pt x="748" y="1"/>
                      <a:pt x="747" y="1"/>
                    </a:cubicBezTo>
                    <a:cubicBezTo>
                      <a:pt x="684" y="14"/>
                      <a:pt x="627" y="42"/>
                      <a:pt x="569" y="69"/>
                    </a:cubicBezTo>
                    <a:cubicBezTo>
                      <a:pt x="508" y="95"/>
                      <a:pt x="447" y="122"/>
                      <a:pt x="387" y="149"/>
                    </a:cubicBezTo>
                    <a:cubicBezTo>
                      <a:pt x="266" y="203"/>
                      <a:pt x="144" y="257"/>
                      <a:pt x="23" y="310"/>
                    </a:cubicBezTo>
                    <a:cubicBezTo>
                      <a:pt x="0" y="321"/>
                      <a:pt x="15" y="352"/>
                      <a:pt x="36" y="352"/>
                    </a:cubicBezTo>
                    <a:cubicBezTo>
                      <a:pt x="39" y="352"/>
                      <a:pt x="42" y="351"/>
                      <a:pt x="46" y="350"/>
                    </a:cubicBezTo>
                    <a:cubicBezTo>
                      <a:pt x="165" y="297"/>
                      <a:pt x="285" y="246"/>
                      <a:pt x="405" y="194"/>
                    </a:cubicBezTo>
                    <a:lnTo>
                      <a:pt x="581" y="117"/>
                    </a:lnTo>
                    <a:cubicBezTo>
                      <a:pt x="643" y="91"/>
                      <a:pt x="704" y="68"/>
                      <a:pt x="758" y="28"/>
                    </a:cubicBezTo>
                    <a:cubicBezTo>
                      <a:pt x="771" y="19"/>
                      <a:pt x="765" y="1"/>
                      <a:pt x="751"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1"/>
              <p:cNvSpPr/>
              <p:nvPr/>
            </p:nvSpPr>
            <p:spPr>
              <a:xfrm>
                <a:off x="4959675" y="1926600"/>
                <a:ext cx="9600" cy="23475"/>
              </a:xfrm>
              <a:custGeom>
                <a:rect b="b" l="l" r="r" t="t"/>
                <a:pathLst>
                  <a:path extrusionOk="0" h="939" w="384">
                    <a:moveTo>
                      <a:pt x="369" y="1"/>
                    </a:moveTo>
                    <a:cubicBezTo>
                      <a:pt x="365" y="1"/>
                      <a:pt x="361" y="2"/>
                      <a:pt x="358" y="7"/>
                    </a:cubicBezTo>
                    <a:cubicBezTo>
                      <a:pt x="322" y="74"/>
                      <a:pt x="301" y="151"/>
                      <a:pt x="275" y="222"/>
                    </a:cubicBezTo>
                    <a:cubicBezTo>
                      <a:pt x="247" y="301"/>
                      <a:pt x="220" y="380"/>
                      <a:pt x="190" y="457"/>
                    </a:cubicBezTo>
                    <a:cubicBezTo>
                      <a:pt x="133" y="610"/>
                      <a:pt x="72" y="761"/>
                      <a:pt x="7" y="911"/>
                    </a:cubicBezTo>
                    <a:cubicBezTo>
                      <a:pt x="1" y="926"/>
                      <a:pt x="16" y="939"/>
                      <a:pt x="30" y="939"/>
                    </a:cubicBezTo>
                    <a:cubicBezTo>
                      <a:pt x="36" y="939"/>
                      <a:pt x="43" y="935"/>
                      <a:pt x="46" y="928"/>
                    </a:cubicBezTo>
                    <a:cubicBezTo>
                      <a:pt x="111" y="779"/>
                      <a:pt x="172" y="628"/>
                      <a:pt x="231" y="477"/>
                    </a:cubicBezTo>
                    <a:cubicBezTo>
                      <a:pt x="260" y="401"/>
                      <a:pt x="288" y="325"/>
                      <a:pt x="314" y="250"/>
                    </a:cubicBezTo>
                    <a:cubicBezTo>
                      <a:pt x="341" y="174"/>
                      <a:pt x="372" y="94"/>
                      <a:pt x="383" y="14"/>
                    </a:cubicBezTo>
                    <a:cubicBezTo>
                      <a:pt x="384" y="6"/>
                      <a:pt x="377" y="1"/>
                      <a:pt x="369"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1"/>
              <p:cNvSpPr/>
              <p:nvPr/>
            </p:nvSpPr>
            <p:spPr>
              <a:xfrm>
                <a:off x="4949850" y="1928900"/>
                <a:ext cx="6200" cy="18850"/>
              </a:xfrm>
              <a:custGeom>
                <a:rect b="b" l="l" r="r" t="t"/>
                <a:pathLst>
                  <a:path extrusionOk="0" h="754" w="248">
                    <a:moveTo>
                      <a:pt x="15" y="1"/>
                    </a:moveTo>
                    <a:cubicBezTo>
                      <a:pt x="8" y="1"/>
                      <a:pt x="1" y="7"/>
                      <a:pt x="2" y="17"/>
                    </a:cubicBezTo>
                    <a:cubicBezTo>
                      <a:pt x="23" y="141"/>
                      <a:pt x="61" y="260"/>
                      <a:pt x="96" y="379"/>
                    </a:cubicBezTo>
                    <a:cubicBezTo>
                      <a:pt x="131" y="500"/>
                      <a:pt x="166" y="619"/>
                      <a:pt x="201" y="739"/>
                    </a:cubicBezTo>
                    <a:cubicBezTo>
                      <a:pt x="204" y="749"/>
                      <a:pt x="213" y="754"/>
                      <a:pt x="221" y="754"/>
                    </a:cubicBezTo>
                    <a:cubicBezTo>
                      <a:pt x="234" y="754"/>
                      <a:pt x="247" y="744"/>
                      <a:pt x="242" y="728"/>
                    </a:cubicBezTo>
                    <a:cubicBezTo>
                      <a:pt x="208" y="607"/>
                      <a:pt x="175" y="488"/>
                      <a:pt x="141" y="367"/>
                    </a:cubicBezTo>
                    <a:cubicBezTo>
                      <a:pt x="107" y="247"/>
                      <a:pt x="76" y="126"/>
                      <a:pt x="28" y="10"/>
                    </a:cubicBezTo>
                    <a:cubicBezTo>
                      <a:pt x="25" y="4"/>
                      <a:pt x="20" y="1"/>
                      <a:pt x="15"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1"/>
              <p:cNvSpPr/>
              <p:nvPr/>
            </p:nvSpPr>
            <p:spPr>
              <a:xfrm>
                <a:off x="4933675" y="1941675"/>
                <a:ext cx="21350" cy="7900"/>
              </a:xfrm>
              <a:custGeom>
                <a:rect b="b" l="l" r="r" t="t"/>
                <a:pathLst>
                  <a:path extrusionOk="0" h="316" w="854">
                    <a:moveTo>
                      <a:pt x="22" y="1"/>
                    </a:moveTo>
                    <a:cubicBezTo>
                      <a:pt x="0" y="1"/>
                      <a:pt x="0" y="34"/>
                      <a:pt x="19" y="41"/>
                    </a:cubicBezTo>
                    <a:cubicBezTo>
                      <a:pt x="145" y="95"/>
                      <a:pt x="283" y="126"/>
                      <a:pt x="413" y="170"/>
                    </a:cubicBezTo>
                    <a:cubicBezTo>
                      <a:pt x="545" y="213"/>
                      <a:pt x="675" y="261"/>
                      <a:pt x="804" y="314"/>
                    </a:cubicBezTo>
                    <a:cubicBezTo>
                      <a:pt x="808" y="315"/>
                      <a:pt x="812" y="316"/>
                      <a:pt x="815" y="316"/>
                    </a:cubicBezTo>
                    <a:cubicBezTo>
                      <a:pt x="844" y="316"/>
                      <a:pt x="854" y="267"/>
                      <a:pt x="821" y="254"/>
                    </a:cubicBezTo>
                    <a:cubicBezTo>
                      <a:pt x="691" y="201"/>
                      <a:pt x="558" y="151"/>
                      <a:pt x="424" y="107"/>
                    </a:cubicBezTo>
                    <a:cubicBezTo>
                      <a:pt x="294" y="64"/>
                      <a:pt x="162" y="16"/>
                      <a:pt x="25" y="1"/>
                    </a:cubicBezTo>
                    <a:cubicBezTo>
                      <a:pt x="24" y="1"/>
                      <a:pt x="23" y="1"/>
                      <a:pt x="22"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1"/>
              <p:cNvSpPr/>
              <p:nvPr/>
            </p:nvSpPr>
            <p:spPr>
              <a:xfrm>
                <a:off x="4932900" y="1949200"/>
                <a:ext cx="22700" cy="9225"/>
              </a:xfrm>
              <a:custGeom>
                <a:rect b="b" l="l" r="r" t="t"/>
                <a:pathLst>
                  <a:path extrusionOk="0" h="369" w="908">
                    <a:moveTo>
                      <a:pt x="868" y="1"/>
                    </a:moveTo>
                    <a:cubicBezTo>
                      <a:pt x="864" y="1"/>
                      <a:pt x="860" y="1"/>
                      <a:pt x="856" y="3"/>
                    </a:cubicBezTo>
                    <a:cubicBezTo>
                      <a:pt x="716" y="53"/>
                      <a:pt x="576" y="103"/>
                      <a:pt x="436" y="153"/>
                    </a:cubicBezTo>
                    <a:cubicBezTo>
                      <a:pt x="367" y="179"/>
                      <a:pt x="298" y="202"/>
                      <a:pt x="230" y="228"/>
                    </a:cubicBezTo>
                    <a:cubicBezTo>
                      <a:pt x="162" y="254"/>
                      <a:pt x="89" y="275"/>
                      <a:pt x="28" y="316"/>
                    </a:cubicBezTo>
                    <a:cubicBezTo>
                      <a:pt x="1" y="334"/>
                      <a:pt x="16" y="368"/>
                      <a:pt x="45" y="368"/>
                    </a:cubicBezTo>
                    <a:cubicBezTo>
                      <a:pt x="46" y="368"/>
                      <a:pt x="48" y="368"/>
                      <a:pt x="50" y="368"/>
                    </a:cubicBezTo>
                    <a:cubicBezTo>
                      <a:pt x="125" y="358"/>
                      <a:pt x="197" y="325"/>
                      <a:pt x="266" y="300"/>
                    </a:cubicBezTo>
                    <a:cubicBezTo>
                      <a:pt x="333" y="275"/>
                      <a:pt x="398" y="249"/>
                      <a:pt x="464" y="223"/>
                    </a:cubicBezTo>
                    <a:cubicBezTo>
                      <a:pt x="600" y="171"/>
                      <a:pt x="737" y="117"/>
                      <a:pt x="873" y="65"/>
                    </a:cubicBezTo>
                    <a:cubicBezTo>
                      <a:pt x="908" y="52"/>
                      <a:pt x="899" y="1"/>
                      <a:pt x="868"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1"/>
              <p:cNvSpPr/>
              <p:nvPr/>
            </p:nvSpPr>
            <p:spPr>
              <a:xfrm>
                <a:off x="4934000" y="1953650"/>
                <a:ext cx="19375" cy="12400"/>
              </a:xfrm>
              <a:custGeom>
                <a:rect b="b" l="l" r="r" t="t"/>
                <a:pathLst>
                  <a:path extrusionOk="0" h="496" w="775">
                    <a:moveTo>
                      <a:pt x="735" y="1"/>
                    </a:moveTo>
                    <a:cubicBezTo>
                      <a:pt x="731" y="1"/>
                      <a:pt x="727" y="2"/>
                      <a:pt x="723" y="4"/>
                    </a:cubicBezTo>
                    <a:cubicBezTo>
                      <a:pt x="595" y="70"/>
                      <a:pt x="469" y="142"/>
                      <a:pt x="348" y="220"/>
                    </a:cubicBezTo>
                    <a:cubicBezTo>
                      <a:pt x="288" y="256"/>
                      <a:pt x="229" y="296"/>
                      <a:pt x="172" y="335"/>
                    </a:cubicBezTo>
                    <a:cubicBezTo>
                      <a:pt x="116" y="373"/>
                      <a:pt x="49" y="413"/>
                      <a:pt x="9" y="467"/>
                    </a:cubicBezTo>
                    <a:cubicBezTo>
                      <a:pt x="1" y="478"/>
                      <a:pt x="12" y="496"/>
                      <a:pt x="25" y="496"/>
                    </a:cubicBezTo>
                    <a:cubicBezTo>
                      <a:pt x="27" y="496"/>
                      <a:pt x="29" y="495"/>
                      <a:pt x="30" y="495"/>
                    </a:cubicBezTo>
                    <a:cubicBezTo>
                      <a:pt x="92" y="472"/>
                      <a:pt x="147" y="423"/>
                      <a:pt x="201" y="386"/>
                    </a:cubicBezTo>
                    <a:cubicBezTo>
                      <a:pt x="261" y="345"/>
                      <a:pt x="321" y="303"/>
                      <a:pt x="382" y="264"/>
                    </a:cubicBezTo>
                    <a:cubicBezTo>
                      <a:pt x="501" y="188"/>
                      <a:pt x="624" y="116"/>
                      <a:pt x="749" y="49"/>
                    </a:cubicBezTo>
                    <a:cubicBezTo>
                      <a:pt x="775" y="35"/>
                      <a:pt x="759" y="1"/>
                      <a:pt x="735"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1"/>
              <p:cNvSpPr/>
              <p:nvPr/>
            </p:nvSpPr>
            <p:spPr>
              <a:xfrm>
                <a:off x="4947225" y="1951475"/>
                <a:ext cx="14625" cy="25400"/>
              </a:xfrm>
              <a:custGeom>
                <a:rect b="b" l="l" r="r" t="t"/>
                <a:pathLst>
                  <a:path extrusionOk="0" h="1016" w="585">
                    <a:moveTo>
                      <a:pt x="544" y="1"/>
                    </a:moveTo>
                    <a:cubicBezTo>
                      <a:pt x="536" y="1"/>
                      <a:pt x="527" y="4"/>
                      <a:pt x="521" y="13"/>
                    </a:cubicBezTo>
                    <a:cubicBezTo>
                      <a:pt x="415" y="168"/>
                      <a:pt x="317" y="328"/>
                      <a:pt x="227" y="492"/>
                    </a:cubicBezTo>
                    <a:cubicBezTo>
                      <a:pt x="182" y="575"/>
                      <a:pt x="140" y="659"/>
                      <a:pt x="98" y="744"/>
                    </a:cubicBezTo>
                    <a:cubicBezTo>
                      <a:pt x="78" y="787"/>
                      <a:pt x="58" y="830"/>
                      <a:pt x="40" y="873"/>
                    </a:cubicBezTo>
                    <a:cubicBezTo>
                      <a:pt x="24" y="911"/>
                      <a:pt x="2" y="948"/>
                      <a:pt x="2" y="989"/>
                    </a:cubicBezTo>
                    <a:cubicBezTo>
                      <a:pt x="1" y="1005"/>
                      <a:pt x="15" y="1015"/>
                      <a:pt x="29" y="1015"/>
                    </a:cubicBezTo>
                    <a:cubicBezTo>
                      <a:pt x="35" y="1015"/>
                      <a:pt x="42" y="1013"/>
                      <a:pt x="47" y="1008"/>
                    </a:cubicBezTo>
                    <a:cubicBezTo>
                      <a:pt x="78" y="977"/>
                      <a:pt x="90" y="932"/>
                      <a:pt x="108" y="893"/>
                    </a:cubicBezTo>
                    <a:cubicBezTo>
                      <a:pt x="127" y="850"/>
                      <a:pt x="147" y="807"/>
                      <a:pt x="167" y="763"/>
                    </a:cubicBezTo>
                    <a:cubicBezTo>
                      <a:pt x="206" y="680"/>
                      <a:pt x="246" y="598"/>
                      <a:pt x="289" y="518"/>
                    </a:cubicBezTo>
                    <a:cubicBezTo>
                      <a:pt x="374" y="355"/>
                      <a:pt x="468" y="196"/>
                      <a:pt x="570" y="42"/>
                    </a:cubicBezTo>
                    <a:cubicBezTo>
                      <a:pt x="584" y="21"/>
                      <a:pt x="564" y="1"/>
                      <a:pt x="544"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1"/>
              <p:cNvSpPr/>
              <p:nvPr/>
            </p:nvSpPr>
            <p:spPr>
              <a:xfrm>
                <a:off x="4955100" y="1958325"/>
                <a:ext cx="6075" cy="17525"/>
              </a:xfrm>
              <a:custGeom>
                <a:rect b="b" l="l" r="r" t="t"/>
                <a:pathLst>
                  <a:path extrusionOk="0" h="701" w="243">
                    <a:moveTo>
                      <a:pt x="209" y="0"/>
                    </a:moveTo>
                    <a:cubicBezTo>
                      <a:pt x="198" y="0"/>
                      <a:pt x="188" y="6"/>
                      <a:pt x="183" y="20"/>
                    </a:cubicBezTo>
                    <a:cubicBezTo>
                      <a:pt x="151" y="130"/>
                      <a:pt x="119" y="242"/>
                      <a:pt x="86" y="354"/>
                    </a:cubicBezTo>
                    <a:cubicBezTo>
                      <a:pt x="71" y="407"/>
                      <a:pt x="55" y="461"/>
                      <a:pt x="40" y="515"/>
                    </a:cubicBezTo>
                    <a:cubicBezTo>
                      <a:pt x="24" y="570"/>
                      <a:pt x="2" y="626"/>
                      <a:pt x="1" y="683"/>
                    </a:cubicBezTo>
                    <a:cubicBezTo>
                      <a:pt x="1" y="694"/>
                      <a:pt x="10" y="700"/>
                      <a:pt x="19" y="700"/>
                    </a:cubicBezTo>
                    <a:cubicBezTo>
                      <a:pt x="25" y="700"/>
                      <a:pt x="31" y="698"/>
                      <a:pt x="35" y="692"/>
                    </a:cubicBezTo>
                    <a:cubicBezTo>
                      <a:pt x="65" y="643"/>
                      <a:pt x="76" y="584"/>
                      <a:pt x="92" y="529"/>
                    </a:cubicBezTo>
                    <a:lnTo>
                      <a:pt x="139" y="368"/>
                    </a:lnTo>
                    <a:lnTo>
                      <a:pt x="237" y="34"/>
                    </a:lnTo>
                    <a:cubicBezTo>
                      <a:pt x="242" y="14"/>
                      <a:pt x="226" y="0"/>
                      <a:pt x="209"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1"/>
              <p:cNvSpPr/>
              <p:nvPr/>
            </p:nvSpPr>
            <p:spPr>
              <a:xfrm>
                <a:off x="5035875" y="1822125"/>
                <a:ext cx="21525" cy="33450"/>
              </a:xfrm>
              <a:custGeom>
                <a:rect b="b" l="l" r="r" t="t"/>
                <a:pathLst>
                  <a:path extrusionOk="0" h="1338" w="861">
                    <a:moveTo>
                      <a:pt x="654" y="0"/>
                    </a:moveTo>
                    <a:cubicBezTo>
                      <a:pt x="506" y="0"/>
                      <a:pt x="299" y="221"/>
                      <a:pt x="162" y="540"/>
                    </a:cubicBezTo>
                    <a:cubicBezTo>
                      <a:pt x="7" y="902"/>
                      <a:pt x="0" y="1253"/>
                      <a:pt x="149" y="1325"/>
                    </a:cubicBezTo>
                    <a:cubicBezTo>
                      <a:pt x="167" y="1333"/>
                      <a:pt x="186" y="1337"/>
                      <a:pt x="207" y="1337"/>
                    </a:cubicBezTo>
                    <a:cubicBezTo>
                      <a:pt x="356" y="1337"/>
                      <a:pt x="562" y="1117"/>
                      <a:pt x="699" y="798"/>
                    </a:cubicBezTo>
                    <a:cubicBezTo>
                      <a:pt x="855" y="436"/>
                      <a:pt x="861" y="85"/>
                      <a:pt x="712" y="13"/>
                    </a:cubicBezTo>
                    <a:cubicBezTo>
                      <a:pt x="694" y="4"/>
                      <a:pt x="675" y="0"/>
                      <a:pt x="654" y="0"/>
                    </a:cubicBezTo>
                    <a:close/>
                  </a:path>
                </a:pathLst>
              </a:custGeom>
              <a:solidFill>
                <a:srgbClr val="FDC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1"/>
              <p:cNvSpPr/>
              <p:nvPr/>
            </p:nvSpPr>
            <p:spPr>
              <a:xfrm>
                <a:off x="5035875" y="1822125"/>
                <a:ext cx="21525" cy="33450"/>
              </a:xfrm>
              <a:custGeom>
                <a:rect b="b" l="l" r="r" t="t"/>
                <a:pathLst>
                  <a:path extrusionOk="0" h="1338" w="861">
                    <a:moveTo>
                      <a:pt x="654" y="0"/>
                    </a:moveTo>
                    <a:cubicBezTo>
                      <a:pt x="506" y="0"/>
                      <a:pt x="299" y="221"/>
                      <a:pt x="162" y="540"/>
                    </a:cubicBezTo>
                    <a:cubicBezTo>
                      <a:pt x="7" y="902"/>
                      <a:pt x="0" y="1253"/>
                      <a:pt x="149" y="1325"/>
                    </a:cubicBezTo>
                    <a:cubicBezTo>
                      <a:pt x="167" y="1333"/>
                      <a:pt x="186" y="1337"/>
                      <a:pt x="207" y="1337"/>
                    </a:cubicBezTo>
                    <a:cubicBezTo>
                      <a:pt x="356" y="1337"/>
                      <a:pt x="562" y="1117"/>
                      <a:pt x="699" y="798"/>
                    </a:cubicBezTo>
                    <a:cubicBezTo>
                      <a:pt x="855" y="436"/>
                      <a:pt x="861" y="85"/>
                      <a:pt x="712" y="13"/>
                    </a:cubicBezTo>
                    <a:cubicBezTo>
                      <a:pt x="694" y="4"/>
                      <a:pt x="675" y="0"/>
                      <a:pt x="654" y="0"/>
                    </a:cubicBezTo>
                    <a:close/>
                  </a:path>
                </a:pathLst>
              </a:custGeom>
              <a:solidFill>
                <a:srgbClr val="6146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1"/>
              <p:cNvSpPr/>
              <p:nvPr/>
            </p:nvSpPr>
            <p:spPr>
              <a:xfrm>
                <a:off x="5037525" y="1839150"/>
                <a:ext cx="36675" cy="18350"/>
              </a:xfrm>
              <a:custGeom>
                <a:rect b="b" l="l" r="r" t="t"/>
                <a:pathLst>
                  <a:path extrusionOk="0" h="734" w="1467">
                    <a:moveTo>
                      <a:pt x="1088" y="0"/>
                    </a:moveTo>
                    <a:cubicBezTo>
                      <a:pt x="953" y="0"/>
                      <a:pt x="790" y="30"/>
                      <a:pt x="622" y="90"/>
                    </a:cubicBezTo>
                    <a:cubicBezTo>
                      <a:pt x="251" y="224"/>
                      <a:pt x="1" y="455"/>
                      <a:pt x="63" y="608"/>
                    </a:cubicBezTo>
                    <a:cubicBezTo>
                      <a:pt x="96" y="691"/>
                      <a:pt x="216" y="734"/>
                      <a:pt x="377" y="734"/>
                    </a:cubicBezTo>
                    <a:cubicBezTo>
                      <a:pt x="513" y="734"/>
                      <a:pt x="677" y="704"/>
                      <a:pt x="846" y="644"/>
                    </a:cubicBezTo>
                    <a:cubicBezTo>
                      <a:pt x="1216" y="511"/>
                      <a:pt x="1467" y="279"/>
                      <a:pt x="1405" y="127"/>
                    </a:cubicBezTo>
                    <a:cubicBezTo>
                      <a:pt x="1371" y="43"/>
                      <a:pt x="1251" y="0"/>
                      <a:pt x="1088" y="0"/>
                    </a:cubicBezTo>
                    <a:close/>
                  </a:path>
                </a:pathLst>
              </a:custGeom>
              <a:solidFill>
                <a:srgbClr val="6146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1"/>
              <p:cNvSpPr/>
              <p:nvPr/>
            </p:nvSpPr>
            <p:spPr>
              <a:xfrm>
                <a:off x="5037825" y="1850925"/>
                <a:ext cx="36725" cy="20550"/>
              </a:xfrm>
              <a:custGeom>
                <a:rect b="b" l="l" r="r" t="t"/>
                <a:pathLst>
                  <a:path extrusionOk="0" h="822" w="1469">
                    <a:moveTo>
                      <a:pt x="289" y="1"/>
                    </a:moveTo>
                    <a:cubicBezTo>
                      <a:pt x="171" y="1"/>
                      <a:pt x="87" y="33"/>
                      <a:pt x="60" y="97"/>
                    </a:cubicBezTo>
                    <a:cubicBezTo>
                      <a:pt x="0" y="244"/>
                      <a:pt x="253" y="503"/>
                      <a:pt x="625" y="675"/>
                    </a:cubicBezTo>
                    <a:cubicBezTo>
                      <a:pt x="832" y="772"/>
                      <a:pt x="1032" y="821"/>
                      <a:pt x="1179" y="821"/>
                    </a:cubicBezTo>
                    <a:cubicBezTo>
                      <a:pt x="1297" y="821"/>
                      <a:pt x="1382" y="789"/>
                      <a:pt x="1409" y="724"/>
                    </a:cubicBezTo>
                    <a:cubicBezTo>
                      <a:pt x="1469" y="579"/>
                      <a:pt x="1216" y="319"/>
                      <a:pt x="844" y="146"/>
                    </a:cubicBezTo>
                    <a:cubicBezTo>
                      <a:pt x="637" y="50"/>
                      <a:pt x="437" y="1"/>
                      <a:pt x="289" y="1"/>
                    </a:cubicBezTo>
                    <a:close/>
                  </a:path>
                </a:pathLst>
              </a:custGeom>
              <a:solidFill>
                <a:srgbClr val="6146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1"/>
              <p:cNvSpPr/>
              <p:nvPr/>
            </p:nvSpPr>
            <p:spPr>
              <a:xfrm>
                <a:off x="5036475" y="1852700"/>
                <a:ext cx="21875" cy="34725"/>
              </a:xfrm>
              <a:custGeom>
                <a:rect b="b" l="l" r="r" t="t"/>
                <a:pathLst>
                  <a:path extrusionOk="0" h="1389" w="875">
                    <a:moveTo>
                      <a:pt x="191" y="1"/>
                    </a:moveTo>
                    <a:cubicBezTo>
                      <a:pt x="176" y="1"/>
                      <a:pt x="162" y="3"/>
                      <a:pt x="149" y="8"/>
                    </a:cubicBezTo>
                    <a:cubicBezTo>
                      <a:pt x="1" y="63"/>
                      <a:pt x="11" y="416"/>
                      <a:pt x="170" y="795"/>
                    </a:cubicBezTo>
                    <a:cubicBezTo>
                      <a:pt x="316" y="1140"/>
                      <a:pt x="535" y="1389"/>
                      <a:pt x="685" y="1389"/>
                    </a:cubicBezTo>
                    <a:cubicBezTo>
                      <a:pt x="700" y="1389"/>
                      <a:pt x="714" y="1386"/>
                      <a:pt x="727" y="1382"/>
                    </a:cubicBezTo>
                    <a:cubicBezTo>
                      <a:pt x="875" y="1326"/>
                      <a:pt x="865" y="974"/>
                      <a:pt x="706" y="594"/>
                    </a:cubicBezTo>
                    <a:cubicBezTo>
                      <a:pt x="560" y="249"/>
                      <a:pt x="340" y="1"/>
                      <a:pt x="191" y="1"/>
                    </a:cubicBezTo>
                    <a:close/>
                  </a:path>
                </a:pathLst>
              </a:custGeom>
              <a:solidFill>
                <a:srgbClr val="6146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1"/>
              <p:cNvSpPr/>
              <p:nvPr/>
            </p:nvSpPr>
            <p:spPr>
              <a:xfrm>
                <a:off x="5024175" y="1852900"/>
                <a:ext cx="20875" cy="33825"/>
              </a:xfrm>
              <a:custGeom>
                <a:rect b="b" l="l" r="r" t="t"/>
                <a:pathLst>
                  <a:path extrusionOk="0" h="1353" w="835">
                    <a:moveTo>
                      <a:pt x="626" y="0"/>
                    </a:moveTo>
                    <a:cubicBezTo>
                      <a:pt x="477" y="0"/>
                      <a:pt x="274" y="228"/>
                      <a:pt x="145" y="555"/>
                    </a:cubicBezTo>
                    <a:cubicBezTo>
                      <a:pt x="0" y="922"/>
                      <a:pt x="5" y="1274"/>
                      <a:pt x="155" y="1341"/>
                    </a:cubicBezTo>
                    <a:cubicBezTo>
                      <a:pt x="172" y="1349"/>
                      <a:pt x="190" y="1352"/>
                      <a:pt x="209" y="1352"/>
                    </a:cubicBezTo>
                    <a:cubicBezTo>
                      <a:pt x="358" y="1352"/>
                      <a:pt x="561" y="1124"/>
                      <a:pt x="689" y="798"/>
                    </a:cubicBezTo>
                    <a:cubicBezTo>
                      <a:pt x="834" y="431"/>
                      <a:pt x="830" y="79"/>
                      <a:pt x="680" y="11"/>
                    </a:cubicBezTo>
                    <a:cubicBezTo>
                      <a:pt x="663" y="4"/>
                      <a:pt x="645" y="0"/>
                      <a:pt x="626" y="0"/>
                    </a:cubicBezTo>
                    <a:close/>
                  </a:path>
                </a:pathLst>
              </a:custGeom>
              <a:solidFill>
                <a:srgbClr val="6146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1"/>
              <p:cNvSpPr/>
              <p:nvPr/>
            </p:nvSpPr>
            <p:spPr>
              <a:xfrm>
                <a:off x="5006900" y="1851125"/>
                <a:ext cx="36475" cy="18900"/>
              </a:xfrm>
              <a:custGeom>
                <a:rect b="b" l="l" r="r" t="t"/>
                <a:pathLst>
                  <a:path extrusionOk="0" h="756" w="1459">
                    <a:moveTo>
                      <a:pt x="1099" y="0"/>
                    </a:moveTo>
                    <a:cubicBezTo>
                      <a:pt x="960" y="0"/>
                      <a:pt x="787" y="35"/>
                      <a:pt x="609" y="104"/>
                    </a:cubicBezTo>
                    <a:cubicBezTo>
                      <a:pt x="244" y="248"/>
                      <a:pt x="1" y="488"/>
                      <a:pt x="66" y="639"/>
                    </a:cubicBezTo>
                    <a:cubicBezTo>
                      <a:pt x="101" y="717"/>
                      <a:pt x="211" y="756"/>
                      <a:pt x="360" y="756"/>
                    </a:cubicBezTo>
                    <a:cubicBezTo>
                      <a:pt x="499" y="756"/>
                      <a:pt x="673" y="721"/>
                      <a:pt x="850" y="652"/>
                    </a:cubicBezTo>
                    <a:cubicBezTo>
                      <a:pt x="1215" y="509"/>
                      <a:pt x="1459" y="269"/>
                      <a:pt x="1393" y="118"/>
                    </a:cubicBezTo>
                    <a:cubicBezTo>
                      <a:pt x="1358" y="40"/>
                      <a:pt x="1248" y="0"/>
                      <a:pt x="1099" y="0"/>
                    </a:cubicBezTo>
                    <a:close/>
                  </a:path>
                </a:pathLst>
              </a:custGeom>
              <a:solidFill>
                <a:srgbClr val="6146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1"/>
              <p:cNvSpPr/>
              <p:nvPr/>
            </p:nvSpPr>
            <p:spPr>
              <a:xfrm>
                <a:off x="5006000" y="1837725"/>
                <a:ext cx="36900" cy="19925"/>
              </a:xfrm>
              <a:custGeom>
                <a:rect b="b" l="l" r="r" t="t"/>
                <a:pathLst>
                  <a:path extrusionOk="0" h="797" w="1476">
                    <a:moveTo>
                      <a:pt x="303" y="1"/>
                    </a:moveTo>
                    <a:cubicBezTo>
                      <a:pt x="174" y="1"/>
                      <a:pt x="82" y="35"/>
                      <a:pt x="56" y="105"/>
                    </a:cubicBezTo>
                    <a:cubicBezTo>
                      <a:pt x="0" y="253"/>
                      <a:pt x="260" y="505"/>
                      <a:pt x="637" y="667"/>
                    </a:cubicBezTo>
                    <a:cubicBezTo>
                      <a:pt x="836" y="753"/>
                      <a:pt x="1028" y="797"/>
                      <a:pt x="1173" y="797"/>
                    </a:cubicBezTo>
                    <a:cubicBezTo>
                      <a:pt x="1302" y="797"/>
                      <a:pt x="1394" y="763"/>
                      <a:pt x="1420" y="693"/>
                    </a:cubicBezTo>
                    <a:cubicBezTo>
                      <a:pt x="1476" y="545"/>
                      <a:pt x="1216" y="293"/>
                      <a:pt x="839" y="130"/>
                    </a:cubicBezTo>
                    <a:cubicBezTo>
                      <a:pt x="640" y="44"/>
                      <a:pt x="448" y="1"/>
                      <a:pt x="303" y="1"/>
                    </a:cubicBezTo>
                    <a:close/>
                  </a:path>
                </a:pathLst>
              </a:custGeom>
              <a:solidFill>
                <a:srgbClr val="6146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1"/>
              <p:cNvSpPr/>
              <p:nvPr/>
            </p:nvSpPr>
            <p:spPr>
              <a:xfrm>
                <a:off x="5021575" y="1821375"/>
                <a:ext cx="22725" cy="34400"/>
              </a:xfrm>
              <a:custGeom>
                <a:rect b="b" l="l" r="r" t="t"/>
                <a:pathLst>
                  <a:path extrusionOk="0" h="1376" w="909">
                    <a:moveTo>
                      <a:pt x="192" y="0"/>
                    </a:moveTo>
                    <a:cubicBezTo>
                      <a:pt x="176" y="0"/>
                      <a:pt x="161" y="3"/>
                      <a:pt x="146" y="9"/>
                    </a:cubicBezTo>
                    <a:cubicBezTo>
                      <a:pt x="1" y="68"/>
                      <a:pt x="21" y="421"/>
                      <a:pt x="191" y="796"/>
                    </a:cubicBezTo>
                    <a:cubicBezTo>
                      <a:pt x="344" y="1134"/>
                      <a:pt x="568" y="1376"/>
                      <a:pt x="717" y="1376"/>
                    </a:cubicBezTo>
                    <a:cubicBezTo>
                      <a:pt x="733" y="1376"/>
                      <a:pt x="749" y="1373"/>
                      <a:pt x="763" y="1367"/>
                    </a:cubicBezTo>
                    <a:cubicBezTo>
                      <a:pt x="909" y="1307"/>
                      <a:pt x="889" y="955"/>
                      <a:pt x="718" y="579"/>
                    </a:cubicBezTo>
                    <a:cubicBezTo>
                      <a:pt x="565" y="241"/>
                      <a:pt x="342" y="0"/>
                      <a:pt x="192" y="0"/>
                    </a:cubicBezTo>
                    <a:close/>
                  </a:path>
                </a:pathLst>
              </a:custGeom>
              <a:solidFill>
                <a:srgbClr val="6146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1"/>
              <p:cNvSpPr/>
              <p:nvPr/>
            </p:nvSpPr>
            <p:spPr>
              <a:xfrm>
                <a:off x="5029250" y="1844275"/>
                <a:ext cx="21000" cy="18600"/>
              </a:xfrm>
              <a:custGeom>
                <a:rect b="b" l="l" r="r" t="t"/>
                <a:pathLst>
                  <a:path extrusionOk="0" h="744" w="840">
                    <a:moveTo>
                      <a:pt x="398" y="0"/>
                    </a:moveTo>
                    <a:cubicBezTo>
                      <a:pt x="262" y="0"/>
                      <a:pt x="136" y="77"/>
                      <a:pt x="80" y="208"/>
                    </a:cubicBezTo>
                    <a:cubicBezTo>
                      <a:pt x="0" y="391"/>
                      <a:pt x="88" y="615"/>
                      <a:pt x="277" y="705"/>
                    </a:cubicBezTo>
                    <a:cubicBezTo>
                      <a:pt x="331" y="731"/>
                      <a:pt x="387" y="743"/>
                      <a:pt x="442" y="743"/>
                    </a:cubicBezTo>
                    <a:cubicBezTo>
                      <a:pt x="578" y="743"/>
                      <a:pt x="705" y="667"/>
                      <a:pt x="761" y="535"/>
                    </a:cubicBezTo>
                    <a:cubicBezTo>
                      <a:pt x="840" y="351"/>
                      <a:pt x="752" y="129"/>
                      <a:pt x="563" y="39"/>
                    </a:cubicBezTo>
                    <a:cubicBezTo>
                      <a:pt x="509" y="13"/>
                      <a:pt x="453" y="0"/>
                      <a:pt x="398"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1"/>
              <p:cNvSpPr/>
              <p:nvPr/>
            </p:nvSpPr>
            <p:spPr>
              <a:xfrm>
                <a:off x="5039250" y="1851225"/>
                <a:ext cx="9725" cy="23300"/>
              </a:xfrm>
              <a:custGeom>
                <a:rect b="b" l="l" r="r" t="t"/>
                <a:pathLst>
                  <a:path extrusionOk="0" h="932" w="389">
                    <a:moveTo>
                      <a:pt x="29" y="0"/>
                    </a:moveTo>
                    <a:cubicBezTo>
                      <a:pt x="15" y="0"/>
                      <a:pt x="0" y="17"/>
                      <a:pt x="8" y="34"/>
                    </a:cubicBezTo>
                    <a:cubicBezTo>
                      <a:pt x="72" y="183"/>
                      <a:pt x="134" y="334"/>
                      <a:pt x="194" y="487"/>
                    </a:cubicBezTo>
                    <a:cubicBezTo>
                      <a:pt x="223" y="561"/>
                      <a:pt x="251" y="636"/>
                      <a:pt x="278" y="711"/>
                    </a:cubicBezTo>
                    <a:cubicBezTo>
                      <a:pt x="303" y="780"/>
                      <a:pt x="322" y="860"/>
                      <a:pt x="360" y="924"/>
                    </a:cubicBezTo>
                    <a:cubicBezTo>
                      <a:pt x="363" y="929"/>
                      <a:pt x="367" y="931"/>
                      <a:pt x="371" y="931"/>
                    </a:cubicBezTo>
                    <a:cubicBezTo>
                      <a:pt x="380" y="931"/>
                      <a:pt x="388" y="922"/>
                      <a:pt x="387" y="911"/>
                    </a:cubicBezTo>
                    <a:cubicBezTo>
                      <a:pt x="376" y="835"/>
                      <a:pt x="339" y="756"/>
                      <a:pt x="313" y="684"/>
                    </a:cubicBezTo>
                    <a:cubicBezTo>
                      <a:pt x="285" y="606"/>
                      <a:pt x="256" y="529"/>
                      <a:pt x="226" y="451"/>
                    </a:cubicBezTo>
                    <a:cubicBezTo>
                      <a:pt x="168" y="304"/>
                      <a:pt x="108" y="157"/>
                      <a:pt x="45" y="12"/>
                    </a:cubicBezTo>
                    <a:cubicBezTo>
                      <a:pt x="42" y="4"/>
                      <a:pt x="36" y="0"/>
                      <a:pt x="29"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1"/>
              <p:cNvSpPr/>
              <p:nvPr/>
            </p:nvSpPr>
            <p:spPr>
              <a:xfrm>
                <a:off x="5043150" y="1856600"/>
                <a:ext cx="9925" cy="17025"/>
              </a:xfrm>
              <a:custGeom>
                <a:rect b="b" l="l" r="r" t="t"/>
                <a:pathLst>
                  <a:path extrusionOk="0" h="681" w="397">
                    <a:moveTo>
                      <a:pt x="24" y="0"/>
                    </a:moveTo>
                    <a:cubicBezTo>
                      <a:pt x="13" y="0"/>
                      <a:pt x="1" y="13"/>
                      <a:pt x="8" y="26"/>
                    </a:cubicBezTo>
                    <a:cubicBezTo>
                      <a:pt x="68" y="136"/>
                      <a:pt x="129" y="247"/>
                      <a:pt x="189" y="357"/>
                    </a:cubicBezTo>
                    <a:cubicBezTo>
                      <a:pt x="219" y="411"/>
                      <a:pt x="248" y="465"/>
                      <a:pt x="278" y="520"/>
                    </a:cubicBezTo>
                    <a:cubicBezTo>
                      <a:pt x="307" y="573"/>
                      <a:pt x="334" y="628"/>
                      <a:pt x="370" y="676"/>
                    </a:cubicBezTo>
                    <a:cubicBezTo>
                      <a:pt x="373" y="679"/>
                      <a:pt x="376" y="680"/>
                      <a:pt x="379" y="680"/>
                    </a:cubicBezTo>
                    <a:cubicBezTo>
                      <a:pt x="388" y="680"/>
                      <a:pt x="396" y="672"/>
                      <a:pt x="393" y="663"/>
                    </a:cubicBezTo>
                    <a:cubicBezTo>
                      <a:pt x="372" y="606"/>
                      <a:pt x="340" y="553"/>
                      <a:pt x="310" y="501"/>
                    </a:cubicBezTo>
                    <a:cubicBezTo>
                      <a:pt x="281" y="447"/>
                      <a:pt x="251" y="393"/>
                      <a:pt x="220" y="338"/>
                    </a:cubicBezTo>
                    <a:cubicBezTo>
                      <a:pt x="159" y="228"/>
                      <a:pt x="99" y="118"/>
                      <a:pt x="38" y="8"/>
                    </a:cubicBezTo>
                    <a:cubicBezTo>
                      <a:pt x="35" y="3"/>
                      <a:pt x="30" y="0"/>
                      <a:pt x="24"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1"/>
              <p:cNvSpPr/>
              <p:nvPr/>
            </p:nvSpPr>
            <p:spPr>
              <a:xfrm>
                <a:off x="5046550" y="1856200"/>
                <a:ext cx="15350" cy="9100"/>
              </a:xfrm>
              <a:custGeom>
                <a:rect b="b" l="l" r="r" t="t"/>
                <a:pathLst>
                  <a:path extrusionOk="0" h="364" w="614">
                    <a:moveTo>
                      <a:pt x="32" y="1"/>
                    </a:moveTo>
                    <a:cubicBezTo>
                      <a:pt x="13" y="1"/>
                      <a:pt x="0" y="30"/>
                      <a:pt x="21" y="44"/>
                    </a:cubicBezTo>
                    <a:cubicBezTo>
                      <a:pt x="111" y="103"/>
                      <a:pt x="205" y="161"/>
                      <a:pt x="299" y="215"/>
                    </a:cubicBezTo>
                    <a:cubicBezTo>
                      <a:pt x="344" y="242"/>
                      <a:pt x="390" y="267"/>
                      <a:pt x="436" y="292"/>
                    </a:cubicBezTo>
                    <a:cubicBezTo>
                      <a:pt x="482" y="318"/>
                      <a:pt x="531" y="353"/>
                      <a:pt x="583" y="363"/>
                    </a:cubicBezTo>
                    <a:cubicBezTo>
                      <a:pt x="584" y="363"/>
                      <a:pt x="585" y="364"/>
                      <a:pt x="587" y="364"/>
                    </a:cubicBezTo>
                    <a:cubicBezTo>
                      <a:pt x="602" y="364"/>
                      <a:pt x="613" y="346"/>
                      <a:pt x="600" y="333"/>
                    </a:cubicBezTo>
                    <a:cubicBezTo>
                      <a:pt x="562" y="298"/>
                      <a:pt x="506" y="277"/>
                      <a:pt x="460" y="252"/>
                    </a:cubicBezTo>
                    <a:cubicBezTo>
                      <a:pt x="413" y="227"/>
                      <a:pt x="368" y="202"/>
                      <a:pt x="323" y="175"/>
                    </a:cubicBezTo>
                    <a:cubicBezTo>
                      <a:pt x="227" y="120"/>
                      <a:pt x="135" y="64"/>
                      <a:pt x="43" y="4"/>
                    </a:cubicBezTo>
                    <a:cubicBezTo>
                      <a:pt x="39" y="2"/>
                      <a:pt x="35" y="1"/>
                      <a:pt x="32"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1"/>
              <p:cNvSpPr/>
              <p:nvPr/>
            </p:nvSpPr>
            <p:spPr>
              <a:xfrm>
                <a:off x="5043550" y="1848125"/>
                <a:ext cx="17325" cy="4025"/>
              </a:xfrm>
              <a:custGeom>
                <a:rect b="b" l="l" r="r" t="t"/>
                <a:pathLst>
                  <a:path extrusionOk="0" h="161" w="693">
                    <a:moveTo>
                      <a:pt x="668" y="1"/>
                    </a:moveTo>
                    <a:cubicBezTo>
                      <a:pt x="619" y="1"/>
                      <a:pt x="566" y="17"/>
                      <a:pt x="519" y="28"/>
                    </a:cubicBezTo>
                    <a:cubicBezTo>
                      <a:pt x="464" y="40"/>
                      <a:pt x="408" y="52"/>
                      <a:pt x="353" y="64"/>
                    </a:cubicBezTo>
                    <a:cubicBezTo>
                      <a:pt x="244" y="85"/>
                      <a:pt x="134" y="105"/>
                      <a:pt x="25" y="121"/>
                    </a:cubicBezTo>
                    <a:cubicBezTo>
                      <a:pt x="0" y="125"/>
                      <a:pt x="9" y="161"/>
                      <a:pt x="32" y="161"/>
                    </a:cubicBezTo>
                    <a:cubicBezTo>
                      <a:pt x="33" y="161"/>
                      <a:pt x="34" y="161"/>
                      <a:pt x="36" y="161"/>
                    </a:cubicBezTo>
                    <a:cubicBezTo>
                      <a:pt x="146" y="146"/>
                      <a:pt x="256" y="127"/>
                      <a:pt x="365" y="106"/>
                    </a:cubicBezTo>
                    <a:cubicBezTo>
                      <a:pt x="418" y="97"/>
                      <a:pt x="471" y="85"/>
                      <a:pt x="525" y="74"/>
                    </a:cubicBezTo>
                    <a:cubicBezTo>
                      <a:pt x="575" y="64"/>
                      <a:pt x="634" y="54"/>
                      <a:pt x="679" y="29"/>
                    </a:cubicBezTo>
                    <a:cubicBezTo>
                      <a:pt x="692" y="21"/>
                      <a:pt x="686" y="2"/>
                      <a:pt x="672" y="1"/>
                    </a:cubicBezTo>
                    <a:cubicBezTo>
                      <a:pt x="671" y="1"/>
                      <a:pt x="670" y="1"/>
                      <a:pt x="668"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1"/>
              <p:cNvSpPr/>
              <p:nvPr/>
            </p:nvSpPr>
            <p:spPr>
              <a:xfrm>
                <a:off x="5043925" y="1843700"/>
                <a:ext cx="15300" cy="6950"/>
              </a:xfrm>
              <a:custGeom>
                <a:rect b="b" l="l" r="r" t="t"/>
                <a:pathLst>
                  <a:path extrusionOk="0" h="278" w="612">
                    <a:moveTo>
                      <a:pt x="595" y="0"/>
                    </a:moveTo>
                    <a:cubicBezTo>
                      <a:pt x="594" y="0"/>
                      <a:pt x="593" y="0"/>
                      <a:pt x="592" y="1"/>
                    </a:cubicBezTo>
                    <a:cubicBezTo>
                      <a:pt x="541" y="11"/>
                      <a:pt x="497" y="33"/>
                      <a:pt x="450" y="54"/>
                    </a:cubicBezTo>
                    <a:lnTo>
                      <a:pt x="306" y="118"/>
                    </a:lnTo>
                    <a:cubicBezTo>
                      <a:pt x="210" y="160"/>
                      <a:pt x="114" y="203"/>
                      <a:pt x="18" y="246"/>
                    </a:cubicBezTo>
                    <a:cubicBezTo>
                      <a:pt x="1" y="254"/>
                      <a:pt x="12" y="278"/>
                      <a:pt x="29" y="278"/>
                    </a:cubicBezTo>
                    <a:cubicBezTo>
                      <a:pt x="31" y="278"/>
                      <a:pt x="34" y="277"/>
                      <a:pt x="36" y="276"/>
                    </a:cubicBezTo>
                    <a:cubicBezTo>
                      <a:pt x="132" y="235"/>
                      <a:pt x="226" y="194"/>
                      <a:pt x="321" y="153"/>
                    </a:cubicBezTo>
                    <a:cubicBezTo>
                      <a:pt x="367" y="133"/>
                      <a:pt x="414" y="113"/>
                      <a:pt x="461" y="93"/>
                    </a:cubicBezTo>
                    <a:cubicBezTo>
                      <a:pt x="509" y="72"/>
                      <a:pt x="558" y="54"/>
                      <a:pt x="601" y="22"/>
                    </a:cubicBezTo>
                    <a:cubicBezTo>
                      <a:pt x="611" y="15"/>
                      <a:pt x="606" y="0"/>
                      <a:pt x="595"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1"/>
              <p:cNvSpPr/>
              <p:nvPr/>
            </p:nvSpPr>
            <p:spPr>
              <a:xfrm>
                <a:off x="5040650" y="1834375"/>
                <a:ext cx="7600" cy="18600"/>
              </a:xfrm>
              <a:custGeom>
                <a:rect b="b" l="l" r="r" t="t"/>
                <a:pathLst>
                  <a:path extrusionOk="0" h="744" w="304">
                    <a:moveTo>
                      <a:pt x="293" y="1"/>
                    </a:moveTo>
                    <a:cubicBezTo>
                      <a:pt x="289" y="1"/>
                      <a:pt x="286" y="3"/>
                      <a:pt x="284" y="6"/>
                    </a:cubicBezTo>
                    <a:cubicBezTo>
                      <a:pt x="255" y="59"/>
                      <a:pt x="238" y="120"/>
                      <a:pt x="217" y="177"/>
                    </a:cubicBezTo>
                    <a:cubicBezTo>
                      <a:pt x="195" y="239"/>
                      <a:pt x="174" y="301"/>
                      <a:pt x="151" y="362"/>
                    </a:cubicBezTo>
                    <a:cubicBezTo>
                      <a:pt x="105" y="484"/>
                      <a:pt x="57" y="603"/>
                      <a:pt x="6" y="722"/>
                    </a:cubicBezTo>
                    <a:cubicBezTo>
                      <a:pt x="1" y="734"/>
                      <a:pt x="13" y="744"/>
                      <a:pt x="23" y="744"/>
                    </a:cubicBezTo>
                    <a:cubicBezTo>
                      <a:pt x="29" y="744"/>
                      <a:pt x="34" y="741"/>
                      <a:pt x="37" y="735"/>
                    </a:cubicBezTo>
                    <a:cubicBezTo>
                      <a:pt x="88" y="617"/>
                      <a:pt x="137" y="498"/>
                      <a:pt x="182" y="378"/>
                    </a:cubicBezTo>
                    <a:cubicBezTo>
                      <a:pt x="205" y="319"/>
                      <a:pt x="228" y="258"/>
                      <a:pt x="249" y="198"/>
                    </a:cubicBezTo>
                    <a:cubicBezTo>
                      <a:pt x="270" y="138"/>
                      <a:pt x="295" y="75"/>
                      <a:pt x="303" y="11"/>
                    </a:cubicBezTo>
                    <a:cubicBezTo>
                      <a:pt x="304" y="5"/>
                      <a:pt x="298" y="1"/>
                      <a:pt x="293"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1"/>
              <p:cNvSpPr/>
              <p:nvPr/>
            </p:nvSpPr>
            <p:spPr>
              <a:xfrm>
                <a:off x="5032875" y="1836225"/>
                <a:ext cx="4900" cy="14925"/>
              </a:xfrm>
              <a:custGeom>
                <a:rect b="b" l="l" r="r" t="t"/>
                <a:pathLst>
                  <a:path extrusionOk="0" h="597" w="196">
                    <a:moveTo>
                      <a:pt x="12" y="1"/>
                    </a:moveTo>
                    <a:cubicBezTo>
                      <a:pt x="6" y="1"/>
                      <a:pt x="1" y="5"/>
                      <a:pt x="2" y="13"/>
                    </a:cubicBezTo>
                    <a:cubicBezTo>
                      <a:pt x="18" y="111"/>
                      <a:pt x="48" y="205"/>
                      <a:pt x="76" y="300"/>
                    </a:cubicBezTo>
                    <a:cubicBezTo>
                      <a:pt x="104" y="395"/>
                      <a:pt x="131" y="490"/>
                      <a:pt x="159" y="584"/>
                    </a:cubicBezTo>
                    <a:cubicBezTo>
                      <a:pt x="161" y="593"/>
                      <a:pt x="168" y="596"/>
                      <a:pt x="175" y="596"/>
                    </a:cubicBezTo>
                    <a:cubicBezTo>
                      <a:pt x="185" y="596"/>
                      <a:pt x="196" y="588"/>
                      <a:pt x="192" y="575"/>
                    </a:cubicBezTo>
                    <a:cubicBezTo>
                      <a:pt x="165" y="480"/>
                      <a:pt x="138" y="385"/>
                      <a:pt x="112" y="290"/>
                    </a:cubicBezTo>
                    <a:cubicBezTo>
                      <a:pt x="85" y="195"/>
                      <a:pt x="60" y="100"/>
                      <a:pt x="22" y="8"/>
                    </a:cubicBezTo>
                    <a:cubicBezTo>
                      <a:pt x="20" y="3"/>
                      <a:pt x="16" y="1"/>
                      <a:pt x="12"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1"/>
              <p:cNvSpPr/>
              <p:nvPr/>
            </p:nvSpPr>
            <p:spPr>
              <a:xfrm>
                <a:off x="5020075" y="1846325"/>
                <a:ext cx="16900" cy="6275"/>
              </a:xfrm>
              <a:custGeom>
                <a:rect b="b" l="l" r="r" t="t"/>
                <a:pathLst>
                  <a:path extrusionOk="0" h="251" w="676">
                    <a:moveTo>
                      <a:pt x="17" y="1"/>
                    </a:moveTo>
                    <a:cubicBezTo>
                      <a:pt x="0" y="1"/>
                      <a:pt x="0" y="27"/>
                      <a:pt x="15" y="33"/>
                    </a:cubicBezTo>
                    <a:cubicBezTo>
                      <a:pt x="116" y="75"/>
                      <a:pt x="223" y="100"/>
                      <a:pt x="327" y="134"/>
                    </a:cubicBezTo>
                    <a:cubicBezTo>
                      <a:pt x="432" y="169"/>
                      <a:pt x="535" y="206"/>
                      <a:pt x="636" y="248"/>
                    </a:cubicBezTo>
                    <a:cubicBezTo>
                      <a:pt x="639" y="249"/>
                      <a:pt x="642" y="250"/>
                      <a:pt x="645" y="250"/>
                    </a:cubicBezTo>
                    <a:cubicBezTo>
                      <a:pt x="668" y="250"/>
                      <a:pt x="676" y="212"/>
                      <a:pt x="650" y="201"/>
                    </a:cubicBezTo>
                    <a:cubicBezTo>
                      <a:pt x="547" y="159"/>
                      <a:pt x="441" y="120"/>
                      <a:pt x="336" y="84"/>
                    </a:cubicBezTo>
                    <a:cubicBezTo>
                      <a:pt x="233" y="50"/>
                      <a:pt x="128" y="13"/>
                      <a:pt x="20" y="1"/>
                    </a:cubicBezTo>
                    <a:cubicBezTo>
                      <a:pt x="19" y="1"/>
                      <a:pt x="18" y="1"/>
                      <a:pt x="17"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1"/>
              <p:cNvSpPr/>
              <p:nvPr/>
            </p:nvSpPr>
            <p:spPr>
              <a:xfrm>
                <a:off x="5019450" y="1852275"/>
                <a:ext cx="17975" cy="7300"/>
              </a:xfrm>
              <a:custGeom>
                <a:rect b="b" l="l" r="r" t="t"/>
                <a:pathLst>
                  <a:path extrusionOk="0" h="292" w="719">
                    <a:moveTo>
                      <a:pt x="687" y="1"/>
                    </a:moveTo>
                    <a:cubicBezTo>
                      <a:pt x="684" y="1"/>
                      <a:pt x="681" y="1"/>
                      <a:pt x="678" y="2"/>
                    </a:cubicBezTo>
                    <a:cubicBezTo>
                      <a:pt x="567" y="42"/>
                      <a:pt x="456" y="82"/>
                      <a:pt x="345" y="122"/>
                    </a:cubicBezTo>
                    <a:cubicBezTo>
                      <a:pt x="291" y="141"/>
                      <a:pt x="237" y="160"/>
                      <a:pt x="183" y="181"/>
                    </a:cubicBezTo>
                    <a:cubicBezTo>
                      <a:pt x="128" y="201"/>
                      <a:pt x="71" y="218"/>
                      <a:pt x="23" y="250"/>
                    </a:cubicBezTo>
                    <a:cubicBezTo>
                      <a:pt x="0" y="264"/>
                      <a:pt x="13" y="292"/>
                      <a:pt x="36" y="292"/>
                    </a:cubicBezTo>
                    <a:cubicBezTo>
                      <a:pt x="37" y="292"/>
                      <a:pt x="39" y="292"/>
                      <a:pt x="40" y="291"/>
                    </a:cubicBezTo>
                    <a:cubicBezTo>
                      <a:pt x="99" y="284"/>
                      <a:pt x="155" y="257"/>
                      <a:pt x="211" y="237"/>
                    </a:cubicBezTo>
                    <a:cubicBezTo>
                      <a:pt x="264" y="218"/>
                      <a:pt x="315" y="197"/>
                      <a:pt x="368" y="177"/>
                    </a:cubicBezTo>
                    <a:cubicBezTo>
                      <a:pt x="475" y="135"/>
                      <a:pt x="583" y="93"/>
                      <a:pt x="692" y="51"/>
                    </a:cubicBezTo>
                    <a:cubicBezTo>
                      <a:pt x="718" y="41"/>
                      <a:pt x="711" y="1"/>
                      <a:pt x="687"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1"/>
              <p:cNvSpPr/>
              <p:nvPr/>
            </p:nvSpPr>
            <p:spPr>
              <a:xfrm>
                <a:off x="5020325" y="1855800"/>
                <a:ext cx="15350" cy="9825"/>
              </a:xfrm>
              <a:custGeom>
                <a:rect b="b" l="l" r="r" t="t"/>
                <a:pathLst>
                  <a:path extrusionOk="0" h="393" w="614">
                    <a:moveTo>
                      <a:pt x="582" y="0"/>
                    </a:moveTo>
                    <a:cubicBezTo>
                      <a:pt x="579" y="0"/>
                      <a:pt x="575" y="1"/>
                      <a:pt x="572" y="3"/>
                    </a:cubicBezTo>
                    <a:cubicBezTo>
                      <a:pt x="471" y="56"/>
                      <a:pt x="372" y="113"/>
                      <a:pt x="275" y="174"/>
                    </a:cubicBezTo>
                    <a:cubicBezTo>
                      <a:pt x="228" y="204"/>
                      <a:pt x="182" y="234"/>
                      <a:pt x="136" y="266"/>
                    </a:cubicBezTo>
                    <a:cubicBezTo>
                      <a:pt x="92" y="296"/>
                      <a:pt x="39" y="327"/>
                      <a:pt x="8" y="370"/>
                    </a:cubicBezTo>
                    <a:cubicBezTo>
                      <a:pt x="1" y="379"/>
                      <a:pt x="10" y="392"/>
                      <a:pt x="20" y="392"/>
                    </a:cubicBezTo>
                    <a:cubicBezTo>
                      <a:pt x="22" y="392"/>
                      <a:pt x="23" y="392"/>
                      <a:pt x="24" y="391"/>
                    </a:cubicBezTo>
                    <a:cubicBezTo>
                      <a:pt x="73" y="374"/>
                      <a:pt x="116" y="336"/>
                      <a:pt x="159" y="305"/>
                    </a:cubicBezTo>
                    <a:cubicBezTo>
                      <a:pt x="206" y="273"/>
                      <a:pt x="254" y="240"/>
                      <a:pt x="302" y="210"/>
                    </a:cubicBezTo>
                    <a:cubicBezTo>
                      <a:pt x="397" y="149"/>
                      <a:pt x="494" y="92"/>
                      <a:pt x="593" y="39"/>
                    </a:cubicBezTo>
                    <a:cubicBezTo>
                      <a:pt x="613" y="28"/>
                      <a:pt x="600" y="0"/>
                      <a:pt x="582"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1"/>
              <p:cNvSpPr/>
              <p:nvPr/>
            </p:nvSpPr>
            <p:spPr>
              <a:xfrm>
                <a:off x="5030800" y="1854075"/>
                <a:ext cx="11550" cy="20125"/>
              </a:xfrm>
              <a:custGeom>
                <a:rect b="b" l="l" r="r" t="t"/>
                <a:pathLst>
                  <a:path extrusionOk="0" h="805" w="462">
                    <a:moveTo>
                      <a:pt x="430" y="1"/>
                    </a:moveTo>
                    <a:cubicBezTo>
                      <a:pt x="424" y="1"/>
                      <a:pt x="417" y="4"/>
                      <a:pt x="412" y="11"/>
                    </a:cubicBezTo>
                    <a:cubicBezTo>
                      <a:pt x="328" y="133"/>
                      <a:pt x="251" y="260"/>
                      <a:pt x="180" y="390"/>
                    </a:cubicBezTo>
                    <a:cubicBezTo>
                      <a:pt x="144" y="455"/>
                      <a:pt x="110" y="522"/>
                      <a:pt x="78" y="589"/>
                    </a:cubicBezTo>
                    <a:cubicBezTo>
                      <a:pt x="61" y="623"/>
                      <a:pt x="46" y="657"/>
                      <a:pt x="31" y="692"/>
                    </a:cubicBezTo>
                    <a:cubicBezTo>
                      <a:pt x="18" y="721"/>
                      <a:pt x="2" y="750"/>
                      <a:pt x="1" y="783"/>
                    </a:cubicBezTo>
                    <a:cubicBezTo>
                      <a:pt x="0" y="796"/>
                      <a:pt x="11" y="804"/>
                      <a:pt x="23" y="804"/>
                    </a:cubicBezTo>
                    <a:cubicBezTo>
                      <a:pt x="28" y="804"/>
                      <a:pt x="33" y="802"/>
                      <a:pt x="38" y="798"/>
                    </a:cubicBezTo>
                    <a:cubicBezTo>
                      <a:pt x="61" y="774"/>
                      <a:pt x="71" y="738"/>
                      <a:pt x="86" y="707"/>
                    </a:cubicBezTo>
                    <a:cubicBezTo>
                      <a:pt x="100" y="673"/>
                      <a:pt x="116" y="639"/>
                      <a:pt x="132" y="604"/>
                    </a:cubicBezTo>
                    <a:cubicBezTo>
                      <a:pt x="162" y="539"/>
                      <a:pt x="195" y="474"/>
                      <a:pt x="228" y="410"/>
                    </a:cubicBezTo>
                    <a:cubicBezTo>
                      <a:pt x="296" y="281"/>
                      <a:pt x="370" y="156"/>
                      <a:pt x="451" y="33"/>
                    </a:cubicBezTo>
                    <a:cubicBezTo>
                      <a:pt x="462" y="17"/>
                      <a:pt x="446" y="1"/>
                      <a:pt x="430"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1"/>
              <p:cNvSpPr/>
              <p:nvPr/>
            </p:nvSpPr>
            <p:spPr>
              <a:xfrm>
                <a:off x="5037025" y="1859500"/>
                <a:ext cx="4800" cy="13875"/>
              </a:xfrm>
              <a:custGeom>
                <a:rect b="b" l="l" r="r" t="t"/>
                <a:pathLst>
                  <a:path extrusionOk="0" h="555" w="192">
                    <a:moveTo>
                      <a:pt x="166" y="0"/>
                    </a:moveTo>
                    <a:cubicBezTo>
                      <a:pt x="157" y="0"/>
                      <a:pt x="149" y="5"/>
                      <a:pt x="146" y="16"/>
                    </a:cubicBezTo>
                    <a:cubicBezTo>
                      <a:pt x="120" y="104"/>
                      <a:pt x="94" y="192"/>
                      <a:pt x="69" y="280"/>
                    </a:cubicBezTo>
                    <a:cubicBezTo>
                      <a:pt x="57" y="323"/>
                      <a:pt x="44" y="365"/>
                      <a:pt x="31" y="408"/>
                    </a:cubicBezTo>
                    <a:cubicBezTo>
                      <a:pt x="19" y="451"/>
                      <a:pt x="2" y="495"/>
                      <a:pt x="1" y="540"/>
                    </a:cubicBezTo>
                    <a:cubicBezTo>
                      <a:pt x="1" y="549"/>
                      <a:pt x="8" y="555"/>
                      <a:pt x="15" y="555"/>
                    </a:cubicBezTo>
                    <a:cubicBezTo>
                      <a:pt x="20" y="555"/>
                      <a:pt x="25" y="553"/>
                      <a:pt x="28" y="548"/>
                    </a:cubicBezTo>
                    <a:cubicBezTo>
                      <a:pt x="51" y="509"/>
                      <a:pt x="60" y="462"/>
                      <a:pt x="73" y="419"/>
                    </a:cubicBezTo>
                    <a:cubicBezTo>
                      <a:pt x="85" y="376"/>
                      <a:pt x="98" y="334"/>
                      <a:pt x="110" y="291"/>
                    </a:cubicBezTo>
                    <a:cubicBezTo>
                      <a:pt x="136" y="203"/>
                      <a:pt x="161" y="115"/>
                      <a:pt x="188" y="27"/>
                    </a:cubicBezTo>
                    <a:cubicBezTo>
                      <a:pt x="192" y="11"/>
                      <a:pt x="179" y="0"/>
                      <a:pt x="166"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1"/>
              <p:cNvSpPr/>
              <p:nvPr/>
            </p:nvSpPr>
            <p:spPr>
              <a:xfrm>
                <a:off x="4895050" y="1810775"/>
                <a:ext cx="26675" cy="14900"/>
              </a:xfrm>
              <a:custGeom>
                <a:rect b="b" l="l" r="r" t="t"/>
                <a:pathLst>
                  <a:path extrusionOk="0" h="596" w="1067">
                    <a:moveTo>
                      <a:pt x="211" y="0"/>
                    </a:moveTo>
                    <a:cubicBezTo>
                      <a:pt x="125" y="0"/>
                      <a:pt x="63" y="23"/>
                      <a:pt x="44" y="71"/>
                    </a:cubicBezTo>
                    <a:cubicBezTo>
                      <a:pt x="0" y="176"/>
                      <a:pt x="183" y="364"/>
                      <a:pt x="454" y="490"/>
                    </a:cubicBezTo>
                    <a:cubicBezTo>
                      <a:pt x="604" y="559"/>
                      <a:pt x="748" y="595"/>
                      <a:pt x="855" y="595"/>
                    </a:cubicBezTo>
                    <a:cubicBezTo>
                      <a:pt x="941" y="595"/>
                      <a:pt x="1002" y="572"/>
                      <a:pt x="1022" y="525"/>
                    </a:cubicBezTo>
                    <a:cubicBezTo>
                      <a:pt x="1066" y="419"/>
                      <a:pt x="882" y="231"/>
                      <a:pt x="612" y="106"/>
                    </a:cubicBezTo>
                    <a:cubicBezTo>
                      <a:pt x="463" y="36"/>
                      <a:pt x="318" y="0"/>
                      <a:pt x="211" y="0"/>
                    </a:cubicBezTo>
                    <a:close/>
                  </a:path>
                </a:pathLst>
              </a:custGeom>
              <a:solidFill>
                <a:srgbClr val="6146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1"/>
              <p:cNvSpPr/>
              <p:nvPr/>
            </p:nvSpPr>
            <p:spPr>
              <a:xfrm>
                <a:off x="4894075" y="1812050"/>
                <a:ext cx="15875" cy="25200"/>
              </a:xfrm>
              <a:custGeom>
                <a:rect b="b" l="l" r="r" t="t"/>
                <a:pathLst>
                  <a:path extrusionOk="0" h="1008" w="635">
                    <a:moveTo>
                      <a:pt x="139" y="0"/>
                    </a:moveTo>
                    <a:cubicBezTo>
                      <a:pt x="128" y="0"/>
                      <a:pt x="118" y="2"/>
                      <a:pt x="108" y="6"/>
                    </a:cubicBezTo>
                    <a:cubicBezTo>
                      <a:pt x="1" y="46"/>
                      <a:pt x="8" y="302"/>
                      <a:pt x="124" y="577"/>
                    </a:cubicBezTo>
                    <a:cubicBezTo>
                      <a:pt x="229" y="827"/>
                      <a:pt x="389" y="1007"/>
                      <a:pt x="497" y="1007"/>
                    </a:cubicBezTo>
                    <a:cubicBezTo>
                      <a:pt x="507" y="1007"/>
                      <a:pt x="518" y="1006"/>
                      <a:pt x="527" y="1002"/>
                    </a:cubicBezTo>
                    <a:cubicBezTo>
                      <a:pt x="635" y="962"/>
                      <a:pt x="628" y="706"/>
                      <a:pt x="511" y="431"/>
                    </a:cubicBezTo>
                    <a:cubicBezTo>
                      <a:pt x="406" y="181"/>
                      <a:pt x="247" y="0"/>
                      <a:pt x="139" y="0"/>
                    </a:cubicBezTo>
                    <a:close/>
                  </a:path>
                </a:pathLst>
              </a:custGeom>
              <a:solidFill>
                <a:srgbClr val="6146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1"/>
              <p:cNvSpPr/>
              <p:nvPr/>
            </p:nvSpPr>
            <p:spPr>
              <a:xfrm>
                <a:off x="4885175" y="1812200"/>
                <a:ext cx="15125" cy="24525"/>
              </a:xfrm>
              <a:custGeom>
                <a:rect b="b" l="l" r="r" t="t"/>
                <a:pathLst>
                  <a:path extrusionOk="0" h="981" w="605">
                    <a:moveTo>
                      <a:pt x="454" y="0"/>
                    </a:moveTo>
                    <a:cubicBezTo>
                      <a:pt x="346" y="0"/>
                      <a:pt x="198" y="166"/>
                      <a:pt x="105" y="402"/>
                    </a:cubicBezTo>
                    <a:cubicBezTo>
                      <a:pt x="0" y="669"/>
                      <a:pt x="3" y="923"/>
                      <a:pt x="112" y="972"/>
                    </a:cubicBezTo>
                    <a:cubicBezTo>
                      <a:pt x="124" y="978"/>
                      <a:pt x="137" y="981"/>
                      <a:pt x="151" y="981"/>
                    </a:cubicBezTo>
                    <a:cubicBezTo>
                      <a:pt x="259" y="981"/>
                      <a:pt x="406" y="815"/>
                      <a:pt x="499" y="579"/>
                    </a:cubicBezTo>
                    <a:cubicBezTo>
                      <a:pt x="605" y="312"/>
                      <a:pt x="601" y="56"/>
                      <a:pt x="493" y="8"/>
                    </a:cubicBezTo>
                    <a:cubicBezTo>
                      <a:pt x="481" y="3"/>
                      <a:pt x="468" y="0"/>
                      <a:pt x="454" y="0"/>
                    </a:cubicBezTo>
                    <a:close/>
                  </a:path>
                </a:pathLst>
              </a:custGeom>
              <a:solidFill>
                <a:srgbClr val="6146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1"/>
              <p:cNvSpPr/>
              <p:nvPr/>
            </p:nvSpPr>
            <p:spPr>
              <a:xfrm>
                <a:off x="4872625" y="1810900"/>
                <a:ext cx="26450" cy="13725"/>
              </a:xfrm>
              <a:custGeom>
                <a:rect b="b" l="l" r="r" t="t"/>
                <a:pathLst>
                  <a:path extrusionOk="0" h="549" w="1058">
                    <a:moveTo>
                      <a:pt x="797" y="0"/>
                    </a:moveTo>
                    <a:cubicBezTo>
                      <a:pt x="696" y="0"/>
                      <a:pt x="571" y="25"/>
                      <a:pt x="442" y="76"/>
                    </a:cubicBezTo>
                    <a:cubicBezTo>
                      <a:pt x="177" y="180"/>
                      <a:pt x="0" y="354"/>
                      <a:pt x="48" y="464"/>
                    </a:cubicBezTo>
                    <a:cubicBezTo>
                      <a:pt x="73" y="520"/>
                      <a:pt x="153" y="549"/>
                      <a:pt x="261" y="549"/>
                    </a:cubicBezTo>
                    <a:cubicBezTo>
                      <a:pt x="362" y="549"/>
                      <a:pt x="488" y="524"/>
                      <a:pt x="616" y="473"/>
                    </a:cubicBezTo>
                    <a:cubicBezTo>
                      <a:pt x="881" y="369"/>
                      <a:pt x="1058" y="196"/>
                      <a:pt x="1010" y="86"/>
                    </a:cubicBezTo>
                    <a:cubicBezTo>
                      <a:pt x="985" y="29"/>
                      <a:pt x="905" y="0"/>
                      <a:pt x="797" y="0"/>
                    </a:cubicBezTo>
                    <a:close/>
                  </a:path>
                </a:pathLst>
              </a:custGeom>
              <a:solidFill>
                <a:srgbClr val="6146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1"/>
              <p:cNvSpPr/>
              <p:nvPr/>
            </p:nvSpPr>
            <p:spPr>
              <a:xfrm>
                <a:off x="4888850" y="1805925"/>
                <a:ext cx="15225" cy="13500"/>
              </a:xfrm>
              <a:custGeom>
                <a:rect b="b" l="l" r="r" t="t"/>
                <a:pathLst>
                  <a:path extrusionOk="0" h="540" w="609">
                    <a:moveTo>
                      <a:pt x="289" y="0"/>
                    </a:moveTo>
                    <a:cubicBezTo>
                      <a:pt x="190" y="0"/>
                      <a:pt x="98" y="56"/>
                      <a:pt x="57" y="151"/>
                    </a:cubicBezTo>
                    <a:cubicBezTo>
                      <a:pt x="0" y="285"/>
                      <a:pt x="64" y="446"/>
                      <a:pt x="200" y="512"/>
                    </a:cubicBezTo>
                    <a:cubicBezTo>
                      <a:pt x="240" y="531"/>
                      <a:pt x="281" y="540"/>
                      <a:pt x="321" y="540"/>
                    </a:cubicBezTo>
                    <a:cubicBezTo>
                      <a:pt x="419" y="540"/>
                      <a:pt x="511" y="485"/>
                      <a:pt x="551" y="390"/>
                    </a:cubicBezTo>
                    <a:cubicBezTo>
                      <a:pt x="609" y="256"/>
                      <a:pt x="545" y="94"/>
                      <a:pt x="408" y="28"/>
                    </a:cubicBezTo>
                    <a:cubicBezTo>
                      <a:pt x="369" y="9"/>
                      <a:pt x="328" y="0"/>
                      <a:pt x="289"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1"/>
              <p:cNvSpPr/>
              <p:nvPr/>
            </p:nvSpPr>
            <p:spPr>
              <a:xfrm>
                <a:off x="4896075" y="1810975"/>
                <a:ext cx="7075" cy="16900"/>
              </a:xfrm>
              <a:custGeom>
                <a:rect b="b" l="l" r="r" t="t"/>
                <a:pathLst>
                  <a:path extrusionOk="0" h="676" w="283">
                    <a:moveTo>
                      <a:pt x="22" y="0"/>
                    </a:moveTo>
                    <a:cubicBezTo>
                      <a:pt x="12" y="0"/>
                      <a:pt x="1" y="12"/>
                      <a:pt x="6" y="25"/>
                    </a:cubicBezTo>
                    <a:cubicBezTo>
                      <a:pt x="53" y="133"/>
                      <a:pt x="99" y="243"/>
                      <a:pt x="141" y="353"/>
                    </a:cubicBezTo>
                    <a:cubicBezTo>
                      <a:pt x="162" y="408"/>
                      <a:pt x="183" y="462"/>
                      <a:pt x="202" y="516"/>
                    </a:cubicBezTo>
                    <a:cubicBezTo>
                      <a:pt x="220" y="566"/>
                      <a:pt x="235" y="624"/>
                      <a:pt x="261" y="670"/>
                    </a:cubicBezTo>
                    <a:cubicBezTo>
                      <a:pt x="263" y="674"/>
                      <a:pt x="267" y="676"/>
                      <a:pt x="270" y="676"/>
                    </a:cubicBezTo>
                    <a:cubicBezTo>
                      <a:pt x="276" y="676"/>
                      <a:pt x="282" y="669"/>
                      <a:pt x="281" y="662"/>
                    </a:cubicBezTo>
                    <a:cubicBezTo>
                      <a:pt x="273" y="607"/>
                      <a:pt x="246" y="548"/>
                      <a:pt x="228" y="497"/>
                    </a:cubicBezTo>
                    <a:cubicBezTo>
                      <a:pt x="207" y="440"/>
                      <a:pt x="186" y="384"/>
                      <a:pt x="164" y="328"/>
                    </a:cubicBezTo>
                    <a:cubicBezTo>
                      <a:pt x="123" y="221"/>
                      <a:pt x="80" y="114"/>
                      <a:pt x="34" y="9"/>
                    </a:cubicBezTo>
                    <a:cubicBezTo>
                      <a:pt x="31" y="3"/>
                      <a:pt x="27" y="0"/>
                      <a:pt x="22"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1"/>
              <p:cNvSpPr/>
              <p:nvPr/>
            </p:nvSpPr>
            <p:spPr>
              <a:xfrm>
                <a:off x="4898925" y="1814875"/>
                <a:ext cx="7200" cy="12350"/>
              </a:xfrm>
              <a:custGeom>
                <a:rect b="b" l="l" r="r" t="t"/>
                <a:pathLst>
                  <a:path extrusionOk="0" h="494" w="288">
                    <a:moveTo>
                      <a:pt x="18" y="0"/>
                    </a:moveTo>
                    <a:cubicBezTo>
                      <a:pt x="9" y="0"/>
                      <a:pt x="0" y="9"/>
                      <a:pt x="6" y="18"/>
                    </a:cubicBezTo>
                    <a:cubicBezTo>
                      <a:pt x="49" y="99"/>
                      <a:pt x="93" y="179"/>
                      <a:pt x="137" y="259"/>
                    </a:cubicBezTo>
                    <a:cubicBezTo>
                      <a:pt x="158" y="299"/>
                      <a:pt x="179" y="338"/>
                      <a:pt x="201" y="377"/>
                    </a:cubicBezTo>
                    <a:cubicBezTo>
                      <a:pt x="222" y="416"/>
                      <a:pt x="241" y="456"/>
                      <a:pt x="269" y="491"/>
                    </a:cubicBezTo>
                    <a:cubicBezTo>
                      <a:pt x="270" y="493"/>
                      <a:pt x="272" y="494"/>
                      <a:pt x="275" y="494"/>
                    </a:cubicBezTo>
                    <a:cubicBezTo>
                      <a:pt x="281" y="494"/>
                      <a:pt x="288" y="488"/>
                      <a:pt x="285" y="481"/>
                    </a:cubicBezTo>
                    <a:cubicBezTo>
                      <a:pt x="270" y="440"/>
                      <a:pt x="247" y="402"/>
                      <a:pt x="225" y="363"/>
                    </a:cubicBezTo>
                    <a:cubicBezTo>
                      <a:pt x="203" y="324"/>
                      <a:pt x="181" y="285"/>
                      <a:pt x="159" y="245"/>
                    </a:cubicBezTo>
                    <a:lnTo>
                      <a:pt x="28" y="6"/>
                    </a:lnTo>
                    <a:cubicBezTo>
                      <a:pt x="25" y="2"/>
                      <a:pt x="21" y="0"/>
                      <a:pt x="18"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1"/>
              <p:cNvSpPr/>
              <p:nvPr/>
            </p:nvSpPr>
            <p:spPr>
              <a:xfrm>
                <a:off x="4901375" y="1814600"/>
                <a:ext cx="11125" cy="6575"/>
              </a:xfrm>
              <a:custGeom>
                <a:rect b="b" l="l" r="r" t="t"/>
                <a:pathLst>
                  <a:path extrusionOk="0" h="263" w="445">
                    <a:moveTo>
                      <a:pt x="23" y="1"/>
                    </a:moveTo>
                    <a:cubicBezTo>
                      <a:pt x="10" y="1"/>
                      <a:pt x="0" y="22"/>
                      <a:pt x="15" y="31"/>
                    </a:cubicBezTo>
                    <a:cubicBezTo>
                      <a:pt x="81" y="74"/>
                      <a:pt x="149" y="116"/>
                      <a:pt x="218" y="155"/>
                    </a:cubicBezTo>
                    <a:cubicBezTo>
                      <a:pt x="250" y="174"/>
                      <a:pt x="283" y="194"/>
                      <a:pt x="317" y="212"/>
                    </a:cubicBezTo>
                    <a:cubicBezTo>
                      <a:pt x="350" y="229"/>
                      <a:pt x="386" y="256"/>
                      <a:pt x="423" y="263"/>
                    </a:cubicBezTo>
                    <a:cubicBezTo>
                      <a:pt x="424" y="263"/>
                      <a:pt x="425" y="263"/>
                      <a:pt x="426" y="263"/>
                    </a:cubicBezTo>
                    <a:cubicBezTo>
                      <a:pt x="437" y="263"/>
                      <a:pt x="445" y="250"/>
                      <a:pt x="436" y="242"/>
                    </a:cubicBezTo>
                    <a:cubicBezTo>
                      <a:pt x="408" y="215"/>
                      <a:pt x="368" y="201"/>
                      <a:pt x="334" y="182"/>
                    </a:cubicBezTo>
                    <a:cubicBezTo>
                      <a:pt x="301" y="164"/>
                      <a:pt x="267" y="146"/>
                      <a:pt x="234" y="126"/>
                    </a:cubicBezTo>
                    <a:cubicBezTo>
                      <a:pt x="165" y="87"/>
                      <a:pt x="98" y="46"/>
                      <a:pt x="32" y="3"/>
                    </a:cubicBezTo>
                    <a:cubicBezTo>
                      <a:pt x="29" y="1"/>
                      <a:pt x="26" y="1"/>
                      <a:pt x="23"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1"/>
              <p:cNvSpPr/>
              <p:nvPr/>
            </p:nvSpPr>
            <p:spPr>
              <a:xfrm>
                <a:off x="4882375" y="1814300"/>
                <a:ext cx="11125" cy="7125"/>
              </a:xfrm>
              <a:custGeom>
                <a:rect b="b" l="l" r="r" t="t"/>
                <a:pathLst>
                  <a:path extrusionOk="0" h="285" w="445">
                    <a:moveTo>
                      <a:pt x="422" y="0"/>
                    </a:moveTo>
                    <a:cubicBezTo>
                      <a:pt x="419" y="0"/>
                      <a:pt x="417" y="1"/>
                      <a:pt x="414" y="2"/>
                    </a:cubicBezTo>
                    <a:cubicBezTo>
                      <a:pt x="341" y="41"/>
                      <a:pt x="270" y="82"/>
                      <a:pt x="200" y="126"/>
                    </a:cubicBezTo>
                    <a:cubicBezTo>
                      <a:pt x="165" y="147"/>
                      <a:pt x="132" y="170"/>
                      <a:pt x="98" y="192"/>
                    </a:cubicBezTo>
                    <a:cubicBezTo>
                      <a:pt x="66" y="214"/>
                      <a:pt x="29" y="237"/>
                      <a:pt x="5" y="268"/>
                    </a:cubicBezTo>
                    <a:cubicBezTo>
                      <a:pt x="0" y="275"/>
                      <a:pt x="7" y="285"/>
                      <a:pt x="15" y="285"/>
                    </a:cubicBezTo>
                    <a:cubicBezTo>
                      <a:pt x="15" y="285"/>
                      <a:pt x="16" y="284"/>
                      <a:pt x="17" y="284"/>
                    </a:cubicBezTo>
                    <a:cubicBezTo>
                      <a:pt x="53" y="271"/>
                      <a:pt x="84" y="243"/>
                      <a:pt x="115" y="221"/>
                    </a:cubicBezTo>
                    <a:cubicBezTo>
                      <a:pt x="149" y="198"/>
                      <a:pt x="184" y="174"/>
                      <a:pt x="219" y="152"/>
                    </a:cubicBezTo>
                    <a:cubicBezTo>
                      <a:pt x="288" y="108"/>
                      <a:pt x="358" y="67"/>
                      <a:pt x="430" y="28"/>
                    </a:cubicBezTo>
                    <a:cubicBezTo>
                      <a:pt x="444" y="20"/>
                      <a:pt x="436" y="0"/>
                      <a:pt x="422" y="0"/>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1"/>
              <p:cNvSpPr/>
              <p:nvPr/>
            </p:nvSpPr>
            <p:spPr>
              <a:xfrm>
                <a:off x="4889950" y="1813050"/>
                <a:ext cx="8400" cy="14600"/>
              </a:xfrm>
              <a:custGeom>
                <a:rect b="b" l="l" r="r" t="t"/>
                <a:pathLst>
                  <a:path extrusionOk="0" h="584" w="336">
                    <a:moveTo>
                      <a:pt x="313" y="1"/>
                    </a:moveTo>
                    <a:cubicBezTo>
                      <a:pt x="308" y="1"/>
                      <a:pt x="303" y="3"/>
                      <a:pt x="299" y="8"/>
                    </a:cubicBezTo>
                    <a:cubicBezTo>
                      <a:pt x="239" y="97"/>
                      <a:pt x="182" y="188"/>
                      <a:pt x="131" y="283"/>
                    </a:cubicBezTo>
                    <a:cubicBezTo>
                      <a:pt x="105" y="330"/>
                      <a:pt x="80" y="379"/>
                      <a:pt x="56" y="427"/>
                    </a:cubicBezTo>
                    <a:cubicBezTo>
                      <a:pt x="45" y="452"/>
                      <a:pt x="34" y="476"/>
                      <a:pt x="23" y="502"/>
                    </a:cubicBezTo>
                    <a:cubicBezTo>
                      <a:pt x="15" y="523"/>
                      <a:pt x="1" y="545"/>
                      <a:pt x="1" y="568"/>
                    </a:cubicBezTo>
                    <a:cubicBezTo>
                      <a:pt x="1" y="577"/>
                      <a:pt x="9" y="583"/>
                      <a:pt x="17" y="583"/>
                    </a:cubicBezTo>
                    <a:cubicBezTo>
                      <a:pt x="21" y="583"/>
                      <a:pt x="25" y="582"/>
                      <a:pt x="28" y="579"/>
                    </a:cubicBezTo>
                    <a:cubicBezTo>
                      <a:pt x="45" y="561"/>
                      <a:pt x="52" y="535"/>
                      <a:pt x="63" y="512"/>
                    </a:cubicBezTo>
                    <a:cubicBezTo>
                      <a:pt x="74" y="488"/>
                      <a:pt x="85" y="463"/>
                      <a:pt x="97" y="438"/>
                    </a:cubicBezTo>
                    <a:cubicBezTo>
                      <a:pt x="118" y="391"/>
                      <a:pt x="142" y="344"/>
                      <a:pt x="166" y="297"/>
                    </a:cubicBezTo>
                    <a:cubicBezTo>
                      <a:pt x="215" y="204"/>
                      <a:pt x="270" y="112"/>
                      <a:pt x="327" y="24"/>
                    </a:cubicBezTo>
                    <a:cubicBezTo>
                      <a:pt x="336" y="12"/>
                      <a:pt x="325" y="1"/>
                      <a:pt x="313"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1"/>
              <p:cNvSpPr/>
              <p:nvPr/>
            </p:nvSpPr>
            <p:spPr>
              <a:xfrm>
                <a:off x="4894475" y="1816975"/>
                <a:ext cx="3500" cy="10075"/>
              </a:xfrm>
              <a:custGeom>
                <a:rect b="b" l="l" r="r" t="t"/>
                <a:pathLst>
                  <a:path extrusionOk="0" h="403" w="140">
                    <a:moveTo>
                      <a:pt x="120" y="1"/>
                    </a:moveTo>
                    <a:cubicBezTo>
                      <a:pt x="114" y="1"/>
                      <a:pt x="108" y="4"/>
                      <a:pt x="106" y="11"/>
                    </a:cubicBezTo>
                    <a:cubicBezTo>
                      <a:pt x="87" y="75"/>
                      <a:pt x="68" y="140"/>
                      <a:pt x="50" y="203"/>
                    </a:cubicBezTo>
                    <a:lnTo>
                      <a:pt x="23" y="296"/>
                    </a:lnTo>
                    <a:cubicBezTo>
                      <a:pt x="14" y="327"/>
                      <a:pt x="1" y="360"/>
                      <a:pt x="0" y="392"/>
                    </a:cubicBezTo>
                    <a:cubicBezTo>
                      <a:pt x="0" y="398"/>
                      <a:pt x="6" y="402"/>
                      <a:pt x="11" y="402"/>
                    </a:cubicBezTo>
                    <a:cubicBezTo>
                      <a:pt x="15" y="402"/>
                      <a:pt x="18" y="401"/>
                      <a:pt x="20" y="397"/>
                    </a:cubicBezTo>
                    <a:cubicBezTo>
                      <a:pt x="37" y="369"/>
                      <a:pt x="44" y="335"/>
                      <a:pt x="53" y="304"/>
                    </a:cubicBezTo>
                    <a:cubicBezTo>
                      <a:pt x="62" y="273"/>
                      <a:pt x="71" y="243"/>
                      <a:pt x="80" y="212"/>
                    </a:cubicBezTo>
                    <a:lnTo>
                      <a:pt x="136" y="20"/>
                    </a:lnTo>
                    <a:cubicBezTo>
                      <a:pt x="139" y="8"/>
                      <a:pt x="130" y="1"/>
                      <a:pt x="120" y="1"/>
                    </a:cubicBezTo>
                    <a:close/>
                  </a:path>
                </a:pathLst>
              </a:custGeom>
              <a:solidFill>
                <a:srgbClr val="3F2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1"/>
              <p:cNvSpPr/>
              <p:nvPr/>
            </p:nvSpPr>
            <p:spPr>
              <a:xfrm>
                <a:off x="5067200" y="1783825"/>
                <a:ext cx="245650" cy="352475"/>
              </a:xfrm>
              <a:custGeom>
                <a:rect b="b" l="l" r="r" t="t"/>
                <a:pathLst>
                  <a:path extrusionOk="0" h="14099" w="9826">
                    <a:moveTo>
                      <a:pt x="3259" y="5414"/>
                    </a:moveTo>
                    <a:cubicBezTo>
                      <a:pt x="3257" y="5409"/>
                      <a:pt x="3256" y="5404"/>
                      <a:pt x="3255" y="5399"/>
                    </a:cubicBezTo>
                    <a:cubicBezTo>
                      <a:pt x="3256" y="5400"/>
                      <a:pt x="3258" y="5400"/>
                      <a:pt x="3260" y="5400"/>
                    </a:cubicBezTo>
                    <a:cubicBezTo>
                      <a:pt x="3260" y="5404"/>
                      <a:pt x="3260" y="5409"/>
                      <a:pt x="3259" y="5414"/>
                    </a:cubicBezTo>
                    <a:close/>
                    <a:moveTo>
                      <a:pt x="2701" y="4308"/>
                    </a:moveTo>
                    <a:cubicBezTo>
                      <a:pt x="2507" y="3972"/>
                      <a:pt x="2335" y="3636"/>
                      <a:pt x="2292" y="3271"/>
                    </a:cubicBezTo>
                    <a:cubicBezTo>
                      <a:pt x="2290" y="3256"/>
                      <a:pt x="2288" y="3241"/>
                      <a:pt x="2287" y="3225"/>
                    </a:cubicBezTo>
                    <a:cubicBezTo>
                      <a:pt x="2331" y="3592"/>
                      <a:pt x="2517" y="3971"/>
                      <a:pt x="2699" y="4304"/>
                    </a:cubicBezTo>
                    <a:close/>
                    <a:moveTo>
                      <a:pt x="4470" y="942"/>
                    </a:moveTo>
                    <a:cubicBezTo>
                      <a:pt x="4523" y="804"/>
                      <a:pt x="4607" y="677"/>
                      <a:pt x="4733" y="567"/>
                    </a:cubicBezTo>
                    <a:cubicBezTo>
                      <a:pt x="4646" y="675"/>
                      <a:pt x="4585" y="785"/>
                      <a:pt x="4585" y="785"/>
                    </a:cubicBezTo>
                    <a:cubicBezTo>
                      <a:pt x="4543" y="828"/>
                      <a:pt x="4504" y="885"/>
                      <a:pt x="4470" y="942"/>
                    </a:cubicBezTo>
                    <a:close/>
                    <a:moveTo>
                      <a:pt x="1498" y="8489"/>
                    </a:moveTo>
                    <a:cubicBezTo>
                      <a:pt x="1913" y="7918"/>
                      <a:pt x="2254" y="7345"/>
                      <a:pt x="2010" y="6680"/>
                    </a:cubicBezTo>
                    <a:cubicBezTo>
                      <a:pt x="1954" y="6527"/>
                      <a:pt x="1842" y="6387"/>
                      <a:pt x="1681" y="6352"/>
                    </a:cubicBezTo>
                    <a:cubicBezTo>
                      <a:pt x="1143" y="6232"/>
                      <a:pt x="698" y="6968"/>
                      <a:pt x="650" y="7770"/>
                    </a:cubicBezTo>
                    <a:cubicBezTo>
                      <a:pt x="611" y="8438"/>
                      <a:pt x="620" y="9106"/>
                      <a:pt x="409" y="9760"/>
                    </a:cubicBezTo>
                    <a:cubicBezTo>
                      <a:pt x="389" y="9820"/>
                      <a:pt x="255" y="10218"/>
                      <a:pt x="192" y="10440"/>
                    </a:cubicBezTo>
                    <a:cubicBezTo>
                      <a:pt x="24" y="11022"/>
                      <a:pt x="48" y="11089"/>
                      <a:pt x="39" y="11324"/>
                    </a:cubicBezTo>
                    <a:cubicBezTo>
                      <a:pt x="0" y="12298"/>
                      <a:pt x="509" y="13202"/>
                      <a:pt x="967" y="14049"/>
                    </a:cubicBezTo>
                    <a:cubicBezTo>
                      <a:pt x="967" y="14049"/>
                      <a:pt x="988" y="14088"/>
                      <a:pt x="1020" y="14098"/>
                    </a:cubicBezTo>
                    <a:cubicBezTo>
                      <a:pt x="1092" y="13869"/>
                      <a:pt x="662" y="13357"/>
                      <a:pt x="454" y="12859"/>
                    </a:cubicBezTo>
                    <a:cubicBezTo>
                      <a:pt x="273" y="12421"/>
                      <a:pt x="160" y="11949"/>
                      <a:pt x="157" y="11478"/>
                    </a:cubicBezTo>
                    <a:cubicBezTo>
                      <a:pt x="238" y="11095"/>
                      <a:pt x="365" y="10710"/>
                      <a:pt x="906" y="10430"/>
                    </a:cubicBezTo>
                    <a:cubicBezTo>
                      <a:pt x="2058" y="9835"/>
                      <a:pt x="3692" y="10649"/>
                      <a:pt x="4213" y="9760"/>
                    </a:cubicBezTo>
                    <a:cubicBezTo>
                      <a:pt x="4319" y="9581"/>
                      <a:pt x="4349" y="9340"/>
                      <a:pt x="4302" y="9121"/>
                    </a:cubicBezTo>
                    <a:cubicBezTo>
                      <a:pt x="4297" y="9074"/>
                      <a:pt x="4283" y="9027"/>
                      <a:pt x="4260" y="8980"/>
                    </a:cubicBezTo>
                    <a:cubicBezTo>
                      <a:pt x="4125" y="8635"/>
                      <a:pt x="3775" y="8404"/>
                      <a:pt x="3207" y="8675"/>
                    </a:cubicBezTo>
                    <a:cubicBezTo>
                      <a:pt x="2604" y="8963"/>
                      <a:pt x="2088" y="9185"/>
                      <a:pt x="1203" y="9566"/>
                    </a:cubicBezTo>
                    <a:cubicBezTo>
                      <a:pt x="1067" y="9624"/>
                      <a:pt x="948" y="9701"/>
                      <a:pt x="841" y="9794"/>
                    </a:cubicBezTo>
                    <a:cubicBezTo>
                      <a:pt x="915" y="9689"/>
                      <a:pt x="991" y="9588"/>
                      <a:pt x="1069" y="9498"/>
                    </a:cubicBezTo>
                    <a:cubicBezTo>
                      <a:pt x="1396" y="9125"/>
                      <a:pt x="1770" y="8779"/>
                      <a:pt x="2121" y="8414"/>
                    </a:cubicBezTo>
                    <a:cubicBezTo>
                      <a:pt x="2866" y="8053"/>
                      <a:pt x="3723" y="7959"/>
                      <a:pt x="4537" y="8321"/>
                    </a:cubicBezTo>
                    <a:cubicBezTo>
                      <a:pt x="5180" y="8610"/>
                      <a:pt x="5866" y="8968"/>
                      <a:pt x="6519" y="8753"/>
                    </a:cubicBezTo>
                    <a:cubicBezTo>
                      <a:pt x="6751" y="8677"/>
                      <a:pt x="6979" y="8505"/>
                      <a:pt x="6990" y="8248"/>
                    </a:cubicBezTo>
                    <a:cubicBezTo>
                      <a:pt x="7016" y="7635"/>
                      <a:pt x="6203" y="7419"/>
                      <a:pt x="5728" y="7510"/>
                    </a:cubicBezTo>
                    <a:cubicBezTo>
                      <a:pt x="5569" y="7541"/>
                      <a:pt x="5413" y="7586"/>
                      <a:pt x="5258" y="7633"/>
                    </a:cubicBezTo>
                    <a:cubicBezTo>
                      <a:pt x="4928" y="7695"/>
                      <a:pt x="4597" y="7771"/>
                      <a:pt x="4301" y="7794"/>
                    </a:cubicBezTo>
                    <a:cubicBezTo>
                      <a:pt x="4301" y="7794"/>
                      <a:pt x="2939" y="7907"/>
                      <a:pt x="2420" y="8088"/>
                    </a:cubicBezTo>
                    <a:cubicBezTo>
                      <a:pt x="2481" y="8018"/>
                      <a:pt x="2541" y="7946"/>
                      <a:pt x="2599" y="7873"/>
                    </a:cubicBezTo>
                    <a:lnTo>
                      <a:pt x="2646" y="7857"/>
                    </a:lnTo>
                    <a:cubicBezTo>
                      <a:pt x="3624" y="7357"/>
                      <a:pt x="4686" y="7023"/>
                      <a:pt x="5538" y="6283"/>
                    </a:cubicBezTo>
                    <a:cubicBezTo>
                      <a:pt x="6653" y="5864"/>
                      <a:pt x="8026" y="6266"/>
                      <a:pt x="8961" y="5520"/>
                    </a:cubicBezTo>
                    <a:cubicBezTo>
                      <a:pt x="9483" y="5104"/>
                      <a:pt x="9826" y="4326"/>
                      <a:pt x="9421" y="3743"/>
                    </a:cubicBezTo>
                    <a:cubicBezTo>
                      <a:pt x="8980" y="3109"/>
                      <a:pt x="7994" y="3453"/>
                      <a:pt x="7217" y="4219"/>
                    </a:cubicBezTo>
                    <a:cubicBezTo>
                      <a:pt x="6496" y="4931"/>
                      <a:pt x="5860" y="5721"/>
                      <a:pt x="5058" y="6337"/>
                    </a:cubicBezTo>
                    <a:cubicBezTo>
                      <a:pt x="5058" y="6337"/>
                      <a:pt x="4683" y="6553"/>
                      <a:pt x="4488" y="6694"/>
                    </a:cubicBezTo>
                    <a:cubicBezTo>
                      <a:pt x="3991" y="7056"/>
                      <a:pt x="3419" y="7283"/>
                      <a:pt x="2863" y="7575"/>
                    </a:cubicBezTo>
                    <a:cubicBezTo>
                      <a:pt x="3042" y="7428"/>
                      <a:pt x="3216" y="7281"/>
                      <a:pt x="3383" y="7130"/>
                    </a:cubicBezTo>
                    <a:cubicBezTo>
                      <a:pt x="3383" y="7130"/>
                      <a:pt x="3689" y="6958"/>
                      <a:pt x="3897" y="6847"/>
                    </a:cubicBezTo>
                    <a:cubicBezTo>
                      <a:pt x="4913" y="6276"/>
                      <a:pt x="6141" y="5675"/>
                      <a:pt x="6289" y="4405"/>
                    </a:cubicBezTo>
                    <a:cubicBezTo>
                      <a:pt x="6350" y="3879"/>
                      <a:pt x="5954" y="3238"/>
                      <a:pt x="5395" y="3564"/>
                    </a:cubicBezTo>
                    <a:cubicBezTo>
                      <a:pt x="4749" y="3939"/>
                      <a:pt x="4796" y="5094"/>
                      <a:pt x="4275" y="5833"/>
                    </a:cubicBezTo>
                    <a:cubicBezTo>
                      <a:pt x="3949" y="6297"/>
                      <a:pt x="3542" y="6694"/>
                      <a:pt x="3114" y="7068"/>
                    </a:cubicBezTo>
                    <a:cubicBezTo>
                      <a:pt x="3200" y="6936"/>
                      <a:pt x="3359" y="6689"/>
                      <a:pt x="3457" y="6508"/>
                    </a:cubicBezTo>
                    <a:cubicBezTo>
                      <a:pt x="3870" y="5746"/>
                      <a:pt x="4272" y="4937"/>
                      <a:pt x="4469" y="4116"/>
                    </a:cubicBezTo>
                    <a:cubicBezTo>
                      <a:pt x="4582" y="3932"/>
                      <a:pt x="4784" y="3600"/>
                      <a:pt x="4951" y="3340"/>
                    </a:cubicBezTo>
                    <a:cubicBezTo>
                      <a:pt x="5373" y="2682"/>
                      <a:pt x="5921" y="2010"/>
                      <a:pt x="5902" y="1237"/>
                    </a:cubicBezTo>
                    <a:cubicBezTo>
                      <a:pt x="5913" y="1057"/>
                      <a:pt x="5898" y="872"/>
                      <a:pt x="5848" y="682"/>
                    </a:cubicBezTo>
                    <a:cubicBezTo>
                      <a:pt x="5781" y="427"/>
                      <a:pt x="5595" y="196"/>
                      <a:pt x="5333" y="147"/>
                    </a:cubicBezTo>
                    <a:cubicBezTo>
                      <a:pt x="4542" y="1"/>
                      <a:pt x="4109" y="1032"/>
                      <a:pt x="4290" y="2121"/>
                    </a:cubicBezTo>
                    <a:cubicBezTo>
                      <a:pt x="4408" y="2815"/>
                      <a:pt x="4459" y="3531"/>
                      <a:pt x="4273" y="4241"/>
                    </a:cubicBezTo>
                    <a:cubicBezTo>
                      <a:pt x="4050" y="5093"/>
                      <a:pt x="3650" y="5887"/>
                      <a:pt x="3244" y="6663"/>
                    </a:cubicBezTo>
                    <a:cubicBezTo>
                      <a:pt x="3287" y="6511"/>
                      <a:pt x="3318" y="6353"/>
                      <a:pt x="3338" y="6185"/>
                    </a:cubicBezTo>
                    <a:cubicBezTo>
                      <a:pt x="3409" y="5537"/>
                      <a:pt x="3510" y="5231"/>
                      <a:pt x="3580" y="4815"/>
                    </a:cubicBezTo>
                    <a:cubicBezTo>
                      <a:pt x="3706" y="4078"/>
                      <a:pt x="3844" y="3294"/>
                      <a:pt x="3451" y="2608"/>
                    </a:cubicBezTo>
                    <a:cubicBezTo>
                      <a:pt x="3193" y="2158"/>
                      <a:pt x="2267" y="1964"/>
                      <a:pt x="2127" y="2967"/>
                    </a:cubicBezTo>
                    <a:cubicBezTo>
                      <a:pt x="1970" y="4095"/>
                      <a:pt x="3496" y="5029"/>
                      <a:pt x="3088" y="6484"/>
                    </a:cubicBezTo>
                    <a:cubicBezTo>
                      <a:pt x="2978" y="6876"/>
                      <a:pt x="2782" y="7224"/>
                      <a:pt x="2544" y="7550"/>
                    </a:cubicBezTo>
                    <a:cubicBezTo>
                      <a:pt x="2529" y="7561"/>
                      <a:pt x="2515" y="7573"/>
                      <a:pt x="2500" y="7585"/>
                    </a:cubicBezTo>
                    <a:cubicBezTo>
                      <a:pt x="2500" y="7585"/>
                      <a:pt x="2082" y="7937"/>
                      <a:pt x="1838" y="8163"/>
                    </a:cubicBezTo>
                    <a:cubicBezTo>
                      <a:pt x="1782" y="8215"/>
                      <a:pt x="1725" y="8267"/>
                      <a:pt x="1669" y="8321"/>
                    </a:cubicBezTo>
                    <a:cubicBezTo>
                      <a:pt x="1611" y="8376"/>
                      <a:pt x="1554" y="8432"/>
                      <a:pt x="1498" y="8489"/>
                    </a:cubicBezTo>
                    <a:close/>
                  </a:path>
                </a:pathLst>
              </a:custGeom>
              <a:solidFill>
                <a:srgbClr val="6146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6" name="Google Shape;696;p21"/>
            <p:cNvSpPr/>
            <p:nvPr/>
          </p:nvSpPr>
          <p:spPr>
            <a:xfrm>
              <a:off x="3718257" y="2220167"/>
              <a:ext cx="1718087" cy="1623413"/>
            </a:xfrm>
            <a:custGeom>
              <a:rect b="b" l="l" r="r" t="t"/>
              <a:pathLst>
                <a:path extrusionOk="0" h="20954" w="22176">
                  <a:moveTo>
                    <a:pt x="10275" y="0"/>
                  </a:moveTo>
                  <a:cubicBezTo>
                    <a:pt x="9348" y="0"/>
                    <a:pt x="8453" y="309"/>
                    <a:pt x="7620" y="916"/>
                  </a:cubicBezTo>
                  <a:cubicBezTo>
                    <a:pt x="6513" y="1724"/>
                    <a:pt x="5601" y="2747"/>
                    <a:pt x="5156" y="4065"/>
                  </a:cubicBezTo>
                  <a:cubicBezTo>
                    <a:pt x="4789" y="5154"/>
                    <a:pt x="4732" y="6579"/>
                    <a:pt x="3936" y="7472"/>
                  </a:cubicBezTo>
                  <a:cubicBezTo>
                    <a:pt x="2984" y="8539"/>
                    <a:pt x="2036" y="9045"/>
                    <a:pt x="1505" y="10465"/>
                  </a:cubicBezTo>
                  <a:cubicBezTo>
                    <a:pt x="795" y="12366"/>
                    <a:pt x="1785" y="13706"/>
                    <a:pt x="1785" y="13706"/>
                  </a:cubicBezTo>
                  <a:cubicBezTo>
                    <a:pt x="1785" y="13706"/>
                    <a:pt x="443" y="14987"/>
                    <a:pt x="324" y="15387"/>
                  </a:cubicBezTo>
                  <a:cubicBezTo>
                    <a:pt x="10" y="16450"/>
                    <a:pt x="0" y="17522"/>
                    <a:pt x="456" y="18438"/>
                  </a:cubicBezTo>
                  <a:cubicBezTo>
                    <a:pt x="1191" y="19147"/>
                    <a:pt x="1997" y="19780"/>
                    <a:pt x="2862" y="20330"/>
                  </a:cubicBezTo>
                  <a:cubicBezTo>
                    <a:pt x="3277" y="20460"/>
                    <a:pt x="3704" y="20551"/>
                    <a:pt x="4122" y="20633"/>
                  </a:cubicBezTo>
                  <a:cubicBezTo>
                    <a:pt x="5132" y="20831"/>
                    <a:pt x="6138" y="20953"/>
                    <a:pt x="7138" y="20953"/>
                  </a:cubicBezTo>
                  <a:cubicBezTo>
                    <a:pt x="8025" y="20953"/>
                    <a:pt x="8909" y="20857"/>
                    <a:pt x="9789" y="20630"/>
                  </a:cubicBezTo>
                  <a:cubicBezTo>
                    <a:pt x="10392" y="20475"/>
                    <a:pt x="10999" y="20316"/>
                    <a:pt x="11578" y="20092"/>
                  </a:cubicBezTo>
                  <a:cubicBezTo>
                    <a:pt x="11882" y="19975"/>
                    <a:pt x="12252" y="19714"/>
                    <a:pt x="12573" y="19640"/>
                  </a:cubicBezTo>
                  <a:cubicBezTo>
                    <a:pt x="12587" y="19637"/>
                    <a:pt x="12601" y="19635"/>
                    <a:pt x="12616" y="19635"/>
                  </a:cubicBezTo>
                  <a:cubicBezTo>
                    <a:pt x="12864" y="19635"/>
                    <a:pt x="13132" y="20090"/>
                    <a:pt x="13278" y="20227"/>
                  </a:cubicBezTo>
                  <a:cubicBezTo>
                    <a:pt x="13678" y="20603"/>
                    <a:pt x="14227" y="20868"/>
                    <a:pt x="14766" y="20916"/>
                  </a:cubicBezTo>
                  <a:cubicBezTo>
                    <a:pt x="14879" y="20926"/>
                    <a:pt x="14992" y="20931"/>
                    <a:pt x="15103" y="20931"/>
                  </a:cubicBezTo>
                  <a:cubicBezTo>
                    <a:pt x="15591" y="20931"/>
                    <a:pt x="16061" y="20847"/>
                    <a:pt x="16545" y="20787"/>
                  </a:cubicBezTo>
                  <a:cubicBezTo>
                    <a:pt x="17562" y="20661"/>
                    <a:pt x="18656" y="20610"/>
                    <a:pt x="19538" y="20066"/>
                  </a:cubicBezTo>
                  <a:cubicBezTo>
                    <a:pt x="21107" y="19098"/>
                    <a:pt x="22175" y="16690"/>
                    <a:pt x="21884" y="14819"/>
                  </a:cubicBezTo>
                  <a:cubicBezTo>
                    <a:pt x="21769" y="14088"/>
                    <a:pt x="21101" y="13400"/>
                    <a:pt x="20586" y="12890"/>
                  </a:cubicBezTo>
                  <a:cubicBezTo>
                    <a:pt x="20474" y="12779"/>
                    <a:pt x="19955" y="12446"/>
                    <a:pt x="19917" y="12303"/>
                  </a:cubicBezTo>
                  <a:cubicBezTo>
                    <a:pt x="19872" y="12137"/>
                    <a:pt x="21473" y="10875"/>
                    <a:pt x="18603" y="7499"/>
                  </a:cubicBezTo>
                  <a:cubicBezTo>
                    <a:pt x="18007" y="6799"/>
                    <a:pt x="18097" y="5671"/>
                    <a:pt x="17784" y="4839"/>
                  </a:cubicBezTo>
                  <a:cubicBezTo>
                    <a:pt x="16876" y="2419"/>
                    <a:pt x="15209" y="2089"/>
                    <a:pt x="14370" y="2089"/>
                  </a:cubicBezTo>
                  <a:cubicBezTo>
                    <a:pt x="14056" y="2089"/>
                    <a:pt x="13858" y="2135"/>
                    <a:pt x="13858" y="2135"/>
                  </a:cubicBezTo>
                  <a:cubicBezTo>
                    <a:pt x="13861" y="1459"/>
                    <a:pt x="13007" y="834"/>
                    <a:pt x="12466" y="560"/>
                  </a:cubicBezTo>
                  <a:cubicBezTo>
                    <a:pt x="11727" y="185"/>
                    <a:pt x="10992" y="0"/>
                    <a:pt x="1027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1"/>
            <p:cNvSpPr/>
            <p:nvPr/>
          </p:nvSpPr>
          <p:spPr>
            <a:xfrm>
              <a:off x="3806113" y="3207119"/>
              <a:ext cx="1546480" cy="770877"/>
            </a:xfrm>
            <a:custGeom>
              <a:rect b="b" l="l" r="r" t="t"/>
              <a:pathLst>
                <a:path extrusionOk="0" h="9950" w="19961">
                  <a:moveTo>
                    <a:pt x="15156" y="1"/>
                  </a:moveTo>
                  <a:cubicBezTo>
                    <a:pt x="14561" y="1"/>
                    <a:pt x="13972" y="144"/>
                    <a:pt x="13430" y="414"/>
                  </a:cubicBezTo>
                  <a:cubicBezTo>
                    <a:pt x="12532" y="864"/>
                    <a:pt x="11387" y="1910"/>
                    <a:pt x="10193" y="1910"/>
                  </a:cubicBezTo>
                  <a:cubicBezTo>
                    <a:pt x="9919" y="1910"/>
                    <a:pt x="9642" y="1855"/>
                    <a:pt x="9365" y="1725"/>
                  </a:cubicBezTo>
                  <a:lnTo>
                    <a:pt x="8229" y="1025"/>
                  </a:lnTo>
                  <a:cubicBezTo>
                    <a:pt x="7932" y="558"/>
                    <a:pt x="7152" y="503"/>
                    <a:pt x="6696" y="410"/>
                  </a:cubicBezTo>
                  <a:cubicBezTo>
                    <a:pt x="6350" y="290"/>
                    <a:pt x="6014" y="234"/>
                    <a:pt x="5688" y="234"/>
                  </a:cubicBezTo>
                  <a:cubicBezTo>
                    <a:pt x="3105" y="234"/>
                    <a:pt x="1123" y="3711"/>
                    <a:pt x="1" y="6315"/>
                  </a:cubicBezTo>
                  <a:cubicBezTo>
                    <a:pt x="2558" y="8497"/>
                    <a:pt x="5846" y="9849"/>
                    <a:pt x="9448" y="9950"/>
                  </a:cubicBezTo>
                  <a:lnTo>
                    <a:pt x="10837" y="9927"/>
                  </a:lnTo>
                  <a:cubicBezTo>
                    <a:pt x="14325" y="9712"/>
                    <a:pt x="17496" y="8324"/>
                    <a:pt x="19960" y="6151"/>
                  </a:cubicBezTo>
                  <a:cubicBezTo>
                    <a:pt x="19318" y="3932"/>
                    <a:pt x="18275" y="1177"/>
                    <a:pt x="16897" y="440"/>
                  </a:cubicBezTo>
                  <a:cubicBezTo>
                    <a:pt x="16341" y="142"/>
                    <a:pt x="15746" y="1"/>
                    <a:pt x="151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1"/>
            <p:cNvSpPr/>
            <p:nvPr/>
          </p:nvSpPr>
          <p:spPr>
            <a:xfrm>
              <a:off x="4484871" y="3645317"/>
              <a:ext cx="223206" cy="82046"/>
            </a:xfrm>
            <a:custGeom>
              <a:rect b="b" l="l" r="r" t="t"/>
              <a:pathLst>
                <a:path extrusionOk="0" h="1059" w="2881">
                  <a:moveTo>
                    <a:pt x="2857" y="1"/>
                  </a:moveTo>
                  <a:cubicBezTo>
                    <a:pt x="2850" y="1"/>
                    <a:pt x="2844" y="4"/>
                    <a:pt x="2840" y="10"/>
                  </a:cubicBezTo>
                  <a:cubicBezTo>
                    <a:pt x="2709" y="191"/>
                    <a:pt x="2561" y="338"/>
                    <a:pt x="2406" y="460"/>
                  </a:cubicBezTo>
                  <a:cubicBezTo>
                    <a:pt x="2153" y="662"/>
                    <a:pt x="1873" y="788"/>
                    <a:pt x="1577" y="838"/>
                  </a:cubicBezTo>
                  <a:cubicBezTo>
                    <a:pt x="1484" y="853"/>
                    <a:pt x="1391" y="861"/>
                    <a:pt x="1297" y="861"/>
                  </a:cubicBezTo>
                  <a:cubicBezTo>
                    <a:pt x="992" y="861"/>
                    <a:pt x="678" y="783"/>
                    <a:pt x="366" y="647"/>
                  </a:cubicBezTo>
                  <a:cubicBezTo>
                    <a:pt x="280" y="609"/>
                    <a:pt x="198" y="559"/>
                    <a:pt x="106" y="526"/>
                  </a:cubicBezTo>
                  <a:cubicBezTo>
                    <a:pt x="102" y="525"/>
                    <a:pt x="99" y="523"/>
                    <a:pt x="95" y="523"/>
                  </a:cubicBezTo>
                  <a:cubicBezTo>
                    <a:pt x="94" y="523"/>
                    <a:pt x="94" y="524"/>
                    <a:pt x="93" y="524"/>
                  </a:cubicBezTo>
                  <a:cubicBezTo>
                    <a:pt x="13" y="545"/>
                    <a:pt x="104" y="515"/>
                    <a:pt x="42" y="571"/>
                  </a:cubicBezTo>
                  <a:cubicBezTo>
                    <a:pt x="40" y="569"/>
                    <a:pt x="37" y="568"/>
                    <a:pt x="34" y="568"/>
                  </a:cubicBezTo>
                  <a:cubicBezTo>
                    <a:pt x="28" y="568"/>
                    <a:pt x="23" y="571"/>
                    <a:pt x="21" y="576"/>
                  </a:cubicBezTo>
                  <a:cubicBezTo>
                    <a:pt x="15" y="584"/>
                    <a:pt x="18" y="594"/>
                    <a:pt x="27" y="599"/>
                  </a:cubicBezTo>
                  <a:cubicBezTo>
                    <a:pt x="19" y="628"/>
                    <a:pt x="12" y="634"/>
                    <a:pt x="8" y="634"/>
                  </a:cubicBezTo>
                  <a:cubicBezTo>
                    <a:pt x="4" y="634"/>
                    <a:pt x="2" y="630"/>
                    <a:pt x="1" y="630"/>
                  </a:cubicBezTo>
                  <a:lnTo>
                    <a:pt x="1" y="630"/>
                  </a:lnTo>
                  <a:cubicBezTo>
                    <a:pt x="0" y="630"/>
                    <a:pt x="3" y="637"/>
                    <a:pt x="10" y="667"/>
                  </a:cubicBezTo>
                  <a:cubicBezTo>
                    <a:pt x="11" y="671"/>
                    <a:pt x="15" y="674"/>
                    <a:pt x="19" y="677"/>
                  </a:cubicBezTo>
                  <a:cubicBezTo>
                    <a:pt x="97" y="749"/>
                    <a:pt x="194" y="792"/>
                    <a:pt x="283" y="838"/>
                  </a:cubicBezTo>
                  <a:cubicBezTo>
                    <a:pt x="366" y="880"/>
                    <a:pt x="452" y="917"/>
                    <a:pt x="538" y="945"/>
                  </a:cubicBezTo>
                  <a:cubicBezTo>
                    <a:pt x="761" y="1021"/>
                    <a:pt x="987" y="1058"/>
                    <a:pt x="1208" y="1058"/>
                  </a:cubicBezTo>
                  <a:cubicBezTo>
                    <a:pt x="1347" y="1058"/>
                    <a:pt x="1484" y="1044"/>
                    <a:pt x="1617" y="1015"/>
                  </a:cubicBezTo>
                  <a:cubicBezTo>
                    <a:pt x="1935" y="947"/>
                    <a:pt x="2238" y="799"/>
                    <a:pt x="2490" y="554"/>
                  </a:cubicBezTo>
                  <a:cubicBezTo>
                    <a:pt x="2637" y="412"/>
                    <a:pt x="2764" y="236"/>
                    <a:pt x="2874" y="32"/>
                  </a:cubicBezTo>
                  <a:cubicBezTo>
                    <a:pt x="2880" y="23"/>
                    <a:pt x="2878" y="11"/>
                    <a:pt x="2868" y="4"/>
                  </a:cubicBezTo>
                  <a:cubicBezTo>
                    <a:pt x="2864" y="2"/>
                    <a:pt x="2861" y="1"/>
                    <a:pt x="28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1"/>
            <p:cNvSpPr/>
            <p:nvPr/>
          </p:nvSpPr>
          <p:spPr>
            <a:xfrm>
              <a:off x="4592948" y="3752155"/>
              <a:ext cx="57099" cy="38892"/>
            </a:xfrm>
            <a:custGeom>
              <a:rect b="b" l="l" r="r" t="t"/>
              <a:pathLst>
                <a:path extrusionOk="0" h="502" w="737">
                  <a:moveTo>
                    <a:pt x="677" y="0"/>
                  </a:moveTo>
                  <a:cubicBezTo>
                    <a:pt x="665" y="0"/>
                    <a:pt x="653" y="5"/>
                    <a:pt x="643" y="13"/>
                  </a:cubicBezTo>
                  <a:cubicBezTo>
                    <a:pt x="557" y="82"/>
                    <a:pt x="464" y="151"/>
                    <a:pt x="368" y="213"/>
                  </a:cubicBezTo>
                  <a:cubicBezTo>
                    <a:pt x="278" y="272"/>
                    <a:pt x="184" y="320"/>
                    <a:pt x="79" y="342"/>
                  </a:cubicBezTo>
                  <a:cubicBezTo>
                    <a:pt x="59" y="346"/>
                    <a:pt x="33" y="338"/>
                    <a:pt x="19" y="353"/>
                  </a:cubicBezTo>
                  <a:lnTo>
                    <a:pt x="11" y="362"/>
                  </a:lnTo>
                  <a:cubicBezTo>
                    <a:pt x="16" y="368"/>
                    <a:pt x="18" y="383"/>
                    <a:pt x="17" y="409"/>
                  </a:cubicBezTo>
                  <a:cubicBezTo>
                    <a:pt x="7" y="410"/>
                    <a:pt x="1" y="418"/>
                    <a:pt x="1" y="426"/>
                  </a:cubicBezTo>
                  <a:cubicBezTo>
                    <a:pt x="2" y="435"/>
                    <a:pt x="10" y="442"/>
                    <a:pt x="18" y="442"/>
                  </a:cubicBezTo>
                  <a:cubicBezTo>
                    <a:pt x="18" y="442"/>
                    <a:pt x="19" y="442"/>
                    <a:pt x="19" y="442"/>
                  </a:cubicBezTo>
                  <a:cubicBezTo>
                    <a:pt x="24" y="466"/>
                    <a:pt x="24" y="481"/>
                    <a:pt x="23" y="491"/>
                  </a:cubicBezTo>
                  <a:lnTo>
                    <a:pt x="31" y="497"/>
                  </a:lnTo>
                  <a:cubicBezTo>
                    <a:pt x="34" y="500"/>
                    <a:pt x="38" y="501"/>
                    <a:pt x="42" y="501"/>
                  </a:cubicBezTo>
                  <a:cubicBezTo>
                    <a:pt x="48" y="501"/>
                    <a:pt x="54" y="500"/>
                    <a:pt x="59" y="500"/>
                  </a:cubicBezTo>
                  <a:cubicBezTo>
                    <a:pt x="166" y="499"/>
                    <a:pt x="265" y="460"/>
                    <a:pt x="354" y="407"/>
                  </a:cubicBezTo>
                  <a:cubicBezTo>
                    <a:pt x="493" y="327"/>
                    <a:pt x="609" y="203"/>
                    <a:pt x="716" y="93"/>
                  </a:cubicBezTo>
                  <a:cubicBezTo>
                    <a:pt x="737" y="73"/>
                    <a:pt x="737" y="40"/>
                    <a:pt x="717" y="18"/>
                  </a:cubicBezTo>
                  <a:cubicBezTo>
                    <a:pt x="706" y="6"/>
                    <a:pt x="692" y="0"/>
                    <a:pt x="6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1"/>
            <p:cNvSpPr/>
            <p:nvPr/>
          </p:nvSpPr>
          <p:spPr>
            <a:xfrm>
              <a:off x="4146538" y="2582982"/>
              <a:ext cx="842541" cy="999041"/>
            </a:xfrm>
            <a:custGeom>
              <a:rect b="b" l="l" r="r" t="t"/>
              <a:pathLst>
                <a:path extrusionOk="0" h="12895" w="10875">
                  <a:moveTo>
                    <a:pt x="7606" y="1"/>
                  </a:moveTo>
                  <a:cubicBezTo>
                    <a:pt x="7601" y="1"/>
                    <a:pt x="7595" y="2"/>
                    <a:pt x="7588" y="5"/>
                  </a:cubicBezTo>
                  <a:cubicBezTo>
                    <a:pt x="7394" y="98"/>
                    <a:pt x="7250" y="687"/>
                    <a:pt x="7167" y="871"/>
                  </a:cubicBezTo>
                  <a:cubicBezTo>
                    <a:pt x="6911" y="1441"/>
                    <a:pt x="6514" y="2041"/>
                    <a:pt x="5953" y="2348"/>
                  </a:cubicBezTo>
                  <a:cubicBezTo>
                    <a:pt x="5751" y="2458"/>
                    <a:pt x="5268" y="2656"/>
                    <a:pt x="4881" y="2656"/>
                  </a:cubicBezTo>
                  <a:cubicBezTo>
                    <a:pt x="4653" y="2656"/>
                    <a:pt x="4459" y="2588"/>
                    <a:pt x="4374" y="2394"/>
                  </a:cubicBezTo>
                  <a:cubicBezTo>
                    <a:pt x="4277" y="2172"/>
                    <a:pt x="4480" y="1990"/>
                    <a:pt x="4439" y="1829"/>
                  </a:cubicBezTo>
                  <a:cubicBezTo>
                    <a:pt x="4439" y="1829"/>
                    <a:pt x="4439" y="1829"/>
                    <a:pt x="4439" y="1829"/>
                  </a:cubicBezTo>
                  <a:cubicBezTo>
                    <a:pt x="4435" y="1829"/>
                    <a:pt x="4147" y="1973"/>
                    <a:pt x="4119" y="1991"/>
                  </a:cubicBezTo>
                  <a:cubicBezTo>
                    <a:pt x="3912" y="2113"/>
                    <a:pt x="3723" y="2260"/>
                    <a:pt x="3515" y="2379"/>
                  </a:cubicBezTo>
                  <a:cubicBezTo>
                    <a:pt x="2655" y="2872"/>
                    <a:pt x="1896" y="3394"/>
                    <a:pt x="1599" y="4390"/>
                  </a:cubicBezTo>
                  <a:cubicBezTo>
                    <a:pt x="1599" y="4390"/>
                    <a:pt x="1397" y="4388"/>
                    <a:pt x="1264" y="4238"/>
                  </a:cubicBezTo>
                  <a:cubicBezTo>
                    <a:pt x="1085" y="4036"/>
                    <a:pt x="872" y="3929"/>
                    <a:pt x="677" y="3929"/>
                  </a:cubicBezTo>
                  <a:cubicBezTo>
                    <a:pt x="440" y="3929"/>
                    <a:pt x="230" y="4088"/>
                    <a:pt x="143" y="4428"/>
                  </a:cubicBezTo>
                  <a:cubicBezTo>
                    <a:pt x="0" y="4987"/>
                    <a:pt x="123" y="5610"/>
                    <a:pt x="461" y="6096"/>
                  </a:cubicBezTo>
                  <a:cubicBezTo>
                    <a:pt x="692" y="6430"/>
                    <a:pt x="1021" y="6680"/>
                    <a:pt x="1307" y="6680"/>
                  </a:cubicBezTo>
                  <a:cubicBezTo>
                    <a:pt x="1516" y="6680"/>
                    <a:pt x="1702" y="6545"/>
                    <a:pt x="1809" y="6209"/>
                  </a:cubicBezTo>
                  <a:cubicBezTo>
                    <a:pt x="1810" y="6208"/>
                    <a:pt x="1810" y="6207"/>
                    <a:pt x="1811" y="6207"/>
                  </a:cubicBezTo>
                  <a:cubicBezTo>
                    <a:pt x="1841" y="6207"/>
                    <a:pt x="2197" y="6961"/>
                    <a:pt x="2311" y="7154"/>
                  </a:cubicBezTo>
                  <a:cubicBezTo>
                    <a:pt x="2812" y="7999"/>
                    <a:pt x="3554" y="8565"/>
                    <a:pt x="3585" y="8565"/>
                  </a:cubicBezTo>
                  <a:cubicBezTo>
                    <a:pt x="3586" y="8565"/>
                    <a:pt x="3586" y="8565"/>
                    <a:pt x="3586" y="8565"/>
                  </a:cubicBezTo>
                  <a:cubicBezTo>
                    <a:pt x="3586" y="8563"/>
                    <a:pt x="3586" y="8562"/>
                    <a:pt x="3587" y="8562"/>
                  </a:cubicBezTo>
                  <a:cubicBezTo>
                    <a:pt x="3596" y="8562"/>
                    <a:pt x="3695" y="9211"/>
                    <a:pt x="3717" y="9496"/>
                  </a:cubicBezTo>
                  <a:cubicBezTo>
                    <a:pt x="3783" y="10371"/>
                    <a:pt x="3743" y="11323"/>
                    <a:pt x="4303" y="12082"/>
                  </a:cubicBezTo>
                  <a:cubicBezTo>
                    <a:pt x="4666" y="12575"/>
                    <a:pt x="5195" y="12895"/>
                    <a:pt x="5738" y="12895"/>
                  </a:cubicBezTo>
                  <a:cubicBezTo>
                    <a:pt x="5987" y="12895"/>
                    <a:pt x="6238" y="12828"/>
                    <a:pt x="6478" y="12681"/>
                  </a:cubicBezTo>
                  <a:cubicBezTo>
                    <a:pt x="7478" y="12066"/>
                    <a:pt x="7730" y="10736"/>
                    <a:pt x="7760" y="9619"/>
                  </a:cubicBezTo>
                  <a:cubicBezTo>
                    <a:pt x="7769" y="9288"/>
                    <a:pt x="7814" y="8633"/>
                    <a:pt x="7849" y="8215"/>
                  </a:cubicBezTo>
                  <a:cubicBezTo>
                    <a:pt x="7853" y="8162"/>
                    <a:pt x="8365" y="7798"/>
                    <a:pt x="8890" y="6666"/>
                  </a:cubicBezTo>
                  <a:cubicBezTo>
                    <a:pt x="9031" y="6363"/>
                    <a:pt x="9366" y="5481"/>
                    <a:pt x="9379" y="5476"/>
                  </a:cubicBezTo>
                  <a:cubicBezTo>
                    <a:pt x="9380" y="5476"/>
                    <a:pt x="9381" y="5476"/>
                    <a:pt x="9381" y="5476"/>
                  </a:cubicBezTo>
                  <a:cubicBezTo>
                    <a:pt x="9418" y="5476"/>
                    <a:pt x="9575" y="5789"/>
                    <a:pt x="9881" y="5789"/>
                  </a:cubicBezTo>
                  <a:cubicBezTo>
                    <a:pt x="9927" y="5789"/>
                    <a:pt x="9975" y="5782"/>
                    <a:pt x="10027" y="5766"/>
                  </a:cubicBezTo>
                  <a:cubicBezTo>
                    <a:pt x="10687" y="5567"/>
                    <a:pt x="10874" y="4272"/>
                    <a:pt x="10810" y="3716"/>
                  </a:cubicBezTo>
                  <a:cubicBezTo>
                    <a:pt x="10771" y="3375"/>
                    <a:pt x="10588" y="3006"/>
                    <a:pt x="10290" y="3006"/>
                  </a:cubicBezTo>
                  <a:cubicBezTo>
                    <a:pt x="10198" y="3006"/>
                    <a:pt x="10096" y="3041"/>
                    <a:pt x="9984" y="3122"/>
                  </a:cubicBezTo>
                  <a:cubicBezTo>
                    <a:pt x="9865" y="3208"/>
                    <a:pt x="9849" y="3482"/>
                    <a:pt x="9713" y="3482"/>
                  </a:cubicBezTo>
                  <a:cubicBezTo>
                    <a:pt x="9706" y="3482"/>
                    <a:pt x="9699" y="3481"/>
                    <a:pt x="9692" y="3479"/>
                  </a:cubicBezTo>
                  <a:cubicBezTo>
                    <a:pt x="9385" y="3423"/>
                    <a:pt x="9385" y="2791"/>
                    <a:pt x="9254" y="2601"/>
                  </a:cubicBezTo>
                  <a:cubicBezTo>
                    <a:pt x="9242" y="2583"/>
                    <a:pt x="9228" y="2575"/>
                    <a:pt x="9214" y="2575"/>
                  </a:cubicBezTo>
                  <a:cubicBezTo>
                    <a:pt x="9138" y="2575"/>
                    <a:pt x="9035" y="2773"/>
                    <a:pt x="8938" y="2819"/>
                  </a:cubicBezTo>
                  <a:cubicBezTo>
                    <a:pt x="8889" y="2842"/>
                    <a:pt x="8842" y="2851"/>
                    <a:pt x="8795" y="2851"/>
                  </a:cubicBezTo>
                  <a:cubicBezTo>
                    <a:pt x="8652" y="2851"/>
                    <a:pt x="8516" y="2761"/>
                    <a:pt x="8402" y="2657"/>
                  </a:cubicBezTo>
                  <a:cubicBezTo>
                    <a:pt x="7945" y="2234"/>
                    <a:pt x="7812" y="1480"/>
                    <a:pt x="7733" y="906"/>
                  </a:cubicBezTo>
                  <a:cubicBezTo>
                    <a:pt x="7706" y="702"/>
                    <a:pt x="7674" y="500"/>
                    <a:pt x="7642" y="297"/>
                  </a:cubicBezTo>
                  <a:cubicBezTo>
                    <a:pt x="7627" y="208"/>
                    <a:pt x="7668" y="1"/>
                    <a:pt x="7606" y="1"/>
                  </a:cubicBezTo>
                  <a:close/>
                </a:path>
              </a:pathLst>
            </a:custGeom>
            <a:solidFill>
              <a:srgbClr val="F0B7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1"/>
            <p:cNvSpPr/>
            <p:nvPr/>
          </p:nvSpPr>
          <p:spPr>
            <a:xfrm>
              <a:off x="4419029" y="3211961"/>
              <a:ext cx="338390" cy="156732"/>
            </a:xfrm>
            <a:custGeom>
              <a:rect b="b" l="l" r="r" t="t"/>
              <a:pathLst>
                <a:path extrusionOk="0" h="2023" w="4719">
                  <a:moveTo>
                    <a:pt x="4718" y="1"/>
                  </a:moveTo>
                  <a:lnTo>
                    <a:pt x="4718" y="1"/>
                  </a:lnTo>
                  <a:cubicBezTo>
                    <a:pt x="4718" y="1"/>
                    <a:pt x="3594" y="1016"/>
                    <a:pt x="2481" y="1126"/>
                  </a:cubicBezTo>
                  <a:cubicBezTo>
                    <a:pt x="2388" y="1135"/>
                    <a:pt x="2296" y="1140"/>
                    <a:pt x="2205" y="1140"/>
                  </a:cubicBezTo>
                  <a:cubicBezTo>
                    <a:pt x="1031" y="1140"/>
                    <a:pt x="91" y="419"/>
                    <a:pt x="42" y="402"/>
                  </a:cubicBezTo>
                  <a:cubicBezTo>
                    <a:pt x="41" y="402"/>
                    <a:pt x="41" y="402"/>
                    <a:pt x="41" y="402"/>
                  </a:cubicBezTo>
                  <a:cubicBezTo>
                    <a:pt x="0" y="402"/>
                    <a:pt x="929" y="2022"/>
                    <a:pt x="2432" y="2022"/>
                  </a:cubicBezTo>
                  <a:cubicBezTo>
                    <a:pt x="2438" y="2022"/>
                    <a:pt x="2444" y="2022"/>
                    <a:pt x="2450" y="2022"/>
                  </a:cubicBezTo>
                  <a:cubicBezTo>
                    <a:pt x="3642" y="2012"/>
                    <a:pt x="4718" y="1"/>
                    <a:pt x="4718" y="1"/>
                  </a:cubicBezTo>
                  <a:close/>
                </a:path>
              </a:pathLst>
            </a:custGeom>
            <a:solidFill>
              <a:srgbClr val="F18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1"/>
            <p:cNvSpPr/>
            <p:nvPr/>
          </p:nvSpPr>
          <p:spPr>
            <a:xfrm>
              <a:off x="4528179" y="2954319"/>
              <a:ext cx="90878" cy="109860"/>
            </a:xfrm>
            <a:custGeom>
              <a:rect b="b" l="l" r="r" t="t"/>
              <a:pathLst>
                <a:path extrusionOk="0" h="1418" w="1173">
                  <a:moveTo>
                    <a:pt x="829" y="0"/>
                  </a:moveTo>
                  <a:cubicBezTo>
                    <a:pt x="772" y="0"/>
                    <a:pt x="720" y="34"/>
                    <a:pt x="691" y="100"/>
                  </a:cubicBezTo>
                  <a:cubicBezTo>
                    <a:pt x="307" y="966"/>
                    <a:pt x="0" y="582"/>
                    <a:pt x="17" y="1040"/>
                  </a:cubicBezTo>
                  <a:cubicBezTo>
                    <a:pt x="28" y="1338"/>
                    <a:pt x="305" y="1417"/>
                    <a:pt x="506" y="1417"/>
                  </a:cubicBezTo>
                  <a:cubicBezTo>
                    <a:pt x="581" y="1417"/>
                    <a:pt x="646" y="1406"/>
                    <a:pt x="682" y="1391"/>
                  </a:cubicBezTo>
                  <a:cubicBezTo>
                    <a:pt x="909" y="1300"/>
                    <a:pt x="1173" y="1091"/>
                    <a:pt x="1105" y="414"/>
                  </a:cubicBezTo>
                  <a:cubicBezTo>
                    <a:pt x="1077" y="133"/>
                    <a:pt x="942" y="0"/>
                    <a:pt x="829" y="0"/>
                  </a:cubicBezTo>
                  <a:close/>
                </a:path>
              </a:pathLst>
            </a:custGeom>
            <a:solidFill>
              <a:srgbClr val="F18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1"/>
            <p:cNvSpPr/>
            <p:nvPr/>
          </p:nvSpPr>
          <p:spPr>
            <a:xfrm>
              <a:off x="4177683" y="2933401"/>
              <a:ext cx="87159" cy="111951"/>
            </a:xfrm>
            <a:custGeom>
              <a:rect b="b" l="l" r="r" t="t"/>
              <a:pathLst>
                <a:path extrusionOk="0" h="1445" w="1125">
                  <a:moveTo>
                    <a:pt x="438" y="1"/>
                  </a:moveTo>
                  <a:cubicBezTo>
                    <a:pt x="373" y="1"/>
                    <a:pt x="310" y="15"/>
                    <a:pt x="253" y="43"/>
                  </a:cubicBezTo>
                  <a:cubicBezTo>
                    <a:pt x="111" y="111"/>
                    <a:pt x="1" y="256"/>
                    <a:pt x="17" y="448"/>
                  </a:cubicBezTo>
                  <a:cubicBezTo>
                    <a:pt x="17" y="457"/>
                    <a:pt x="16" y="467"/>
                    <a:pt x="20" y="475"/>
                  </a:cubicBezTo>
                  <a:cubicBezTo>
                    <a:pt x="26" y="488"/>
                    <a:pt x="32" y="490"/>
                    <a:pt x="43" y="500"/>
                  </a:cubicBezTo>
                  <a:cubicBezTo>
                    <a:pt x="43" y="508"/>
                    <a:pt x="51" y="515"/>
                    <a:pt x="59" y="515"/>
                  </a:cubicBezTo>
                  <a:cubicBezTo>
                    <a:pt x="60" y="515"/>
                    <a:pt x="60" y="515"/>
                    <a:pt x="61" y="515"/>
                  </a:cubicBezTo>
                  <a:cubicBezTo>
                    <a:pt x="70" y="515"/>
                    <a:pt x="77" y="506"/>
                    <a:pt x="75" y="498"/>
                  </a:cubicBezTo>
                  <a:cubicBezTo>
                    <a:pt x="81" y="479"/>
                    <a:pt x="91" y="468"/>
                    <a:pt x="94" y="450"/>
                  </a:cubicBezTo>
                  <a:cubicBezTo>
                    <a:pt x="127" y="307"/>
                    <a:pt x="191" y="200"/>
                    <a:pt x="305" y="160"/>
                  </a:cubicBezTo>
                  <a:cubicBezTo>
                    <a:pt x="338" y="148"/>
                    <a:pt x="373" y="142"/>
                    <a:pt x="408" y="142"/>
                  </a:cubicBezTo>
                  <a:cubicBezTo>
                    <a:pt x="500" y="142"/>
                    <a:pt x="594" y="183"/>
                    <a:pt x="663" y="275"/>
                  </a:cubicBezTo>
                  <a:cubicBezTo>
                    <a:pt x="734" y="370"/>
                    <a:pt x="775" y="471"/>
                    <a:pt x="807" y="575"/>
                  </a:cubicBezTo>
                  <a:cubicBezTo>
                    <a:pt x="863" y="759"/>
                    <a:pt x="870" y="957"/>
                    <a:pt x="916" y="1148"/>
                  </a:cubicBezTo>
                  <a:cubicBezTo>
                    <a:pt x="937" y="1236"/>
                    <a:pt x="971" y="1318"/>
                    <a:pt x="1008" y="1402"/>
                  </a:cubicBezTo>
                  <a:cubicBezTo>
                    <a:pt x="1015" y="1427"/>
                    <a:pt x="1039" y="1445"/>
                    <a:pt x="1064" y="1445"/>
                  </a:cubicBezTo>
                  <a:cubicBezTo>
                    <a:pt x="1068" y="1445"/>
                    <a:pt x="1073" y="1444"/>
                    <a:pt x="1077" y="1443"/>
                  </a:cubicBezTo>
                  <a:cubicBezTo>
                    <a:pt x="1107" y="1436"/>
                    <a:pt x="1124" y="1406"/>
                    <a:pt x="1116" y="1376"/>
                  </a:cubicBezTo>
                  <a:cubicBezTo>
                    <a:pt x="1110" y="1303"/>
                    <a:pt x="1116" y="1234"/>
                    <a:pt x="1111" y="1161"/>
                  </a:cubicBezTo>
                  <a:cubicBezTo>
                    <a:pt x="1100" y="988"/>
                    <a:pt x="1077" y="814"/>
                    <a:pt x="1035" y="645"/>
                  </a:cubicBezTo>
                  <a:cubicBezTo>
                    <a:pt x="993" y="475"/>
                    <a:pt x="921" y="313"/>
                    <a:pt x="794" y="169"/>
                  </a:cubicBezTo>
                  <a:cubicBezTo>
                    <a:pt x="691" y="54"/>
                    <a:pt x="562" y="1"/>
                    <a:pt x="4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1"/>
            <p:cNvSpPr/>
            <p:nvPr/>
          </p:nvSpPr>
          <p:spPr>
            <a:xfrm>
              <a:off x="4882782" y="2860962"/>
              <a:ext cx="84293" cy="109007"/>
            </a:xfrm>
            <a:custGeom>
              <a:rect b="b" l="l" r="r" t="t"/>
              <a:pathLst>
                <a:path extrusionOk="0" h="1407" w="1088">
                  <a:moveTo>
                    <a:pt x="640" y="0"/>
                  </a:moveTo>
                  <a:cubicBezTo>
                    <a:pt x="519" y="0"/>
                    <a:pt x="388" y="60"/>
                    <a:pt x="274" y="194"/>
                  </a:cubicBezTo>
                  <a:cubicBezTo>
                    <a:pt x="174" y="317"/>
                    <a:pt x="106" y="470"/>
                    <a:pt x="64" y="635"/>
                  </a:cubicBezTo>
                  <a:cubicBezTo>
                    <a:pt x="28" y="773"/>
                    <a:pt x="6" y="920"/>
                    <a:pt x="2" y="1062"/>
                  </a:cubicBezTo>
                  <a:cubicBezTo>
                    <a:pt x="0" y="1162"/>
                    <a:pt x="8" y="1258"/>
                    <a:pt x="17" y="1348"/>
                  </a:cubicBezTo>
                  <a:cubicBezTo>
                    <a:pt x="18" y="1379"/>
                    <a:pt x="43" y="1405"/>
                    <a:pt x="75" y="1406"/>
                  </a:cubicBezTo>
                  <a:cubicBezTo>
                    <a:pt x="107" y="1406"/>
                    <a:pt x="132" y="1381"/>
                    <a:pt x="131" y="1350"/>
                  </a:cubicBezTo>
                  <a:cubicBezTo>
                    <a:pt x="135" y="1264"/>
                    <a:pt x="145" y="1172"/>
                    <a:pt x="155" y="1078"/>
                  </a:cubicBezTo>
                  <a:cubicBezTo>
                    <a:pt x="168" y="946"/>
                    <a:pt x="184" y="810"/>
                    <a:pt x="219" y="683"/>
                  </a:cubicBezTo>
                  <a:cubicBezTo>
                    <a:pt x="258" y="541"/>
                    <a:pt x="316" y="408"/>
                    <a:pt x="404" y="304"/>
                  </a:cubicBezTo>
                  <a:cubicBezTo>
                    <a:pt x="481" y="212"/>
                    <a:pt x="567" y="169"/>
                    <a:pt x="648" y="169"/>
                  </a:cubicBezTo>
                  <a:cubicBezTo>
                    <a:pt x="680" y="169"/>
                    <a:pt x="710" y="176"/>
                    <a:pt x="739" y="187"/>
                  </a:cubicBezTo>
                  <a:cubicBezTo>
                    <a:pt x="842" y="228"/>
                    <a:pt x="895" y="338"/>
                    <a:pt x="958" y="477"/>
                  </a:cubicBezTo>
                  <a:cubicBezTo>
                    <a:pt x="967" y="497"/>
                    <a:pt x="979" y="504"/>
                    <a:pt x="990" y="524"/>
                  </a:cubicBezTo>
                  <a:cubicBezTo>
                    <a:pt x="991" y="532"/>
                    <a:pt x="999" y="539"/>
                    <a:pt x="1008" y="539"/>
                  </a:cubicBezTo>
                  <a:cubicBezTo>
                    <a:pt x="1017" y="539"/>
                    <a:pt x="1025" y="532"/>
                    <a:pt x="1024" y="523"/>
                  </a:cubicBezTo>
                  <a:cubicBezTo>
                    <a:pt x="1035" y="503"/>
                    <a:pt x="1045" y="492"/>
                    <a:pt x="1049" y="470"/>
                  </a:cubicBezTo>
                  <a:cubicBezTo>
                    <a:pt x="1087" y="268"/>
                    <a:pt x="937" y="106"/>
                    <a:pt x="801" y="38"/>
                  </a:cubicBezTo>
                  <a:cubicBezTo>
                    <a:pt x="751" y="13"/>
                    <a:pt x="697" y="0"/>
                    <a:pt x="6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1"/>
            <p:cNvSpPr/>
            <p:nvPr/>
          </p:nvSpPr>
          <p:spPr>
            <a:xfrm>
              <a:off x="4393528" y="2808201"/>
              <a:ext cx="79567" cy="41062"/>
            </a:xfrm>
            <a:custGeom>
              <a:rect b="b" l="l" r="r" t="t"/>
              <a:pathLst>
                <a:path extrusionOk="0" h="530" w="1027">
                  <a:moveTo>
                    <a:pt x="598" y="0"/>
                  </a:moveTo>
                  <a:cubicBezTo>
                    <a:pt x="536" y="0"/>
                    <a:pt x="471" y="9"/>
                    <a:pt x="402" y="30"/>
                  </a:cubicBezTo>
                  <a:cubicBezTo>
                    <a:pt x="85" y="125"/>
                    <a:pt x="8" y="372"/>
                    <a:pt x="8" y="372"/>
                  </a:cubicBezTo>
                  <a:cubicBezTo>
                    <a:pt x="1" y="441"/>
                    <a:pt x="40" y="476"/>
                    <a:pt x="45" y="481"/>
                  </a:cubicBezTo>
                  <a:cubicBezTo>
                    <a:pt x="66" y="504"/>
                    <a:pt x="96" y="529"/>
                    <a:pt x="129" y="529"/>
                  </a:cubicBezTo>
                  <a:cubicBezTo>
                    <a:pt x="149" y="529"/>
                    <a:pt x="170" y="520"/>
                    <a:pt x="189" y="496"/>
                  </a:cubicBezTo>
                  <a:cubicBezTo>
                    <a:pt x="193" y="492"/>
                    <a:pt x="340" y="331"/>
                    <a:pt x="500" y="278"/>
                  </a:cubicBezTo>
                  <a:cubicBezTo>
                    <a:pt x="544" y="264"/>
                    <a:pt x="585" y="259"/>
                    <a:pt x="625" y="259"/>
                  </a:cubicBezTo>
                  <a:cubicBezTo>
                    <a:pt x="739" y="259"/>
                    <a:pt x="837" y="301"/>
                    <a:pt x="910" y="301"/>
                  </a:cubicBezTo>
                  <a:cubicBezTo>
                    <a:pt x="955" y="301"/>
                    <a:pt x="990" y="286"/>
                    <a:pt x="1015" y="238"/>
                  </a:cubicBezTo>
                  <a:cubicBezTo>
                    <a:pt x="1019" y="230"/>
                    <a:pt x="1027" y="125"/>
                    <a:pt x="873" y="59"/>
                  </a:cubicBezTo>
                  <a:cubicBezTo>
                    <a:pt x="789" y="24"/>
                    <a:pt x="698" y="0"/>
                    <a:pt x="5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1"/>
            <p:cNvSpPr/>
            <p:nvPr/>
          </p:nvSpPr>
          <p:spPr>
            <a:xfrm>
              <a:off x="4689249" y="2794178"/>
              <a:ext cx="84138" cy="34321"/>
            </a:xfrm>
            <a:custGeom>
              <a:rect b="b" l="l" r="r" t="t"/>
              <a:pathLst>
                <a:path extrusionOk="0" h="443" w="1086">
                  <a:moveTo>
                    <a:pt x="467" y="0"/>
                  </a:moveTo>
                  <a:cubicBezTo>
                    <a:pt x="173" y="0"/>
                    <a:pt x="32" y="175"/>
                    <a:pt x="32" y="175"/>
                  </a:cubicBezTo>
                  <a:cubicBezTo>
                    <a:pt x="0" y="236"/>
                    <a:pt x="25" y="282"/>
                    <a:pt x="27" y="289"/>
                  </a:cubicBezTo>
                  <a:cubicBezTo>
                    <a:pt x="41" y="324"/>
                    <a:pt x="69" y="368"/>
                    <a:pt x="113" y="368"/>
                  </a:cubicBezTo>
                  <a:cubicBezTo>
                    <a:pt x="127" y="368"/>
                    <a:pt x="142" y="364"/>
                    <a:pt x="159" y="354"/>
                  </a:cubicBezTo>
                  <a:cubicBezTo>
                    <a:pt x="163" y="353"/>
                    <a:pt x="343" y="266"/>
                    <a:pt x="507" y="266"/>
                  </a:cubicBezTo>
                  <a:cubicBezTo>
                    <a:pt x="516" y="266"/>
                    <a:pt x="524" y="266"/>
                    <a:pt x="532" y="266"/>
                  </a:cubicBezTo>
                  <a:cubicBezTo>
                    <a:pt x="739" y="277"/>
                    <a:pt x="854" y="443"/>
                    <a:pt x="961" y="443"/>
                  </a:cubicBezTo>
                  <a:cubicBezTo>
                    <a:pt x="985" y="443"/>
                    <a:pt x="1010" y="434"/>
                    <a:pt x="1034" y="413"/>
                  </a:cubicBezTo>
                  <a:cubicBezTo>
                    <a:pt x="1040" y="407"/>
                    <a:pt x="1086" y="313"/>
                    <a:pt x="963" y="198"/>
                  </a:cubicBezTo>
                  <a:cubicBezTo>
                    <a:pt x="856" y="97"/>
                    <a:pt x="718" y="17"/>
                    <a:pt x="527" y="3"/>
                  </a:cubicBezTo>
                  <a:cubicBezTo>
                    <a:pt x="506" y="1"/>
                    <a:pt x="486" y="0"/>
                    <a:pt x="4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1"/>
            <p:cNvSpPr/>
            <p:nvPr/>
          </p:nvSpPr>
          <p:spPr>
            <a:xfrm>
              <a:off x="4330076" y="2947888"/>
              <a:ext cx="123883" cy="123960"/>
            </a:xfrm>
            <a:custGeom>
              <a:rect b="b" l="l" r="r" t="t"/>
              <a:pathLst>
                <a:path extrusionOk="0" h="1600" w="1599">
                  <a:moveTo>
                    <a:pt x="766" y="1"/>
                  </a:moveTo>
                  <a:cubicBezTo>
                    <a:pt x="341" y="1"/>
                    <a:pt x="1" y="338"/>
                    <a:pt x="1" y="768"/>
                  </a:cubicBezTo>
                  <a:cubicBezTo>
                    <a:pt x="1" y="1210"/>
                    <a:pt x="359" y="1582"/>
                    <a:pt x="800" y="1599"/>
                  </a:cubicBezTo>
                  <a:cubicBezTo>
                    <a:pt x="811" y="1600"/>
                    <a:pt x="821" y="1600"/>
                    <a:pt x="832" y="1600"/>
                  </a:cubicBezTo>
                  <a:cubicBezTo>
                    <a:pt x="1258" y="1600"/>
                    <a:pt x="1599" y="1263"/>
                    <a:pt x="1599" y="832"/>
                  </a:cubicBezTo>
                  <a:cubicBezTo>
                    <a:pt x="1599" y="391"/>
                    <a:pt x="1241" y="19"/>
                    <a:pt x="800" y="1"/>
                  </a:cubicBezTo>
                  <a:cubicBezTo>
                    <a:pt x="788" y="1"/>
                    <a:pt x="777" y="1"/>
                    <a:pt x="766" y="1"/>
                  </a:cubicBezTo>
                  <a:close/>
                </a:path>
              </a:pathLst>
            </a:custGeom>
            <a:solidFill>
              <a:srgbClr val="F18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1"/>
            <p:cNvSpPr/>
            <p:nvPr/>
          </p:nvSpPr>
          <p:spPr>
            <a:xfrm>
              <a:off x="4716056" y="2936732"/>
              <a:ext cx="123883" cy="124038"/>
            </a:xfrm>
            <a:custGeom>
              <a:rect b="b" l="l" r="r" t="t"/>
              <a:pathLst>
                <a:path extrusionOk="0" h="1601" w="1599">
                  <a:moveTo>
                    <a:pt x="768" y="1"/>
                  </a:moveTo>
                  <a:cubicBezTo>
                    <a:pt x="341" y="1"/>
                    <a:pt x="0" y="339"/>
                    <a:pt x="0" y="769"/>
                  </a:cubicBezTo>
                  <a:cubicBezTo>
                    <a:pt x="0" y="1211"/>
                    <a:pt x="358" y="1583"/>
                    <a:pt x="800" y="1600"/>
                  </a:cubicBezTo>
                  <a:cubicBezTo>
                    <a:pt x="811" y="1601"/>
                    <a:pt x="821" y="1601"/>
                    <a:pt x="832" y="1601"/>
                  </a:cubicBezTo>
                  <a:cubicBezTo>
                    <a:pt x="1258" y="1601"/>
                    <a:pt x="1599" y="1263"/>
                    <a:pt x="1599" y="833"/>
                  </a:cubicBezTo>
                  <a:cubicBezTo>
                    <a:pt x="1599" y="391"/>
                    <a:pt x="1241" y="19"/>
                    <a:pt x="800" y="1"/>
                  </a:cubicBezTo>
                  <a:cubicBezTo>
                    <a:pt x="789" y="1"/>
                    <a:pt x="778" y="1"/>
                    <a:pt x="768" y="1"/>
                  </a:cubicBezTo>
                  <a:close/>
                </a:path>
              </a:pathLst>
            </a:custGeom>
            <a:solidFill>
              <a:srgbClr val="F18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1"/>
            <p:cNvSpPr/>
            <p:nvPr/>
          </p:nvSpPr>
          <p:spPr>
            <a:xfrm>
              <a:off x="4493160" y="3125073"/>
              <a:ext cx="181214" cy="51056"/>
            </a:xfrm>
            <a:custGeom>
              <a:rect b="b" l="l" r="r" t="t"/>
              <a:pathLst>
                <a:path extrusionOk="0" h="659" w="2339">
                  <a:moveTo>
                    <a:pt x="1743" y="278"/>
                  </a:moveTo>
                  <a:lnTo>
                    <a:pt x="1743" y="278"/>
                  </a:lnTo>
                  <a:cubicBezTo>
                    <a:pt x="1735" y="282"/>
                    <a:pt x="1727" y="285"/>
                    <a:pt x="1718" y="288"/>
                  </a:cubicBezTo>
                  <a:lnTo>
                    <a:pt x="1743" y="278"/>
                  </a:lnTo>
                  <a:close/>
                  <a:moveTo>
                    <a:pt x="772" y="410"/>
                  </a:moveTo>
                  <a:lnTo>
                    <a:pt x="800" y="414"/>
                  </a:lnTo>
                  <a:cubicBezTo>
                    <a:pt x="791" y="413"/>
                    <a:pt x="781" y="412"/>
                    <a:pt x="772" y="410"/>
                  </a:cubicBezTo>
                  <a:close/>
                  <a:moveTo>
                    <a:pt x="2246" y="1"/>
                  </a:moveTo>
                  <a:cubicBezTo>
                    <a:pt x="2233" y="1"/>
                    <a:pt x="2219" y="4"/>
                    <a:pt x="2206" y="12"/>
                  </a:cubicBezTo>
                  <a:cubicBezTo>
                    <a:pt x="2126" y="60"/>
                    <a:pt x="2049" y="112"/>
                    <a:pt x="1969" y="160"/>
                  </a:cubicBezTo>
                  <a:cubicBezTo>
                    <a:pt x="1896" y="203"/>
                    <a:pt x="1821" y="243"/>
                    <a:pt x="1744" y="278"/>
                  </a:cubicBezTo>
                  <a:lnTo>
                    <a:pt x="1744" y="278"/>
                  </a:lnTo>
                  <a:cubicBezTo>
                    <a:pt x="1586" y="345"/>
                    <a:pt x="1419" y="392"/>
                    <a:pt x="1250" y="415"/>
                  </a:cubicBezTo>
                  <a:cubicBezTo>
                    <a:pt x="1260" y="414"/>
                    <a:pt x="1270" y="412"/>
                    <a:pt x="1281" y="412"/>
                  </a:cubicBezTo>
                  <a:lnTo>
                    <a:pt x="1281" y="412"/>
                  </a:lnTo>
                  <a:cubicBezTo>
                    <a:pt x="1200" y="422"/>
                    <a:pt x="1117" y="428"/>
                    <a:pt x="1035" y="428"/>
                  </a:cubicBezTo>
                  <a:cubicBezTo>
                    <a:pt x="947" y="428"/>
                    <a:pt x="859" y="422"/>
                    <a:pt x="771" y="410"/>
                  </a:cubicBezTo>
                  <a:lnTo>
                    <a:pt x="771" y="410"/>
                  </a:lnTo>
                  <a:cubicBezTo>
                    <a:pt x="656" y="392"/>
                    <a:pt x="541" y="364"/>
                    <a:pt x="430" y="329"/>
                  </a:cubicBezTo>
                  <a:cubicBezTo>
                    <a:pt x="310" y="292"/>
                    <a:pt x="197" y="237"/>
                    <a:pt x="75" y="209"/>
                  </a:cubicBezTo>
                  <a:cubicBezTo>
                    <a:pt x="70" y="208"/>
                    <a:pt x="66" y="207"/>
                    <a:pt x="61" y="207"/>
                  </a:cubicBezTo>
                  <a:cubicBezTo>
                    <a:pt x="42" y="207"/>
                    <a:pt x="24" y="217"/>
                    <a:pt x="14" y="233"/>
                  </a:cubicBezTo>
                  <a:cubicBezTo>
                    <a:pt x="1" y="256"/>
                    <a:pt x="7" y="281"/>
                    <a:pt x="22" y="300"/>
                  </a:cubicBezTo>
                  <a:cubicBezTo>
                    <a:pt x="128" y="432"/>
                    <a:pt x="299" y="503"/>
                    <a:pt x="453" y="561"/>
                  </a:cubicBezTo>
                  <a:cubicBezTo>
                    <a:pt x="527" y="588"/>
                    <a:pt x="604" y="607"/>
                    <a:pt x="681" y="622"/>
                  </a:cubicBezTo>
                  <a:cubicBezTo>
                    <a:pt x="766" y="639"/>
                    <a:pt x="853" y="651"/>
                    <a:pt x="939" y="656"/>
                  </a:cubicBezTo>
                  <a:cubicBezTo>
                    <a:pt x="972" y="658"/>
                    <a:pt x="1005" y="659"/>
                    <a:pt x="1038" y="659"/>
                  </a:cubicBezTo>
                  <a:cubicBezTo>
                    <a:pt x="1329" y="659"/>
                    <a:pt x="1620" y="590"/>
                    <a:pt x="1881" y="459"/>
                  </a:cubicBezTo>
                  <a:cubicBezTo>
                    <a:pt x="1956" y="421"/>
                    <a:pt x="2031" y="378"/>
                    <a:pt x="2099" y="329"/>
                  </a:cubicBezTo>
                  <a:cubicBezTo>
                    <a:pt x="2173" y="273"/>
                    <a:pt x="2248" y="213"/>
                    <a:pt x="2305" y="139"/>
                  </a:cubicBezTo>
                  <a:cubicBezTo>
                    <a:pt x="2330" y="107"/>
                    <a:pt x="2338" y="68"/>
                    <a:pt x="2311" y="33"/>
                  </a:cubicBezTo>
                  <a:cubicBezTo>
                    <a:pt x="2295" y="12"/>
                    <a:pt x="2271" y="1"/>
                    <a:pt x="22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1"/>
            <p:cNvSpPr/>
            <p:nvPr/>
          </p:nvSpPr>
          <p:spPr>
            <a:xfrm>
              <a:off x="4410030" y="2895748"/>
              <a:ext cx="87004" cy="64382"/>
            </a:xfrm>
            <a:custGeom>
              <a:rect b="b" l="l" r="r" t="t"/>
              <a:pathLst>
                <a:path extrusionOk="0" h="831" w="1123">
                  <a:moveTo>
                    <a:pt x="1091" y="64"/>
                  </a:moveTo>
                  <a:cubicBezTo>
                    <a:pt x="1091" y="65"/>
                    <a:pt x="1091" y="66"/>
                    <a:pt x="1092" y="66"/>
                  </a:cubicBezTo>
                  <a:lnTo>
                    <a:pt x="1092" y="66"/>
                  </a:lnTo>
                  <a:cubicBezTo>
                    <a:pt x="1091" y="66"/>
                    <a:pt x="1091" y="65"/>
                    <a:pt x="1091" y="64"/>
                  </a:cubicBezTo>
                  <a:close/>
                  <a:moveTo>
                    <a:pt x="212" y="350"/>
                  </a:moveTo>
                  <a:cubicBezTo>
                    <a:pt x="213" y="350"/>
                    <a:pt x="214" y="353"/>
                    <a:pt x="215" y="355"/>
                  </a:cubicBezTo>
                  <a:lnTo>
                    <a:pt x="215" y="355"/>
                  </a:lnTo>
                  <a:cubicBezTo>
                    <a:pt x="214" y="353"/>
                    <a:pt x="213" y="351"/>
                    <a:pt x="212" y="350"/>
                  </a:cubicBezTo>
                  <a:close/>
                  <a:moveTo>
                    <a:pt x="215" y="355"/>
                  </a:moveTo>
                  <a:cubicBezTo>
                    <a:pt x="215" y="356"/>
                    <a:pt x="215" y="357"/>
                    <a:pt x="216" y="358"/>
                  </a:cubicBezTo>
                  <a:lnTo>
                    <a:pt x="216" y="358"/>
                  </a:lnTo>
                  <a:cubicBezTo>
                    <a:pt x="215" y="357"/>
                    <a:pt x="215" y="356"/>
                    <a:pt x="215" y="355"/>
                  </a:cubicBezTo>
                  <a:close/>
                  <a:moveTo>
                    <a:pt x="871" y="400"/>
                  </a:moveTo>
                  <a:cubicBezTo>
                    <a:pt x="871" y="401"/>
                    <a:pt x="870" y="402"/>
                    <a:pt x="869" y="404"/>
                  </a:cubicBezTo>
                  <a:lnTo>
                    <a:pt x="869" y="404"/>
                  </a:lnTo>
                  <a:cubicBezTo>
                    <a:pt x="870" y="402"/>
                    <a:pt x="871" y="401"/>
                    <a:pt x="871" y="400"/>
                  </a:cubicBezTo>
                  <a:close/>
                  <a:moveTo>
                    <a:pt x="345" y="544"/>
                  </a:moveTo>
                  <a:cubicBezTo>
                    <a:pt x="347" y="545"/>
                    <a:pt x="348" y="547"/>
                    <a:pt x="350" y="548"/>
                  </a:cubicBezTo>
                  <a:lnTo>
                    <a:pt x="350" y="548"/>
                  </a:lnTo>
                  <a:cubicBezTo>
                    <a:pt x="348" y="547"/>
                    <a:pt x="345" y="545"/>
                    <a:pt x="345" y="544"/>
                  </a:cubicBezTo>
                  <a:close/>
                  <a:moveTo>
                    <a:pt x="762" y="556"/>
                  </a:moveTo>
                  <a:cubicBezTo>
                    <a:pt x="762" y="556"/>
                    <a:pt x="756" y="560"/>
                    <a:pt x="754" y="562"/>
                  </a:cubicBezTo>
                  <a:cubicBezTo>
                    <a:pt x="752" y="563"/>
                    <a:pt x="751" y="563"/>
                    <a:pt x="750" y="564"/>
                  </a:cubicBezTo>
                  <a:lnTo>
                    <a:pt x="750" y="564"/>
                  </a:lnTo>
                  <a:cubicBezTo>
                    <a:pt x="751" y="563"/>
                    <a:pt x="753" y="562"/>
                    <a:pt x="754" y="561"/>
                  </a:cubicBezTo>
                  <a:cubicBezTo>
                    <a:pt x="760" y="557"/>
                    <a:pt x="762" y="556"/>
                    <a:pt x="762" y="556"/>
                  </a:cubicBezTo>
                  <a:close/>
                  <a:moveTo>
                    <a:pt x="748" y="566"/>
                  </a:moveTo>
                  <a:cubicBezTo>
                    <a:pt x="747" y="567"/>
                    <a:pt x="746" y="567"/>
                    <a:pt x="746" y="567"/>
                  </a:cubicBezTo>
                  <a:cubicBezTo>
                    <a:pt x="746" y="567"/>
                    <a:pt x="747" y="567"/>
                    <a:pt x="748" y="566"/>
                  </a:cubicBezTo>
                  <a:close/>
                  <a:moveTo>
                    <a:pt x="697" y="597"/>
                  </a:moveTo>
                  <a:cubicBezTo>
                    <a:pt x="697" y="597"/>
                    <a:pt x="697" y="597"/>
                    <a:pt x="697" y="597"/>
                  </a:cubicBezTo>
                  <a:cubicBezTo>
                    <a:pt x="697" y="597"/>
                    <a:pt x="691" y="600"/>
                    <a:pt x="683" y="602"/>
                  </a:cubicBezTo>
                  <a:lnTo>
                    <a:pt x="683" y="602"/>
                  </a:lnTo>
                  <a:cubicBezTo>
                    <a:pt x="686" y="601"/>
                    <a:pt x="696" y="597"/>
                    <a:pt x="697" y="597"/>
                  </a:cubicBezTo>
                  <a:close/>
                  <a:moveTo>
                    <a:pt x="1021" y="1"/>
                  </a:moveTo>
                  <a:cubicBezTo>
                    <a:pt x="1019" y="1"/>
                    <a:pt x="1017" y="1"/>
                    <a:pt x="1015" y="1"/>
                  </a:cubicBezTo>
                  <a:cubicBezTo>
                    <a:pt x="990" y="5"/>
                    <a:pt x="969" y="22"/>
                    <a:pt x="962" y="47"/>
                  </a:cubicBezTo>
                  <a:cubicBezTo>
                    <a:pt x="955" y="71"/>
                    <a:pt x="943" y="96"/>
                    <a:pt x="939" y="121"/>
                  </a:cubicBezTo>
                  <a:cubicBezTo>
                    <a:pt x="933" y="147"/>
                    <a:pt x="928" y="173"/>
                    <a:pt x="924" y="199"/>
                  </a:cubicBezTo>
                  <a:cubicBezTo>
                    <a:pt x="914" y="252"/>
                    <a:pt x="903" y="307"/>
                    <a:pt x="886" y="358"/>
                  </a:cubicBezTo>
                  <a:cubicBezTo>
                    <a:pt x="882" y="371"/>
                    <a:pt x="878" y="383"/>
                    <a:pt x="873" y="395"/>
                  </a:cubicBezTo>
                  <a:cubicBezTo>
                    <a:pt x="873" y="395"/>
                    <a:pt x="873" y="396"/>
                    <a:pt x="873" y="396"/>
                  </a:cubicBezTo>
                  <a:lnTo>
                    <a:pt x="873" y="396"/>
                  </a:lnTo>
                  <a:cubicBezTo>
                    <a:pt x="873" y="395"/>
                    <a:pt x="874" y="394"/>
                    <a:pt x="874" y="393"/>
                  </a:cubicBezTo>
                  <a:lnTo>
                    <a:pt x="874" y="393"/>
                  </a:lnTo>
                  <a:cubicBezTo>
                    <a:pt x="873" y="395"/>
                    <a:pt x="872" y="398"/>
                    <a:pt x="871" y="400"/>
                  </a:cubicBezTo>
                  <a:lnTo>
                    <a:pt x="871" y="400"/>
                  </a:lnTo>
                  <a:cubicBezTo>
                    <a:pt x="872" y="398"/>
                    <a:pt x="872" y="397"/>
                    <a:pt x="873" y="396"/>
                  </a:cubicBezTo>
                  <a:lnTo>
                    <a:pt x="873" y="396"/>
                  </a:lnTo>
                  <a:cubicBezTo>
                    <a:pt x="868" y="406"/>
                    <a:pt x="866" y="410"/>
                    <a:pt x="866" y="410"/>
                  </a:cubicBezTo>
                  <a:cubicBezTo>
                    <a:pt x="866" y="410"/>
                    <a:pt x="868" y="407"/>
                    <a:pt x="869" y="404"/>
                  </a:cubicBezTo>
                  <a:lnTo>
                    <a:pt x="869" y="404"/>
                  </a:lnTo>
                  <a:cubicBezTo>
                    <a:pt x="868" y="407"/>
                    <a:pt x="867" y="410"/>
                    <a:pt x="865" y="413"/>
                  </a:cubicBezTo>
                  <a:cubicBezTo>
                    <a:pt x="854" y="437"/>
                    <a:pt x="842" y="459"/>
                    <a:pt x="828" y="481"/>
                  </a:cubicBezTo>
                  <a:cubicBezTo>
                    <a:pt x="824" y="486"/>
                    <a:pt x="820" y="491"/>
                    <a:pt x="816" y="496"/>
                  </a:cubicBezTo>
                  <a:cubicBezTo>
                    <a:pt x="815" y="498"/>
                    <a:pt x="810" y="505"/>
                    <a:pt x="808" y="508"/>
                  </a:cubicBezTo>
                  <a:lnTo>
                    <a:pt x="808" y="508"/>
                  </a:lnTo>
                  <a:cubicBezTo>
                    <a:pt x="803" y="513"/>
                    <a:pt x="798" y="519"/>
                    <a:pt x="793" y="525"/>
                  </a:cubicBezTo>
                  <a:cubicBezTo>
                    <a:pt x="784" y="534"/>
                    <a:pt x="776" y="542"/>
                    <a:pt x="767" y="550"/>
                  </a:cubicBezTo>
                  <a:cubicBezTo>
                    <a:pt x="762" y="554"/>
                    <a:pt x="758" y="558"/>
                    <a:pt x="753" y="562"/>
                  </a:cubicBezTo>
                  <a:cubicBezTo>
                    <a:pt x="752" y="563"/>
                    <a:pt x="751" y="564"/>
                    <a:pt x="750" y="565"/>
                  </a:cubicBezTo>
                  <a:lnTo>
                    <a:pt x="750" y="565"/>
                  </a:lnTo>
                  <a:cubicBezTo>
                    <a:pt x="739" y="572"/>
                    <a:pt x="728" y="578"/>
                    <a:pt x="717" y="585"/>
                  </a:cubicBezTo>
                  <a:cubicBezTo>
                    <a:pt x="710" y="589"/>
                    <a:pt x="703" y="593"/>
                    <a:pt x="696" y="597"/>
                  </a:cubicBezTo>
                  <a:cubicBezTo>
                    <a:pt x="692" y="598"/>
                    <a:pt x="690" y="599"/>
                    <a:pt x="686" y="600"/>
                  </a:cubicBezTo>
                  <a:cubicBezTo>
                    <a:pt x="683" y="602"/>
                    <a:pt x="682" y="602"/>
                    <a:pt x="682" y="603"/>
                  </a:cubicBezTo>
                  <a:lnTo>
                    <a:pt x="682" y="603"/>
                  </a:lnTo>
                  <a:cubicBezTo>
                    <a:pt x="669" y="607"/>
                    <a:pt x="651" y="612"/>
                    <a:pt x="649" y="612"/>
                  </a:cubicBezTo>
                  <a:cubicBezTo>
                    <a:pt x="637" y="616"/>
                    <a:pt x="625" y="618"/>
                    <a:pt x="613" y="620"/>
                  </a:cubicBezTo>
                  <a:lnTo>
                    <a:pt x="613" y="620"/>
                  </a:lnTo>
                  <a:cubicBezTo>
                    <a:pt x="599" y="621"/>
                    <a:pt x="585" y="622"/>
                    <a:pt x="572" y="622"/>
                  </a:cubicBezTo>
                  <a:cubicBezTo>
                    <a:pt x="557" y="622"/>
                    <a:pt x="542" y="621"/>
                    <a:pt x="527" y="620"/>
                  </a:cubicBezTo>
                  <a:lnTo>
                    <a:pt x="527" y="620"/>
                  </a:lnTo>
                  <a:cubicBezTo>
                    <a:pt x="505" y="617"/>
                    <a:pt x="484" y="612"/>
                    <a:pt x="463" y="605"/>
                  </a:cubicBezTo>
                  <a:cubicBezTo>
                    <a:pt x="452" y="602"/>
                    <a:pt x="443" y="599"/>
                    <a:pt x="432" y="595"/>
                  </a:cubicBezTo>
                  <a:lnTo>
                    <a:pt x="432" y="595"/>
                  </a:lnTo>
                  <a:cubicBezTo>
                    <a:pt x="427" y="593"/>
                    <a:pt x="420" y="589"/>
                    <a:pt x="414" y="586"/>
                  </a:cubicBezTo>
                  <a:cubicBezTo>
                    <a:pt x="392" y="576"/>
                    <a:pt x="372" y="563"/>
                    <a:pt x="352" y="549"/>
                  </a:cubicBezTo>
                  <a:lnTo>
                    <a:pt x="352" y="549"/>
                  </a:lnTo>
                  <a:cubicBezTo>
                    <a:pt x="352" y="550"/>
                    <a:pt x="353" y="550"/>
                    <a:pt x="353" y="550"/>
                  </a:cubicBezTo>
                  <a:lnTo>
                    <a:pt x="353" y="550"/>
                  </a:lnTo>
                  <a:cubicBezTo>
                    <a:pt x="352" y="550"/>
                    <a:pt x="351" y="549"/>
                    <a:pt x="350" y="548"/>
                  </a:cubicBezTo>
                  <a:lnTo>
                    <a:pt x="350" y="548"/>
                  </a:lnTo>
                  <a:cubicBezTo>
                    <a:pt x="350" y="548"/>
                    <a:pt x="351" y="549"/>
                    <a:pt x="351" y="549"/>
                  </a:cubicBezTo>
                  <a:cubicBezTo>
                    <a:pt x="351" y="549"/>
                    <a:pt x="352" y="549"/>
                    <a:pt x="352" y="549"/>
                  </a:cubicBezTo>
                  <a:lnTo>
                    <a:pt x="352" y="549"/>
                  </a:lnTo>
                  <a:cubicBezTo>
                    <a:pt x="349" y="547"/>
                    <a:pt x="345" y="543"/>
                    <a:pt x="345" y="543"/>
                  </a:cubicBezTo>
                  <a:lnTo>
                    <a:pt x="345" y="543"/>
                  </a:lnTo>
                  <a:cubicBezTo>
                    <a:pt x="345" y="543"/>
                    <a:pt x="345" y="543"/>
                    <a:pt x="345" y="543"/>
                  </a:cubicBezTo>
                  <a:cubicBezTo>
                    <a:pt x="345" y="544"/>
                    <a:pt x="345" y="544"/>
                    <a:pt x="345" y="544"/>
                  </a:cubicBezTo>
                  <a:lnTo>
                    <a:pt x="345" y="544"/>
                  </a:lnTo>
                  <a:cubicBezTo>
                    <a:pt x="343" y="542"/>
                    <a:pt x="341" y="541"/>
                    <a:pt x="340" y="539"/>
                  </a:cubicBezTo>
                  <a:cubicBezTo>
                    <a:pt x="330" y="530"/>
                    <a:pt x="320" y="522"/>
                    <a:pt x="312" y="513"/>
                  </a:cubicBezTo>
                  <a:cubicBezTo>
                    <a:pt x="304" y="504"/>
                    <a:pt x="296" y="496"/>
                    <a:pt x="289" y="488"/>
                  </a:cubicBezTo>
                  <a:cubicBezTo>
                    <a:pt x="288" y="486"/>
                    <a:pt x="284" y="482"/>
                    <a:pt x="282" y="479"/>
                  </a:cubicBezTo>
                  <a:lnTo>
                    <a:pt x="282" y="479"/>
                  </a:lnTo>
                  <a:cubicBezTo>
                    <a:pt x="280" y="476"/>
                    <a:pt x="278" y="474"/>
                    <a:pt x="278" y="473"/>
                  </a:cubicBezTo>
                  <a:cubicBezTo>
                    <a:pt x="263" y="453"/>
                    <a:pt x="250" y="431"/>
                    <a:pt x="238" y="408"/>
                  </a:cubicBezTo>
                  <a:cubicBezTo>
                    <a:pt x="233" y="398"/>
                    <a:pt x="226" y="386"/>
                    <a:pt x="223" y="375"/>
                  </a:cubicBezTo>
                  <a:lnTo>
                    <a:pt x="223" y="375"/>
                  </a:lnTo>
                  <a:cubicBezTo>
                    <a:pt x="224" y="378"/>
                    <a:pt x="229" y="390"/>
                    <a:pt x="229" y="390"/>
                  </a:cubicBezTo>
                  <a:cubicBezTo>
                    <a:pt x="229" y="390"/>
                    <a:pt x="228" y="387"/>
                    <a:pt x="224" y="377"/>
                  </a:cubicBezTo>
                  <a:cubicBezTo>
                    <a:pt x="221" y="371"/>
                    <a:pt x="219" y="365"/>
                    <a:pt x="217" y="360"/>
                  </a:cubicBezTo>
                  <a:cubicBezTo>
                    <a:pt x="216" y="359"/>
                    <a:pt x="216" y="359"/>
                    <a:pt x="216" y="358"/>
                  </a:cubicBezTo>
                  <a:lnTo>
                    <a:pt x="216" y="358"/>
                  </a:lnTo>
                  <a:cubicBezTo>
                    <a:pt x="216" y="360"/>
                    <a:pt x="217" y="362"/>
                    <a:pt x="217" y="362"/>
                  </a:cubicBezTo>
                  <a:cubicBezTo>
                    <a:pt x="217" y="362"/>
                    <a:pt x="216" y="361"/>
                    <a:pt x="215" y="358"/>
                  </a:cubicBezTo>
                  <a:cubicBezTo>
                    <a:pt x="206" y="334"/>
                    <a:pt x="198" y="310"/>
                    <a:pt x="191" y="285"/>
                  </a:cubicBezTo>
                  <a:cubicBezTo>
                    <a:pt x="184" y="258"/>
                    <a:pt x="180" y="231"/>
                    <a:pt x="175" y="203"/>
                  </a:cubicBezTo>
                  <a:cubicBezTo>
                    <a:pt x="173" y="197"/>
                    <a:pt x="172" y="191"/>
                    <a:pt x="170" y="185"/>
                  </a:cubicBezTo>
                  <a:cubicBezTo>
                    <a:pt x="170" y="181"/>
                    <a:pt x="169" y="177"/>
                    <a:pt x="169" y="174"/>
                  </a:cubicBezTo>
                  <a:lnTo>
                    <a:pt x="169" y="174"/>
                  </a:lnTo>
                  <a:cubicBezTo>
                    <a:pt x="168" y="170"/>
                    <a:pt x="168" y="166"/>
                    <a:pt x="168" y="162"/>
                  </a:cubicBezTo>
                  <a:cubicBezTo>
                    <a:pt x="168" y="155"/>
                    <a:pt x="166" y="149"/>
                    <a:pt x="162" y="143"/>
                  </a:cubicBezTo>
                  <a:cubicBezTo>
                    <a:pt x="160" y="136"/>
                    <a:pt x="158" y="133"/>
                    <a:pt x="158" y="133"/>
                  </a:cubicBezTo>
                  <a:lnTo>
                    <a:pt x="158" y="133"/>
                  </a:lnTo>
                  <a:cubicBezTo>
                    <a:pt x="158" y="133"/>
                    <a:pt x="159" y="136"/>
                    <a:pt x="162" y="142"/>
                  </a:cubicBezTo>
                  <a:cubicBezTo>
                    <a:pt x="157" y="138"/>
                    <a:pt x="155" y="127"/>
                    <a:pt x="154" y="122"/>
                  </a:cubicBezTo>
                  <a:cubicBezTo>
                    <a:pt x="144" y="98"/>
                    <a:pt x="127" y="81"/>
                    <a:pt x="101" y="77"/>
                  </a:cubicBezTo>
                  <a:cubicBezTo>
                    <a:pt x="99" y="77"/>
                    <a:pt x="96" y="77"/>
                    <a:pt x="93" y="77"/>
                  </a:cubicBezTo>
                  <a:cubicBezTo>
                    <a:pt x="71" y="77"/>
                    <a:pt x="51" y="88"/>
                    <a:pt x="39" y="107"/>
                  </a:cubicBezTo>
                  <a:cubicBezTo>
                    <a:pt x="29" y="124"/>
                    <a:pt x="17" y="141"/>
                    <a:pt x="15" y="160"/>
                  </a:cubicBezTo>
                  <a:cubicBezTo>
                    <a:pt x="11" y="181"/>
                    <a:pt x="8" y="202"/>
                    <a:pt x="5" y="223"/>
                  </a:cubicBezTo>
                  <a:cubicBezTo>
                    <a:pt x="1" y="262"/>
                    <a:pt x="7" y="302"/>
                    <a:pt x="12" y="341"/>
                  </a:cubicBezTo>
                  <a:cubicBezTo>
                    <a:pt x="23" y="411"/>
                    <a:pt x="45" y="477"/>
                    <a:pt x="80" y="539"/>
                  </a:cubicBezTo>
                  <a:cubicBezTo>
                    <a:pt x="155" y="668"/>
                    <a:pt x="274" y="764"/>
                    <a:pt x="416" y="807"/>
                  </a:cubicBezTo>
                  <a:cubicBezTo>
                    <a:pt x="467" y="823"/>
                    <a:pt x="520" y="830"/>
                    <a:pt x="573" y="830"/>
                  </a:cubicBezTo>
                  <a:cubicBezTo>
                    <a:pt x="664" y="830"/>
                    <a:pt x="755" y="807"/>
                    <a:pt x="833" y="760"/>
                  </a:cubicBezTo>
                  <a:cubicBezTo>
                    <a:pt x="948" y="689"/>
                    <a:pt x="1025" y="579"/>
                    <a:pt x="1074" y="456"/>
                  </a:cubicBezTo>
                  <a:cubicBezTo>
                    <a:pt x="1100" y="390"/>
                    <a:pt x="1116" y="320"/>
                    <a:pt x="1120" y="248"/>
                  </a:cubicBezTo>
                  <a:cubicBezTo>
                    <a:pt x="1123" y="208"/>
                    <a:pt x="1120" y="171"/>
                    <a:pt x="1114" y="130"/>
                  </a:cubicBezTo>
                  <a:cubicBezTo>
                    <a:pt x="1111" y="110"/>
                    <a:pt x="1103" y="91"/>
                    <a:pt x="1095" y="72"/>
                  </a:cubicBezTo>
                  <a:cubicBezTo>
                    <a:pt x="1093" y="70"/>
                    <a:pt x="1092" y="65"/>
                    <a:pt x="1091" y="64"/>
                  </a:cubicBezTo>
                  <a:lnTo>
                    <a:pt x="1091" y="64"/>
                  </a:lnTo>
                  <a:cubicBezTo>
                    <a:pt x="1091" y="64"/>
                    <a:pt x="1091" y="64"/>
                    <a:pt x="1091" y="64"/>
                  </a:cubicBezTo>
                  <a:cubicBezTo>
                    <a:pt x="1086" y="53"/>
                    <a:pt x="1082" y="42"/>
                    <a:pt x="1077" y="31"/>
                  </a:cubicBezTo>
                  <a:cubicBezTo>
                    <a:pt x="1068" y="11"/>
                    <a:pt x="1042" y="1"/>
                    <a:pt x="10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1"/>
            <p:cNvSpPr/>
            <p:nvPr/>
          </p:nvSpPr>
          <p:spPr>
            <a:xfrm>
              <a:off x="4647258" y="2895748"/>
              <a:ext cx="87004" cy="64382"/>
            </a:xfrm>
            <a:custGeom>
              <a:rect b="b" l="l" r="r" t="t"/>
              <a:pathLst>
                <a:path extrusionOk="0" h="831" w="1123">
                  <a:moveTo>
                    <a:pt x="1091" y="64"/>
                  </a:moveTo>
                  <a:cubicBezTo>
                    <a:pt x="1094" y="70"/>
                    <a:pt x="1095" y="74"/>
                    <a:pt x="1095" y="74"/>
                  </a:cubicBezTo>
                  <a:cubicBezTo>
                    <a:pt x="1095" y="74"/>
                    <a:pt x="1094" y="73"/>
                    <a:pt x="1093" y="71"/>
                  </a:cubicBezTo>
                  <a:cubicBezTo>
                    <a:pt x="1092" y="69"/>
                    <a:pt x="1092" y="67"/>
                    <a:pt x="1091" y="64"/>
                  </a:cubicBezTo>
                  <a:close/>
                  <a:moveTo>
                    <a:pt x="223" y="375"/>
                  </a:moveTo>
                  <a:cubicBezTo>
                    <a:pt x="224" y="377"/>
                    <a:pt x="226" y="383"/>
                    <a:pt x="228" y="387"/>
                  </a:cubicBezTo>
                  <a:lnTo>
                    <a:pt x="228" y="387"/>
                  </a:lnTo>
                  <a:cubicBezTo>
                    <a:pt x="226" y="383"/>
                    <a:pt x="224" y="379"/>
                    <a:pt x="223" y="375"/>
                  </a:cubicBezTo>
                  <a:close/>
                  <a:moveTo>
                    <a:pt x="867" y="408"/>
                  </a:moveTo>
                  <a:lnTo>
                    <a:pt x="867" y="408"/>
                  </a:lnTo>
                  <a:cubicBezTo>
                    <a:pt x="867" y="409"/>
                    <a:pt x="866" y="410"/>
                    <a:pt x="866" y="410"/>
                  </a:cubicBezTo>
                  <a:cubicBezTo>
                    <a:pt x="866" y="410"/>
                    <a:pt x="867" y="409"/>
                    <a:pt x="867" y="408"/>
                  </a:cubicBezTo>
                  <a:close/>
                  <a:moveTo>
                    <a:pt x="697" y="597"/>
                  </a:moveTo>
                  <a:cubicBezTo>
                    <a:pt x="697" y="597"/>
                    <a:pt x="697" y="597"/>
                    <a:pt x="697" y="597"/>
                  </a:cubicBezTo>
                  <a:cubicBezTo>
                    <a:pt x="697" y="597"/>
                    <a:pt x="692" y="599"/>
                    <a:pt x="684" y="602"/>
                  </a:cubicBezTo>
                  <a:lnTo>
                    <a:pt x="684" y="602"/>
                  </a:lnTo>
                  <a:cubicBezTo>
                    <a:pt x="688" y="600"/>
                    <a:pt x="696" y="597"/>
                    <a:pt x="697" y="597"/>
                  </a:cubicBezTo>
                  <a:close/>
                  <a:moveTo>
                    <a:pt x="1021" y="1"/>
                  </a:moveTo>
                  <a:cubicBezTo>
                    <a:pt x="1018" y="1"/>
                    <a:pt x="1016" y="1"/>
                    <a:pt x="1014" y="1"/>
                  </a:cubicBezTo>
                  <a:cubicBezTo>
                    <a:pt x="990" y="5"/>
                    <a:pt x="969" y="22"/>
                    <a:pt x="962" y="47"/>
                  </a:cubicBezTo>
                  <a:cubicBezTo>
                    <a:pt x="955" y="71"/>
                    <a:pt x="943" y="96"/>
                    <a:pt x="938" y="121"/>
                  </a:cubicBezTo>
                  <a:cubicBezTo>
                    <a:pt x="933" y="147"/>
                    <a:pt x="928" y="173"/>
                    <a:pt x="924" y="199"/>
                  </a:cubicBezTo>
                  <a:cubicBezTo>
                    <a:pt x="914" y="252"/>
                    <a:pt x="902" y="307"/>
                    <a:pt x="885" y="358"/>
                  </a:cubicBezTo>
                  <a:cubicBezTo>
                    <a:pt x="882" y="371"/>
                    <a:pt x="878" y="383"/>
                    <a:pt x="872" y="395"/>
                  </a:cubicBezTo>
                  <a:cubicBezTo>
                    <a:pt x="872" y="397"/>
                    <a:pt x="871" y="399"/>
                    <a:pt x="870" y="401"/>
                  </a:cubicBezTo>
                  <a:lnTo>
                    <a:pt x="870" y="401"/>
                  </a:lnTo>
                  <a:cubicBezTo>
                    <a:pt x="868" y="405"/>
                    <a:pt x="867" y="409"/>
                    <a:pt x="864" y="413"/>
                  </a:cubicBezTo>
                  <a:cubicBezTo>
                    <a:pt x="854" y="437"/>
                    <a:pt x="841" y="459"/>
                    <a:pt x="827" y="481"/>
                  </a:cubicBezTo>
                  <a:cubicBezTo>
                    <a:pt x="823" y="486"/>
                    <a:pt x="820" y="491"/>
                    <a:pt x="816" y="496"/>
                  </a:cubicBezTo>
                  <a:cubicBezTo>
                    <a:pt x="816" y="497"/>
                    <a:pt x="814" y="500"/>
                    <a:pt x="812" y="502"/>
                  </a:cubicBezTo>
                  <a:lnTo>
                    <a:pt x="812" y="502"/>
                  </a:lnTo>
                  <a:cubicBezTo>
                    <a:pt x="815" y="498"/>
                    <a:pt x="816" y="497"/>
                    <a:pt x="817" y="497"/>
                  </a:cubicBezTo>
                  <a:lnTo>
                    <a:pt x="817" y="497"/>
                  </a:lnTo>
                  <a:cubicBezTo>
                    <a:pt x="817" y="497"/>
                    <a:pt x="812" y="502"/>
                    <a:pt x="809" y="506"/>
                  </a:cubicBezTo>
                  <a:lnTo>
                    <a:pt x="809" y="506"/>
                  </a:lnTo>
                  <a:cubicBezTo>
                    <a:pt x="810" y="505"/>
                    <a:pt x="811" y="503"/>
                    <a:pt x="812" y="502"/>
                  </a:cubicBezTo>
                  <a:lnTo>
                    <a:pt x="812" y="502"/>
                  </a:lnTo>
                  <a:cubicBezTo>
                    <a:pt x="812" y="502"/>
                    <a:pt x="812" y="503"/>
                    <a:pt x="811" y="503"/>
                  </a:cubicBezTo>
                  <a:cubicBezTo>
                    <a:pt x="810" y="504"/>
                    <a:pt x="810" y="505"/>
                    <a:pt x="809" y="506"/>
                  </a:cubicBezTo>
                  <a:lnTo>
                    <a:pt x="809" y="506"/>
                  </a:lnTo>
                  <a:cubicBezTo>
                    <a:pt x="809" y="506"/>
                    <a:pt x="809" y="506"/>
                    <a:pt x="809" y="506"/>
                  </a:cubicBezTo>
                  <a:lnTo>
                    <a:pt x="809" y="506"/>
                  </a:lnTo>
                  <a:cubicBezTo>
                    <a:pt x="808" y="508"/>
                    <a:pt x="806" y="510"/>
                    <a:pt x="806" y="510"/>
                  </a:cubicBezTo>
                  <a:cubicBezTo>
                    <a:pt x="806" y="510"/>
                    <a:pt x="807" y="509"/>
                    <a:pt x="809" y="506"/>
                  </a:cubicBezTo>
                  <a:lnTo>
                    <a:pt x="809" y="506"/>
                  </a:lnTo>
                  <a:cubicBezTo>
                    <a:pt x="809" y="507"/>
                    <a:pt x="808" y="507"/>
                    <a:pt x="808" y="508"/>
                  </a:cubicBezTo>
                  <a:cubicBezTo>
                    <a:pt x="802" y="513"/>
                    <a:pt x="797" y="519"/>
                    <a:pt x="792" y="525"/>
                  </a:cubicBezTo>
                  <a:cubicBezTo>
                    <a:pt x="784" y="534"/>
                    <a:pt x="775" y="542"/>
                    <a:pt x="767" y="550"/>
                  </a:cubicBezTo>
                  <a:cubicBezTo>
                    <a:pt x="764" y="553"/>
                    <a:pt x="760" y="556"/>
                    <a:pt x="757" y="559"/>
                  </a:cubicBezTo>
                  <a:lnTo>
                    <a:pt x="757" y="559"/>
                  </a:lnTo>
                  <a:cubicBezTo>
                    <a:pt x="760" y="556"/>
                    <a:pt x="761" y="556"/>
                    <a:pt x="761" y="556"/>
                  </a:cubicBezTo>
                  <a:lnTo>
                    <a:pt x="761" y="556"/>
                  </a:lnTo>
                  <a:cubicBezTo>
                    <a:pt x="761" y="556"/>
                    <a:pt x="755" y="560"/>
                    <a:pt x="753" y="562"/>
                  </a:cubicBezTo>
                  <a:cubicBezTo>
                    <a:pt x="754" y="561"/>
                    <a:pt x="755" y="560"/>
                    <a:pt x="757" y="559"/>
                  </a:cubicBezTo>
                  <a:lnTo>
                    <a:pt x="757" y="559"/>
                  </a:lnTo>
                  <a:cubicBezTo>
                    <a:pt x="756" y="559"/>
                    <a:pt x="755" y="560"/>
                    <a:pt x="754" y="561"/>
                  </a:cubicBezTo>
                  <a:cubicBezTo>
                    <a:pt x="752" y="562"/>
                    <a:pt x="751" y="563"/>
                    <a:pt x="750" y="564"/>
                  </a:cubicBezTo>
                  <a:lnTo>
                    <a:pt x="750" y="564"/>
                  </a:lnTo>
                  <a:cubicBezTo>
                    <a:pt x="751" y="563"/>
                    <a:pt x="752" y="562"/>
                    <a:pt x="753" y="562"/>
                  </a:cubicBezTo>
                  <a:lnTo>
                    <a:pt x="753" y="562"/>
                  </a:lnTo>
                  <a:cubicBezTo>
                    <a:pt x="751" y="564"/>
                    <a:pt x="746" y="567"/>
                    <a:pt x="746" y="567"/>
                  </a:cubicBezTo>
                  <a:cubicBezTo>
                    <a:pt x="746" y="567"/>
                    <a:pt x="747" y="566"/>
                    <a:pt x="750" y="564"/>
                  </a:cubicBezTo>
                  <a:lnTo>
                    <a:pt x="750" y="564"/>
                  </a:lnTo>
                  <a:cubicBezTo>
                    <a:pt x="740" y="572"/>
                    <a:pt x="728" y="578"/>
                    <a:pt x="717" y="585"/>
                  </a:cubicBezTo>
                  <a:cubicBezTo>
                    <a:pt x="710" y="589"/>
                    <a:pt x="702" y="593"/>
                    <a:pt x="695" y="597"/>
                  </a:cubicBezTo>
                  <a:cubicBezTo>
                    <a:pt x="692" y="598"/>
                    <a:pt x="689" y="599"/>
                    <a:pt x="686" y="600"/>
                  </a:cubicBezTo>
                  <a:cubicBezTo>
                    <a:pt x="684" y="601"/>
                    <a:pt x="683" y="602"/>
                    <a:pt x="683" y="602"/>
                  </a:cubicBezTo>
                  <a:lnTo>
                    <a:pt x="683" y="602"/>
                  </a:lnTo>
                  <a:cubicBezTo>
                    <a:pt x="669" y="607"/>
                    <a:pt x="651" y="612"/>
                    <a:pt x="648" y="612"/>
                  </a:cubicBezTo>
                  <a:cubicBezTo>
                    <a:pt x="637" y="615"/>
                    <a:pt x="625" y="618"/>
                    <a:pt x="614" y="620"/>
                  </a:cubicBezTo>
                  <a:lnTo>
                    <a:pt x="614" y="620"/>
                  </a:lnTo>
                  <a:cubicBezTo>
                    <a:pt x="600" y="621"/>
                    <a:pt x="585" y="622"/>
                    <a:pt x="571" y="622"/>
                  </a:cubicBezTo>
                  <a:cubicBezTo>
                    <a:pt x="556" y="622"/>
                    <a:pt x="541" y="621"/>
                    <a:pt x="526" y="620"/>
                  </a:cubicBezTo>
                  <a:lnTo>
                    <a:pt x="526" y="620"/>
                  </a:lnTo>
                  <a:cubicBezTo>
                    <a:pt x="504" y="616"/>
                    <a:pt x="484" y="612"/>
                    <a:pt x="463" y="605"/>
                  </a:cubicBezTo>
                  <a:cubicBezTo>
                    <a:pt x="453" y="602"/>
                    <a:pt x="443" y="599"/>
                    <a:pt x="434" y="596"/>
                  </a:cubicBezTo>
                  <a:lnTo>
                    <a:pt x="434" y="596"/>
                  </a:lnTo>
                  <a:cubicBezTo>
                    <a:pt x="434" y="596"/>
                    <a:pt x="434" y="596"/>
                    <a:pt x="434" y="596"/>
                  </a:cubicBezTo>
                  <a:cubicBezTo>
                    <a:pt x="434" y="596"/>
                    <a:pt x="434" y="596"/>
                    <a:pt x="433" y="596"/>
                  </a:cubicBezTo>
                  <a:lnTo>
                    <a:pt x="433" y="596"/>
                  </a:lnTo>
                  <a:cubicBezTo>
                    <a:pt x="432" y="595"/>
                    <a:pt x="431" y="595"/>
                    <a:pt x="430" y="594"/>
                  </a:cubicBezTo>
                  <a:lnTo>
                    <a:pt x="430" y="594"/>
                  </a:lnTo>
                  <a:cubicBezTo>
                    <a:pt x="424" y="592"/>
                    <a:pt x="419" y="589"/>
                    <a:pt x="414" y="586"/>
                  </a:cubicBezTo>
                  <a:cubicBezTo>
                    <a:pt x="392" y="576"/>
                    <a:pt x="371" y="563"/>
                    <a:pt x="351" y="549"/>
                  </a:cubicBezTo>
                  <a:cubicBezTo>
                    <a:pt x="351" y="549"/>
                    <a:pt x="351" y="549"/>
                    <a:pt x="351" y="549"/>
                  </a:cubicBezTo>
                  <a:lnTo>
                    <a:pt x="351" y="549"/>
                  </a:lnTo>
                  <a:cubicBezTo>
                    <a:pt x="352" y="549"/>
                    <a:pt x="352" y="550"/>
                    <a:pt x="353" y="550"/>
                  </a:cubicBezTo>
                  <a:lnTo>
                    <a:pt x="353" y="550"/>
                  </a:lnTo>
                  <a:cubicBezTo>
                    <a:pt x="352" y="550"/>
                    <a:pt x="351" y="549"/>
                    <a:pt x="350" y="548"/>
                  </a:cubicBezTo>
                  <a:lnTo>
                    <a:pt x="350" y="548"/>
                  </a:lnTo>
                  <a:cubicBezTo>
                    <a:pt x="351" y="548"/>
                    <a:pt x="351" y="549"/>
                    <a:pt x="351" y="549"/>
                  </a:cubicBezTo>
                  <a:lnTo>
                    <a:pt x="351" y="549"/>
                  </a:lnTo>
                  <a:cubicBezTo>
                    <a:pt x="349" y="547"/>
                    <a:pt x="346" y="544"/>
                    <a:pt x="345" y="544"/>
                  </a:cubicBezTo>
                  <a:lnTo>
                    <a:pt x="345" y="544"/>
                  </a:lnTo>
                  <a:cubicBezTo>
                    <a:pt x="346" y="545"/>
                    <a:pt x="348" y="547"/>
                    <a:pt x="350" y="548"/>
                  </a:cubicBezTo>
                  <a:lnTo>
                    <a:pt x="350" y="548"/>
                  </a:lnTo>
                  <a:cubicBezTo>
                    <a:pt x="348" y="547"/>
                    <a:pt x="345" y="545"/>
                    <a:pt x="344" y="543"/>
                  </a:cubicBezTo>
                  <a:cubicBezTo>
                    <a:pt x="344" y="543"/>
                    <a:pt x="344" y="543"/>
                    <a:pt x="344" y="543"/>
                  </a:cubicBezTo>
                  <a:cubicBezTo>
                    <a:pt x="344" y="543"/>
                    <a:pt x="344" y="544"/>
                    <a:pt x="345" y="544"/>
                  </a:cubicBezTo>
                  <a:lnTo>
                    <a:pt x="345" y="544"/>
                  </a:lnTo>
                  <a:cubicBezTo>
                    <a:pt x="343" y="542"/>
                    <a:pt x="341" y="541"/>
                    <a:pt x="340" y="539"/>
                  </a:cubicBezTo>
                  <a:cubicBezTo>
                    <a:pt x="329" y="530"/>
                    <a:pt x="321" y="522"/>
                    <a:pt x="311" y="513"/>
                  </a:cubicBezTo>
                  <a:cubicBezTo>
                    <a:pt x="303" y="504"/>
                    <a:pt x="296" y="496"/>
                    <a:pt x="288" y="488"/>
                  </a:cubicBezTo>
                  <a:cubicBezTo>
                    <a:pt x="287" y="486"/>
                    <a:pt x="284" y="482"/>
                    <a:pt x="281" y="479"/>
                  </a:cubicBezTo>
                  <a:lnTo>
                    <a:pt x="281" y="479"/>
                  </a:lnTo>
                  <a:cubicBezTo>
                    <a:pt x="279" y="476"/>
                    <a:pt x="278" y="474"/>
                    <a:pt x="277" y="473"/>
                  </a:cubicBezTo>
                  <a:cubicBezTo>
                    <a:pt x="263" y="453"/>
                    <a:pt x="250" y="431"/>
                    <a:pt x="238" y="408"/>
                  </a:cubicBezTo>
                  <a:cubicBezTo>
                    <a:pt x="235" y="402"/>
                    <a:pt x="232" y="396"/>
                    <a:pt x="229" y="389"/>
                  </a:cubicBezTo>
                  <a:lnTo>
                    <a:pt x="229" y="389"/>
                  </a:lnTo>
                  <a:cubicBezTo>
                    <a:pt x="228" y="388"/>
                    <a:pt x="227" y="384"/>
                    <a:pt x="224" y="377"/>
                  </a:cubicBezTo>
                  <a:cubicBezTo>
                    <a:pt x="221" y="371"/>
                    <a:pt x="218" y="365"/>
                    <a:pt x="216" y="360"/>
                  </a:cubicBezTo>
                  <a:cubicBezTo>
                    <a:pt x="216" y="360"/>
                    <a:pt x="216" y="359"/>
                    <a:pt x="215" y="359"/>
                  </a:cubicBezTo>
                  <a:lnTo>
                    <a:pt x="215" y="359"/>
                  </a:lnTo>
                  <a:cubicBezTo>
                    <a:pt x="216" y="361"/>
                    <a:pt x="217" y="362"/>
                    <a:pt x="217" y="362"/>
                  </a:cubicBezTo>
                  <a:cubicBezTo>
                    <a:pt x="217" y="362"/>
                    <a:pt x="216" y="360"/>
                    <a:pt x="215" y="358"/>
                  </a:cubicBezTo>
                  <a:lnTo>
                    <a:pt x="215" y="358"/>
                  </a:lnTo>
                  <a:cubicBezTo>
                    <a:pt x="215" y="358"/>
                    <a:pt x="215" y="358"/>
                    <a:pt x="215" y="359"/>
                  </a:cubicBezTo>
                  <a:lnTo>
                    <a:pt x="215" y="359"/>
                  </a:lnTo>
                  <a:cubicBezTo>
                    <a:pt x="215" y="358"/>
                    <a:pt x="215" y="358"/>
                    <a:pt x="215" y="358"/>
                  </a:cubicBezTo>
                  <a:cubicBezTo>
                    <a:pt x="214" y="356"/>
                    <a:pt x="214" y="355"/>
                    <a:pt x="213" y="353"/>
                  </a:cubicBezTo>
                  <a:lnTo>
                    <a:pt x="213" y="353"/>
                  </a:lnTo>
                  <a:cubicBezTo>
                    <a:pt x="214" y="355"/>
                    <a:pt x="215" y="356"/>
                    <a:pt x="215" y="358"/>
                  </a:cubicBezTo>
                  <a:lnTo>
                    <a:pt x="215" y="358"/>
                  </a:lnTo>
                  <a:cubicBezTo>
                    <a:pt x="214" y="356"/>
                    <a:pt x="213" y="353"/>
                    <a:pt x="212" y="351"/>
                  </a:cubicBezTo>
                  <a:lnTo>
                    <a:pt x="212" y="351"/>
                  </a:lnTo>
                  <a:cubicBezTo>
                    <a:pt x="204" y="330"/>
                    <a:pt x="197" y="308"/>
                    <a:pt x="191" y="285"/>
                  </a:cubicBezTo>
                  <a:cubicBezTo>
                    <a:pt x="184" y="258"/>
                    <a:pt x="180" y="231"/>
                    <a:pt x="174" y="203"/>
                  </a:cubicBezTo>
                  <a:cubicBezTo>
                    <a:pt x="173" y="197"/>
                    <a:pt x="171" y="191"/>
                    <a:pt x="170" y="185"/>
                  </a:cubicBezTo>
                  <a:cubicBezTo>
                    <a:pt x="169" y="180"/>
                    <a:pt x="169" y="177"/>
                    <a:pt x="169" y="173"/>
                  </a:cubicBezTo>
                  <a:cubicBezTo>
                    <a:pt x="168" y="170"/>
                    <a:pt x="168" y="169"/>
                    <a:pt x="168" y="169"/>
                  </a:cubicBezTo>
                  <a:lnTo>
                    <a:pt x="168" y="169"/>
                  </a:lnTo>
                  <a:cubicBezTo>
                    <a:pt x="168" y="169"/>
                    <a:pt x="168" y="169"/>
                    <a:pt x="168" y="169"/>
                  </a:cubicBezTo>
                  <a:lnTo>
                    <a:pt x="168" y="169"/>
                  </a:lnTo>
                  <a:cubicBezTo>
                    <a:pt x="167" y="167"/>
                    <a:pt x="167" y="164"/>
                    <a:pt x="167" y="162"/>
                  </a:cubicBezTo>
                  <a:cubicBezTo>
                    <a:pt x="167" y="155"/>
                    <a:pt x="165" y="149"/>
                    <a:pt x="162" y="143"/>
                  </a:cubicBezTo>
                  <a:cubicBezTo>
                    <a:pt x="159" y="136"/>
                    <a:pt x="158" y="133"/>
                    <a:pt x="158" y="133"/>
                  </a:cubicBezTo>
                  <a:lnTo>
                    <a:pt x="158" y="133"/>
                  </a:lnTo>
                  <a:cubicBezTo>
                    <a:pt x="158" y="133"/>
                    <a:pt x="159" y="136"/>
                    <a:pt x="161" y="142"/>
                  </a:cubicBezTo>
                  <a:cubicBezTo>
                    <a:pt x="157" y="138"/>
                    <a:pt x="155" y="127"/>
                    <a:pt x="153" y="122"/>
                  </a:cubicBezTo>
                  <a:cubicBezTo>
                    <a:pt x="144" y="98"/>
                    <a:pt x="128" y="81"/>
                    <a:pt x="101" y="77"/>
                  </a:cubicBezTo>
                  <a:cubicBezTo>
                    <a:pt x="98" y="77"/>
                    <a:pt x="96" y="77"/>
                    <a:pt x="93" y="77"/>
                  </a:cubicBezTo>
                  <a:cubicBezTo>
                    <a:pt x="71" y="77"/>
                    <a:pt x="50" y="88"/>
                    <a:pt x="39" y="107"/>
                  </a:cubicBezTo>
                  <a:cubicBezTo>
                    <a:pt x="29" y="124"/>
                    <a:pt x="18" y="141"/>
                    <a:pt x="14" y="160"/>
                  </a:cubicBezTo>
                  <a:cubicBezTo>
                    <a:pt x="11" y="181"/>
                    <a:pt x="8" y="202"/>
                    <a:pt x="5" y="223"/>
                  </a:cubicBezTo>
                  <a:cubicBezTo>
                    <a:pt x="1" y="262"/>
                    <a:pt x="6" y="302"/>
                    <a:pt x="12" y="341"/>
                  </a:cubicBezTo>
                  <a:cubicBezTo>
                    <a:pt x="22" y="411"/>
                    <a:pt x="45" y="477"/>
                    <a:pt x="80" y="539"/>
                  </a:cubicBezTo>
                  <a:cubicBezTo>
                    <a:pt x="154" y="668"/>
                    <a:pt x="273" y="764"/>
                    <a:pt x="416" y="807"/>
                  </a:cubicBezTo>
                  <a:cubicBezTo>
                    <a:pt x="467" y="823"/>
                    <a:pt x="520" y="830"/>
                    <a:pt x="573" y="830"/>
                  </a:cubicBezTo>
                  <a:cubicBezTo>
                    <a:pt x="664" y="830"/>
                    <a:pt x="754" y="807"/>
                    <a:pt x="833" y="760"/>
                  </a:cubicBezTo>
                  <a:cubicBezTo>
                    <a:pt x="948" y="689"/>
                    <a:pt x="1024" y="579"/>
                    <a:pt x="1073" y="456"/>
                  </a:cubicBezTo>
                  <a:cubicBezTo>
                    <a:pt x="1100" y="390"/>
                    <a:pt x="1116" y="320"/>
                    <a:pt x="1120" y="248"/>
                  </a:cubicBezTo>
                  <a:cubicBezTo>
                    <a:pt x="1122" y="208"/>
                    <a:pt x="1120" y="171"/>
                    <a:pt x="1113" y="130"/>
                  </a:cubicBezTo>
                  <a:cubicBezTo>
                    <a:pt x="1111" y="110"/>
                    <a:pt x="1103" y="91"/>
                    <a:pt x="1094" y="72"/>
                  </a:cubicBezTo>
                  <a:cubicBezTo>
                    <a:pt x="1093" y="70"/>
                    <a:pt x="1092" y="65"/>
                    <a:pt x="1091" y="64"/>
                  </a:cubicBezTo>
                  <a:lnTo>
                    <a:pt x="1091" y="64"/>
                  </a:lnTo>
                  <a:cubicBezTo>
                    <a:pt x="1091" y="64"/>
                    <a:pt x="1091" y="64"/>
                    <a:pt x="1091" y="64"/>
                  </a:cubicBezTo>
                  <a:cubicBezTo>
                    <a:pt x="1086" y="53"/>
                    <a:pt x="1081" y="42"/>
                    <a:pt x="1077" y="31"/>
                  </a:cubicBezTo>
                  <a:cubicBezTo>
                    <a:pt x="1067" y="11"/>
                    <a:pt x="1042" y="1"/>
                    <a:pt x="10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715" name="Shape 715"/>
        <p:cNvGrpSpPr/>
        <p:nvPr/>
      </p:nvGrpSpPr>
      <p:grpSpPr>
        <a:xfrm>
          <a:off x="0" y="0"/>
          <a:ext cx="0" cy="0"/>
          <a:chOff x="0" y="0"/>
          <a:chExt cx="0" cy="0"/>
        </a:xfrm>
      </p:grpSpPr>
      <p:sp>
        <p:nvSpPr>
          <p:cNvPr id="716" name="Google Shape;716;p22"/>
          <p:cNvSpPr txBox="1"/>
          <p:nvPr>
            <p:ph idx="4294967295" type="title"/>
          </p:nvPr>
        </p:nvSpPr>
        <p:spPr>
          <a:xfrm>
            <a:off x="192700" y="279500"/>
            <a:ext cx="7047300" cy="4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latin typeface="Arial"/>
                <a:ea typeface="Arial"/>
                <a:cs typeface="Arial"/>
                <a:sym typeface="Arial"/>
              </a:rPr>
              <a:t>Use Case Diagram </a:t>
            </a:r>
            <a:r>
              <a:rPr b="1" lang="en">
                <a:latin typeface="Arial"/>
                <a:ea typeface="Arial"/>
                <a:cs typeface="Arial"/>
                <a:sym typeface="Arial"/>
              </a:rPr>
              <a:t>:</a:t>
            </a:r>
            <a:endParaRPr b="1">
              <a:solidFill>
                <a:srgbClr val="FFFFFF"/>
              </a:solidFill>
              <a:latin typeface="Arial"/>
              <a:ea typeface="Arial"/>
              <a:cs typeface="Arial"/>
              <a:sym typeface="Arial"/>
            </a:endParaRPr>
          </a:p>
        </p:txBody>
      </p:sp>
      <p:pic>
        <p:nvPicPr>
          <p:cNvPr id="717" name="Google Shape;717;p22"/>
          <p:cNvPicPr preferRelativeResize="0"/>
          <p:nvPr/>
        </p:nvPicPr>
        <p:blipFill>
          <a:blip r:embed="rId3">
            <a:alphaModFix/>
          </a:blip>
          <a:stretch>
            <a:fillRect/>
          </a:stretch>
        </p:blipFill>
        <p:spPr>
          <a:xfrm>
            <a:off x="2153400" y="900875"/>
            <a:ext cx="6474918" cy="4076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721" name="Shape 721"/>
        <p:cNvGrpSpPr/>
        <p:nvPr/>
      </p:nvGrpSpPr>
      <p:grpSpPr>
        <a:xfrm>
          <a:off x="0" y="0"/>
          <a:ext cx="0" cy="0"/>
          <a:chOff x="0" y="0"/>
          <a:chExt cx="0" cy="0"/>
        </a:xfrm>
      </p:grpSpPr>
      <p:sp>
        <p:nvSpPr>
          <p:cNvPr id="722" name="Google Shape;722;p23"/>
          <p:cNvSpPr txBox="1"/>
          <p:nvPr>
            <p:ph idx="4294967295" type="title"/>
          </p:nvPr>
        </p:nvSpPr>
        <p:spPr>
          <a:xfrm>
            <a:off x="192700" y="279500"/>
            <a:ext cx="7047300" cy="4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latin typeface="Arial"/>
                <a:ea typeface="Arial"/>
                <a:cs typeface="Arial"/>
                <a:sym typeface="Arial"/>
              </a:rPr>
              <a:t>Screens:</a:t>
            </a:r>
            <a:endParaRPr b="1">
              <a:solidFill>
                <a:srgbClr val="FFFFFF"/>
              </a:solidFill>
              <a:latin typeface="Arial"/>
              <a:ea typeface="Arial"/>
              <a:cs typeface="Arial"/>
              <a:sym typeface="Arial"/>
            </a:endParaRPr>
          </a:p>
        </p:txBody>
      </p:sp>
      <p:pic>
        <p:nvPicPr>
          <p:cNvPr id="723" name="Google Shape;723;p23"/>
          <p:cNvPicPr preferRelativeResize="0"/>
          <p:nvPr/>
        </p:nvPicPr>
        <p:blipFill>
          <a:blip r:embed="rId3">
            <a:alphaModFix/>
          </a:blip>
          <a:stretch>
            <a:fillRect/>
          </a:stretch>
        </p:blipFill>
        <p:spPr>
          <a:xfrm>
            <a:off x="4303850" y="2238638"/>
            <a:ext cx="4641049" cy="2547975"/>
          </a:xfrm>
          <a:prstGeom prst="rect">
            <a:avLst/>
          </a:prstGeom>
          <a:noFill/>
          <a:ln>
            <a:noFill/>
          </a:ln>
        </p:spPr>
      </p:pic>
      <p:pic>
        <p:nvPicPr>
          <p:cNvPr id="724" name="Google Shape;724;p23"/>
          <p:cNvPicPr preferRelativeResize="0"/>
          <p:nvPr/>
        </p:nvPicPr>
        <p:blipFill>
          <a:blip r:embed="rId4">
            <a:alphaModFix/>
          </a:blip>
          <a:stretch>
            <a:fillRect/>
          </a:stretch>
        </p:blipFill>
        <p:spPr>
          <a:xfrm>
            <a:off x="3249925" y="578650"/>
            <a:ext cx="4112649" cy="1523900"/>
          </a:xfrm>
          <a:prstGeom prst="rect">
            <a:avLst/>
          </a:prstGeom>
          <a:noFill/>
          <a:ln>
            <a:noFill/>
          </a:ln>
        </p:spPr>
      </p:pic>
      <p:pic>
        <p:nvPicPr>
          <p:cNvPr id="725" name="Google Shape;725;p23"/>
          <p:cNvPicPr preferRelativeResize="0"/>
          <p:nvPr/>
        </p:nvPicPr>
        <p:blipFill>
          <a:blip r:embed="rId5">
            <a:alphaModFix/>
          </a:blip>
          <a:stretch>
            <a:fillRect/>
          </a:stretch>
        </p:blipFill>
        <p:spPr>
          <a:xfrm>
            <a:off x="192700" y="2238650"/>
            <a:ext cx="3898275" cy="2592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ntal Health Infographics by Slidesgo">
  <a:themeElements>
    <a:clrScheme name="Simple Light">
      <a:dk1>
        <a:srgbClr val="000000"/>
      </a:dk1>
      <a:lt1>
        <a:srgbClr val="FFFFFF"/>
      </a:lt1>
      <a:dk2>
        <a:srgbClr val="74D3DC"/>
      </a:dk2>
      <a:lt2>
        <a:srgbClr val="6146D9"/>
      </a:lt2>
      <a:accent1>
        <a:srgbClr val="C3EBEF"/>
      </a:accent1>
      <a:accent2>
        <a:srgbClr val="7E6CFB"/>
      </a:accent2>
      <a:accent3>
        <a:srgbClr val="77ADE6"/>
      </a:accent3>
      <a:accent4>
        <a:srgbClr val="70C2DF"/>
      </a:accent4>
      <a:accent5>
        <a:srgbClr val="3F2DA5"/>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