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3"/>
          <p:cNvCxnSpPr/>
          <p:nvPr/>
        </p:nvCxnSpPr>
        <p:spPr>
          <a:xfrm flipH="1" rot="10800000">
            <a:off x="1686383" y="1054502"/>
            <a:ext cx="10174310" cy="3863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102" name="Google Shape;102;p13"/>
          <p:cNvSpPr/>
          <p:nvPr/>
        </p:nvSpPr>
        <p:spPr>
          <a:xfrm>
            <a:off x="1081826" y="1828801"/>
            <a:ext cx="10071279" cy="4146996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8D41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416677" y="2125015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IN" sz="2750">
                <a:solidFill>
                  <a:schemeClr val="dk1"/>
                </a:solidFill>
              </a:rPr>
              <a:t>Detection of possible vulnerability to Depression before its onset</a:t>
            </a:r>
            <a:endParaRPr b="1" sz="3000"/>
          </a:p>
        </p:txBody>
      </p:sp>
      <p:sp>
        <p:nvSpPr>
          <p:cNvPr id="104" name="Google Shape;104;p13"/>
          <p:cNvSpPr txBox="1"/>
          <p:nvPr/>
        </p:nvSpPr>
        <p:spPr>
          <a:xfrm>
            <a:off x="1081826" y="3496614"/>
            <a:ext cx="5791200" cy="3361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Ayushi Gupta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Sanidhiya Sharma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Sanjana Jain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Vartika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4909351" y="3496615"/>
            <a:ext cx="624375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Supervisor Name:</a:t>
            </a:r>
            <a:endParaRPr/>
          </a:p>
          <a:p>
            <a:pPr indent="-355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Ms. Disha Mohini Pathak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Trainer Name:</a:t>
            </a:r>
            <a:endParaRPr/>
          </a:p>
          <a:p>
            <a:pPr indent="-355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Ashwin Perti</a:t>
            </a:r>
            <a:endParaRPr/>
          </a:p>
          <a:p>
            <a:pPr indent="-355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Ms. Sapna Jain 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682507" y="29111"/>
            <a:ext cx="9878097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ABES ENGINEERING COLLEGE GHAZIABAD</a:t>
            </a:r>
            <a:r>
              <a:rPr b="0" i="0" lang="en-IN" sz="2800" u="none" cap="none" strike="noStrik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accen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DEPARTMENT OF COMPUTER SCIENCE</a:t>
            </a:r>
            <a:endParaRPr/>
          </a:p>
        </p:txBody>
      </p:sp>
      <p:pic>
        <p:nvPicPr>
          <p:cNvPr descr="ABES Engineering College Employees, Location, Alumni | LinkedIn"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2890" cy="11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4"/>
          <p:cNvCxnSpPr/>
          <p:nvPr/>
        </p:nvCxnSpPr>
        <p:spPr>
          <a:xfrm flipH="1" rot="10800000">
            <a:off x="1416677" y="991674"/>
            <a:ext cx="10174310" cy="3863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113" name="Google Shape;113;p14"/>
          <p:cNvSpPr txBox="1"/>
          <p:nvPr/>
        </p:nvSpPr>
        <p:spPr>
          <a:xfrm>
            <a:off x="1893194" y="489397"/>
            <a:ext cx="90538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pic>
        <p:nvPicPr>
          <p:cNvPr descr="ABES Engineering College Employees, Location, Alumni | LinkedIn" id="114" name="Google Shape;1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2890" cy="114521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247135" y="1858498"/>
            <a:ext cx="11343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12529"/>
                </a:solidFill>
              </a:rPr>
              <a:t>As per WHO, Depression is a leading cause of disability worldwide and is a major contributor to the overall global burden of disease</a:t>
            </a:r>
            <a:r>
              <a:rPr i="0" lang="en-IN" sz="2200" u="none" cap="none" strike="noStrike">
                <a:solidFill>
                  <a:schemeClr val="dk1"/>
                </a:solidFill>
              </a:rPr>
              <a:t>, with estimated lifetime prevalence rates of 20% . Whilst the majority of individuals with depression and anxiety are treated in primary care settings, over </a:t>
            </a:r>
            <a:r>
              <a:rPr b="1" i="0" lang="en-IN" sz="2200" u="none" cap="none" strike="noStrike">
                <a:solidFill>
                  <a:schemeClr val="dk1"/>
                </a:solidFill>
              </a:rPr>
              <a:t>50% of people are not recognized or adequately treated</a:t>
            </a:r>
            <a:r>
              <a:rPr i="0" lang="en-IN" sz="2200" u="none" cap="none" strike="noStrike">
                <a:solidFill>
                  <a:schemeClr val="dk1"/>
                </a:solidFill>
              </a:rPr>
              <a:t> .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47135" y="3820352"/>
            <a:ext cx="113439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212529"/>
                </a:solidFill>
              </a:rPr>
              <a:t>With the rising spread of COVID19 and peak in the awareness of mental health, there is a vast increase in the subclinical population. The </a:t>
            </a:r>
            <a:r>
              <a:rPr b="1" lang="en-IN" sz="2500">
                <a:solidFill>
                  <a:srgbClr val="212529"/>
                </a:solidFill>
              </a:rPr>
              <a:t>earlier the detection, the earlier can intervention stunt the symptoms.</a:t>
            </a:r>
            <a:endParaRPr b="1" sz="2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9275294" y="4977925"/>
            <a:ext cx="2543339" cy="1723902"/>
            <a:chOff x="272699" y="603900"/>
            <a:chExt cx="4809643" cy="4128117"/>
          </a:xfrm>
        </p:grpSpPr>
        <p:sp>
          <p:nvSpPr>
            <p:cNvPr id="118" name="Google Shape;118;p14"/>
            <p:cNvSpPr/>
            <p:nvPr/>
          </p:nvSpPr>
          <p:spPr>
            <a:xfrm>
              <a:off x="4750042" y="2029297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1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1" y="686"/>
                    <a:pt x="1" y="877"/>
                    <a:pt x="118" y="995"/>
                  </a:cubicBezTo>
                  <a:cubicBezTo>
                    <a:pt x="161" y="1039"/>
                    <a:pt x="220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4" y="1066"/>
                    <a:pt x="502" y="933"/>
                    <a:pt x="520" y="807"/>
                  </a:cubicBezTo>
                  <a:cubicBezTo>
                    <a:pt x="549" y="613"/>
                    <a:pt x="468" y="423"/>
                    <a:pt x="387" y="244"/>
                  </a:cubicBezTo>
                  <a:cubicBezTo>
                    <a:pt x="352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4374118" y="2030309"/>
              <a:ext cx="46399" cy="90268"/>
            </a:xfrm>
            <a:custGeom>
              <a:rect b="b" l="l" r="r" t="t"/>
              <a:pathLst>
                <a:path extrusionOk="0" h="1070" w="550">
                  <a:moveTo>
                    <a:pt x="272" y="1"/>
                  </a:moveTo>
                  <a:cubicBezTo>
                    <a:pt x="192" y="161"/>
                    <a:pt x="114" y="358"/>
                    <a:pt x="52" y="530"/>
                  </a:cubicBezTo>
                  <a:cubicBezTo>
                    <a:pt x="1" y="686"/>
                    <a:pt x="3" y="877"/>
                    <a:pt x="118" y="995"/>
                  </a:cubicBezTo>
                  <a:cubicBezTo>
                    <a:pt x="161" y="1039"/>
                    <a:pt x="220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4" y="1066"/>
                    <a:pt x="502" y="933"/>
                    <a:pt x="520" y="807"/>
                  </a:cubicBezTo>
                  <a:cubicBezTo>
                    <a:pt x="549" y="614"/>
                    <a:pt x="468" y="422"/>
                    <a:pt x="389" y="244"/>
                  </a:cubicBezTo>
                  <a:cubicBezTo>
                    <a:pt x="353" y="163"/>
                    <a:pt x="321" y="71"/>
                    <a:pt x="272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561658" y="2029297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2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1" y="686"/>
                    <a:pt x="2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3"/>
                    <a:pt x="388" y="244"/>
                  </a:cubicBezTo>
                  <a:cubicBezTo>
                    <a:pt x="352" y="163"/>
                    <a:pt x="321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664075" y="2172967"/>
              <a:ext cx="46315" cy="90184"/>
            </a:xfrm>
            <a:custGeom>
              <a:rect b="b" l="l" r="r" t="t"/>
              <a:pathLst>
                <a:path extrusionOk="0" h="1069" w="549">
                  <a:moveTo>
                    <a:pt x="271" y="0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1" y="686"/>
                    <a:pt x="1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4" y="1065"/>
                    <a:pt x="502" y="933"/>
                    <a:pt x="520" y="807"/>
                  </a:cubicBezTo>
                  <a:cubicBezTo>
                    <a:pt x="548" y="613"/>
                    <a:pt x="467" y="423"/>
                    <a:pt x="387" y="244"/>
                  </a:cubicBezTo>
                  <a:cubicBezTo>
                    <a:pt x="352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4380361" y="2321361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1" y="0"/>
                  </a:moveTo>
                  <a:cubicBezTo>
                    <a:pt x="191" y="160"/>
                    <a:pt x="113" y="357"/>
                    <a:pt x="52" y="530"/>
                  </a:cubicBezTo>
                  <a:cubicBezTo>
                    <a:pt x="0" y="686"/>
                    <a:pt x="2" y="877"/>
                    <a:pt x="117" y="994"/>
                  </a:cubicBezTo>
                  <a:cubicBezTo>
                    <a:pt x="161" y="1038"/>
                    <a:pt x="220" y="1069"/>
                    <a:pt x="281" y="1069"/>
                  </a:cubicBezTo>
                  <a:cubicBezTo>
                    <a:pt x="282" y="1069"/>
                    <a:pt x="284" y="1069"/>
                    <a:pt x="286" y="1069"/>
                  </a:cubicBezTo>
                  <a:cubicBezTo>
                    <a:pt x="413" y="1065"/>
                    <a:pt x="501" y="933"/>
                    <a:pt x="520" y="807"/>
                  </a:cubicBezTo>
                  <a:cubicBezTo>
                    <a:pt x="549" y="613"/>
                    <a:pt x="467" y="422"/>
                    <a:pt x="387" y="243"/>
                  </a:cubicBezTo>
                  <a:cubicBezTo>
                    <a:pt x="351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4276594" y="2169339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2" y="0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1" y="686"/>
                    <a:pt x="2" y="877"/>
                    <a:pt x="117" y="995"/>
                  </a:cubicBezTo>
                  <a:cubicBezTo>
                    <a:pt x="160" y="1038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2"/>
                    <a:pt x="388" y="244"/>
                  </a:cubicBezTo>
                  <a:cubicBezTo>
                    <a:pt x="352" y="163"/>
                    <a:pt x="320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473751" y="2173051"/>
              <a:ext cx="46231" cy="90268"/>
            </a:xfrm>
            <a:custGeom>
              <a:rect b="b" l="l" r="r" t="t"/>
              <a:pathLst>
                <a:path extrusionOk="0" h="1070" w="548">
                  <a:moveTo>
                    <a:pt x="271" y="1"/>
                  </a:moveTo>
                  <a:cubicBezTo>
                    <a:pt x="192" y="162"/>
                    <a:pt x="113" y="358"/>
                    <a:pt x="52" y="530"/>
                  </a:cubicBezTo>
                  <a:cubicBezTo>
                    <a:pt x="0" y="686"/>
                    <a:pt x="1" y="877"/>
                    <a:pt x="117" y="995"/>
                  </a:cubicBezTo>
                  <a:cubicBezTo>
                    <a:pt x="160" y="1039"/>
                    <a:pt x="219" y="1070"/>
                    <a:pt x="281" y="1070"/>
                  </a:cubicBezTo>
                  <a:cubicBezTo>
                    <a:pt x="283" y="1070"/>
                    <a:pt x="284" y="1070"/>
                    <a:pt x="286" y="1070"/>
                  </a:cubicBezTo>
                  <a:cubicBezTo>
                    <a:pt x="413" y="1066"/>
                    <a:pt x="502" y="933"/>
                    <a:pt x="520" y="808"/>
                  </a:cubicBezTo>
                  <a:cubicBezTo>
                    <a:pt x="548" y="614"/>
                    <a:pt x="467" y="423"/>
                    <a:pt x="387" y="244"/>
                  </a:cubicBezTo>
                  <a:cubicBezTo>
                    <a:pt x="351" y="163"/>
                    <a:pt x="320" y="72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4581230" y="2317227"/>
              <a:ext cx="46231" cy="90184"/>
            </a:xfrm>
            <a:custGeom>
              <a:rect b="b" l="l" r="r" t="t"/>
              <a:pathLst>
                <a:path extrusionOk="0" h="1069" w="548">
                  <a:moveTo>
                    <a:pt x="271" y="1"/>
                  </a:moveTo>
                  <a:cubicBezTo>
                    <a:pt x="192" y="160"/>
                    <a:pt x="113" y="357"/>
                    <a:pt x="52" y="529"/>
                  </a:cubicBezTo>
                  <a:cubicBezTo>
                    <a:pt x="0" y="685"/>
                    <a:pt x="1" y="876"/>
                    <a:pt x="116" y="994"/>
                  </a:cubicBezTo>
                  <a:cubicBezTo>
                    <a:pt x="159" y="1038"/>
                    <a:pt x="217" y="1069"/>
                    <a:pt x="278" y="1069"/>
                  </a:cubicBezTo>
                  <a:cubicBezTo>
                    <a:pt x="281" y="1069"/>
                    <a:pt x="283" y="1069"/>
                    <a:pt x="286" y="1068"/>
                  </a:cubicBezTo>
                  <a:cubicBezTo>
                    <a:pt x="413" y="1065"/>
                    <a:pt x="501" y="933"/>
                    <a:pt x="520" y="807"/>
                  </a:cubicBezTo>
                  <a:cubicBezTo>
                    <a:pt x="548" y="614"/>
                    <a:pt x="467" y="422"/>
                    <a:pt x="387" y="243"/>
                  </a:cubicBezTo>
                  <a:cubicBezTo>
                    <a:pt x="351" y="163"/>
                    <a:pt x="320" y="70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4485309" y="2462247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1" y="1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0" y="686"/>
                    <a:pt x="1" y="877"/>
                    <a:pt x="117" y="994"/>
                  </a:cubicBezTo>
                  <a:cubicBezTo>
                    <a:pt x="161" y="1039"/>
                    <a:pt x="220" y="1070"/>
                    <a:pt x="281" y="1070"/>
                  </a:cubicBezTo>
                  <a:cubicBezTo>
                    <a:pt x="283" y="1070"/>
                    <a:pt x="284" y="1070"/>
                    <a:pt x="286" y="1069"/>
                  </a:cubicBezTo>
                  <a:cubicBezTo>
                    <a:pt x="413" y="1065"/>
                    <a:pt x="502" y="933"/>
                    <a:pt x="520" y="808"/>
                  </a:cubicBezTo>
                  <a:cubicBezTo>
                    <a:pt x="549" y="614"/>
                    <a:pt x="468" y="422"/>
                    <a:pt x="387" y="244"/>
                  </a:cubicBezTo>
                  <a:cubicBezTo>
                    <a:pt x="351" y="163"/>
                    <a:pt x="320" y="71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4192989" y="2029297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2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0" y="686"/>
                    <a:pt x="2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3"/>
                    <a:pt x="388" y="244"/>
                  </a:cubicBezTo>
                  <a:cubicBezTo>
                    <a:pt x="352" y="163"/>
                    <a:pt x="320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4685419" y="2446471"/>
              <a:ext cx="46315" cy="90184"/>
            </a:xfrm>
            <a:custGeom>
              <a:rect b="b" l="l" r="r" t="t"/>
              <a:pathLst>
                <a:path extrusionOk="0" h="1069" w="549">
                  <a:moveTo>
                    <a:pt x="271" y="0"/>
                  </a:moveTo>
                  <a:cubicBezTo>
                    <a:pt x="192" y="160"/>
                    <a:pt x="113" y="356"/>
                    <a:pt x="52" y="528"/>
                  </a:cubicBezTo>
                  <a:cubicBezTo>
                    <a:pt x="1" y="685"/>
                    <a:pt x="2" y="877"/>
                    <a:pt x="117" y="994"/>
                  </a:cubicBezTo>
                  <a:cubicBezTo>
                    <a:pt x="160" y="1038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4"/>
                    <a:pt x="502" y="933"/>
                    <a:pt x="520" y="807"/>
                  </a:cubicBezTo>
                  <a:cubicBezTo>
                    <a:pt x="548" y="613"/>
                    <a:pt x="467" y="422"/>
                    <a:pt x="388" y="243"/>
                  </a:cubicBezTo>
                  <a:cubicBezTo>
                    <a:pt x="352" y="162"/>
                    <a:pt x="320" y="70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275750" y="2446471"/>
              <a:ext cx="46315" cy="90184"/>
            </a:xfrm>
            <a:custGeom>
              <a:rect b="b" l="l" r="r" t="t"/>
              <a:pathLst>
                <a:path extrusionOk="0" h="1069" w="549">
                  <a:moveTo>
                    <a:pt x="271" y="0"/>
                  </a:moveTo>
                  <a:cubicBezTo>
                    <a:pt x="192" y="160"/>
                    <a:pt x="113" y="356"/>
                    <a:pt x="52" y="528"/>
                  </a:cubicBezTo>
                  <a:cubicBezTo>
                    <a:pt x="0" y="685"/>
                    <a:pt x="1" y="877"/>
                    <a:pt x="117" y="994"/>
                  </a:cubicBezTo>
                  <a:cubicBezTo>
                    <a:pt x="160" y="1038"/>
                    <a:pt x="220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3" y="1064"/>
                    <a:pt x="502" y="933"/>
                    <a:pt x="520" y="807"/>
                  </a:cubicBezTo>
                  <a:cubicBezTo>
                    <a:pt x="549" y="613"/>
                    <a:pt x="467" y="422"/>
                    <a:pt x="387" y="243"/>
                  </a:cubicBezTo>
                  <a:cubicBezTo>
                    <a:pt x="351" y="162"/>
                    <a:pt x="320" y="70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878819" y="1491145"/>
              <a:ext cx="1140075" cy="490146"/>
            </a:xfrm>
            <a:custGeom>
              <a:rect b="b" l="l" r="r" t="t"/>
              <a:pathLst>
                <a:path extrusionOk="0" h="5810" w="13514">
                  <a:moveTo>
                    <a:pt x="6194" y="0"/>
                  </a:moveTo>
                  <a:cubicBezTo>
                    <a:pt x="5925" y="0"/>
                    <a:pt x="5661" y="33"/>
                    <a:pt x="5415" y="98"/>
                  </a:cubicBezTo>
                  <a:cubicBezTo>
                    <a:pt x="4349" y="380"/>
                    <a:pt x="3543" y="1372"/>
                    <a:pt x="3480" y="2491"/>
                  </a:cubicBezTo>
                  <a:cubicBezTo>
                    <a:pt x="3173" y="2318"/>
                    <a:pt x="2809" y="2234"/>
                    <a:pt x="2433" y="2234"/>
                  </a:cubicBezTo>
                  <a:cubicBezTo>
                    <a:pt x="1788" y="2234"/>
                    <a:pt x="1112" y="2482"/>
                    <a:pt x="649" y="2954"/>
                  </a:cubicBezTo>
                  <a:cubicBezTo>
                    <a:pt x="197" y="3413"/>
                    <a:pt x="0" y="4198"/>
                    <a:pt x="37" y="4860"/>
                  </a:cubicBezTo>
                  <a:cubicBezTo>
                    <a:pt x="66" y="5396"/>
                    <a:pt x="522" y="5809"/>
                    <a:pt x="1060" y="5809"/>
                  </a:cubicBezTo>
                  <a:lnTo>
                    <a:pt x="12275" y="5809"/>
                  </a:lnTo>
                  <a:cubicBezTo>
                    <a:pt x="12999" y="5809"/>
                    <a:pt x="13514" y="5072"/>
                    <a:pt x="13229" y="4406"/>
                  </a:cubicBezTo>
                  <a:cubicBezTo>
                    <a:pt x="13227" y="4402"/>
                    <a:pt x="13225" y="4397"/>
                    <a:pt x="13224" y="4393"/>
                  </a:cubicBezTo>
                  <a:cubicBezTo>
                    <a:pt x="13042" y="3980"/>
                    <a:pt x="12615" y="3674"/>
                    <a:pt x="12169" y="3674"/>
                  </a:cubicBezTo>
                  <a:cubicBezTo>
                    <a:pt x="12136" y="3674"/>
                    <a:pt x="12103" y="3675"/>
                    <a:pt x="12069" y="3679"/>
                  </a:cubicBezTo>
                  <a:cubicBezTo>
                    <a:pt x="12140" y="2748"/>
                    <a:pt x="11868" y="1916"/>
                    <a:pt x="11203" y="1388"/>
                  </a:cubicBezTo>
                  <a:cubicBezTo>
                    <a:pt x="10816" y="1079"/>
                    <a:pt x="10290" y="949"/>
                    <a:pt x="9764" y="949"/>
                  </a:cubicBezTo>
                  <a:cubicBezTo>
                    <a:pt x="9340" y="949"/>
                    <a:pt x="8917" y="1033"/>
                    <a:pt x="8566" y="1178"/>
                  </a:cubicBezTo>
                  <a:cubicBezTo>
                    <a:pt x="8053" y="372"/>
                    <a:pt x="7094" y="0"/>
                    <a:pt x="6194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352974" y="603900"/>
              <a:ext cx="775966" cy="333569"/>
            </a:xfrm>
            <a:custGeom>
              <a:rect b="b" l="l" r="r" t="t"/>
              <a:pathLst>
                <a:path extrusionOk="0" h="3954" w="9198">
                  <a:moveTo>
                    <a:pt x="4217" y="0"/>
                  </a:moveTo>
                  <a:cubicBezTo>
                    <a:pt x="4034" y="0"/>
                    <a:pt x="3854" y="23"/>
                    <a:pt x="3687" y="67"/>
                  </a:cubicBezTo>
                  <a:cubicBezTo>
                    <a:pt x="2961" y="258"/>
                    <a:pt x="2412" y="934"/>
                    <a:pt x="2369" y="1694"/>
                  </a:cubicBezTo>
                  <a:cubicBezTo>
                    <a:pt x="2161" y="1577"/>
                    <a:pt x="1913" y="1520"/>
                    <a:pt x="1658" y="1520"/>
                  </a:cubicBezTo>
                  <a:cubicBezTo>
                    <a:pt x="1218" y="1520"/>
                    <a:pt x="757" y="1689"/>
                    <a:pt x="442" y="2010"/>
                  </a:cubicBezTo>
                  <a:cubicBezTo>
                    <a:pt x="135" y="2323"/>
                    <a:pt x="0" y="2856"/>
                    <a:pt x="26" y="3307"/>
                  </a:cubicBezTo>
                  <a:cubicBezTo>
                    <a:pt x="46" y="3672"/>
                    <a:pt x="357" y="3954"/>
                    <a:pt x="722" y="3954"/>
                  </a:cubicBezTo>
                  <a:lnTo>
                    <a:pt x="8355" y="3954"/>
                  </a:lnTo>
                  <a:cubicBezTo>
                    <a:pt x="8848" y="3954"/>
                    <a:pt x="9198" y="3452"/>
                    <a:pt x="9004" y="2999"/>
                  </a:cubicBezTo>
                  <a:cubicBezTo>
                    <a:pt x="9003" y="2995"/>
                    <a:pt x="9002" y="2993"/>
                    <a:pt x="9001" y="2989"/>
                  </a:cubicBezTo>
                  <a:cubicBezTo>
                    <a:pt x="8877" y="2708"/>
                    <a:pt x="8586" y="2500"/>
                    <a:pt x="8281" y="2500"/>
                  </a:cubicBezTo>
                  <a:cubicBezTo>
                    <a:pt x="8259" y="2500"/>
                    <a:pt x="8237" y="2501"/>
                    <a:pt x="8215" y="2503"/>
                  </a:cubicBezTo>
                  <a:cubicBezTo>
                    <a:pt x="8264" y="1870"/>
                    <a:pt x="8078" y="1304"/>
                    <a:pt x="7625" y="944"/>
                  </a:cubicBezTo>
                  <a:cubicBezTo>
                    <a:pt x="7362" y="734"/>
                    <a:pt x="7004" y="645"/>
                    <a:pt x="6646" y="645"/>
                  </a:cubicBezTo>
                  <a:cubicBezTo>
                    <a:pt x="6358" y="645"/>
                    <a:pt x="6070" y="703"/>
                    <a:pt x="5831" y="802"/>
                  </a:cubicBezTo>
                  <a:cubicBezTo>
                    <a:pt x="5482" y="253"/>
                    <a:pt x="4829" y="0"/>
                    <a:pt x="4217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272699" y="1029089"/>
              <a:ext cx="4708946" cy="3372307"/>
            </a:xfrm>
            <a:custGeom>
              <a:rect b="b" l="l" r="r" t="t"/>
              <a:pathLst>
                <a:path extrusionOk="0" h="39974" w="55818">
                  <a:moveTo>
                    <a:pt x="29007" y="1"/>
                  </a:moveTo>
                  <a:cubicBezTo>
                    <a:pt x="27019" y="1"/>
                    <a:pt x="24959" y="1124"/>
                    <a:pt x="23805" y="2733"/>
                  </a:cubicBezTo>
                  <a:cubicBezTo>
                    <a:pt x="22730" y="1558"/>
                    <a:pt x="21133" y="917"/>
                    <a:pt x="19545" y="917"/>
                  </a:cubicBezTo>
                  <a:cubicBezTo>
                    <a:pt x="18756" y="917"/>
                    <a:pt x="17970" y="1076"/>
                    <a:pt x="17251" y="1405"/>
                  </a:cubicBezTo>
                  <a:cubicBezTo>
                    <a:pt x="15084" y="2398"/>
                    <a:pt x="13638" y="4929"/>
                    <a:pt x="13920" y="7296"/>
                  </a:cubicBezTo>
                  <a:cubicBezTo>
                    <a:pt x="13480" y="7175"/>
                    <a:pt x="13026" y="7116"/>
                    <a:pt x="12571" y="7116"/>
                  </a:cubicBezTo>
                  <a:cubicBezTo>
                    <a:pt x="11284" y="7116"/>
                    <a:pt x="9994" y="7587"/>
                    <a:pt x="9037" y="8450"/>
                  </a:cubicBezTo>
                  <a:cubicBezTo>
                    <a:pt x="7741" y="9618"/>
                    <a:pt x="7096" y="11467"/>
                    <a:pt x="7385" y="13187"/>
                  </a:cubicBezTo>
                  <a:cubicBezTo>
                    <a:pt x="5832" y="13626"/>
                    <a:pt x="4459" y="14907"/>
                    <a:pt x="3961" y="16443"/>
                  </a:cubicBezTo>
                  <a:cubicBezTo>
                    <a:pt x="3461" y="17978"/>
                    <a:pt x="3777" y="19753"/>
                    <a:pt x="4775" y="21023"/>
                  </a:cubicBezTo>
                  <a:cubicBezTo>
                    <a:pt x="4279" y="21243"/>
                    <a:pt x="3728" y="21499"/>
                    <a:pt x="3321" y="21858"/>
                  </a:cubicBezTo>
                  <a:cubicBezTo>
                    <a:pt x="2744" y="22368"/>
                    <a:pt x="2407" y="23114"/>
                    <a:pt x="2292" y="23875"/>
                  </a:cubicBezTo>
                  <a:cubicBezTo>
                    <a:pt x="2176" y="24637"/>
                    <a:pt x="2268" y="25417"/>
                    <a:pt x="2442" y="26168"/>
                  </a:cubicBezTo>
                  <a:cubicBezTo>
                    <a:pt x="978" y="27336"/>
                    <a:pt x="1" y="29239"/>
                    <a:pt x="376" y="31075"/>
                  </a:cubicBezTo>
                  <a:cubicBezTo>
                    <a:pt x="739" y="32854"/>
                    <a:pt x="2389" y="34348"/>
                    <a:pt x="4193" y="34348"/>
                  </a:cubicBezTo>
                  <a:cubicBezTo>
                    <a:pt x="4250" y="34348"/>
                    <a:pt x="4308" y="34346"/>
                    <a:pt x="4366" y="34343"/>
                  </a:cubicBezTo>
                  <a:lnTo>
                    <a:pt x="4366" y="34343"/>
                  </a:lnTo>
                  <a:cubicBezTo>
                    <a:pt x="4216" y="35093"/>
                    <a:pt x="4175" y="35894"/>
                    <a:pt x="4422" y="36617"/>
                  </a:cubicBezTo>
                  <a:cubicBezTo>
                    <a:pt x="4637" y="37247"/>
                    <a:pt x="5128" y="37762"/>
                    <a:pt x="5710" y="38086"/>
                  </a:cubicBezTo>
                  <a:cubicBezTo>
                    <a:pt x="6293" y="38411"/>
                    <a:pt x="6961" y="38557"/>
                    <a:pt x="7626" y="38596"/>
                  </a:cubicBezTo>
                  <a:cubicBezTo>
                    <a:pt x="7726" y="38602"/>
                    <a:pt x="7827" y="38606"/>
                    <a:pt x="7929" y="38606"/>
                  </a:cubicBezTo>
                  <a:cubicBezTo>
                    <a:pt x="8707" y="38606"/>
                    <a:pt x="9510" y="38417"/>
                    <a:pt x="10036" y="37857"/>
                  </a:cubicBezTo>
                  <a:cubicBezTo>
                    <a:pt x="10541" y="38798"/>
                    <a:pt x="11794" y="39465"/>
                    <a:pt x="12837" y="39701"/>
                  </a:cubicBezTo>
                  <a:cubicBezTo>
                    <a:pt x="13612" y="39876"/>
                    <a:pt x="14394" y="39974"/>
                    <a:pt x="15172" y="39974"/>
                  </a:cubicBezTo>
                  <a:cubicBezTo>
                    <a:pt x="16077" y="39974"/>
                    <a:pt x="16977" y="39842"/>
                    <a:pt x="17853" y="39550"/>
                  </a:cubicBezTo>
                  <a:cubicBezTo>
                    <a:pt x="19484" y="39007"/>
                    <a:pt x="20942" y="37692"/>
                    <a:pt x="21574" y="36093"/>
                  </a:cubicBezTo>
                  <a:cubicBezTo>
                    <a:pt x="22208" y="36592"/>
                    <a:pt x="22893" y="36919"/>
                    <a:pt x="23692" y="37025"/>
                  </a:cubicBezTo>
                  <a:cubicBezTo>
                    <a:pt x="23938" y="37057"/>
                    <a:pt x="24188" y="37076"/>
                    <a:pt x="24437" y="37076"/>
                  </a:cubicBezTo>
                  <a:cubicBezTo>
                    <a:pt x="24853" y="37076"/>
                    <a:pt x="25267" y="37023"/>
                    <a:pt x="25661" y="36888"/>
                  </a:cubicBezTo>
                  <a:cubicBezTo>
                    <a:pt x="26464" y="36615"/>
                    <a:pt x="27143" y="35997"/>
                    <a:pt x="27492" y="35223"/>
                  </a:cubicBezTo>
                  <a:cubicBezTo>
                    <a:pt x="27862" y="35819"/>
                    <a:pt x="28514" y="36290"/>
                    <a:pt x="29171" y="36537"/>
                  </a:cubicBezTo>
                  <a:cubicBezTo>
                    <a:pt x="29701" y="36736"/>
                    <a:pt x="30268" y="36855"/>
                    <a:pt x="30833" y="36855"/>
                  </a:cubicBezTo>
                  <a:cubicBezTo>
                    <a:pt x="31118" y="36855"/>
                    <a:pt x="31402" y="36824"/>
                    <a:pt x="31681" y="36758"/>
                  </a:cubicBezTo>
                  <a:cubicBezTo>
                    <a:pt x="32510" y="36562"/>
                    <a:pt x="33277" y="36026"/>
                    <a:pt x="33646" y="35257"/>
                  </a:cubicBezTo>
                  <a:cubicBezTo>
                    <a:pt x="33945" y="35869"/>
                    <a:pt x="34438" y="36344"/>
                    <a:pt x="34966" y="36774"/>
                  </a:cubicBezTo>
                  <a:cubicBezTo>
                    <a:pt x="36221" y="37797"/>
                    <a:pt x="37917" y="38106"/>
                    <a:pt x="39535" y="38128"/>
                  </a:cubicBezTo>
                  <a:cubicBezTo>
                    <a:pt x="39600" y="38129"/>
                    <a:pt x="39665" y="38130"/>
                    <a:pt x="39730" y="38130"/>
                  </a:cubicBezTo>
                  <a:cubicBezTo>
                    <a:pt x="40708" y="38130"/>
                    <a:pt x="41694" y="38027"/>
                    <a:pt x="42613" y="37698"/>
                  </a:cubicBezTo>
                  <a:cubicBezTo>
                    <a:pt x="43594" y="37347"/>
                    <a:pt x="44499" y="36719"/>
                    <a:pt x="45047" y="35833"/>
                  </a:cubicBezTo>
                  <a:cubicBezTo>
                    <a:pt x="45502" y="36748"/>
                    <a:pt x="46649" y="37184"/>
                    <a:pt x="47668" y="37238"/>
                  </a:cubicBezTo>
                  <a:cubicBezTo>
                    <a:pt x="47740" y="37242"/>
                    <a:pt x="47813" y="37244"/>
                    <a:pt x="47885" y="37244"/>
                  </a:cubicBezTo>
                  <a:cubicBezTo>
                    <a:pt x="48832" y="37244"/>
                    <a:pt x="49776" y="36913"/>
                    <a:pt x="50522" y="36328"/>
                  </a:cubicBezTo>
                  <a:cubicBezTo>
                    <a:pt x="50935" y="36004"/>
                    <a:pt x="51291" y="35602"/>
                    <a:pt x="51530" y="35134"/>
                  </a:cubicBezTo>
                  <a:cubicBezTo>
                    <a:pt x="51783" y="34637"/>
                    <a:pt x="51898" y="34070"/>
                    <a:pt x="51859" y="33512"/>
                  </a:cubicBezTo>
                  <a:lnTo>
                    <a:pt x="51859" y="33512"/>
                  </a:lnTo>
                  <a:cubicBezTo>
                    <a:pt x="52016" y="33537"/>
                    <a:pt x="52174" y="33549"/>
                    <a:pt x="52332" y="33549"/>
                  </a:cubicBezTo>
                  <a:cubicBezTo>
                    <a:pt x="53283" y="33549"/>
                    <a:pt x="54209" y="33106"/>
                    <a:pt x="54828" y="32365"/>
                  </a:cubicBezTo>
                  <a:cubicBezTo>
                    <a:pt x="55548" y="31502"/>
                    <a:pt x="55818" y="30301"/>
                    <a:pt x="55612" y="29197"/>
                  </a:cubicBezTo>
                  <a:cubicBezTo>
                    <a:pt x="55406" y="28092"/>
                    <a:pt x="54634" y="26956"/>
                    <a:pt x="53665" y="26378"/>
                  </a:cubicBezTo>
                  <a:cubicBezTo>
                    <a:pt x="54532" y="25616"/>
                    <a:pt x="54885" y="24049"/>
                    <a:pt x="54588" y="22935"/>
                  </a:cubicBezTo>
                  <a:cubicBezTo>
                    <a:pt x="54291" y="21820"/>
                    <a:pt x="53483" y="20958"/>
                    <a:pt x="52531" y="20410"/>
                  </a:cubicBezTo>
                  <a:cubicBezTo>
                    <a:pt x="53602" y="19414"/>
                    <a:pt x="53795" y="17747"/>
                    <a:pt x="53427" y="16333"/>
                  </a:cubicBezTo>
                  <a:cubicBezTo>
                    <a:pt x="53191" y="15427"/>
                    <a:pt x="52738" y="14553"/>
                    <a:pt x="52015" y="13956"/>
                  </a:cubicBezTo>
                  <a:cubicBezTo>
                    <a:pt x="51437" y="13479"/>
                    <a:pt x="50579" y="13055"/>
                    <a:pt x="49803" y="13055"/>
                  </a:cubicBezTo>
                  <a:cubicBezTo>
                    <a:pt x="49611" y="13055"/>
                    <a:pt x="49423" y="13081"/>
                    <a:pt x="49246" y="13139"/>
                  </a:cubicBezTo>
                  <a:cubicBezTo>
                    <a:pt x="49627" y="11477"/>
                    <a:pt x="49109" y="9636"/>
                    <a:pt x="47915" y="8417"/>
                  </a:cubicBezTo>
                  <a:cubicBezTo>
                    <a:pt x="46970" y="7452"/>
                    <a:pt x="45464" y="6941"/>
                    <a:pt x="44049" y="6941"/>
                  </a:cubicBezTo>
                  <a:cubicBezTo>
                    <a:pt x="43677" y="6941"/>
                    <a:pt x="43310" y="6976"/>
                    <a:pt x="42963" y="7048"/>
                  </a:cubicBezTo>
                  <a:cubicBezTo>
                    <a:pt x="43089" y="5055"/>
                    <a:pt x="41872" y="3044"/>
                    <a:pt x="40047" y="2232"/>
                  </a:cubicBezTo>
                  <a:cubicBezTo>
                    <a:pt x="39488" y="1983"/>
                    <a:pt x="38878" y="1867"/>
                    <a:pt x="38261" y="1867"/>
                  </a:cubicBezTo>
                  <a:cubicBezTo>
                    <a:pt x="36864" y="1867"/>
                    <a:pt x="35430" y="2461"/>
                    <a:pt x="34461" y="3451"/>
                  </a:cubicBezTo>
                  <a:cubicBezTo>
                    <a:pt x="33527" y="1546"/>
                    <a:pt x="31548" y="195"/>
                    <a:pt x="29434" y="19"/>
                  </a:cubicBezTo>
                  <a:cubicBezTo>
                    <a:pt x="29293" y="7"/>
                    <a:pt x="29150" y="1"/>
                    <a:pt x="290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981522" y="1846060"/>
              <a:ext cx="3007101" cy="2885957"/>
            </a:xfrm>
            <a:custGeom>
              <a:rect b="b" l="l" r="r" t="t"/>
              <a:pathLst>
                <a:path extrusionOk="0" h="34209" w="35645">
                  <a:moveTo>
                    <a:pt x="20904" y="0"/>
                  </a:moveTo>
                  <a:cubicBezTo>
                    <a:pt x="20118" y="0"/>
                    <a:pt x="19335" y="71"/>
                    <a:pt x="18564" y="233"/>
                  </a:cubicBezTo>
                  <a:cubicBezTo>
                    <a:pt x="16390" y="692"/>
                    <a:pt x="14318" y="1955"/>
                    <a:pt x="13274" y="3892"/>
                  </a:cubicBezTo>
                  <a:cubicBezTo>
                    <a:pt x="13212" y="3732"/>
                    <a:pt x="13151" y="3572"/>
                    <a:pt x="13089" y="3411"/>
                  </a:cubicBezTo>
                  <a:cubicBezTo>
                    <a:pt x="12900" y="3611"/>
                    <a:pt x="12909" y="3916"/>
                    <a:pt x="12876" y="4188"/>
                  </a:cubicBezTo>
                  <a:cubicBezTo>
                    <a:pt x="12813" y="4698"/>
                    <a:pt x="12546" y="5182"/>
                    <a:pt x="12147" y="5514"/>
                  </a:cubicBezTo>
                  <a:cubicBezTo>
                    <a:pt x="12282" y="5471"/>
                    <a:pt x="12416" y="5428"/>
                    <a:pt x="12551" y="5385"/>
                  </a:cubicBezTo>
                  <a:lnTo>
                    <a:pt x="12551" y="5385"/>
                  </a:lnTo>
                  <a:cubicBezTo>
                    <a:pt x="12232" y="6376"/>
                    <a:pt x="12100" y="7892"/>
                    <a:pt x="12244" y="8923"/>
                  </a:cubicBezTo>
                  <a:cubicBezTo>
                    <a:pt x="12575" y="11282"/>
                    <a:pt x="14702" y="13211"/>
                    <a:pt x="15063" y="15566"/>
                  </a:cubicBezTo>
                  <a:cubicBezTo>
                    <a:pt x="15247" y="16757"/>
                    <a:pt x="14859" y="18463"/>
                    <a:pt x="14252" y="19509"/>
                  </a:cubicBezTo>
                  <a:cubicBezTo>
                    <a:pt x="13753" y="20370"/>
                    <a:pt x="13058" y="21124"/>
                    <a:pt x="12129" y="21663"/>
                  </a:cubicBezTo>
                  <a:cubicBezTo>
                    <a:pt x="10993" y="22319"/>
                    <a:pt x="10152" y="22920"/>
                    <a:pt x="9191" y="23455"/>
                  </a:cubicBezTo>
                  <a:cubicBezTo>
                    <a:pt x="8203" y="24004"/>
                    <a:pt x="7735" y="24143"/>
                    <a:pt x="6883" y="24535"/>
                  </a:cubicBezTo>
                  <a:cubicBezTo>
                    <a:pt x="6149" y="24872"/>
                    <a:pt x="5359" y="25077"/>
                    <a:pt x="4619" y="25401"/>
                  </a:cubicBezTo>
                  <a:cubicBezTo>
                    <a:pt x="1851" y="26611"/>
                    <a:pt x="0" y="29611"/>
                    <a:pt x="181" y="32592"/>
                  </a:cubicBezTo>
                  <a:cubicBezTo>
                    <a:pt x="2384" y="33666"/>
                    <a:pt x="4995" y="34209"/>
                    <a:pt x="7596" y="34209"/>
                  </a:cubicBezTo>
                  <a:cubicBezTo>
                    <a:pt x="9893" y="34209"/>
                    <a:pt x="12181" y="33785"/>
                    <a:pt x="14171" y="32930"/>
                  </a:cubicBezTo>
                  <a:cubicBezTo>
                    <a:pt x="15944" y="32169"/>
                    <a:pt x="17618" y="31077"/>
                    <a:pt x="19533" y="30815"/>
                  </a:cubicBezTo>
                  <a:cubicBezTo>
                    <a:pt x="19866" y="30769"/>
                    <a:pt x="20201" y="30750"/>
                    <a:pt x="20537" y="30750"/>
                  </a:cubicBezTo>
                  <a:cubicBezTo>
                    <a:pt x="21408" y="30750"/>
                    <a:pt x="22283" y="30881"/>
                    <a:pt x="23145" y="31026"/>
                  </a:cubicBezTo>
                  <a:cubicBezTo>
                    <a:pt x="26036" y="31512"/>
                    <a:pt x="28987" y="32152"/>
                    <a:pt x="31891" y="32152"/>
                  </a:cubicBezTo>
                  <a:cubicBezTo>
                    <a:pt x="33154" y="32152"/>
                    <a:pt x="34408" y="32031"/>
                    <a:pt x="35644" y="31724"/>
                  </a:cubicBezTo>
                  <a:cubicBezTo>
                    <a:pt x="35446" y="30466"/>
                    <a:pt x="34919" y="29046"/>
                    <a:pt x="34013" y="28140"/>
                  </a:cubicBezTo>
                  <a:cubicBezTo>
                    <a:pt x="32748" y="26874"/>
                    <a:pt x="30899" y="26420"/>
                    <a:pt x="29209" y="25804"/>
                  </a:cubicBezTo>
                  <a:cubicBezTo>
                    <a:pt x="27611" y="25221"/>
                    <a:pt x="26084" y="24450"/>
                    <a:pt x="24671" y="23511"/>
                  </a:cubicBezTo>
                  <a:cubicBezTo>
                    <a:pt x="23953" y="23034"/>
                    <a:pt x="23038" y="22396"/>
                    <a:pt x="23330" y="21593"/>
                  </a:cubicBezTo>
                  <a:cubicBezTo>
                    <a:pt x="23585" y="20894"/>
                    <a:pt x="23840" y="20197"/>
                    <a:pt x="24094" y="19498"/>
                  </a:cubicBezTo>
                  <a:cubicBezTo>
                    <a:pt x="24124" y="19418"/>
                    <a:pt x="24201" y="19279"/>
                    <a:pt x="24286" y="19264"/>
                  </a:cubicBezTo>
                  <a:cubicBezTo>
                    <a:pt x="25235" y="19482"/>
                    <a:pt x="26208" y="19607"/>
                    <a:pt x="27184" y="19634"/>
                  </a:cubicBezTo>
                  <a:cubicBezTo>
                    <a:pt x="27245" y="19636"/>
                    <a:pt x="27307" y="19637"/>
                    <a:pt x="27368" y="19637"/>
                  </a:cubicBezTo>
                  <a:cubicBezTo>
                    <a:pt x="27566" y="19637"/>
                    <a:pt x="27765" y="19624"/>
                    <a:pt x="27954" y="19568"/>
                  </a:cubicBezTo>
                  <a:cubicBezTo>
                    <a:pt x="28658" y="19363"/>
                    <a:pt x="29087" y="18662"/>
                    <a:pt x="28890" y="17965"/>
                  </a:cubicBezTo>
                  <a:cubicBezTo>
                    <a:pt x="28797" y="17637"/>
                    <a:pt x="28588" y="17297"/>
                    <a:pt x="28716" y="16980"/>
                  </a:cubicBezTo>
                  <a:cubicBezTo>
                    <a:pt x="28778" y="16824"/>
                    <a:pt x="28912" y="16709"/>
                    <a:pt x="29014" y="16574"/>
                  </a:cubicBezTo>
                  <a:cubicBezTo>
                    <a:pt x="29114" y="16438"/>
                    <a:pt x="29180" y="16248"/>
                    <a:pt x="29090" y="16106"/>
                  </a:cubicBezTo>
                  <a:cubicBezTo>
                    <a:pt x="29039" y="16026"/>
                    <a:pt x="28945" y="15974"/>
                    <a:pt x="28910" y="15887"/>
                  </a:cubicBezTo>
                  <a:cubicBezTo>
                    <a:pt x="28826" y="15673"/>
                    <a:pt x="29124" y="15512"/>
                    <a:pt x="29210" y="15299"/>
                  </a:cubicBezTo>
                  <a:cubicBezTo>
                    <a:pt x="29358" y="14929"/>
                    <a:pt x="28834" y="14472"/>
                    <a:pt x="28933" y="14086"/>
                  </a:cubicBezTo>
                  <a:cubicBezTo>
                    <a:pt x="29373" y="14072"/>
                    <a:pt x="29808" y="13922"/>
                    <a:pt x="30163" y="13666"/>
                  </a:cubicBezTo>
                  <a:cubicBezTo>
                    <a:pt x="30247" y="13604"/>
                    <a:pt x="30332" y="13531"/>
                    <a:pt x="30359" y="13431"/>
                  </a:cubicBezTo>
                  <a:cubicBezTo>
                    <a:pt x="30397" y="13292"/>
                    <a:pt x="30314" y="13151"/>
                    <a:pt x="30235" y="13030"/>
                  </a:cubicBezTo>
                  <a:cubicBezTo>
                    <a:pt x="29757" y="12301"/>
                    <a:pt x="29278" y="11571"/>
                    <a:pt x="28800" y="10842"/>
                  </a:cubicBezTo>
                  <a:cubicBezTo>
                    <a:pt x="28668" y="10640"/>
                    <a:pt x="28533" y="10434"/>
                    <a:pt x="28464" y="10204"/>
                  </a:cubicBezTo>
                  <a:cubicBezTo>
                    <a:pt x="28394" y="9974"/>
                    <a:pt x="28396" y="9711"/>
                    <a:pt x="28525" y="9508"/>
                  </a:cubicBezTo>
                  <a:cubicBezTo>
                    <a:pt x="28599" y="9392"/>
                    <a:pt x="28710" y="9301"/>
                    <a:pt x="28764" y="9176"/>
                  </a:cubicBezTo>
                  <a:cubicBezTo>
                    <a:pt x="28828" y="9027"/>
                    <a:pt x="28802" y="8858"/>
                    <a:pt x="28776" y="8699"/>
                  </a:cubicBezTo>
                  <a:cubicBezTo>
                    <a:pt x="28576" y="7502"/>
                    <a:pt x="28375" y="6305"/>
                    <a:pt x="28175" y="5109"/>
                  </a:cubicBezTo>
                  <a:cubicBezTo>
                    <a:pt x="28810" y="4903"/>
                    <a:pt x="29199" y="4082"/>
                    <a:pt x="29215" y="3423"/>
                  </a:cubicBezTo>
                  <a:cubicBezTo>
                    <a:pt x="29232" y="2764"/>
                    <a:pt x="28933" y="2131"/>
                    <a:pt x="28542" y="1596"/>
                  </a:cubicBezTo>
                  <a:cubicBezTo>
                    <a:pt x="28151" y="1061"/>
                    <a:pt x="27665" y="600"/>
                    <a:pt x="27238" y="94"/>
                  </a:cubicBezTo>
                  <a:cubicBezTo>
                    <a:pt x="27127" y="468"/>
                    <a:pt x="26727" y="700"/>
                    <a:pt x="26334" y="744"/>
                  </a:cubicBezTo>
                  <a:cubicBezTo>
                    <a:pt x="26271" y="751"/>
                    <a:pt x="26208" y="754"/>
                    <a:pt x="26146" y="754"/>
                  </a:cubicBezTo>
                  <a:cubicBezTo>
                    <a:pt x="25816" y="754"/>
                    <a:pt x="25488" y="667"/>
                    <a:pt x="25167" y="585"/>
                  </a:cubicBezTo>
                  <a:cubicBezTo>
                    <a:pt x="23775" y="236"/>
                    <a:pt x="22335" y="0"/>
                    <a:pt x="2090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329223" y="2601446"/>
              <a:ext cx="621499" cy="65465"/>
            </a:xfrm>
            <a:custGeom>
              <a:rect b="b" l="l" r="r" t="t"/>
              <a:pathLst>
                <a:path extrusionOk="0" fill="none" h="776" w="7367">
                  <a:moveTo>
                    <a:pt x="1" y="0"/>
                  </a:moveTo>
                  <a:cubicBezTo>
                    <a:pt x="737" y="0"/>
                    <a:pt x="737" y="775"/>
                    <a:pt x="1473" y="775"/>
                  </a:cubicBezTo>
                  <a:cubicBezTo>
                    <a:pt x="2210" y="775"/>
                    <a:pt x="2210" y="0"/>
                    <a:pt x="2946" y="0"/>
                  </a:cubicBezTo>
                  <a:cubicBezTo>
                    <a:pt x="3683" y="0"/>
                    <a:pt x="3683" y="775"/>
                    <a:pt x="4420" y="775"/>
                  </a:cubicBezTo>
                  <a:cubicBezTo>
                    <a:pt x="5156" y="775"/>
                    <a:pt x="5156" y="0"/>
                    <a:pt x="5893" y="0"/>
                  </a:cubicBezTo>
                  <a:cubicBezTo>
                    <a:pt x="6629" y="0"/>
                    <a:pt x="6629" y="775"/>
                    <a:pt x="7366" y="775"/>
                  </a:cubicBezTo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969036" y="4066494"/>
              <a:ext cx="621583" cy="65634"/>
            </a:xfrm>
            <a:custGeom>
              <a:rect b="b" l="l" r="r" t="t"/>
              <a:pathLst>
                <a:path extrusionOk="0" fill="none" h="778" w="7368">
                  <a:moveTo>
                    <a:pt x="1" y="1"/>
                  </a:moveTo>
                  <a:cubicBezTo>
                    <a:pt x="738" y="1"/>
                    <a:pt x="738" y="777"/>
                    <a:pt x="1474" y="777"/>
                  </a:cubicBezTo>
                  <a:cubicBezTo>
                    <a:pt x="2211" y="777"/>
                    <a:pt x="2211" y="1"/>
                    <a:pt x="2947" y="1"/>
                  </a:cubicBezTo>
                  <a:cubicBezTo>
                    <a:pt x="3684" y="1"/>
                    <a:pt x="3684" y="777"/>
                    <a:pt x="4420" y="777"/>
                  </a:cubicBezTo>
                  <a:cubicBezTo>
                    <a:pt x="5156" y="777"/>
                    <a:pt x="5156" y="1"/>
                    <a:pt x="5893" y="1"/>
                  </a:cubicBezTo>
                  <a:cubicBezTo>
                    <a:pt x="6630" y="1"/>
                    <a:pt x="6630" y="777"/>
                    <a:pt x="7367" y="777"/>
                  </a:cubicBezTo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460844" y="3546733"/>
              <a:ext cx="621499" cy="65634"/>
            </a:xfrm>
            <a:custGeom>
              <a:rect b="b" l="l" r="r" t="t"/>
              <a:pathLst>
                <a:path extrusionOk="0" fill="none" h="778" w="7367">
                  <a:moveTo>
                    <a:pt x="1" y="1"/>
                  </a:moveTo>
                  <a:cubicBezTo>
                    <a:pt x="737" y="1"/>
                    <a:pt x="737" y="777"/>
                    <a:pt x="1473" y="777"/>
                  </a:cubicBezTo>
                  <a:cubicBezTo>
                    <a:pt x="2210" y="777"/>
                    <a:pt x="2210" y="1"/>
                    <a:pt x="2946" y="1"/>
                  </a:cubicBezTo>
                  <a:cubicBezTo>
                    <a:pt x="3683" y="1"/>
                    <a:pt x="3683" y="777"/>
                    <a:pt x="4420" y="777"/>
                  </a:cubicBezTo>
                  <a:cubicBezTo>
                    <a:pt x="5156" y="777"/>
                    <a:pt x="5156" y="1"/>
                    <a:pt x="5893" y="1"/>
                  </a:cubicBezTo>
                  <a:cubicBezTo>
                    <a:pt x="6629" y="1"/>
                    <a:pt x="6629" y="777"/>
                    <a:pt x="7366" y="777"/>
                  </a:cubicBezTo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3715745" y="762333"/>
              <a:ext cx="621414" cy="65550"/>
            </a:xfrm>
            <a:custGeom>
              <a:rect b="b" l="l" r="r" t="t"/>
              <a:pathLst>
                <a:path extrusionOk="0" fill="none" h="777" w="7366">
                  <a:moveTo>
                    <a:pt x="0" y="1"/>
                  </a:moveTo>
                  <a:cubicBezTo>
                    <a:pt x="736" y="1"/>
                    <a:pt x="736" y="777"/>
                    <a:pt x="1472" y="777"/>
                  </a:cubicBezTo>
                  <a:cubicBezTo>
                    <a:pt x="2209" y="777"/>
                    <a:pt x="2209" y="1"/>
                    <a:pt x="2945" y="1"/>
                  </a:cubicBezTo>
                  <a:cubicBezTo>
                    <a:pt x="3682" y="1"/>
                    <a:pt x="3682" y="777"/>
                    <a:pt x="4419" y="777"/>
                  </a:cubicBezTo>
                  <a:cubicBezTo>
                    <a:pt x="5156" y="777"/>
                    <a:pt x="5156" y="1"/>
                    <a:pt x="5892" y="1"/>
                  </a:cubicBezTo>
                  <a:cubicBezTo>
                    <a:pt x="6629" y="1"/>
                    <a:pt x="6629" y="777"/>
                    <a:pt x="7366" y="777"/>
                  </a:cubicBezTo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3756492" y="2334437"/>
              <a:ext cx="684096" cy="595937"/>
            </a:xfrm>
            <a:custGeom>
              <a:rect b="b" l="l" r="r" t="t"/>
              <a:pathLst>
                <a:path extrusionOk="0" h="7064" w="8109">
                  <a:moveTo>
                    <a:pt x="2279" y="1"/>
                  </a:moveTo>
                  <a:cubicBezTo>
                    <a:pt x="1230" y="1"/>
                    <a:pt x="381" y="818"/>
                    <a:pt x="381" y="1825"/>
                  </a:cubicBezTo>
                  <a:cubicBezTo>
                    <a:pt x="381" y="1825"/>
                    <a:pt x="1" y="4345"/>
                    <a:pt x="4176" y="7064"/>
                  </a:cubicBezTo>
                  <a:cubicBezTo>
                    <a:pt x="8109" y="4503"/>
                    <a:pt x="8000" y="2165"/>
                    <a:pt x="7974" y="1855"/>
                  </a:cubicBezTo>
                  <a:cubicBezTo>
                    <a:pt x="7974" y="1845"/>
                    <a:pt x="7976" y="1835"/>
                    <a:pt x="7976" y="1825"/>
                  </a:cubicBezTo>
                  <a:cubicBezTo>
                    <a:pt x="7976" y="818"/>
                    <a:pt x="7125" y="1"/>
                    <a:pt x="6077" y="1"/>
                  </a:cubicBezTo>
                  <a:cubicBezTo>
                    <a:pt x="5028" y="1"/>
                    <a:pt x="4178" y="818"/>
                    <a:pt x="4178" y="1825"/>
                  </a:cubicBezTo>
                  <a:cubicBezTo>
                    <a:pt x="4178" y="818"/>
                    <a:pt x="3328" y="1"/>
                    <a:pt x="2279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3973560" y="2516999"/>
              <a:ext cx="264730" cy="264730"/>
            </a:xfrm>
            <a:custGeom>
              <a:rect b="b" l="l" r="r" t="t"/>
              <a:pathLst>
                <a:path extrusionOk="0" h="3138" w="3138">
                  <a:moveTo>
                    <a:pt x="1149" y="1"/>
                  </a:moveTo>
                  <a:lnTo>
                    <a:pt x="1149" y="1149"/>
                  </a:lnTo>
                  <a:lnTo>
                    <a:pt x="1" y="1149"/>
                  </a:lnTo>
                  <a:lnTo>
                    <a:pt x="1" y="1989"/>
                  </a:lnTo>
                  <a:lnTo>
                    <a:pt x="1149" y="1989"/>
                  </a:lnTo>
                  <a:lnTo>
                    <a:pt x="1149" y="3138"/>
                  </a:lnTo>
                  <a:lnTo>
                    <a:pt x="1989" y="3138"/>
                  </a:lnTo>
                  <a:lnTo>
                    <a:pt x="1989" y="1989"/>
                  </a:lnTo>
                  <a:lnTo>
                    <a:pt x="3138" y="1989"/>
                  </a:lnTo>
                  <a:lnTo>
                    <a:pt x="3138" y="1149"/>
                  </a:lnTo>
                  <a:lnTo>
                    <a:pt x="1989" y="1149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1648669" y="1738413"/>
              <a:ext cx="55004" cy="107309"/>
            </a:xfrm>
            <a:custGeom>
              <a:rect b="b" l="l" r="r" t="t"/>
              <a:pathLst>
                <a:path extrusionOk="0" h="1272" w="652">
                  <a:moveTo>
                    <a:pt x="321" y="0"/>
                  </a:moveTo>
                  <a:cubicBezTo>
                    <a:pt x="227" y="191"/>
                    <a:pt x="134" y="425"/>
                    <a:pt x="61" y="629"/>
                  </a:cubicBezTo>
                  <a:cubicBezTo>
                    <a:pt x="0" y="816"/>
                    <a:pt x="1" y="1043"/>
                    <a:pt x="138" y="1183"/>
                  </a:cubicBezTo>
                  <a:cubicBezTo>
                    <a:pt x="190" y="1235"/>
                    <a:pt x="261" y="1272"/>
                    <a:pt x="335" y="1272"/>
                  </a:cubicBezTo>
                  <a:cubicBezTo>
                    <a:pt x="336" y="1272"/>
                    <a:pt x="338" y="1272"/>
                    <a:pt x="340" y="1272"/>
                  </a:cubicBezTo>
                  <a:cubicBezTo>
                    <a:pt x="491" y="1267"/>
                    <a:pt x="596" y="1109"/>
                    <a:pt x="617" y="960"/>
                  </a:cubicBezTo>
                  <a:cubicBezTo>
                    <a:pt x="652" y="730"/>
                    <a:pt x="555" y="503"/>
                    <a:pt x="460" y="289"/>
                  </a:cubicBezTo>
                  <a:cubicBezTo>
                    <a:pt x="418" y="194"/>
                    <a:pt x="380" y="84"/>
                    <a:pt x="321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201711" y="1739678"/>
              <a:ext cx="55004" cy="107225"/>
            </a:xfrm>
            <a:custGeom>
              <a:rect b="b" l="l" r="r" t="t"/>
              <a:pathLst>
                <a:path extrusionOk="0" h="1271" w="652">
                  <a:moveTo>
                    <a:pt x="321" y="0"/>
                  </a:moveTo>
                  <a:cubicBezTo>
                    <a:pt x="227" y="191"/>
                    <a:pt x="134" y="424"/>
                    <a:pt x="61" y="629"/>
                  </a:cubicBezTo>
                  <a:cubicBezTo>
                    <a:pt x="0" y="815"/>
                    <a:pt x="1" y="1042"/>
                    <a:pt x="138" y="1182"/>
                  </a:cubicBezTo>
                  <a:cubicBezTo>
                    <a:pt x="189" y="1234"/>
                    <a:pt x="259" y="1271"/>
                    <a:pt x="331" y="1271"/>
                  </a:cubicBezTo>
                  <a:cubicBezTo>
                    <a:pt x="334" y="1271"/>
                    <a:pt x="336" y="1271"/>
                    <a:pt x="339" y="1271"/>
                  </a:cubicBezTo>
                  <a:cubicBezTo>
                    <a:pt x="491" y="1266"/>
                    <a:pt x="595" y="1109"/>
                    <a:pt x="617" y="959"/>
                  </a:cubicBezTo>
                  <a:cubicBezTo>
                    <a:pt x="651" y="729"/>
                    <a:pt x="554" y="501"/>
                    <a:pt x="460" y="289"/>
                  </a:cubicBezTo>
                  <a:cubicBezTo>
                    <a:pt x="417" y="193"/>
                    <a:pt x="380" y="84"/>
                    <a:pt x="321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1424599" y="1738413"/>
              <a:ext cx="55089" cy="107309"/>
            </a:xfrm>
            <a:custGeom>
              <a:rect b="b" l="l" r="r" t="t"/>
              <a:pathLst>
                <a:path extrusionOk="0" h="1272" w="653">
                  <a:moveTo>
                    <a:pt x="322" y="0"/>
                  </a:moveTo>
                  <a:cubicBezTo>
                    <a:pt x="228" y="191"/>
                    <a:pt x="134" y="425"/>
                    <a:pt x="62" y="629"/>
                  </a:cubicBezTo>
                  <a:cubicBezTo>
                    <a:pt x="0" y="816"/>
                    <a:pt x="2" y="1043"/>
                    <a:pt x="139" y="1183"/>
                  </a:cubicBezTo>
                  <a:cubicBezTo>
                    <a:pt x="191" y="1236"/>
                    <a:pt x="261" y="1272"/>
                    <a:pt x="335" y="1272"/>
                  </a:cubicBezTo>
                  <a:cubicBezTo>
                    <a:pt x="336" y="1272"/>
                    <a:pt x="338" y="1272"/>
                    <a:pt x="340" y="1272"/>
                  </a:cubicBezTo>
                  <a:cubicBezTo>
                    <a:pt x="491" y="1267"/>
                    <a:pt x="596" y="1109"/>
                    <a:pt x="618" y="960"/>
                  </a:cubicBezTo>
                  <a:cubicBezTo>
                    <a:pt x="652" y="730"/>
                    <a:pt x="555" y="503"/>
                    <a:pt x="460" y="289"/>
                  </a:cubicBezTo>
                  <a:cubicBezTo>
                    <a:pt x="418" y="194"/>
                    <a:pt x="381" y="84"/>
                    <a:pt x="322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1546336" y="1909248"/>
              <a:ext cx="55089" cy="107225"/>
            </a:xfrm>
            <a:custGeom>
              <a:rect b="b" l="l" r="r" t="t"/>
              <a:pathLst>
                <a:path extrusionOk="0" h="1271" w="653">
                  <a:moveTo>
                    <a:pt x="323" y="0"/>
                  </a:moveTo>
                  <a:cubicBezTo>
                    <a:pt x="228" y="191"/>
                    <a:pt x="135" y="425"/>
                    <a:pt x="62" y="629"/>
                  </a:cubicBezTo>
                  <a:cubicBezTo>
                    <a:pt x="0" y="815"/>
                    <a:pt x="2" y="1043"/>
                    <a:pt x="139" y="1182"/>
                  </a:cubicBezTo>
                  <a:cubicBezTo>
                    <a:pt x="191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2" y="1266"/>
                    <a:pt x="597" y="1109"/>
                    <a:pt x="619" y="960"/>
                  </a:cubicBezTo>
                  <a:cubicBezTo>
                    <a:pt x="653" y="729"/>
                    <a:pt x="556" y="502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1208966" y="2085735"/>
              <a:ext cx="55089" cy="107225"/>
            </a:xfrm>
            <a:custGeom>
              <a:rect b="b" l="l" r="r" t="t"/>
              <a:pathLst>
                <a:path extrusionOk="0" h="1271" w="653">
                  <a:moveTo>
                    <a:pt x="323" y="0"/>
                  </a:moveTo>
                  <a:cubicBezTo>
                    <a:pt x="228" y="191"/>
                    <a:pt x="134" y="424"/>
                    <a:pt x="62" y="629"/>
                  </a:cubicBezTo>
                  <a:cubicBezTo>
                    <a:pt x="0" y="815"/>
                    <a:pt x="2" y="1042"/>
                    <a:pt x="139" y="1182"/>
                  </a:cubicBezTo>
                  <a:cubicBezTo>
                    <a:pt x="191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3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085542" y="1904946"/>
              <a:ext cx="55089" cy="107309"/>
            </a:xfrm>
            <a:custGeom>
              <a:rect b="b" l="l" r="r" t="t"/>
              <a:pathLst>
                <a:path extrusionOk="0" h="1272" w="653">
                  <a:moveTo>
                    <a:pt x="323" y="1"/>
                  </a:moveTo>
                  <a:cubicBezTo>
                    <a:pt x="229" y="191"/>
                    <a:pt x="135" y="424"/>
                    <a:pt x="62" y="629"/>
                  </a:cubicBezTo>
                  <a:cubicBezTo>
                    <a:pt x="1" y="815"/>
                    <a:pt x="3" y="1042"/>
                    <a:pt x="140" y="1182"/>
                  </a:cubicBezTo>
                  <a:cubicBezTo>
                    <a:pt x="190" y="1234"/>
                    <a:pt x="261" y="1271"/>
                    <a:pt x="333" y="1271"/>
                  </a:cubicBezTo>
                  <a:cubicBezTo>
                    <a:pt x="336" y="1271"/>
                    <a:pt x="338" y="1271"/>
                    <a:pt x="341" y="1271"/>
                  </a:cubicBezTo>
                  <a:cubicBezTo>
                    <a:pt x="492" y="1267"/>
                    <a:pt x="596" y="1110"/>
                    <a:pt x="619" y="959"/>
                  </a:cubicBezTo>
                  <a:cubicBezTo>
                    <a:pt x="652" y="730"/>
                    <a:pt x="555" y="502"/>
                    <a:pt x="461" y="290"/>
                  </a:cubicBezTo>
                  <a:cubicBezTo>
                    <a:pt x="418" y="194"/>
                    <a:pt x="381" y="84"/>
                    <a:pt x="323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320073" y="1909417"/>
              <a:ext cx="55004" cy="107309"/>
            </a:xfrm>
            <a:custGeom>
              <a:rect b="b" l="l" r="r" t="t"/>
              <a:pathLst>
                <a:path extrusionOk="0" h="1272" w="652">
                  <a:moveTo>
                    <a:pt x="322" y="0"/>
                  </a:moveTo>
                  <a:cubicBezTo>
                    <a:pt x="227" y="190"/>
                    <a:pt x="134" y="424"/>
                    <a:pt x="61" y="630"/>
                  </a:cubicBezTo>
                  <a:cubicBezTo>
                    <a:pt x="0" y="816"/>
                    <a:pt x="1" y="1043"/>
                    <a:pt x="138" y="1182"/>
                  </a:cubicBezTo>
                  <a:cubicBezTo>
                    <a:pt x="190" y="1235"/>
                    <a:pt x="261" y="1271"/>
                    <a:pt x="335" y="1271"/>
                  </a:cubicBezTo>
                  <a:cubicBezTo>
                    <a:pt x="336" y="1271"/>
                    <a:pt x="338" y="1271"/>
                    <a:pt x="340" y="1271"/>
                  </a:cubicBezTo>
                  <a:cubicBezTo>
                    <a:pt x="491" y="1266"/>
                    <a:pt x="596" y="1109"/>
                    <a:pt x="617" y="960"/>
                  </a:cubicBezTo>
                  <a:cubicBezTo>
                    <a:pt x="651" y="729"/>
                    <a:pt x="555" y="502"/>
                    <a:pt x="460" y="289"/>
                  </a:cubicBezTo>
                  <a:cubicBezTo>
                    <a:pt x="417" y="194"/>
                    <a:pt x="380" y="84"/>
                    <a:pt x="322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447883" y="2080758"/>
              <a:ext cx="55004" cy="107309"/>
            </a:xfrm>
            <a:custGeom>
              <a:rect b="b" l="l" r="r" t="t"/>
              <a:pathLst>
                <a:path extrusionOk="0" h="1272" w="652">
                  <a:moveTo>
                    <a:pt x="321" y="1"/>
                  </a:moveTo>
                  <a:cubicBezTo>
                    <a:pt x="227" y="191"/>
                    <a:pt x="134" y="424"/>
                    <a:pt x="61" y="629"/>
                  </a:cubicBezTo>
                  <a:cubicBezTo>
                    <a:pt x="0" y="815"/>
                    <a:pt x="1" y="1042"/>
                    <a:pt x="138" y="1182"/>
                  </a:cubicBezTo>
                  <a:cubicBezTo>
                    <a:pt x="189" y="1235"/>
                    <a:pt x="259" y="1271"/>
                    <a:pt x="332" y="1271"/>
                  </a:cubicBezTo>
                  <a:cubicBezTo>
                    <a:pt x="335" y="1271"/>
                    <a:pt x="337" y="1271"/>
                    <a:pt x="340" y="1271"/>
                  </a:cubicBezTo>
                  <a:cubicBezTo>
                    <a:pt x="491" y="1267"/>
                    <a:pt x="595" y="1110"/>
                    <a:pt x="617" y="960"/>
                  </a:cubicBezTo>
                  <a:cubicBezTo>
                    <a:pt x="651" y="730"/>
                    <a:pt x="554" y="502"/>
                    <a:pt x="460" y="290"/>
                  </a:cubicBezTo>
                  <a:cubicBezTo>
                    <a:pt x="417" y="194"/>
                    <a:pt x="380" y="85"/>
                    <a:pt x="321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333824" y="2253196"/>
              <a:ext cx="55004" cy="107393"/>
            </a:xfrm>
            <a:custGeom>
              <a:rect b="b" l="l" r="r" t="t"/>
              <a:pathLst>
                <a:path extrusionOk="0" h="1273" w="652">
                  <a:moveTo>
                    <a:pt x="323" y="1"/>
                  </a:moveTo>
                  <a:cubicBezTo>
                    <a:pt x="227" y="192"/>
                    <a:pt x="134" y="425"/>
                    <a:pt x="62" y="630"/>
                  </a:cubicBezTo>
                  <a:cubicBezTo>
                    <a:pt x="0" y="816"/>
                    <a:pt x="1" y="1043"/>
                    <a:pt x="139" y="1183"/>
                  </a:cubicBezTo>
                  <a:cubicBezTo>
                    <a:pt x="190" y="1236"/>
                    <a:pt x="262" y="1272"/>
                    <a:pt x="335" y="1272"/>
                  </a:cubicBezTo>
                  <a:cubicBezTo>
                    <a:pt x="337" y="1272"/>
                    <a:pt x="338" y="1272"/>
                    <a:pt x="340" y="1272"/>
                  </a:cubicBezTo>
                  <a:cubicBezTo>
                    <a:pt x="491" y="1267"/>
                    <a:pt x="596" y="1111"/>
                    <a:pt x="618" y="960"/>
                  </a:cubicBezTo>
                  <a:cubicBezTo>
                    <a:pt x="652" y="730"/>
                    <a:pt x="555" y="503"/>
                    <a:pt x="461" y="290"/>
                  </a:cubicBezTo>
                  <a:cubicBezTo>
                    <a:pt x="418" y="195"/>
                    <a:pt x="380" y="85"/>
                    <a:pt x="323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986162" y="1738413"/>
              <a:ext cx="55089" cy="107309"/>
            </a:xfrm>
            <a:custGeom>
              <a:rect b="b" l="l" r="r" t="t"/>
              <a:pathLst>
                <a:path extrusionOk="0" h="1272" w="653">
                  <a:moveTo>
                    <a:pt x="322" y="0"/>
                  </a:moveTo>
                  <a:cubicBezTo>
                    <a:pt x="228" y="191"/>
                    <a:pt x="134" y="425"/>
                    <a:pt x="62" y="629"/>
                  </a:cubicBezTo>
                  <a:cubicBezTo>
                    <a:pt x="0" y="816"/>
                    <a:pt x="2" y="1043"/>
                    <a:pt x="139" y="1183"/>
                  </a:cubicBezTo>
                  <a:cubicBezTo>
                    <a:pt x="191" y="1235"/>
                    <a:pt x="262" y="1272"/>
                    <a:pt x="335" y="1272"/>
                  </a:cubicBezTo>
                  <a:cubicBezTo>
                    <a:pt x="337" y="1272"/>
                    <a:pt x="338" y="1272"/>
                    <a:pt x="340" y="1272"/>
                  </a:cubicBezTo>
                  <a:cubicBezTo>
                    <a:pt x="491" y="1267"/>
                    <a:pt x="597" y="1109"/>
                    <a:pt x="618" y="960"/>
                  </a:cubicBezTo>
                  <a:cubicBezTo>
                    <a:pt x="652" y="730"/>
                    <a:pt x="556" y="503"/>
                    <a:pt x="460" y="289"/>
                  </a:cubicBezTo>
                  <a:cubicBezTo>
                    <a:pt x="418" y="194"/>
                    <a:pt x="381" y="84"/>
                    <a:pt x="322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571729" y="2234467"/>
              <a:ext cx="55004" cy="107225"/>
            </a:xfrm>
            <a:custGeom>
              <a:rect b="b" l="l" r="r" t="t"/>
              <a:pathLst>
                <a:path extrusionOk="0" h="1271" w="652">
                  <a:moveTo>
                    <a:pt x="323" y="0"/>
                  </a:moveTo>
                  <a:cubicBezTo>
                    <a:pt x="229" y="191"/>
                    <a:pt x="134" y="424"/>
                    <a:pt x="63" y="629"/>
                  </a:cubicBezTo>
                  <a:cubicBezTo>
                    <a:pt x="1" y="815"/>
                    <a:pt x="2" y="1042"/>
                    <a:pt x="139" y="1182"/>
                  </a:cubicBezTo>
                  <a:cubicBezTo>
                    <a:pt x="190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2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084530" y="2234467"/>
              <a:ext cx="55089" cy="107225"/>
            </a:xfrm>
            <a:custGeom>
              <a:rect b="b" l="l" r="r" t="t"/>
              <a:pathLst>
                <a:path extrusionOk="0" h="1271" w="653">
                  <a:moveTo>
                    <a:pt x="323" y="0"/>
                  </a:moveTo>
                  <a:cubicBezTo>
                    <a:pt x="229" y="191"/>
                    <a:pt x="134" y="424"/>
                    <a:pt x="63" y="629"/>
                  </a:cubicBezTo>
                  <a:cubicBezTo>
                    <a:pt x="1" y="815"/>
                    <a:pt x="2" y="1042"/>
                    <a:pt x="140" y="1182"/>
                  </a:cubicBezTo>
                  <a:cubicBezTo>
                    <a:pt x="191" y="1234"/>
                    <a:pt x="261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3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92914" y="1098436"/>
              <a:ext cx="1355790" cy="582861"/>
            </a:xfrm>
            <a:custGeom>
              <a:rect b="b" l="l" r="r" t="t"/>
              <a:pathLst>
                <a:path extrusionOk="0" h="6909" w="16071">
                  <a:moveTo>
                    <a:pt x="7366" y="0"/>
                  </a:moveTo>
                  <a:cubicBezTo>
                    <a:pt x="7046" y="0"/>
                    <a:pt x="6732" y="40"/>
                    <a:pt x="6441" y="117"/>
                  </a:cubicBezTo>
                  <a:cubicBezTo>
                    <a:pt x="5173" y="452"/>
                    <a:pt x="4214" y="1632"/>
                    <a:pt x="4139" y="2961"/>
                  </a:cubicBezTo>
                  <a:cubicBezTo>
                    <a:pt x="3774" y="2756"/>
                    <a:pt x="3341" y="2656"/>
                    <a:pt x="2895" y="2656"/>
                  </a:cubicBezTo>
                  <a:cubicBezTo>
                    <a:pt x="2126" y="2656"/>
                    <a:pt x="1322" y="2952"/>
                    <a:pt x="771" y="3513"/>
                  </a:cubicBezTo>
                  <a:cubicBezTo>
                    <a:pt x="235" y="4060"/>
                    <a:pt x="0" y="4992"/>
                    <a:pt x="44" y="5779"/>
                  </a:cubicBezTo>
                  <a:cubicBezTo>
                    <a:pt x="79" y="6417"/>
                    <a:pt x="622" y="6909"/>
                    <a:pt x="1260" y="6909"/>
                  </a:cubicBezTo>
                  <a:lnTo>
                    <a:pt x="14598" y="6909"/>
                  </a:lnTo>
                  <a:cubicBezTo>
                    <a:pt x="15459" y="6909"/>
                    <a:pt x="16070" y="6031"/>
                    <a:pt x="15732" y="5239"/>
                  </a:cubicBezTo>
                  <a:cubicBezTo>
                    <a:pt x="15730" y="5234"/>
                    <a:pt x="15728" y="5229"/>
                    <a:pt x="15725" y="5224"/>
                  </a:cubicBezTo>
                  <a:cubicBezTo>
                    <a:pt x="15510" y="4732"/>
                    <a:pt x="15002" y="4368"/>
                    <a:pt x="14470" y="4368"/>
                  </a:cubicBezTo>
                  <a:cubicBezTo>
                    <a:pt x="14431" y="4368"/>
                    <a:pt x="14392" y="4370"/>
                    <a:pt x="14353" y="4374"/>
                  </a:cubicBezTo>
                  <a:cubicBezTo>
                    <a:pt x="14438" y="3268"/>
                    <a:pt x="14113" y="2279"/>
                    <a:pt x="13323" y="1650"/>
                  </a:cubicBezTo>
                  <a:cubicBezTo>
                    <a:pt x="12862" y="1283"/>
                    <a:pt x="12236" y="1128"/>
                    <a:pt x="11611" y="1128"/>
                  </a:cubicBezTo>
                  <a:cubicBezTo>
                    <a:pt x="11107" y="1128"/>
                    <a:pt x="10604" y="1229"/>
                    <a:pt x="10188" y="1401"/>
                  </a:cubicBezTo>
                  <a:cubicBezTo>
                    <a:pt x="9576" y="442"/>
                    <a:pt x="8436" y="0"/>
                    <a:pt x="7366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307502" y="3029420"/>
              <a:ext cx="555527" cy="563288"/>
            </a:xfrm>
            <a:custGeom>
              <a:rect b="b" l="l" r="r" t="t"/>
              <a:pathLst>
                <a:path extrusionOk="0" h="6677" w="6585">
                  <a:moveTo>
                    <a:pt x="3293" y="1644"/>
                  </a:moveTo>
                  <a:cubicBezTo>
                    <a:pt x="4215" y="1644"/>
                    <a:pt x="4964" y="2403"/>
                    <a:pt x="4964" y="3338"/>
                  </a:cubicBezTo>
                  <a:cubicBezTo>
                    <a:pt x="4964" y="4273"/>
                    <a:pt x="4215" y="5032"/>
                    <a:pt x="3293" y="5032"/>
                  </a:cubicBezTo>
                  <a:cubicBezTo>
                    <a:pt x="2370" y="5032"/>
                    <a:pt x="1622" y="4273"/>
                    <a:pt x="1622" y="3338"/>
                  </a:cubicBezTo>
                  <a:cubicBezTo>
                    <a:pt x="1622" y="2403"/>
                    <a:pt x="2370" y="1644"/>
                    <a:pt x="3293" y="1644"/>
                  </a:cubicBezTo>
                  <a:close/>
                  <a:moveTo>
                    <a:pt x="3043" y="1"/>
                  </a:moveTo>
                  <a:lnTo>
                    <a:pt x="2896" y="268"/>
                  </a:lnTo>
                  <a:cubicBezTo>
                    <a:pt x="2620" y="304"/>
                    <a:pt x="2356" y="377"/>
                    <a:pt x="2108" y="483"/>
                  </a:cubicBezTo>
                  <a:lnTo>
                    <a:pt x="1869" y="318"/>
                  </a:lnTo>
                  <a:lnTo>
                    <a:pt x="1430" y="575"/>
                  </a:lnTo>
                  <a:lnTo>
                    <a:pt x="1434" y="880"/>
                  </a:lnTo>
                  <a:cubicBezTo>
                    <a:pt x="1219" y="1049"/>
                    <a:pt x="1025" y="1246"/>
                    <a:pt x="860" y="1466"/>
                  </a:cubicBezTo>
                  <a:lnTo>
                    <a:pt x="571" y="1444"/>
                  </a:lnTo>
                  <a:lnTo>
                    <a:pt x="318" y="1890"/>
                  </a:lnTo>
                  <a:lnTo>
                    <a:pt x="471" y="2151"/>
                  </a:lnTo>
                  <a:cubicBezTo>
                    <a:pt x="368" y="2402"/>
                    <a:pt x="298" y="2670"/>
                    <a:pt x="263" y="2950"/>
                  </a:cubicBezTo>
                  <a:lnTo>
                    <a:pt x="1" y="3078"/>
                  </a:lnTo>
                  <a:lnTo>
                    <a:pt x="2" y="3592"/>
                  </a:lnTo>
                  <a:lnTo>
                    <a:pt x="264" y="3741"/>
                  </a:lnTo>
                  <a:cubicBezTo>
                    <a:pt x="300" y="4021"/>
                    <a:pt x="373" y="4289"/>
                    <a:pt x="477" y="4539"/>
                  </a:cubicBezTo>
                  <a:lnTo>
                    <a:pt x="313" y="4781"/>
                  </a:lnTo>
                  <a:lnTo>
                    <a:pt x="568" y="5227"/>
                  </a:lnTo>
                  <a:lnTo>
                    <a:pt x="869" y="5222"/>
                  </a:lnTo>
                  <a:cubicBezTo>
                    <a:pt x="1035" y="5441"/>
                    <a:pt x="1229" y="5638"/>
                    <a:pt x="1447" y="5806"/>
                  </a:cubicBezTo>
                  <a:lnTo>
                    <a:pt x="1425" y="6098"/>
                  </a:lnTo>
                  <a:lnTo>
                    <a:pt x="1865" y="6355"/>
                  </a:lnTo>
                  <a:lnTo>
                    <a:pt x="2122" y="6199"/>
                  </a:lnTo>
                  <a:cubicBezTo>
                    <a:pt x="2370" y="6304"/>
                    <a:pt x="2634" y="6376"/>
                    <a:pt x="2910" y="6411"/>
                  </a:cubicBezTo>
                  <a:lnTo>
                    <a:pt x="3036" y="6676"/>
                  </a:lnTo>
                  <a:lnTo>
                    <a:pt x="3544" y="6675"/>
                  </a:lnTo>
                  <a:lnTo>
                    <a:pt x="3691" y="6409"/>
                  </a:lnTo>
                  <a:cubicBezTo>
                    <a:pt x="3966" y="6372"/>
                    <a:pt x="4230" y="6300"/>
                    <a:pt x="4478" y="6193"/>
                  </a:cubicBezTo>
                  <a:lnTo>
                    <a:pt x="4716" y="6359"/>
                  </a:lnTo>
                  <a:lnTo>
                    <a:pt x="5156" y="6101"/>
                  </a:lnTo>
                  <a:lnTo>
                    <a:pt x="5151" y="5796"/>
                  </a:lnTo>
                  <a:cubicBezTo>
                    <a:pt x="5368" y="5627"/>
                    <a:pt x="5561" y="5431"/>
                    <a:pt x="5726" y="5210"/>
                  </a:cubicBezTo>
                  <a:lnTo>
                    <a:pt x="6016" y="5233"/>
                  </a:lnTo>
                  <a:lnTo>
                    <a:pt x="6269" y="4787"/>
                  </a:lnTo>
                  <a:lnTo>
                    <a:pt x="6115" y="4526"/>
                  </a:lnTo>
                  <a:cubicBezTo>
                    <a:pt x="6218" y="4274"/>
                    <a:pt x="6289" y="4006"/>
                    <a:pt x="6323" y="3727"/>
                  </a:cubicBezTo>
                  <a:lnTo>
                    <a:pt x="6585" y="3599"/>
                  </a:lnTo>
                  <a:lnTo>
                    <a:pt x="6584" y="3084"/>
                  </a:lnTo>
                  <a:lnTo>
                    <a:pt x="6321" y="2936"/>
                  </a:lnTo>
                  <a:cubicBezTo>
                    <a:pt x="6286" y="2656"/>
                    <a:pt x="6214" y="2388"/>
                    <a:pt x="6109" y="2137"/>
                  </a:cubicBezTo>
                  <a:lnTo>
                    <a:pt x="6272" y="1895"/>
                  </a:lnTo>
                  <a:lnTo>
                    <a:pt x="6018" y="1449"/>
                  </a:lnTo>
                  <a:lnTo>
                    <a:pt x="5717" y="1454"/>
                  </a:lnTo>
                  <a:cubicBezTo>
                    <a:pt x="5551" y="1235"/>
                    <a:pt x="5356" y="1038"/>
                    <a:pt x="5140" y="871"/>
                  </a:cubicBezTo>
                  <a:lnTo>
                    <a:pt x="5162" y="578"/>
                  </a:lnTo>
                  <a:lnTo>
                    <a:pt x="4722" y="321"/>
                  </a:lnTo>
                  <a:lnTo>
                    <a:pt x="4464" y="477"/>
                  </a:lnTo>
                  <a:cubicBezTo>
                    <a:pt x="4216" y="373"/>
                    <a:pt x="3952" y="301"/>
                    <a:pt x="3676" y="266"/>
                  </a:cubicBezTo>
                  <a:lnTo>
                    <a:pt x="3550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745687" y="2599168"/>
              <a:ext cx="429658" cy="435564"/>
            </a:xfrm>
            <a:custGeom>
              <a:rect b="b" l="l" r="r" t="t"/>
              <a:pathLst>
                <a:path extrusionOk="0" h="5163" w="5093">
                  <a:moveTo>
                    <a:pt x="2546" y="1271"/>
                  </a:moveTo>
                  <a:cubicBezTo>
                    <a:pt x="3259" y="1271"/>
                    <a:pt x="3838" y="1858"/>
                    <a:pt x="3838" y="2581"/>
                  </a:cubicBezTo>
                  <a:cubicBezTo>
                    <a:pt x="3838" y="3305"/>
                    <a:pt x="3259" y="3891"/>
                    <a:pt x="2546" y="3891"/>
                  </a:cubicBezTo>
                  <a:cubicBezTo>
                    <a:pt x="1833" y="3891"/>
                    <a:pt x="1254" y="3305"/>
                    <a:pt x="1254" y="2581"/>
                  </a:cubicBezTo>
                  <a:cubicBezTo>
                    <a:pt x="1254" y="1858"/>
                    <a:pt x="1833" y="1271"/>
                    <a:pt x="2546" y="1271"/>
                  </a:cubicBezTo>
                  <a:close/>
                  <a:moveTo>
                    <a:pt x="2744" y="0"/>
                  </a:moveTo>
                  <a:lnTo>
                    <a:pt x="2352" y="1"/>
                  </a:lnTo>
                  <a:lnTo>
                    <a:pt x="2239" y="207"/>
                  </a:lnTo>
                  <a:cubicBezTo>
                    <a:pt x="2026" y="235"/>
                    <a:pt x="1821" y="291"/>
                    <a:pt x="1629" y="373"/>
                  </a:cubicBezTo>
                  <a:lnTo>
                    <a:pt x="1445" y="245"/>
                  </a:lnTo>
                  <a:lnTo>
                    <a:pt x="1105" y="444"/>
                  </a:lnTo>
                  <a:lnTo>
                    <a:pt x="1109" y="680"/>
                  </a:lnTo>
                  <a:cubicBezTo>
                    <a:pt x="941" y="810"/>
                    <a:pt x="792" y="963"/>
                    <a:pt x="665" y="1133"/>
                  </a:cubicBezTo>
                  <a:lnTo>
                    <a:pt x="440" y="1116"/>
                  </a:lnTo>
                  <a:lnTo>
                    <a:pt x="245" y="1461"/>
                  </a:lnTo>
                  <a:lnTo>
                    <a:pt x="363" y="1663"/>
                  </a:lnTo>
                  <a:cubicBezTo>
                    <a:pt x="284" y="1857"/>
                    <a:pt x="229" y="2065"/>
                    <a:pt x="203" y="2282"/>
                  </a:cubicBezTo>
                  <a:lnTo>
                    <a:pt x="0" y="2379"/>
                  </a:lnTo>
                  <a:lnTo>
                    <a:pt x="1" y="2778"/>
                  </a:lnTo>
                  <a:lnTo>
                    <a:pt x="204" y="2893"/>
                  </a:lnTo>
                  <a:cubicBezTo>
                    <a:pt x="231" y="3109"/>
                    <a:pt x="287" y="3316"/>
                    <a:pt x="368" y="3510"/>
                  </a:cubicBezTo>
                  <a:lnTo>
                    <a:pt x="242" y="3698"/>
                  </a:lnTo>
                  <a:lnTo>
                    <a:pt x="438" y="4042"/>
                  </a:lnTo>
                  <a:lnTo>
                    <a:pt x="672" y="4038"/>
                  </a:lnTo>
                  <a:cubicBezTo>
                    <a:pt x="800" y="4208"/>
                    <a:pt x="950" y="4360"/>
                    <a:pt x="1118" y="4489"/>
                  </a:cubicBezTo>
                  <a:lnTo>
                    <a:pt x="1101" y="4716"/>
                  </a:lnTo>
                  <a:lnTo>
                    <a:pt x="1442" y="4914"/>
                  </a:lnTo>
                  <a:lnTo>
                    <a:pt x="1640" y="4794"/>
                  </a:lnTo>
                  <a:cubicBezTo>
                    <a:pt x="1832" y="4875"/>
                    <a:pt x="2037" y="4930"/>
                    <a:pt x="2250" y="4957"/>
                  </a:cubicBezTo>
                  <a:lnTo>
                    <a:pt x="2347" y="5162"/>
                  </a:lnTo>
                  <a:lnTo>
                    <a:pt x="2740" y="5162"/>
                  </a:lnTo>
                  <a:lnTo>
                    <a:pt x="2853" y="4956"/>
                  </a:lnTo>
                  <a:cubicBezTo>
                    <a:pt x="3067" y="4928"/>
                    <a:pt x="3271" y="4871"/>
                    <a:pt x="3462" y="4789"/>
                  </a:cubicBezTo>
                  <a:lnTo>
                    <a:pt x="3647" y="4918"/>
                  </a:lnTo>
                  <a:lnTo>
                    <a:pt x="3987" y="4718"/>
                  </a:lnTo>
                  <a:lnTo>
                    <a:pt x="3983" y="4482"/>
                  </a:lnTo>
                  <a:cubicBezTo>
                    <a:pt x="4151" y="4352"/>
                    <a:pt x="4300" y="4200"/>
                    <a:pt x="4428" y="4029"/>
                  </a:cubicBezTo>
                  <a:lnTo>
                    <a:pt x="4651" y="4046"/>
                  </a:lnTo>
                  <a:lnTo>
                    <a:pt x="4848" y="3701"/>
                  </a:lnTo>
                  <a:lnTo>
                    <a:pt x="4729" y="3500"/>
                  </a:lnTo>
                  <a:cubicBezTo>
                    <a:pt x="4808" y="3305"/>
                    <a:pt x="4863" y="3098"/>
                    <a:pt x="4890" y="2881"/>
                  </a:cubicBezTo>
                  <a:lnTo>
                    <a:pt x="5092" y="2783"/>
                  </a:lnTo>
                  <a:lnTo>
                    <a:pt x="5091" y="2385"/>
                  </a:lnTo>
                  <a:lnTo>
                    <a:pt x="4888" y="2269"/>
                  </a:lnTo>
                  <a:cubicBezTo>
                    <a:pt x="4861" y="2054"/>
                    <a:pt x="4805" y="1846"/>
                    <a:pt x="4725" y="1652"/>
                  </a:cubicBezTo>
                  <a:lnTo>
                    <a:pt x="4850" y="1465"/>
                  </a:lnTo>
                  <a:lnTo>
                    <a:pt x="4654" y="1120"/>
                  </a:lnTo>
                  <a:lnTo>
                    <a:pt x="4421" y="1124"/>
                  </a:lnTo>
                  <a:cubicBezTo>
                    <a:pt x="4292" y="954"/>
                    <a:pt x="4142" y="802"/>
                    <a:pt x="3975" y="673"/>
                  </a:cubicBezTo>
                  <a:lnTo>
                    <a:pt x="3991" y="446"/>
                  </a:lnTo>
                  <a:lnTo>
                    <a:pt x="3651" y="248"/>
                  </a:lnTo>
                  <a:lnTo>
                    <a:pt x="3452" y="369"/>
                  </a:lnTo>
                  <a:cubicBezTo>
                    <a:pt x="3260" y="287"/>
                    <a:pt x="3055" y="232"/>
                    <a:pt x="2842" y="205"/>
                  </a:cubicBezTo>
                  <a:lnTo>
                    <a:pt x="2744" y="0"/>
                  </a:ln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2585695" y="1517466"/>
              <a:ext cx="475720" cy="570544"/>
            </a:xfrm>
            <a:custGeom>
              <a:rect b="b" l="l" r="r" t="t"/>
              <a:pathLst>
                <a:path extrusionOk="0" fill="none" h="6763" w="5639">
                  <a:moveTo>
                    <a:pt x="0" y="5417"/>
                  </a:moveTo>
                  <a:cubicBezTo>
                    <a:pt x="1124" y="6663"/>
                    <a:pt x="3046" y="6762"/>
                    <a:pt x="4292" y="5639"/>
                  </a:cubicBezTo>
                  <a:cubicBezTo>
                    <a:pt x="5539" y="4515"/>
                    <a:pt x="5638" y="2593"/>
                    <a:pt x="4514" y="1347"/>
                  </a:cubicBezTo>
                  <a:cubicBezTo>
                    <a:pt x="3391" y="100"/>
                    <a:pt x="1469" y="1"/>
                    <a:pt x="222" y="1125"/>
                  </a:cubicBezTo>
                </a:path>
              </a:pathLst>
            </a:custGeom>
            <a:noFill/>
            <a:ln cap="rnd" cmpd="sng" w="19050">
              <a:solidFill>
                <a:srgbClr val="7E6C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2583501" y="1969399"/>
              <a:ext cx="65128" cy="67996"/>
            </a:xfrm>
            <a:custGeom>
              <a:rect b="b" l="l" r="r" t="t"/>
              <a:pathLst>
                <a:path extrusionOk="0" fill="none" h="806" w="772">
                  <a:moveTo>
                    <a:pt x="105" y="806"/>
                  </a:moveTo>
                  <a:cubicBezTo>
                    <a:pt x="67" y="593"/>
                    <a:pt x="20" y="278"/>
                    <a:pt x="0" y="63"/>
                  </a:cubicBezTo>
                  <a:cubicBezTo>
                    <a:pt x="211" y="35"/>
                    <a:pt x="559" y="1"/>
                    <a:pt x="772" y="6"/>
                  </a:cubicBezTo>
                </a:path>
              </a:pathLst>
            </a:custGeom>
            <a:noFill/>
            <a:ln cap="rnd" cmpd="sng" w="5150">
              <a:solidFill>
                <a:srgbClr val="7E6C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219096" y="3816695"/>
              <a:ext cx="364699" cy="463403"/>
            </a:xfrm>
            <a:custGeom>
              <a:rect b="b" l="l" r="r" t="t"/>
              <a:pathLst>
                <a:path extrusionOk="0" h="5493" w="4323">
                  <a:moveTo>
                    <a:pt x="1319" y="1"/>
                  </a:moveTo>
                  <a:lnTo>
                    <a:pt x="0" y="2523"/>
                  </a:lnTo>
                  <a:lnTo>
                    <a:pt x="2328" y="2523"/>
                  </a:lnTo>
                  <a:lnTo>
                    <a:pt x="1417" y="5492"/>
                  </a:lnTo>
                  <a:lnTo>
                    <a:pt x="4322" y="1762"/>
                  </a:lnTo>
                  <a:lnTo>
                    <a:pt x="2540" y="1762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3788972" y="3149637"/>
              <a:ext cx="369255" cy="369255"/>
            </a:xfrm>
            <a:custGeom>
              <a:rect b="b" l="l" r="r" t="t"/>
              <a:pathLst>
                <a:path extrusionOk="0" h="4377" w="4377">
                  <a:moveTo>
                    <a:pt x="2799" y="1"/>
                  </a:moveTo>
                  <a:cubicBezTo>
                    <a:pt x="2565" y="1"/>
                    <a:pt x="2375" y="190"/>
                    <a:pt x="2375" y="425"/>
                  </a:cubicBezTo>
                  <a:cubicBezTo>
                    <a:pt x="2375" y="522"/>
                    <a:pt x="2409" y="611"/>
                    <a:pt x="2464" y="683"/>
                  </a:cubicBezTo>
                  <a:cubicBezTo>
                    <a:pt x="2488" y="724"/>
                    <a:pt x="2602" y="935"/>
                    <a:pt x="2459" y="1091"/>
                  </a:cubicBezTo>
                  <a:lnTo>
                    <a:pt x="1090" y="1091"/>
                  </a:lnTo>
                  <a:lnTo>
                    <a:pt x="1090" y="2391"/>
                  </a:lnTo>
                  <a:cubicBezTo>
                    <a:pt x="1033" y="2444"/>
                    <a:pt x="968" y="2461"/>
                    <a:pt x="906" y="2461"/>
                  </a:cubicBezTo>
                  <a:cubicBezTo>
                    <a:pt x="783" y="2461"/>
                    <a:pt x="674" y="2391"/>
                    <a:pt x="674" y="2391"/>
                  </a:cubicBezTo>
                  <a:cubicBezTo>
                    <a:pt x="604" y="2340"/>
                    <a:pt x="519" y="2309"/>
                    <a:pt x="425" y="2309"/>
                  </a:cubicBezTo>
                  <a:cubicBezTo>
                    <a:pt x="191" y="2309"/>
                    <a:pt x="1" y="2499"/>
                    <a:pt x="1" y="2733"/>
                  </a:cubicBezTo>
                  <a:cubicBezTo>
                    <a:pt x="1" y="2968"/>
                    <a:pt x="191" y="3157"/>
                    <a:pt x="425" y="3157"/>
                  </a:cubicBezTo>
                  <a:cubicBezTo>
                    <a:pt x="523" y="3157"/>
                    <a:pt x="611" y="3123"/>
                    <a:pt x="683" y="3068"/>
                  </a:cubicBezTo>
                  <a:cubicBezTo>
                    <a:pt x="708" y="3053"/>
                    <a:pt x="801" y="3002"/>
                    <a:pt x="905" y="3002"/>
                  </a:cubicBezTo>
                  <a:cubicBezTo>
                    <a:pt x="967" y="3002"/>
                    <a:pt x="1033" y="3020"/>
                    <a:pt x="1090" y="3073"/>
                  </a:cubicBezTo>
                  <a:lnTo>
                    <a:pt x="1090" y="4376"/>
                  </a:lnTo>
                  <a:lnTo>
                    <a:pt x="2393" y="4376"/>
                  </a:lnTo>
                  <a:cubicBezTo>
                    <a:pt x="2536" y="4222"/>
                    <a:pt x="2423" y="4009"/>
                    <a:pt x="2398" y="3968"/>
                  </a:cubicBezTo>
                  <a:cubicBezTo>
                    <a:pt x="2343" y="3897"/>
                    <a:pt x="2309" y="3809"/>
                    <a:pt x="2309" y="3711"/>
                  </a:cubicBezTo>
                  <a:cubicBezTo>
                    <a:pt x="2309" y="3477"/>
                    <a:pt x="2499" y="3286"/>
                    <a:pt x="2734" y="3286"/>
                  </a:cubicBezTo>
                  <a:cubicBezTo>
                    <a:pt x="2968" y="3286"/>
                    <a:pt x="3158" y="3477"/>
                    <a:pt x="3158" y="3711"/>
                  </a:cubicBezTo>
                  <a:cubicBezTo>
                    <a:pt x="3158" y="3804"/>
                    <a:pt x="3127" y="3890"/>
                    <a:pt x="3076" y="3960"/>
                  </a:cubicBezTo>
                  <a:cubicBezTo>
                    <a:pt x="3076" y="3960"/>
                    <a:pt x="2917" y="4204"/>
                    <a:pt x="3076" y="4376"/>
                  </a:cubicBezTo>
                  <a:lnTo>
                    <a:pt x="4376" y="4376"/>
                  </a:lnTo>
                  <a:lnTo>
                    <a:pt x="4376" y="3073"/>
                  </a:lnTo>
                  <a:cubicBezTo>
                    <a:pt x="4319" y="3020"/>
                    <a:pt x="4253" y="3002"/>
                    <a:pt x="4192" y="3002"/>
                  </a:cubicBezTo>
                  <a:cubicBezTo>
                    <a:pt x="4088" y="3002"/>
                    <a:pt x="3995" y="3053"/>
                    <a:pt x="3969" y="3068"/>
                  </a:cubicBezTo>
                  <a:cubicBezTo>
                    <a:pt x="3898" y="3123"/>
                    <a:pt x="3809" y="3157"/>
                    <a:pt x="3712" y="3157"/>
                  </a:cubicBezTo>
                  <a:cubicBezTo>
                    <a:pt x="3477" y="3157"/>
                    <a:pt x="3287" y="2968"/>
                    <a:pt x="3287" y="2733"/>
                  </a:cubicBezTo>
                  <a:cubicBezTo>
                    <a:pt x="3287" y="2499"/>
                    <a:pt x="3477" y="2309"/>
                    <a:pt x="3712" y="2309"/>
                  </a:cubicBezTo>
                  <a:cubicBezTo>
                    <a:pt x="3804" y="2309"/>
                    <a:pt x="3890" y="2340"/>
                    <a:pt x="3960" y="2391"/>
                  </a:cubicBezTo>
                  <a:cubicBezTo>
                    <a:pt x="3960" y="2391"/>
                    <a:pt x="4069" y="2461"/>
                    <a:pt x="4192" y="2461"/>
                  </a:cubicBezTo>
                  <a:cubicBezTo>
                    <a:pt x="4253" y="2461"/>
                    <a:pt x="4319" y="2444"/>
                    <a:pt x="4376" y="2391"/>
                  </a:cubicBezTo>
                  <a:lnTo>
                    <a:pt x="4376" y="1091"/>
                  </a:lnTo>
                  <a:lnTo>
                    <a:pt x="3142" y="1091"/>
                  </a:lnTo>
                  <a:cubicBezTo>
                    <a:pt x="2983" y="919"/>
                    <a:pt x="3142" y="674"/>
                    <a:pt x="3142" y="674"/>
                  </a:cubicBezTo>
                  <a:lnTo>
                    <a:pt x="3141" y="674"/>
                  </a:lnTo>
                  <a:cubicBezTo>
                    <a:pt x="3193" y="604"/>
                    <a:pt x="3224" y="519"/>
                    <a:pt x="3224" y="425"/>
                  </a:cubicBezTo>
                  <a:cubicBezTo>
                    <a:pt x="3224" y="190"/>
                    <a:pt x="3034" y="1"/>
                    <a:pt x="2799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867216" y="832945"/>
              <a:ext cx="277300" cy="369255"/>
            </a:xfrm>
            <a:custGeom>
              <a:rect b="b" l="l" r="r" t="t"/>
              <a:pathLst>
                <a:path extrusionOk="0" h="4377" w="3287">
                  <a:moveTo>
                    <a:pt x="1709" y="1"/>
                  </a:moveTo>
                  <a:cubicBezTo>
                    <a:pt x="1475" y="1"/>
                    <a:pt x="1285" y="190"/>
                    <a:pt x="1285" y="425"/>
                  </a:cubicBezTo>
                  <a:cubicBezTo>
                    <a:pt x="1285" y="522"/>
                    <a:pt x="1319" y="611"/>
                    <a:pt x="1374" y="683"/>
                  </a:cubicBezTo>
                  <a:cubicBezTo>
                    <a:pt x="1398" y="724"/>
                    <a:pt x="1513" y="935"/>
                    <a:pt x="1369" y="1091"/>
                  </a:cubicBezTo>
                  <a:lnTo>
                    <a:pt x="0" y="1091"/>
                  </a:lnTo>
                  <a:lnTo>
                    <a:pt x="0" y="2393"/>
                  </a:lnTo>
                  <a:cubicBezTo>
                    <a:pt x="58" y="2446"/>
                    <a:pt x="123" y="2464"/>
                    <a:pt x="185" y="2464"/>
                  </a:cubicBezTo>
                  <a:cubicBezTo>
                    <a:pt x="289" y="2464"/>
                    <a:pt x="382" y="2413"/>
                    <a:pt x="408" y="2399"/>
                  </a:cubicBezTo>
                  <a:cubicBezTo>
                    <a:pt x="480" y="2344"/>
                    <a:pt x="568" y="2309"/>
                    <a:pt x="666" y="2309"/>
                  </a:cubicBezTo>
                  <a:cubicBezTo>
                    <a:pt x="900" y="2309"/>
                    <a:pt x="1090" y="2499"/>
                    <a:pt x="1090" y="2734"/>
                  </a:cubicBezTo>
                  <a:cubicBezTo>
                    <a:pt x="1090" y="2968"/>
                    <a:pt x="900" y="3158"/>
                    <a:pt x="666" y="3158"/>
                  </a:cubicBezTo>
                  <a:cubicBezTo>
                    <a:pt x="572" y="3158"/>
                    <a:pt x="487" y="3127"/>
                    <a:pt x="417" y="3076"/>
                  </a:cubicBezTo>
                  <a:cubicBezTo>
                    <a:pt x="417" y="3076"/>
                    <a:pt x="308" y="3005"/>
                    <a:pt x="185" y="3005"/>
                  </a:cubicBezTo>
                  <a:cubicBezTo>
                    <a:pt x="123" y="3005"/>
                    <a:pt x="58" y="3023"/>
                    <a:pt x="0" y="3076"/>
                  </a:cubicBezTo>
                  <a:lnTo>
                    <a:pt x="0" y="4376"/>
                  </a:lnTo>
                  <a:lnTo>
                    <a:pt x="1303" y="4376"/>
                  </a:lnTo>
                  <a:cubicBezTo>
                    <a:pt x="1446" y="4222"/>
                    <a:pt x="1333" y="4009"/>
                    <a:pt x="1308" y="3968"/>
                  </a:cubicBezTo>
                  <a:cubicBezTo>
                    <a:pt x="1253" y="3897"/>
                    <a:pt x="1219" y="3809"/>
                    <a:pt x="1219" y="3711"/>
                  </a:cubicBezTo>
                  <a:cubicBezTo>
                    <a:pt x="1219" y="3477"/>
                    <a:pt x="1409" y="3286"/>
                    <a:pt x="1644" y="3286"/>
                  </a:cubicBezTo>
                  <a:cubicBezTo>
                    <a:pt x="1878" y="3286"/>
                    <a:pt x="2068" y="3477"/>
                    <a:pt x="2068" y="3711"/>
                  </a:cubicBezTo>
                  <a:cubicBezTo>
                    <a:pt x="2068" y="3804"/>
                    <a:pt x="2037" y="3890"/>
                    <a:pt x="1986" y="3961"/>
                  </a:cubicBezTo>
                  <a:cubicBezTo>
                    <a:pt x="1986" y="3961"/>
                    <a:pt x="1827" y="4204"/>
                    <a:pt x="1986" y="4376"/>
                  </a:cubicBezTo>
                  <a:lnTo>
                    <a:pt x="3287" y="4376"/>
                  </a:lnTo>
                  <a:lnTo>
                    <a:pt x="3287" y="3073"/>
                  </a:lnTo>
                  <a:cubicBezTo>
                    <a:pt x="3229" y="3020"/>
                    <a:pt x="3164" y="3003"/>
                    <a:pt x="3102" y="3003"/>
                  </a:cubicBezTo>
                  <a:cubicBezTo>
                    <a:pt x="2998" y="3003"/>
                    <a:pt x="2905" y="3053"/>
                    <a:pt x="2879" y="3068"/>
                  </a:cubicBezTo>
                  <a:cubicBezTo>
                    <a:pt x="2808" y="3123"/>
                    <a:pt x="2718" y="3158"/>
                    <a:pt x="2622" y="3158"/>
                  </a:cubicBezTo>
                  <a:cubicBezTo>
                    <a:pt x="2387" y="3158"/>
                    <a:pt x="2197" y="2968"/>
                    <a:pt x="2197" y="2734"/>
                  </a:cubicBezTo>
                  <a:cubicBezTo>
                    <a:pt x="2197" y="2499"/>
                    <a:pt x="2387" y="2309"/>
                    <a:pt x="2622" y="2309"/>
                  </a:cubicBezTo>
                  <a:cubicBezTo>
                    <a:pt x="2715" y="2309"/>
                    <a:pt x="2801" y="2340"/>
                    <a:pt x="2870" y="2392"/>
                  </a:cubicBezTo>
                  <a:lnTo>
                    <a:pt x="2870" y="2391"/>
                  </a:lnTo>
                  <a:cubicBezTo>
                    <a:pt x="2870" y="2391"/>
                    <a:pt x="2979" y="2461"/>
                    <a:pt x="3102" y="2461"/>
                  </a:cubicBezTo>
                  <a:cubicBezTo>
                    <a:pt x="3164" y="2461"/>
                    <a:pt x="3230" y="2444"/>
                    <a:pt x="3287" y="2391"/>
                  </a:cubicBezTo>
                  <a:lnTo>
                    <a:pt x="3287" y="1091"/>
                  </a:lnTo>
                  <a:lnTo>
                    <a:pt x="2052" y="1091"/>
                  </a:lnTo>
                  <a:cubicBezTo>
                    <a:pt x="1892" y="919"/>
                    <a:pt x="2052" y="674"/>
                    <a:pt x="2052" y="674"/>
                  </a:cubicBezTo>
                  <a:lnTo>
                    <a:pt x="2051" y="674"/>
                  </a:lnTo>
                  <a:cubicBezTo>
                    <a:pt x="2103" y="604"/>
                    <a:pt x="2133" y="519"/>
                    <a:pt x="2133" y="425"/>
                  </a:cubicBezTo>
                  <a:cubicBezTo>
                    <a:pt x="2133" y="190"/>
                    <a:pt x="1944" y="1"/>
                    <a:pt x="1709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574773" y="1202793"/>
              <a:ext cx="366133" cy="366049"/>
            </a:xfrm>
            <a:custGeom>
              <a:rect b="b" l="l" r="r" t="t"/>
              <a:pathLst>
                <a:path extrusionOk="0" h="4339" w="4340">
                  <a:moveTo>
                    <a:pt x="1589" y="0"/>
                  </a:moveTo>
                  <a:lnTo>
                    <a:pt x="1589" y="1588"/>
                  </a:lnTo>
                  <a:lnTo>
                    <a:pt x="1" y="1588"/>
                  </a:lnTo>
                  <a:lnTo>
                    <a:pt x="1" y="2750"/>
                  </a:lnTo>
                  <a:lnTo>
                    <a:pt x="1589" y="2750"/>
                  </a:lnTo>
                  <a:lnTo>
                    <a:pt x="1589" y="4339"/>
                  </a:lnTo>
                  <a:lnTo>
                    <a:pt x="2751" y="4339"/>
                  </a:lnTo>
                  <a:lnTo>
                    <a:pt x="2751" y="2750"/>
                  </a:lnTo>
                  <a:lnTo>
                    <a:pt x="4339" y="2750"/>
                  </a:lnTo>
                  <a:lnTo>
                    <a:pt x="4339" y="1588"/>
                  </a:lnTo>
                  <a:lnTo>
                    <a:pt x="2751" y="1588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995157" y="1029764"/>
              <a:ext cx="208291" cy="208375"/>
            </a:xfrm>
            <a:custGeom>
              <a:rect b="b" l="l" r="r" t="t"/>
              <a:pathLst>
                <a:path extrusionOk="0" h="2470" w="2469">
                  <a:moveTo>
                    <a:pt x="904" y="1"/>
                  </a:moveTo>
                  <a:lnTo>
                    <a:pt x="904" y="905"/>
                  </a:lnTo>
                  <a:lnTo>
                    <a:pt x="1" y="905"/>
                  </a:lnTo>
                  <a:lnTo>
                    <a:pt x="1" y="1566"/>
                  </a:lnTo>
                  <a:lnTo>
                    <a:pt x="904" y="1566"/>
                  </a:lnTo>
                  <a:lnTo>
                    <a:pt x="904" y="2469"/>
                  </a:lnTo>
                  <a:lnTo>
                    <a:pt x="1565" y="2469"/>
                  </a:lnTo>
                  <a:lnTo>
                    <a:pt x="1565" y="1566"/>
                  </a:lnTo>
                  <a:lnTo>
                    <a:pt x="2468" y="1566"/>
                  </a:lnTo>
                  <a:lnTo>
                    <a:pt x="2468" y="905"/>
                  </a:lnTo>
                  <a:lnTo>
                    <a:pt x="1565" y="905"/>
                  </a:lnTo>
                  <a:lnTo>
                    <a:pt x="1565" y="1"/>
                  </a:ln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4049571" y="1824885"/>
              <a:ext cx="99379" cy="99379"/>
            </a:xfrm>
            <a:custGeom>
              <a:rect b="b" l="l" r="r" t="t"/>
              <a:pathLst>
                <a:path extrusionOk="0" fill="none" h="1178" w="1178">
                  <a:moveTo>
                    <a:pt x="1178" y="589"/>
                  </a:moveTo>
                  <a:cubicBezTo>
                    <a:pt x="1178" y="264"/>
                    <a:pt x="914" y="1"/>
                    <a:pt x="589" y="1"/>
                  </a:cubicBezTo>
                  <a:cubicBezTo>
                    <a:pt x="265" y="1"/>
                    <a:pt x="1" y="264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016870" y="3258634"/>
              <a:ext cx="99379" cy="99379"/>
            </a:xfrm>
            <a:custGeom>
              <a:rect b="b" l="l" r="r" t="t"/>
              <a:pathLst>
                <a:path extrusionOk="0" fill="none" h="1178" w="1178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4" y="0"/>
                    <a:pt x="0" y="264"/>
                    <a:pt x="0" y="589"/>
                  </a:cubicBezTo>
                  <a:cubicBezTo>
                    <a:pt x="0" y="914"/>
                    <a:pt x="264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829038" y="1258894"/>
              <a:ext cx="99379" cy="99379"/>
            </a:xfrm>
            <a:custGeom>
              <a:rect b="b" l="l" r="r" t="t"/>
              <a:pathLst>
                <a:path extrusionOk="0" fill="none" h="1178" w="1178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4" y="0"/>
                    <a:pt x="0" y="264"/>
                    <a:pt x="0" y="589"/>
                  </a:cubicBezTo>
                  <a:cubicBezTo>
                    <a:pt x="0" y="914"/>
                    <a:pt x="264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293621" y="3710482"/>
              <a:ext cx="99295" cy="99295"/>
            </a:xfrm>
            <a:custGeom>
              <a:rect b="b" l="l" r="r" t="t"/>
              <a:pathLst>
                <a:path extrusionOk="0" fill="none" h="1177" w="1177">
                  <a:moveTo>
                    <a:pt x="1177" y="588"/>
                  </a:moveTo>
                  <a:cubicBezTo>
                    <a:pt x="1177" y="263"/>
                    <a:pt x="914" y="0"/>
                    <a:pt x="589" y="0"/>
                  </a:cubicBezTo>
                  <a:cubicBezTo>
                    <a:pt x="264" y="0"/>
                    <a:pt x="1" y="263"/>
                    <a:pt x="1" y="588"/>
                  </a:cubicBezTo>
                  <a:cubicBezTo>
                    <a:pt x="1" y="913"/>
                    <a:pt x="264" y="1176"/>
                    <a:pt x="589" y="1176"/>
                  </a:cubicBezTo>
                  <a:cubicBezTo>
                    <a:pt x="914" y="1176"/>
                    <a:pt x="1177" y="913"/>
                    <a:pt x="1177" y="58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246001" y="4366488"/>
              <a:ext cx="99295" cy="99379"/>
            </a:xfrm>
            <a:custGeom>
              <a:rect b="b" l="l" r="r" t="t"/>
              <a:pathLst>
                <a:path extrusionOk="0" fill="none" h="1178" w="1177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3" y="0"/>
                    <a:pt x="1" y="264"/>
                    <a:pt x="1" y="589"/>
                  </a:cubicBezTo>
                  <a:cubicBezTo>
                    <a:pt x="1" y="914"/>
                    <a:pt x="263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216274" y="4289380"/>
              <a:ext cx="43868" cy="43615"/>
            </a:xfrm>
            <a:custGeom>
              <a:rect b="b" l="l" r="r" t="t"/>
              <a:pathLst>
                <a:path extrusionOk="0" h="517" w="520">
                  <a:moveTo>
                    <a:pt x="260" y="0"/>
                  </a:moveTo>
                  <a:cubicBezTo>
                    <a:pt x="195" y="0"/>
                    <a:pt x="125" y="29"/>
                    <a:pt x="79" y="75"/>
                  </a:cubicBezTo>
                  <a:cubicBezTo>
                    <a:pt x="53" y="99"/>
                    <a:pt x="35" y="127"/>
                    <a:pt x="24" y="158"/>
                  </a:cubicBezTo>
                  <a:cubicBezTo>
                    <a:pt x="9" y="190"/>
                    <a:pt x="1" y="223"/>
                    <a:pt x="3" y="258"/>
                  </a:cubicBezTo>
                  <a:cubicBezTo>
                    <a:pt x="5" y="325"/>
                    <a:pt x="28" y="394"/>
                    <a:pt x="79" y="440"/>
                  </a:cubicBezTo>
                  <a:cubicBezTo>
                    <a:pt x="128" y="486"/>
                    <a:pt x="190" y="516"/>
                    <a:pt x="260" y="516"/>
                  </a:cubicBezTo>
                  <a:cubicBezTo>
                    <a:pt x="326" y="516"/>
                    <a:pt x="396" y="487"/>
                    <a:pt x="443" y="440"/>
                  </a:cubicBezTo>
                  <a:cubicBezTo>
                    <a:pt x="468" y="417"/>
                    <a:pt x="486" y="389"/>
                    <a:pt x="496" y="357"/>
                  </a:cubicBezTo>
                  <a:cubicBezTo>
                    <a:pt x="512" y="327"/>
                    <a:pt x="519" y="293"/>
                    <a:pt x="519" y="258"/>
                  </a:cubicBezTo>
                  <a:cubicBezTo>
                    <a:pt x="515" y="191"/>
                    <a:pt x="493" y="122"/>
                    <a:pt x="443" y="75"/>
                  </a:cubicBezTo>
                  <a:cubicBezTo>
                    <a:pt x="393" y="29"/>
                    <a:pt x="330" y="0"/>
                    <a:pt x="260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76126" y="1968893"/>
              <a:ext cx="43784" cy="43615"/>
            </a:xfrm>
            <a:custGeom>
              <a:rect b="b" l="l" r="r" t="t"/>
              <a:pathLst>
                <a:path extrusionOk="0" h="517" w="519">
                  <a:moveTo>
                    <a:pt x="260" y="1"/>
                  </a:moveTo>
                  <a:cubicBezTo>
                    <a:pt x="194" y="1"/>
                    <a:pt x="124" y="29"/>
                    <a:pt x="77" y="76"/>
                  </a:cubicBezTo>
                  <a:cubicBezTo>
                    <a:pt x="53" y="100"/>
                    <a:pt x="34" y="127"/>
                    <a:pt x="24" y="159"/>
                  </a:cubicBezTo>
                  <a:cubicBezTo>
                    <a:pt x="8" y="190"/>
                    <a:pt x="0" y="223"/>
                    <a:pt x="2" y="259"/>
                  </a:cubicBezTo>
                  <a:cubicBezTo>
                    <a:pt x="5" y="325"/>
                    <a:pt x="26" y="394"/>
                    <a:pt x="77" y="441"/>
                  </a:cubicBezTo>
                  <a:cubicBezTo>
                    <a:pt x="128" y="488"/>
                    <a:pt x="190" y="517"/>
                    <a:pt x="260" y="517"/>
                  </a:cubicBezTo>
                  <a:cubicBezTo>
                    <a:pt x="326" y="517"/>
                    <a:pt x="396" y="488"/>
                    <a:pt x="442" y="441"/>
                  </a:cubicBezTo>
                  <a:cubicBezTo>
                    <a:pt x="467" y="418"/>
                    <a:pt x="485" y="390"/>
                    <a:pt x="495" y="358"/>
                  </a:cubicBezTo>
                  <a:cubicBezTo>
                    <a:pt x="512" y="327"/>
                    <a:pt x="519" y="294"/>
                    <a:pt x="518" y="259"/>
                  </a:cubicBezTo>
                  <a:cubicBezTo>
                    <a:pt x="514" y="192"/>
                    <a:pt x="493" y="123"/>
                    <a:pt x="442" y="76"/>
                  </a:cubicBezTo>
                  <a:cubicBezTo>
                    <a:pt x="391" y="30"/>
                    <a:pt x="329" y="1"/>
                    <a:pt x="260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575227" y="2041782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1"/>
                  </a:moveTo>
                  <a:cubicBezTo>
                    <a:pt x="130" y="1"/>
                    <a:pt x="84" y="20"/>
                    <a:pt x="52" y="51"/>
                  </a:cubicBezTo>
                  <a:cubicBezTo>
                    <a:pt x="23" y="80"/>
                    <a:pt x="0" y="129"/>
                    <a:pt x="3" y="173"/>
                  </a:cubicBezTo>
                  <a:cubicBezTo>
                    <a:pt x="6" y="265"/>
                    <a:pt x="78" y="345"/>
                    <a:pt x="175" y="345"/>
                  </a:cubicBezTo>
                  <a:cubicBezTo>
                    <a:pt x="218" y="345"/>
                    <a:pt x="265" y="326"/>
                    <a:pt x="296" y="294"/>
                  </a:cubicBezTo>
                  <a:cubicBezTo>
                    <a:pt x="326" y="265"/>
                    <a:pt x="348" y="216"/>
                    <a:pt x="347" y="173"/>
                  </a:cubicBezTo>
                  <a:cubicBezTo>
                    <a:pt x="342" y="79"/>
                    <a:pt x="271" y="1"/>
                    <a:pt x="175" y="1"/>
                  </a:cubicBezTo>
                  <a:close/>
                </a:path>
              </a:pathLst>
            </a:custGeom>
            <a:solidFill>
              <a:srgbClr val="4F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603035" y="1049505"/>
              <a:ext cx="29358" cy="29105"/>
            </a:xfrm>
            <a:custGeom>
              <a:rect b="b" l="l" r="r" t="t"/>
              <a:pathLst>
                <a:path extrusionOk="0" h="345" w="348">
                  <a:moveTo>
                    <a:pt x="174" y="0"/>
                  </a:moveTo>
                  <a:cubicBezTo>
                    <a:pt x="129" y="0"/>
                    <a:pt x="83" y="19"/>
                    <a:pt x="53" y="51"/>
                  </a:cubicBezTo>
                  <a:cubicBezTo>
                    <a:pt x="22" y="80"/>
                    <a:pt x="0" y="129"/>
                    <a:pt x="2" y="172"/>
                  </a:cubicBezTo>
                  <a:cubicBezTo>
                    <a:pt x="6" y="265"/>
                    <a:pt x="78" y="344"/>
                    <a:pt x="174" y="344"/>
                  </a:cubicBezTo>
                  <a:cubicBezTo>
                    <a:pt x="218" y="344"/>
                    <a:pt x="264" y="325"/>
                    <a:pt x="295" y="293"/>
                  </a:cubicBezTo>
                  <a:cubicBezTo>
                    <a:pt x="325" y="264"/>
                    <a:pt x="348" y="215"/>
                    <a:pt x="346" y="172"/>
                  </a:cubicBezTo>
                  <a:cubicBezTo>
                    <a:pt x="342" y="79"/>
                    <a:pt x="270" y="0"/>
                    <a:pt x="174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553637" y="874199"/>
              <a:ext cx="43869" cy="43615"/>
            </a:xfrm>
            <a:custGeom>
              <a:rect b="b" l="l" r="r" t="t"/>
              <a:pathLst>
                <a:path extrusionOk="0" h="517" w="520">
                  <a:moveTo>
                    <a:pt x="260" y="1"/>
                  </a:moveTo>
                  <a:cubicBezTo>
                    <a:pt x="193" y="1"/>
                    <a:pt x="124" y="30"/>
                    <a:pt x="77" y="77"/>
                  </a:cubicBezTo>
                  <a:cubicBezTo>
                    <a:pt x="52" y="100"/>
                    <a:pt x="35" y="127"/>
                    <a:pt x="24" y="160"/>
                  </a:cubicBezTo>
                  <a:cubicBezTo>
                    <a:pt x="8" y="190"/>
                    <a:pt x="0" y="223"/>
                    <a:pt x="2" y="259"/>
                  </a:cubicBezTo>
                  <a:cubicBezTo>
                    <a:pt x="5" y="326"/>
                    <a:pt x="27" y="395"/>
                    <a:pt x="77" y="442"/>
                  </a:cubicBezTo>
                  <a:cubicBezTo>
                    <a:pt x="128" y="488"/>
                    <a:pt x="190" y="517"/>
                    <a:pt x="260" y="517"/>
                  </a:cubicBezTo>
                  <a:cubicBezTo>
                    <a:pt x="326" y="517"/>
                    <a:pt x="395" y="488"/>
                    <a:pt x="442" y="442"/>
                  </a:cubicBezTo>
                  <a:cubicBezTo>
                    <a:pt x="468" y="418"/>
                    <a:pt x="485" y="390"/>
                    <a:pt x="496" y="358"/>
                  </a:cubicBezTo>
                  <a:cubicBezTo>
                    <a:pt x="512" y="327"/>
                    <a:pt x="519" y="294"/>
                    <a:pt x="518" y="259"/>
                  </a:cubicBezTo>
                  <a:cubicBezTo>
                    <a:pt x="515" y="192"/>
                    <a:pt x="493" y="123"/>
                    <a:pt x="442" y="77"/>
                  </a:cubicBezTo>
                  <a:cubicBezTo>
                    <a:pt x="392" y="31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662212" y="780556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0"/>
                  </a:moveTo>
                  <a:cubicBezTo>
                    <a:pt x="131" y="0"/>
                    <a:pt x="84" y="19"/>
                    <a:pt x="53" y="51"/>
                  </a:cubicBezTo>
                  <a:cubicBezTo>
                    <a:pt x="23" y="81"/>
                    <a:pt x="0" y="129"/>
                    <a:pt x="3" y="172"/>
                  </a:cubicBezTo>
                  <a:cubicBezTo>
                    <a:pt x="7" y="266"/>
                    <a:pt x="78" y="344"/>
                    <a:pt x="175" y="344"/>
                  </a:cubicBezTo>
                  <a:cubicBezTo>
                    <a:pt x="219" y="344"/>
                    <a:pt x="265" y="325"/>
                    <a:pt x="296" y="294"/>
                  </a:cubicBezTo>
                  <a:cubicBezTo>
                    <a:pt x="326" y="264"/>
                    <a:pt x="349" y="215"/>
                    <a:pt x="346" y="172"/>
                  </a:cubicBezTo>
                  <a:cubicBezTo>
                    <a:pt x="343" y="80"/>
                    <a:pt x="271" y="0"/>
                    <a:pt x="175" y="0"/>
                  </a:cubicBezTo>
                  <a:close/>
                </a:path>
              </a:pathLst>
            </a:custGeom>
            <a:solidFill>
              <a:srgbClr val="A7C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4360535" y="4354677"/>
              <a:ext cx="29358" cy="29105"/>
            </a:xfrm>
            <a:custGeom>
              <a:rect b="b" l="l" r="r" t="t"/>
              <a:pathLst>
                <a:path extrusionOk="0" h="345" w="348">
                  <a:moveTo>
                    <a:pt x="174" y="1"/>
                  </a:moveTo>
                  <a:cubicBezTo>
                    <a:pt x="131" y="1"/>
                    <a:pt x="83" y="20"/>
                    <a:pt x="53" y="50"/>
                  </a:cubicBezTo>
                  <a:cubicBezTo>
                    <a:pt x="23" y="80"/>
                    <a:pt x="0" y="129"/>
                    <a:pt x="2" y="173"/>
                  </a:cubicBezTo>
                  <a:cubicBezTo>
                    <a:pt x="7" y="265"/>
                    <a:pt x="78" y="345"/>
                    <a:pt x="174" y="345"/>
                  </a:cubicBezTo>
                  <a:cubicBezTo>
                    <a:pt x="219" y="345"/>
                    <a:pt x="265" y="325"/>
                    <a:pt x="296" y="294"/>
                  </a:cubicBezTo>
                  <a:cubicBezTo>
                    <a:pt x="325" y="264"/>
                    <a:pt x="348" y="215"/>
                    <a:pt x="346" y="173"/>
                  </a:cubicBezTo>
                  <a:cubicBezTo>
                    <a:pt x="342" y="79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4845963" y="3957328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4" y="1"/>
                  </a:moveTo>
                  <a:cubicBezTo>
                    <a:pt x="130" y="1"/>
                    <a:pt x="84" y="20"/>
                    <a:pt x="53" y="51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6"/>
                    <a:pt x="78" y="345"/>
                    <a:pt x="174" y="345"/>
                  </a:cubicBezTo>
                  <a:cubicBezTo>
                    <a:pt x="219" y="345"/>
                    <a:pt x="265" y="326"/>
                    <a:pt x="296" y="295"/>
                  </a:cubicBezTo>
                  <a:cubicBezTo>
                    <a:pt x="326" y="265"/>
                    <a:pt x="349" y="216"/>
                    <a:pt x="346" y="173"/>
                  </a:cubicBezTo>
                  <a:cubicBezTo>
                    <a:pt x="343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4F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26101" y="3006810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1"/>
                  </a:moveTo>
                  <a:cubicBezTo>
                    <a:pt x="131" y="1"/>
                    <a:pt x="85" y="20"/>
                    <a:pt x="53" y="52"/>
                  </a:cubicBezTo>
                  <a:cubicBezTo>
                    <a:pt x="24" y="81"/>
                    <a:pt x="1" y="130"/>
                    <a:pt x="3" y="173"/>
                  </a:cubicBezTo>
                  <a:cubicBezTo>
                    <a:pt x="7" y="266"/>
                    <a:pt x="79" y="345"/>
                    <a:pt x="175" y="345"/>
                  </a:cubicBezTo>
                  <a:cubicBezTo>
                    <a:pt x="219" y="345"/>
                    <a:pt x="266" y="326"/>
                    <a:pt x="297" y="295"/>
                  </a:cubicBezTo>
                  <a:cubicBezTo>
                    <a:pt x="327" y="265"/>
                    <a:pt x="348" y="216"/>
                    <a:pt x="347" y="173"/>
                  </a:cubicBezTo>
                  <a:cubicBezTo>
                    <a:pt x="342" y="80"/>
                    <a:pt x="272" y="1"/>
                    <a:pt x="175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761470" y="3807837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0"/>
                  </a:moveTo>
                  <a:cubicBezTo>
                    <a:pt x="130" y="0"/>
                    <a:pt x="84" y="20"/>
                    <a:pt x="53" y="51"/>
                  </a:cubicBezTo>
                  <a:cubicBezTo>
                    <a:pt x="23" y="81"/>
                    <a:pt x="0" y="130"/>
                    <a:pt x="3" y="172"/>
                  </a:cubicBezTo>
                  <a:cubicBezTo>
                    <a:pt x="6" y="266"/>
                    <a:pt x="78" y="344"/>
                    <a:pt x="175" y="344"/>
                  </a:cubicBezTo>
                  <a:cubicBezTo>
                    <a:pt x="219" y="344"/>
                    <a:pt x="265" y="325"/>
                    <a:pt x="296" y="295"/>
                  </a:cubicBezTo>
                  <a:cubicBezTo>
                    <a:pt x="326" y="264"/>
                    <a:pt x="349" y="215"/>
                    <a:pt x="347" y="172"/>
                  </a:cubicBezTo>
                  <a:cubicBezTo>
                    <a:pt x="342" y="80"/>
                    <a:pt x="271" y="0"/>
                    <a:pt x="175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396759" y="3760593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1"/>
                  </a:moveTo>
                  <a:cubicBezTo>
                    <a:pt x="131" y="1"/>
                    <a:pt x="84" y="20"/>
                    <a:pt x="53" y="50"/>
                  </a:cubicBezTo>
                  <a:cubicBezTo>
                    <a:pt x="24" y="80"/>
                    <a:pt x="1" y="130"/>
                    <a:pt x="3" y="173"/>
                  </a:cubicBezTo>
                  <a:cubicBezTo>
                    <a:pt x="7" y="265"/>
                    <a:pt x="79" y="345"/>
                    <a:pt x="175" y="345"/>
                  </a:cubicBezTo>
                  <a:cubicBezTo>
                    <a:pt x="219" y="345"/>
                    <a:pt x="265" y="325"/>
                    <a:pt x="296" y="294"/>
                  </a:cubicBezTo>
                  <a:cubicBezTo>
                    <a:pt x="326" y="264"/>
                    <a:pt x="348" y="215"/>
                    <a:pt x="347" y="173"/>
                  </a:cubicBezTo>
                  <a:cubicBezTo>
                    <a:pt x="342" y="79"/>
                    <a:pt x="271" y="1"/>
                    <a:pt x="17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284134" y="3836942"/>
              <a:ext cx="43784" cy="43615"/>
            </a:xfrm>
            <a:custGeom>
              <a:rect b="b" l="l" r="r" t="t"/>
              <a:pathLst>
                <a:path extrusionOk="0" h="517" w="519">
                  <a:moveTo>
                    <a:pt x="259" y="0"/>
                  </a:moveTo>
                  <a:cubicBezTo>
                    <a:pt x="193" y="0"/>
                    <a:pt x="124" y="29"/>
                    <a:pt x="77" y="75"/>
                  </a:cubicBezTo>
                  <a:cubicBezTo>
                    <a:pt x="52" y="99"/>
                    <a:pt x="34" y="127"/>
                    <a:pt x="24" y="158"/>
                  </a:cubicBezTo>
                  <a:cubicBezTo>
                    <a:pt x="7" y="190"/>
                    <a:pt x="0" y="223"/>
                    <a:pt x="1" y="258"/>
                  </a:cubicBezTo>
                  <a:cubicBezTo>
                    <a:pt x="4" y="325"/>
                    <a:pt x="26" y="394"/>
                    <a:pt x="77" y="440"/>
                  </a:cubicBezTo>
                  <a:cubicBezTo>
                    <a:pt x="128" y="487"/>
                    <a:pt x="190" y="516"/>
                    <a:pt x="259" y="516"/>
                  </a:cubicBezTo>
                  <a:cubicBezTo>
                    <a:pt x="326" y="516"/>
                    <a:pt x="395" y="487"/>
                    <a:pt x="442" y="440"/>
                  </a:cubicBezTo>
                  <a:cubicBezTo>
                    <a:pt x="467" y="417"/>
                    <a:pt x="485" y="390"/>
                    <a:pt x="495" y="357"/>
                  </a:cubicBezTo>
                  <a:cubicBezTo>
                    <a:pt x="511" y="327"/>
                    <a:pt x="519" y="294"/>
                    <a:pt x="517" y="258"/>
                  </a:cubicBezTo>
                  <a:cubicBezTo>
                    <a:pt x="514" y="191"/>
                    <a:pt x="492" y="122"/>
                    <a:pt x="442" y="75"/>
                  </a:cubicBezTo>
                  <a:cubicBezTo>
                    <a:pt x="391" y="29"/>
                    <a:pt x="329" y="0"/>
                    <a:pt x="25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825157" y="2430189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4" y="1"/>
                  </a:moveTo>
                  <a:cubicBezTo>
                    <a:pt x="130" y="1"/>
                    <a:pt x="84" y="20"/>
                    <a:pt x="53" y="52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6"/>
                    <a:pt x="78" y="345"/>
                    <a:pt x="174" y="345"/>
                  </a:cubicBezTo>
                  <a:cubicBezTo>
                    <a:pt x="218" y="345"/>
                    <a:pt x="265" y="326"/>
                    <a:pt x="296" y="294"/>
                  </a:cubicBezTo>
                  <a:cubicBezTo>
                    <a:pt x="326" y="265"/>
                    <a:pt x="349" y="216"/>
                    <a:pt x="346" y="173"/>
                  </a:cubicBezTo>
                  <a:cubicBezTo>
                    <a:pt x="342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4235171" y="2114925"/>
              <a:ext cx="29358" cy="29105"/>
            </a:xfrm>
            <a:custGeom>
              <a:rect b="b" l="l" r="r" t="t"/>
              <a:pathLst>
                <a:path extrusionOk="0" h="345" w="348">
                  <a:moveTo>
                    <a:pt x="174" y="1"/>
                  </a:moveTo>
                  <a:cubicBezTo>
                    <a:pt x="130" y="1"/>
                    <a:pt x="84" y="20"/>
                    <a:pt x="53" y="51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5"/>
                    <a:pt x="78" y="345"/>
                    <a:pt x="174" y="345"/>
                  </a:cubicBezTo>
                  <a:cubicBezTo>
                    <a:pt x="219" y="345"/>
                    <a:pt x="265" y="326"/>
                    <a:pt x="295" y="294"/>
                  </a:cubicBezTo>
                  <a:cubicBezTo>
                    <a:pt x="326" y="265"/>
                    <a:pt x="348" y="216"/>
                    <a:pt x="346" y="173"/>
                  </a:cubicBezTo>
                  <a:cubicBezTo>
                    <a:pt x="342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4618603" y="2520880"/>
              <a:ext cx="43868" cy="43531"/>
            </a:xfrm>
            <a:custGeom>
              <a:rect b="b" l="l" r="r" t="t"/>
              <a:pathLst>
                <a:path extrusionOk="0" h="516" w="520">
                  <a:moveTo>
                    <a:pt x="260" y="1"/>
                  </a:moveTo>
                  <a:cubicBezTo>
                    <a:pt x="194" y="1"/>
                    <a:pt x="124" y="29"/>
                    <a:pt x="78" y="76"/>
                  </a:cubicBezTo>
                  <a:cubicBezTo>
                    <a:pt x="52" y="99"/>
                    <a:pt x="35" y="127"/>
                    <a:pt x="24" y="159"/>
                  </a:cubicBezTo>
                  <a:cubicBezTo>
                    <a:pt x="8" y="189"/>
                    <a:pt x="1" y="223"/>
                    <a:pt x="2" y="258"/>
                  </a:cubicBezTo>
                  <a:cubicBezTo>
                    <a:pt x="5" y="325"/>
                    <a:pt x="27" y="395"/>
                    <a:pt x="78" y="441"/>
                  </a:cubicBezTo>
                  <a:cubicBezTo>
                    <a:pt x="128" y="487"/>
                    <a:pt x="190" y="516"/>
                    <a:pt x="260" y="516"/>
                  </a:cubicBezTo>
                  <a:cubicBezTo>
                    <a:pt x="326" y="516"/>
                    <a:pt x="396" y="487"/>
                    <a:pt x="443" y="441"/>
                  </a:cubicBezTo>
                  <a:cubicBezTo>
                    <a:pt x="467" y="417"/>
                    <a:pt x="485" y="389"/>
                    <a:pt x="496" y="358"/>
                  </a:cubicBezTo>
                  <a:cubicBezTo>
                    <a:pt x="512" y="327"/>
                    <a:pt x="520" y="294"/>
                    <a:pt x="518" y="258"/>
                  </a:cubicBezTo>
                  <a:cubicBezTo>
                    <a:pt x="515" y="192"/>
                    <a:pt x="493" y="122"/>
                    <a:pt x="443" y="76"/>
                  </a:cubicBezTo>
                  <a:cubicBezTo>
                    <a:pt x="392" y="30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4417987" y="3931428"/>
              <a:ext cx="58379" cy="58126"/>
            </a:xfrm>
            <a:custGeom>
              <a:rect b="b" l="l" r="r" t="t"/>
              <a:pathLst>
                <a:path extrusionOk="0" h="689" w="692">
                  <a:moveTo>
                    <a:pt x="335" y="0"/>
                  </a:moveTo>
                  <a:cubicBezTo>
                    <a:pt x="292" y="0"/>
                    <a:pt x="251" y="10"/>
                    <a:pt x="213" y="30"/>
                  </a:cubicBezTo>
                  <a:cubicBezTo>
                    <a:pt x="171" y="43"/>
                    <a:pt x="134" y="68"/>
                    <a:pt x="103" y="101"/>
                  </a:cubicBezTo>
                  <a:cubicBezTo>
                    <a:pt x="69" y="132"/>
                    <a:pt x="45" y="169"/>
                    <a:pt x="32" y="212"/>
                  </a:cubicBezTo>
                  <a:cubicBezTo>
                    <a:pt x="10" y="253"/>
                    <a:pt x="0" y="296"/>
                    <a:pt x="2" y="344"/>
                  </a:cubicBezTo>
                  <a:cubicBezTo>
                    <a:pt x="6" y="374"/>
                    <a:pt x="10" y="405"/>
                    <a:pt x="14" y="435"/>
                  </a:cubicBezTo>
                  <a:cubicBezTo>
                    <a:pt x="30" y="494"/>
                    <a:pt x="60" y="544"/>
                    <a:pt x="103" y="587"/>
                  </a:cubicBezTo>
                  <a:cubicBezTo>
                    <a:pt x="170" y="649"/>
                    <a:pt x="253" y="689"/>
                    <a:pt x="346" y="689"/>
                  </a:cubicBezTo>
                  <a:cubicBezTo>
                    <a:pt x="350" y="689"/>
                    <a:pt x="353" y="689"/>
                    <a:pt x="356" y="689"/>
                  </a:cubicBezTo>
                  <a:cubicBezTo>
                    <a:pt x="400" y="689"/>
                    <a:pt x="440" y="678"/>
                    <a:pt x="478" y="659"/>
                  </a:cubicBezTo>
                  <a:cubicBezTo>
                    <a:pt x="521" y="645"/>
                    <a:pt x="558" y="621"/>
                    <a:pt x="589" y="587"/>
                  </a:cubicBezTo>
                  <a:cubicBezTo>
                    <a:pt x="622" y="556"/>
                    <a:pt x="647" y="519"/>
                    <a:pt x="661" y="476"/>
                  </a:cubicBezTo>
                  <a:cubicBezTo>
                    <a:pt x="681" y="435"/>
                    <a:pt x="691" y="392"/>
                    <a:pt x="689" y="344"/>
                  </a:cubicBezTo>
                  <a:cubicBezTo>
                    <a:pt x="686" y="314"/>
                    <a:pt x="681" y="283"/>
                    <a:pt x="677" y="253"/>
                  </a:cubicBezTo>
                  <a:cubicBezTo>
                    <a:pt x="661" y="194"/>
                    <a:pt x="632" y="144"/>
                    <a:pt x="589" y="101"/>
                  </a:cubicBezTo>
                  <a:cubicBezTo>
                    <a:pt x="522" y="39"/>
                    <a:pt x="439" y="0"/>
                    <a:pt x="346" y="0"/>
                  </a:cubicBezTo>
                  <a:cubicBezTo>
                    <a:pt x="343" y="0"/>
                    <a:pt x="339" y="0"/>
                    <a:pt x="33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2487327" y="1202624"/>
              <a:ext cx="58463" cy="58126"/>
            </a:xfrm>
            <a:custGeom>
              <a:rect b="b" l="l" r="r" t="t"/>
              <a:pathLst>
                <a:path extrusionOk="0" h="689" w="693">
                  <a:moveTo>
                    <a:pt x="336" y="0"/>
                  </a:moveTo>
                  <a:cubicBezTo>
                    <a:pt x="293" y="0"/>
                    <a:pt x="252" y="10"/>
                    <a:pt x="215" y="30"/>
                  </a:cubicBezTo>
                  <a:cubicBezTo>
                    <a:pt x="172" y="44"/>
                    <a:pt x="135" y="68"/>
                    <a:pt x="104" y="101"/>
                  </a:cubicBezTo>
                  <a:cubicBezTo>
                    <a:pt x="70" y="132"/>
                    <a:pt x="46" y="169"/>
                    <a:pt x="32" y="212"/>
                  </a:cubicBezTo>
                  <a:cubicBezTo>
                    <a:pt x="11" y="253"/>
                    <a:pt x="1" y="296"/>
                    <a:pt x="2" y="344"/>
                  </a:cubicBezTo>
                  <a:cubicBezTo>
                    <a:pt x="7" y="375"/>
                    <a:pt x="11" y="405"/>
                    <a:pt x="15" y="435"/>
                  </a:cubicBezTo>
                  <a:cubicBezTo>
                    <a:pt x="31" y="494"/>
                    <a:pt x="61" y="544"/>
                    <a:pt x="104" y="587"/>
                  </a:cubicBezTo>
                  <a:cubicBezTo>
                    <a:pt x="171" y="649"/>
                    <a:pt x="254" y="688"/>
                    <a:pt x="346" y="688"/>
                  </a:cubicBezTo>
                  <a:cubicBezTo>
                    <a:pt x="350" y="688"/>
                    <a:pt x="353" y="688"/>
                    <a:pt x="357" y="688"/>
                  </a:cubicBezTo>
                  <a:cubicBezTo>
                    <a:pt x="401" y="688"/>
                    <a:pt x="441" y="678"/>
                    <a:pt x="479" y="659"/>
                  </a:cubicBezTo>
                  <a:cubicBezTo>
                    <a:pt x="522" y="645"/>
                    <a:pt x="559" y="621"/>
                    <a:pt x="590" y="587"/>
                  </a:cubicBezTo>
                  <a:cubicBezTo>
                    <a:pt x="623" y="556"/>
                    <a:pt x="648" y="519"/>
                    <a:pt x="661" y="476"/>
                  </a:cubicBezTo>
                  <a:cubicBezTo>
                    <a:pt x="683" y="435"/>
                    <a:pt x="692" y="391"/>
                    <a:pt x="690" y="344"/>
                  </a:cubicBezTo>
                  <a:lnTo>
                    <a:pt x="678" y="253"/>
                  </a:lnTo>
                  <a:cubicBezTo>
                    <a:pt x="662" y="194"/>
                    <a:pt x="633" y="143"/>
                    <a:pt x="590" y="101"/>
                  </a:cubicBezTo>
                  <a:cubicBezTo>
                    <a:pt x="523" y="39"/>
                    <a:pt x="440" y="0"/>
                    <a:pt x="346" y="0"/>
                  </a:cubicBezTo>
                  <a:cubicBezTo>
                    <a:pt x="343" y="0"/>
                    <a:pt x="339" y="0"/>
                    <a:pt x="33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15"/>
          <p:cNvCxnSpPr/>
          <p:nvPr/>
        </p:nvCxnSpPr>
        <p:spPr>
          <a:xfrm flipH="1" rot="10800000">
            <a:off x="1416677" y="991674"/>
            <a:ext cx="10174310" cy="3863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189" name="Google Shape;189;p15"/>
          <p:cNvSpPr txBox="1"/>
          <p:nvPr/>
        </p:nvSpPr>
        <p:spPr>
          <a:xfrm>
            <a:off x="1893194" y="489397"/>
            <a:ext cx="90538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pic>
        <p:nvPicPr>
          <p:cNvPr descr="ABES Engineering College Employees, Location, Alumni | LinkedIn"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2890" cy="114521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5"/>
          <p:cNvSpPr txBox="1"/>
          <p:nvPr/>
        </p:nvSpPr>
        <p:spPr>
          <a:xfrm>
            <a:off x="608800" y="1880150"/>
            <a:ext cx="8541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To  predict the </a:t>
            </a:r>
            <a:r>
              <a:rPr b="1" lang="en-IN" sz="2500">
                <a:latin typeface="Calibri"/>
                <a:ea typeface="Calibri"/>
                <a:cs typeface="Calibri"/>
                <a:sym typeface="Calibri"/>
              </a:rPr>
              <a:t>anxiety level 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of the user accurately.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A machine learning model to calculate anxiety and depression score by performing four internationally 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acclaimed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 anxiety predicting test.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Perform </a:t>
            </a:r>
            <a:r>
              <a:rPr b="1" lang="en-IN" sz="2500">
                <a:latin typeface="Calibri"/>
                <a:ea typeface="Calibri"/>
                <a:cs typeface="Calibri"/>
                <a:sym typeface="Calibri"/>
              </a:rPr>
              <a:t>regular analysis 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to draw the conclusion 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Different </a:t>
            </a:r>
            <a:r>
              <a:rPr b="1" lang="en-IN" sz="2500">
                <a:latin typeface="Calibri"/>
                <a:ea typeface="Calibri"/>
                <a:cs typeface="Calibri"/>
                <a:sym typeface="Calibri"/>
              </a:rPr>
              <a:t>engaging activities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 to help the users to </a:t>
            </a:r>
            <a:r>
              <a:rPr b="1" lang="en-IN" sz="2500">
                <a:latin typeface="Calibri"/>
                <a:ea typeface="Calibri"/>
                <a:cs typeface="Calibri"/>
                <a:sym typeface="Calibri"/>
              </a:rPr>
              <a:t>interact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 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b="1" lang="en-IN" sz="2500">
                <a:latin typeface="Calibri"/>
                <a:ea typeface="Calibri"/>
                <a:cs typeface="Calibri"/>
                <a:sym typeface="Calibri"/>
              </a:rPr>
              <a:t>Consultation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available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 based on the score calculated.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ChatBot : </a:t>
            </a:r>
            <a:r>
              <a:rPr b="1" lang="en-IN" sz="2500">
                <a:latin typeface="Calibri"/>
                <a:ea typeface="Calibri"/>
                <a:cs typeface="Calibri"/>
                <a:sym typeface="Calibri"/>
              </a:rPr>
              <a:t>online companion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 to share your feelings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5"/>
          <p:cNvGrpSpPr/>
          <p:nvPr/>
        </p:nvGrpSpPr>
        <p:grpSpPr>
          <a:xfrm>
            <a:off x="39897" y="5143261"/>
            <a:ext cx="1633123" cy="1630891"/>
            <a:chOff x="457199" y="1551550"/>
            <a:chExt cx="2513271" cy="2621169"/>
          </a:xfrm>
        </p:grpSpPr>
        <p:sp>
          <p:nvSpPr>
            <p:cNvPr id="193" name="Google Shape;193;p15"/>
            <p:cNvSpPr/>
            <p:nvPr/>
          </p:nvSpPr>
          <p:spPr>
            <a:xfrm>
              <a:off x="457199" y="1792026"/>
              <a:ext cx="2513271" cy="2380692"/>
            </a:xfrm>
            <a:custGeom>
              <a:rect b="b" l="l" r="r" t="t"/>
              <a:pathLst>
                <a:path extrusionOk="0" h="36650" w="38691">
                  <a:moveTo>
                    <a:pt x="23917" y="1"/>
                  </a:moveTo>
                  <a:cubicBezTo>
                    <a:pt x="23168" y="1"/>
                    <a:pt x="22408" y="75"/>
                    <a:pt x="21645" y="228"/>
                  </a:cubicBezTo>
                  <a:lnTo>
                    <a:pt x="10234" y="2521"/>
                  </a:lnTo>
                  <a:cubicBezTo>
                    <a:pt x="4024" y="3768"/>
                    <a:pt x="1" y="9815"/>
                    <a:pt x="1248" y="16025"/>
                  </a:cubicBezTo>
                  <a:lnTo>
                    <a:pt x="3541" y="27436"/>
                  </a:lnTo>
                  <a:cubicBezTo>
                    <a:pt x="4636" y="32885"/>
                    <a:pt x="9423" y="36650"/>
                    <a:pt x="14775" y="36650"/>
                  </a:cubicBezTo>
                  <a:cubicBezTo>
                    <a:pt x="15523" y="36650"/>
                    <a:pt x="16283" y="36576"/>
                    <a:pt x="17046" y="36423"/>
                  </a:cubicBezTo>
                  <a:lnTo>
                    <a:pt x="28457" y="34130"/>
                  </a:lnTo>
                  <a:cubicBezTo>
                    <a:pt x="34667" y="32882"/>
                    <a:pt x="38691" y="26836"/>
                    <a:pt x="37443" y="20625"/>
                  </a:cubicBezTo>
                  <a:lnTo>
                    <a:pt x="35150" y="9214"/>
                  </a:lnTo>
                  <a:cubicBezTo>
                    <a:pt x="34056" y="3766"/>
                    <a:pt x="29268" y="1"/>
                    <a:pt x="23917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557864" y="1551550"/>
              <a:ext cx="326671" cy="326671"/>
            </a:xfrm>
            <a:custGeom>
              <a:rect b="b" l="l" r="r" t="t"/>
              <a:pathLst>
                <a:path extrusionOk="0" h="5029" w="5029">
                  <a:moveTo>
                    <a:pt x="2514" y="1"/>
                  </a:moveTo>
                  <a:cubicBezTo>
                    <a:pt x="1126" y="1"/>
                    <a:pt x="1" y="1126"/>
                    <a:pt x="1" y="2514"/>
                  </a:cubicBezTo>
                  <a:cubicBezTo>
                    <a:pt x="1" y="3903"/>
                    <a:pt x="1126" y="5028"/>
                    <a:pt x="2514" y="5028"/>
                  </a:cubicBezTo>
                  <a:cubicBezTo>
                    <a:pt x="3903" y="5028"/>
                    <a:pt x="5028" y="3903"/>
                    <a:pt x="5028" y="2514"/>
                  </a:cubicBezTo>
                  <a:cubicBezTo>
                    <a:pt x="5028" y="1126"/>
                    <a:pt x="3903" y="1"/>
                    <a:pt x="251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096265" y="3228389"/>
              <a:ext cx="1235167" cy="278668"/>
            </a:xfrm>
            <a:custGeom>
              <a:rect b="b" l="l" r="r" t="t"/>
              <a:pathLst>
                <a:path extrusionOk="0" h="4290" w="19015">
                  <a:moveTo>
                    <a:pt x="5760" y="0"/>
                  </a:moveTo>
                  <a:lnTo>
                    <a:pt x="1" y="2581"/>
                  </a:lnTo>
                  <a:cubicBezTo>
                    <a:pt x="4264" y="3871"/>
                    <a:pt x="7872" y="4290"/>
                    <a:pt x="10762" y="4290"/>
                  </a:cubicBezTo>
                  <a:cubicBezTo>
                    <a:pt x="16126" y="4290"/>
                    <a:pt x="19014" y="2846"/>
                    <a:pt x="19014" y="2846"/>
                  </a:cubicBezTo>
                  <a:lnTo>
                    <a:pt x="13725" y="0"/>
                  </a:ln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199940" y="3343886"/>
              <a:ext cx="406894" cy="190131"/>
            </a:xfrm>
            <a:custGeom>
              <a:rect b="b" l="l" r="r" t="t"/>
              <a:pathLst>
                <a:path extrusionOk="0" h="2927" w="6264">
                  <a:moveTo>
                    <a:pt x="3503" y="1"/>
                  </a:moveTo>
                  <a:cubicBezTo>
                    <a:pt x="3034" y="1"/>
                    <a:pt x="2802" y="308"/>
                    <a:pt x="2450" y="552"/>
                  </a:cubicBezTo>
                  <a:cubicBezTo>
                    <a:pt x="2172" y="747"/>
                    <a:pt x="1791" y="831"/>
                    <a:pt x="1467" y="911"/>
                  </a:cubicBezTo>
                  <a:cubicBezTo>
                    <a:pt x="1378" y="933"/>
                    <a:pt x="576" y="1133"/>
                    <a:pt x="176" y="1183"/>
                  </a:cubicBezTo>
                  <a:cubicBezTo>
                    <a:pt x="65" y="1197"/>
                    <a:pt x="0" y="1317"/>
                    <a:pt x="52" y="1417"/>
                  </a:cubicBezTo>
                  <a:cubicBezTo>
                    <a:pt x="76" y="1463"/>
                    <a:pt x="103" y="1501"/>
                    <a:pt x="136" y="1520"/>
                  </a:cubicBezTo>
                  <a:cubicBezTo>
                    <a:pt x="176" y="1543"/>
                    <a:pt x="224" y="1550"/>
                    <a:pt x="270" y="1555"/>
                  </a:cubicBezTo>
                  <a:cubicBezTo>
                    <a:pt x="1348" y="1680"/>
                    <a:pt x="2427" y="1809"/>
                    <a:pt x="3505" y="1936"/>
                  </a:cubicBezTo>
                  <a:cubicBezTo>
                    <a:pt x="3896" y="2070"/>
                    <a:pt x="4285" y="2208"/>
                    <a:pt x="4677" y="2336"/>
                  </a:cubicBezTo>
                  <a:cubicBezTo>
                    <a:pt x="5095" y="2472"/>
                    <a:pt x="5484" y="2693"/>
                    <a:pt x="5862" y="2926"/>
                  </a:cubicBezTo>
                  <a:lnTo>
                    <a:pt x="6263" y="1431"/>
                  </a:lnTo>
                  <a:lnTo>
                    <a:pt x="6263" y="1431"/>
                  </a:lnTo>
                  <a:cubicBezTo>
                    <a:pt x="6193" y="1432"/>
                    <a:pt x="6122" y="1433"/>
                    <a:pt x="6052" y="1433"/>
                  </a:cubicBezTo>
                  <a:cubicBezTo>
                    <a:pt x="5958" y="1433"/>
                    <a:pt x="5864" y="1431"/>
                    <a:pt x="5771" y="1427"/>
                  </a:cubicBezTo>
                  <a:cubicBezTo>
                    <a:pt x="5756" y="1427"/>
                    <a:pt x="5741" y="1426"/>
                    <a:pt x="5725" y="1426"/>
                  </a:cubicBezTo>
                  <a:cubicBezTo>
                    <a:pt x="5642" y="1426"/>
                    <a:pt x="5550" y="1433"/>
                    <a:pt x="5459" y="1433"/>
                  </a:cubicBezTo>
                  <a:cubicBezTo>
                    <a:pt x="5357" y="1433"/>
                    <a:pt x="5258" y="1425"/>
                    <a:pt x="5175" y="1389"/>
                  </a:cubicBezTo>
                  <a:cubicBezTo>
                    <a:pt x="4903" y="1267"/>
                    <a:pt x="4606" y="1063"/>
                    <a:pt x="4446" y="807"/>
                  </a:cubicBezTo>
                  <a:cubicBezTo>
                    <a:pt x="4203" y="416"/>
                    <a:pt x="4117" y="25"/>
                    <a:pt x="3548" y="1"/>
                  </a:cubicBezTo>
                  <a:cubicBezTo>
                    <a:pt x="3533" y="1"/>
                    <a:pt x="3518" y="1"/>
                    <a:pt x="3503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580729" y="3330374"/>
              <a:ext cx="1014116" cy="457171"/>
            </a:xfrm>
            <a:custGeom>
              <a:rect b="b" l="l" r="r" t="t"/>
              <a:pathLst>
                <a:path extrusionOk="0" h="7038" w="15612">
                  <a:moveTo>
                    <a:pt x="10718" y="0"/>
                  </a:moveTo>
                  <a:cubicBezTo>
                    <a:pt x="10036" y="0"/>
                    <a:pt x="9355" y="83"/>
                    <a:pt x="8710" y="223"/>
                  </a:cubicBezTo>
                  <a:cubicBezTo>
                    <a:pt x="7666" y="451"/>
                    <a:pt x="6660" y="822"/>
                    <a:pt x="5623" y="1078"/>
                  </a:cubicBezTo>
                  <a:cubicBezTo>
                    <a:pt x="4665" y="1316"/>
                    <a:pt x="3683" y="1455"/>
                    <a:pt x="2699" y="1531"/>
                  </a:cubicBezTo>
                  <a:cubicBezTo>
                    <a:pt x="2541" y="1543"/>
                    <a:pt x="637" y="1640"/>
                    <a:pt x="421" y="1640"/>
                  </a:cubicBezTo>
                  <a:cubicBezTo>
                    <a:pt x="408" y="1640"/>
                    <a:pt x="401" y="1640"/>
                    <a:pt x="401" y="1639"/>
                  </a:cubicBezTo>
                  <a:lnTo>
                    <a:pt x="0" y="3134"/>
                  </a:lnTo>
                  <a:cubicBezTo>
                    <a:pt x="205" y="3260"/>
                    <a:pt x="406" y="3390"/>
                    <a:pt x="605" y="3513"/>
                  </a:cubicBezTo>
                  <a:cubicBezTo>
                    <a:pt x="1174" y="3862"/>
                    <a:pt x="1631" y="4357"/>
                    <a:pt x="2137" y="4783"/>
                  </a:cubicBezTo>
                  <a:cubicBezTo>
                    <a:pt x="3654" y="6058"/>
                    <a:pt x="5629" y="6747"/>
                    <a:pt x="7580" y="6960"/>
                  </a:cubicBezTo>
                  <a:cubicBezTo>
                    <a:pt x="7937" y="6998"/>
                    <a:pt x="8296" y="7022"/>
                    <a:pt x="8656" y="7030"/>
                  </a:cubicBezTo>
                  <a:cubicBezTo>
                    <a:pt x="8838" y="7035"/>
                    <a:pt x="9022" y="7038"/>
                    <a:pt x="9207" y="7038"/>
                  </a:cubicBezTo>
                  <a:cubicBezTo>
                    <a:pt x="10455" y="7038"/>
                    <a:pt x="11747" y="6912"/>
                    <a:pt x="12892" y="6423"/>
                  </a:cubicBezTo>
                  <a:cubicBezTo>
                    <a:pt x="13566" y="6135"/>
                    <a:pt x="14188" y="5692"/>
                    <a:pt x="14602" y="5087"/>
                  </a:cubicBezTo>
                  <a:cubicBezTo>
                    <a:pt x="15450" y="3846"/>
                    <a:pt x="15612" y="1895"/>
                    <a:pt x="14262" y="980"/>
                  </a:cubicBezTo>
                  <a:cubicBezTo>
                    <a:pt x="13227" y="278"/>
                    <a:pt x="11972" y="0"/>
                    <a:pt x="10718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862673" y="3378054"/>
              <a:ext cx="1211133" cy="498094"/>
            </a:xfrm>
            <a:custGeom>
              <a:rect b="b" l="l" r="r" t="t"/>
              <a:pathLst>
                <a:path extrusionOk="0" h="7668" w="18645">
                  <a:moveTo>
                    <a:pt x="3507" y="0"/>
                  </a:moveTo>
                  <a:cubicBezTo>
                    <a:pt x="3232" y="0"/>
                    <a:pt x="2958" y="15"/>
                    <a:pt x="2685" y="47"/>
                  </a:cubicBezTo>
                  <a:cubicBezTo>
                    <a:pt x="2107" y="116"/>
                    <a:pt x="1520" y="280"/>
                    <a:pt x="1073" y="653"/>
                  </a:cubicBezTo>
                  <a:cubicBezTo>
                    <a:pt x="662" y="995"/>
                    <a:pt x="402" y="1486"/>
                    <a:pt x="228" y="1992"/>
                  </a:cubicBezTo>
                  <a:cubicBezTo>
                    <a:pt x="90" y="2389"/>
                    <a:pt x="1" y="2815"/>
                    <a:pt x="74" y="3229"/>
                  </a:cubicBezTo>
                  <a:cubicBezTo>
                    <a:pt x="192" y="3892"/>
                    <a:pt x="699" y="4416"/>
                    <a:pt x="1212" y="4812"/>
                  </a:cubicBezTo>
                  <a:cubicBezTo>
                    <a:pt x="2888" y="6110"/>
                    <a:pt x="4871" y="6860"/>
                    <a:pt x="6945" y="7241"/>
                  </a:cubicBezTo>
                  <a:cubicBezTo>
                    <a:pt x="8612" y="7547"/>
                    <a:pt x="10312" y="7668"/>
                    <a:pt x="12012" y="7668"/>
                  </a:cubicBezTo>
                  <a:cubicBezTo>
                    <a:pt x="13224" y="7668"/>
                    <a:pt x="14437" y="7606"/>
                    <a:pt x="15638" y="7507"/>
                  </a:cubicBezTo>
                  <a:cubicBezTo>
                    <a:pt x="16586" y="7428"/>
                    <a:pt x="17537" y="7330"/>
                    <a:pt x="18480" y="7194"/>
                  </a:cubicBezTo>
                  <a:lnTo>
                    <a:pt x="18645" y="5362"/>
                  </a:lnTo>
                  <a:cubicBezTo>
                    <a:pt x="15396" y="4155"/>
                    <a:pt x="12223" y="2815"/>
                    <a:pt x="9033" y="1446"/>
                  </a:cubicBezTo>
                  <a:cubicBezTo>
                    <a:pt x="7674" y="863"/>
                    <a:pt x="6170" y="288"/>
                    <a:pt x="4654" y="81"/>
                  </a:cubicBezTo>
                  <a:cubicBezTo>
                    <a:pt x="4272" y="29"/>
                    <a:pt x="3889" y="0"/>
                    <a:pt x="3507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2063049" y="3714474"/>
              <a:ext cx="422419" cy="178373"/>
            </a:xfrm>
            <a:custGeom>
              <a:rect b="b" l="l" r="r" t="t"/>
              <a:pathLst>
                <a:path extrusionOk="0" h="2746" w="6503">
                  <a:moveTo>
                    <a:pt x="3409" y="1"/>
                  </a:moveTo>
                  <a:cubicBezTo>
                    <a:pt x="3071" y="1"/>
                    <a:pt x="2867" y="253"/>
                    <a:pt x="2572" y="468"/>
                  </a:cubicBezTo>
                  <a:cubicBezTo>
                    <a:pt x="2328" y="645"/>
                    <a:pt x="1976" y="723"/>
                    <a:pt x="1679" y="733"/>
                  </a:cubicBezTo>
                  <a:cubicBezTo>
                    <a:pt x="1172" y="553"/>
                    <a:pt x="668" y="370"/>
                    <a:pt x="166" y="183"/>
                  </a:cubicBezTo>
                  <a:lnTo>
                    <a:pt x="1" y="2015"/>
                  </a:lnTo>
                  <a:cubicBezTo>
                    <a:pt x="473" y="1946"/>
                    <a:pt x="943" y="1869"/>
                    <a:pt x="1410" y="1777"/>
                  </a:cubicBezTo>
                  <a:lnTo>
                    <a:pt x="3021" y="1867"/>
                  </a:lnTo>
                  <a:cubicBezTo>
                    <a:pt x="4068" y="2153"/>
                    <a:pt x="5116" y="2438"/>
                    <a:pt x="6163" y="2726"/>
                  </a:cubicBezTo>
                  <a:cubicBezTo>
                    <a:pt x="6200" y="2736"/>
                    <a:pt x="6237" y="2746"/>
                    <a:pt x="6274" y="2746"/>
                  </a:cubicBezTo>
                  <a:cubicBezTo>
                    <a:pt x="6283" y="2746"/>
                    <a:pt x="6292" y="2745"/>
                    <a:pt x="6301" y="2744"/>
                  </a:cubicBezTo>
                  <a:cubicBezTo>
                    <a:pt x="6338" y="2739"/>
                    <a:pt x="6378" y="2713"/>
                    <a:pt x="6417" y="2679"/>
                  </a:cubicBezTo>
                  <a:cubicBezTo>
                    <a:pt x="6503" y="2607"/>
                    <a:pt x="6488" y="2471"/>
                    <a:pt x="6390" y="2417"/>
                  </a:cubicBezTo>
                  <a:cubicBezTo>
                    <a:pt x="6037" y="2220"/>
                    <a:pt x="5369" y="1734"/>
                    <a:pt x="5295" y="1681"/>
                  </a:cubicBezTo>
                  <a:cubicBezTo>
                    <a:pt x="5025" y="1485"/>
                    <a:pt x="4703" y="1264"/>
                    <a:pt x="4518" y="980"/>
                  </a:cubicBezTo>
                  <a:cubicBezTo>
                    <a:pt x="4275" y="609"/>
                    <a:pt x="4177" y="226"/>
                    <a:pt x="3707" y="57"/>
                  </a:cubicBezTo>
                  <a:cubicBezTo>
                    <a:pt x="3596" y="18"/>
                    <a:pt x="3498" y="1"/>
                    <a:pt x="3409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833377" y="3299194"/>
              <a:ext cx="262298" cy="162913"/>
            </a:xfrm>
            <a:custGeom>
              <a:rect b="b" l="l" r="r" t="t"/>
              <a:pathLst>
                <a:path extrusionOk="0" h="2508" w="4038">
                  <a:moveTo>
                    <a:pt x="2368" y="1"/>
                  </a:moveTo>
                  <a:cubicBezTo>
                    <a:pt x="2365" y="1"/>
                    <a:pt x="2363" y="1"/>
                    <a:pt x="2361" y="1"/>
                  </a:cubicBezTo>
                  <a:lnTo>
                    <a:pt x="802" y="136"/>
                  </a:lnTo>
                  <a:cubicBezTo>
                    <a:pt x="758" y="139"/>
                    <a:pt x="729" y="180"/>
                    <a:pt x="739" y="222"/>
                  </a:cubicBezTo>
                  <a:cubicBezTo>
                    <a:pt x="763" y="328"/>
                    <a:pt x="857" y="502"/>
                    <a:pt x="1208" y="532"/>
                  </a:cubicBezTo>
                  <a:lnTo>
                    <a:pt x="1819" y="541"/>
                  </a:lnTo>
                  <a:cubicBezTo>
                    <a:pt x="1877" y="542"/>
                    <a:pt x="1909" y="608"/>
                    <a:pt x="1874" y="654"/>
                  </a:cubicBezTo>
                  <a:lnTo>
                    <a:pt x="1837" y="702"/>
                  </a:lnTo>
                  <a:cubicBezTo>
                    <a:pt x="1829" y="711"/>
                    <a:pt x="1821" y="718"/>
                    <a:pt x="1809" y="724"/>
                  </a:cubicBezTo>
                  <a:lnTo>
                    <a:pt x="445" y="1284"/>
                  </a:lnTo>
                  <a:cubicBezTo>
                    <a:pt x="105" y="1435"/>
                    <a:pt x="0" y="1869"/>
                    <a:pt x="236" y="2158"/>
                  </a:cubicBezTo>
                  <a:cubicBezTo>
                    <a:pt x="417" y="2382"/>
                    <a:pt x="688" y="2507"/>
                    <a:pt x="967" y="2507"/>
                  </a:cubicBezTo>
                  <a:cubicBezTo>
                    <a:pt x="1049" y="2507"/>
                    <a:pt x="1132" y="2496"/>
                    <a:pt x="1214" y="2474"/>
                  </a:cubicBezTo>
                  <a:cubicBezTo>
                    <a:pt x="1957" y="2273"/>
                    <a:pt x="3521" y="1735"/>
                    <a:pt x="3734" y="1095"/>
                  </a:cubicBezTo>
                  <a:cubicBezTo>
                    <a:pt x="4037" y="186"/>
                    <a:pt x="2483" y="12"/>
                    <a:pt x="2374" y="1"/>
                  </a:cubicBezTo>
                  <a:cubicBezTo>
                    <a:pt x="2372" y="1"/>
                    <a:pt x="2370" y="1"/>
                    <a:pt x="2368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004608" y="2432387"/>
              <a:ext cx="482115" cy="923306"/>
            </a:xfrm>
            <a:custGeom>
              <a:rect b="b" l="l" r="r" t="t"/>
              <a:pathLst>
                <a:path extrusionOk="0" h="14214" w="7422">
                  <a:moveTo>
                    <a:pt x="7026" y="0"/>
                  </a:moveTo>
                  <a:cubicBezTo>
                    <a:pt x="7026" y="0"/>
                    <a:pt x="4924" y="306"/>
                    <a:pt x="4443" y="2037"/>
                  </a:cubicBezTo>
                  <a:cubicBezTo>
                    <a:pt x="3962" y="3770"/>
                    <a:pt x="3492" y="6707"/>
                    <a:pt x="3492" y="6707"/>
                  </a:cubicBezTo>
                  <a:lnTo>
                    <a:pt x="1" y="13853"/>
                  </a:lnTo>
                  <a:lnTo>
                    <a:pt x="798" y="14213"/>
                  </a:lnTo>
                  <a:lnTo>
                    <a:pt x="5572" y="7993"/>
                  </a:lnTo>
                  <a:lnTo>
                    <a:pt x="7422" y="1457"/>
                  </a:lnTo>
                  <a:lnTo>
                    <a:pt x="7026" y="0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347115" y="3299194"/>
              <a:ext cx="262298" cy="162913"/>
            </a:xfrm>
            <a:custGeom>
              <a:rect b="b" l="l" r="r" t="t"/>
              <a:pathLst>
                <a:path extrusionOk="0" h="2508" w="4038">
                  <a:moveTo>
                    <a:pt x="1670" y="1"/>
                  </a:moveTo>
                  <a:cubicBezTo>
                    <a:pt x="1668" y="1"/>
                    <a:pt x="1666" y="1"/>
                    <a:pt x="1663" y="1"/>
                  </a:cubicBezTo>
                  <a:cubicBezTo>
                    <a:pt x="1554" y="12"/>
                    <a:pt x="0" y="186"/>
                    <a:pt x="304" y="1095"/>
                  </a:cubicBezTo>
                  <a:cubicBezTo>
                    <a:pt x="517" y="1735"/>
                    <a:pt x="2081" y="2273"/>
                    <a:pt x="2824" y="2474"/>
                  </a:cubicBezTo>
                  <a:cubicBezTo>
                    <a:pt x="2906" y="2496"/>
                    <a:pt x="2988" y="2507"/>
                    <a:pt x="3070" y="2507"/>
                  </a:cubicBezTo>
                  <a:cubicBezTo>
                    <a:pt x="3350" y="2507"/>
                    <a:pt x="3620" y="2382"/>
                    <a:pt x="3802" y="2158"/>
                  </a:cubicBezTo>
                  <a:cubicBezTo>
                    <a:pt x="4038" y="1869"/>
                    <a:pt x="3933" y="1435"/>
                    <a:pt x="3592" y="1284"/>
                  </a:cubicBezTo>
                  <a:lnTo>
                    <a:pt x="2228" y="724"/>
                  </a:lnTo>
                  <a:cubicBezTo>
                    <a:pt x="2217" y="718"/>
                    <a:pt x="2208" y="711"/>
                    <a:pt x="2200" y="702"/>
                  </a:cubicBezTo>
                  <a:lnTo>
                    <a:pt x="2164" y="654"/>
                  </a:lnTo>
                  <a:cubicBezTo>
                    <a:pt x="2129" y="608"/>
                    <a:pt x="2160" y="542"/>
                    <a:pt x="2219" y="541"/>
                  </a:cubicBezTo>
                  <a:lnTo>
                    <a:pt x="2830" y="532"/>
                  </a:lnTo>
                  <a:cubicBezTo>
                    <a:pt x="3181" y="502"/>
                    <a:pt x="3274" y="328"/>
                    <a:pt x="3299" y="222"/>
                  </a:cubicBezTo>
                  <a:cubicBezTo>
                    <a:pt x="3308" y="180"/>
                    <a:pt x="3280" y="139"/>
                    <a:pt x="3236" y="136"/>
                  </a:cubicBezTo>
                  <a:lnTo>
                    <a:pt x="1677" y="1"/>
                  </a:lnTo>
                  <a:cubicBezTo>
                    <a:pt x="1674" y="1"/>
                    <a:pt x="1672" y="1"/>
                    <a:pt x="1670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955997" y="2432387"/>
              <a:ext cx="482115" cy="923306"/>
            </a:xfrm>
            <a:custGeom>
              <a:rect b="b" l="l" r="r" t="t"/>
              <a:pathLst>
                <a:path extrusionOk="0" h="14214" w="7422">
                  <a:moveTo>
                    <a:pt x="396" y="0"/>
                  </a:moveTo>
                  <a:lnTo>
                    <a:pt x="1" y="1457"/>
                  </a:lnTo>
                  <a:lnTo>
                    <a:pt x="1851" y="7993"/>
                  </a:lnTo>
                  <a:lnTo>
                    <a:pt x="6624" y="14213"/>
                  </a:lnTo>
                  <a:lnTo>
                    <a:pt x="7422" y="13853"/>
                  </a:lnTo>
                  <a:lnTo>
                    <a:pt x="3931" y="6707"/>
                  </a:lnTo>
                  <a:cubicBezTo>
                    <a:pt x="3931" y="6707"/>
                    <a:pt x="3461" y="3770"/>
                    <a:pt x="2980" y="2037"/>
                  </a:cubicBezTo>
                  <a:cubicBezTo>
                    <a:pt x="2499" y="306"/>
                    <a:pt x="396" y="0"/>
                    <a:pt x="396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415474" y="2362817"/>
              <a:ext cx="611380" cy="865559"/>
            </a:xfrm>
            <a:custGeom>
              <a:rect b="b" l="l" r="r" t="t"/>
              <a:pathLst>
                <a:path extrusionOk="0" h="13325" w="9412">
                  <a:moveTo>
                    <a:pt x="3114" y="1"/>
                  </a:moveTo>
                  <a:lnTo>
                    <a:pt x="1" y="1121"/>
                  </a:lnTo>
                  <a:lnTo>
                    <a:pt x="1261" y="10557"/>
                  </a:lnTo>
                  <a:lnTo>
                    <a:pt x="846" y="13325"/>
                  </a:lnTo>
                  <a:lnTo>
                    <a:pt x="8811" y="13325"/>
                  </a:lnTo>
                  <a:lnTo>
                    <a:pt x="8487" y="10520"/>
                  </a:lnTo>
                  <a:lnTo>
                    <a:pt x="9412" y="1117"/>
                  </a:lnTo>
                  <a:lnTo>
                    <a:pt x="6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251322" y="2435635"/>
              <a:ext cx="200654" cy="359994"/>
            </a:xfrm>
            <a:custGeom>
              <a:rect b="b" l="l" r="r" t="t"/>
              <a:pathLst>
                <a:path extrusionOk="0" h="5542" w="3089">
                  <a:moveTo>
                    <a:pt x="2528" y="0"/>
                  </a:moveTo>
                  <a:cubicBezTo>
                    <a:pt x="2528" y="0"/>
                    <a:pt x="1117" y="444"/>
                    <a:pt x="645" y="1987"/>
                  </a:cubicBezTo>
                  <a:cubicBezTo>
                    <a:pt x="172" y="3532"/>
                    <a:pt x="0" y="4912"/>
                    <a:pt x="0" y="4912"/>
                  </a:cubicBezTo>
                  <a:lnTo>
                    <a:pt x="2454" y="5542"/>
                  </a:lnTo>
                  <a:lnTo>
                    <a:pt x="3089" y="3299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999454" y="2435311"/>
              <a:ext cx="191625" cy="360059"/>
            </a:xfrm>
            <a:custGeom>
              <a:rect b="b" l="l" r="r" t="t"/>
              <a:pathLst>
                <a:path extrusionOk="0" h="5543" w="2950">
                  <a:moveTo>
                    <a:pt x="422" y="1"/>
                  </a:moveTo>
                  <a:lnTo>
                    <a:pt x="1" y="3792"/>
                  </a:lnTo>
                  <a:lnTo>
                    <a:pt x="496" y="5543"/>
                  </a:lnTo>
                  <a:lnTo>
                    <a:pt x="2949" y="4912"/>
                  </a:lnTo>
                  <a:cubicBezTo>
                    <a:pt x="2949" y="4912"/>
                    <a:pt x="2777" y="3532"/>
                    <a:pt x="2305" y="1988"/>
                  </a:cubicBezTo>
                  <a:cubicBezTo>
                    <a:pt x="1833" y="444"/>
                    <a:pt x="422" y="1"/>
                    <a:pt x="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617691" y="2209515"/>
              <a:ext cx="206955" cy="153365"/>
            </a:xfrm>
            <a:custGeom>
              <a:rect b="b" l="l" r="r" t="t"/>
              <a:pathLst>
                <a:path extrusionOk="0" h="2361" w="3186">
                  <a:moveTo>
                    <a:pt x="1091" y="1"/>
                  </a:moveTo>
                  <a:lnTo>
                    <a:pt x="1" y="2361"/>
                  </a:lnTo>
                  <a:lnTo>
                    <a:pt x="3186" y="236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659394" y="2226274"/>
              <a:ext cx="132124" cy="73597"/>
            </a:xfrm>
            <a:custGeom>
              <a:rect b="b" l="l" r="r" t="t"/>
              <a:pathLst>
                <a:path extrusionOk="0" h="1133" w="2034">
                  <a:moveTo>
                    <a:pt x="2034" y="0"/>
                  </a:moveTo>
                  <a:lnTo>
                    <a:pt x="0" y="53"/>
                  </a:lnTo>
                  <a:cubicBezTo>
                    <a:pt x="0" y="53"/>
                    <a:pt x="219" y="1132"/>
                    <a:pt x="944" y="1132"/>
                  </a:cubicBezTo>
                  <a:cubicBezTo>
                    <a:pt x="1724" y="1132"/>
                    <a:pt x="2034" y="0"/>
                    <a:pt x="2034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617691" y="2362817"/>
              <a:ext cx="206955" cy="80223"/>
            </a:xfrm>
            <a:custGeom>
              <a:rect b="b" l="l" r="r" t="t"/>
              <a:pathLst>
                <a:path extrusionOk="0" h="1235" w="3186">
                  <a:moveTo>
                    <a:pt x="1" y="1"/>
                  </a:moveTo>
                  <a:cubicBezTo>
                    <a:pt x="1" y="879"/>
                    <a:pt x="941" y="1235"/>
                    <a:pt x="1627" y="1235"/>
                  </a:cubicBezTo>
                  <a:cubicBezTo>
                    <a:pt x="2330" y="1235"/>
                    <a:pt x="3186" y="835"/>
                    <a:pt x="3186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519668" y="1742723"/>
              <a:ext cx="402996" cy="527845"/>
            </a:xfrm>
            <a:custGeom>
              <a:rect b="b" l="l" r="r" t="t"/>
              <a:pathLst>
                <a:path extrusionOk="0" h="8126" w="6204">
                  <a:moveTo>
                    <a:pt x="3102" y="1"/>
                  </a:moveTo>
                  <a:cubicBezTo>
                    <a:pt x="1389" y="1"/>
                    <a:pt x="1" y="1489"/>
                    <a:pt x="1" y="3324"/>
                  </a:cubicBezTo>
                  <a:cubicBezTo>
                    <a:pt x="1" y="5159"/>
                    <a:pt x="1389" y="8125"/>
                    <a:pt x="3102" y="8125"/>
                  </a:cubicBezTo>
                  <a:cubicBezTo>
                    <a:pt x="4815" y="8125"/>
                    <a:pt x="6204" y="5159"/>
                    <a:pt x="6204" y="3324"/>
                  </a:cubicBezTo>
                  <a:cubicBezTo>
                    <a:pt x="6204" y="1489"/>
                    <a:pt x="4815" y="1"/>
                    <a:pt x="3102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475431" y="2006649"/>
              <a:ext cx="88537" cy="88537"/>
            </a:xfrm>
            <a:custGeom>
              <a:rect b="b" l="l" r="r" t="t"/>
              <a:pathLst>
                <a:path extrusionOk="0" h="1363" w="1363">
                  <a:moveTo>
                    <a:pt x="682" y="1"/>
                  </a:moveTo>
                  <a:cubicBezTo>
                    <a:pt x="306" y="1"/>
                    <a:pt x="1" y="305"/>
                    <a:pt x="1" y="682"/>
                  </a:cubicBezTo>
                  <a:cubicBezTo>
                    <a:pt x="1" y="1058"/>
                    <a:pt x="306" y="1363"/>
                    <a:pt x="682" y="1363"/>
                  </a:cubicBezTo>
                  <a:cubicBezTo>
                    <a:pt x="1058" y="1363"/>
                    <a:pt x="1363" y="1058"/>
                    <a:pt x="1363" y="682"/>
                  </a:cubicBezTo>
                  <a:cubicBezTo>
                    <a:pt x="1363" y="305"/>
                    <a:pt x="1058" y="1"/>
                    <a:pt x="682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878371" y="2006649"/>
              <a:ext cx="88537" cy="88537"/>
            </a:xfrm>
            <a:custGeom>
              <a:rect b="b" l="l" r="r" t="t"/>
              <a:pathLst>
                <a:path extrusionOk="0" h="1363" w="1363">
                  <a:moveTo>
                    <a:pt x="682" y="1"/>
                  </a:moveTo>
                  <a:cubicBezTo>
                    <a:pt x="305" y="1"/>
                    <a:pt x="1" y="305"/>
                    <a:pt x="1" y="682"/>
                  </a:cubicBezTo>
                  <a:cubicBezTo>
                    <a:pt x="1" y="1058"/>
                    <a:pt x="305" y="1363"/>
                    <a:pt x="682" y="1363"/>
                  </a:cubicBezTo>
                  <a:cubicBezTo>
                    <a:pt x="1058" y="1363"/>
                    <a:pt x="1363" y="1058"/>
                    <a:pt x="1363" y="682"/>
                  </a:cubicBezTo>
                  <a:cubicBezTo>
                    <a:pt x="1363" y="305"/>
                    <a:pt x="1058" y="1"/>
                    <a:pt x="682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519668" y="1989305"/>
              <a:ext cx="88862" cy="151806"/>
            </a:xfrm>
            <a:custGeom>
              <a:rect b="b" l="l" r="r" t="t"/>
              <a:pathLst>
                <a:path extrusionOk="0" h="2337" w="1368">
                  <a:moveTo>
                    <a:pt x="482" y="1"/>
                  </a:moveTo>
                  <a:cubicBezTo>
                    <a:pt x="387" y="1"/>
                    <a:pt x="266" y="27"/>
                    <a:pt x="115" y="87"/>
                  </a:cubicBezTo>
                  <a:lnTo>
                    <a:pt x="1" y="2337"/>
                  </a:lnTo>
                  <a:cubicBezTo>
                    <a:pt x="1" y="2337"/>
                    <a:pt x="1367" y="1"/>
                    <a:pt x="48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830236" y="1989305"/>
              <a:ext cx="88862" cy="151806"/>
            </a:xfrm>
            <a:custGeom>
              <a:rect b="b" l="l" r="r" t="t"/>
              <a:pathLst>
                <a:path extrusionOk="0" h="2337" w="1368">
                  <a:moveTo>
                    <a:pt x="886" y="1"/>
                  </a:moveTo>
                  <a:cubicBezTo>
                    <a:pt x="1" y="1"/>
                    <a:pt x="1368" y="2337"/>
                    <a:pt x="1368" y="2337"/>
                  </a:cubicBezTo>
                  <a:lnTo>
                    <a:pt x="1253" y="87"/>
                  </a:lnTo>
                  <a:cubicBezTo>
                    <a:pt x="1102" y="27"/>
                    <a:pt x="981" y="1"/>
                    <a:pt x="886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1495048" y="1722196"/>
              <a:ext cx="443465" cy="285618"/>
            </a:xfrm>
            <a:custGeom>
              <a:rect b="b" l="l" r="r" t="t"/>
              <a:pathLst>
                <a:path extrusionOk="0" h="4397" w="6827">
                  <a:moveTo>
                    <a:pt x="3415" y="1"/>
                  </a:moveTo>
                  <a:cubicBezTo>
                    <a:pt x="30" y="1"/>
                    <a:pt x="0" y="4396"/>
                    <a:pt x="0" y="4396"/>
                  </a:cubicBezTo>
                  <a:lnTo>
                    <a:pt x="2488" y="4396"/>
                  </a:lnTo>
                  <a:lnTo>
                    <a:pt x="2786" y="3087"/>
                  </a:lnTo>
                  <a:lnTo>
                    <a:pt x="2955" y="4396"/>
                  </a:lnTo>
                  <a:lnTo>
                    <a:pt x="6826" y="4396"/>
                  </a:lnTo>
                  <a:cubicBezTo>
                    <a:pt x="6826" y="4396"/>
                    <a:pt x="6800" y="1"/>
                    <a:pt x="341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16"/>
          <p:cNvCxnSpPr/>
          <p:nvPr/>
        </p:nvCxnSpPr>
        <p:spPr>
          <a:xfrm flipH="1" rot="10800000">
            <a:off x="1416677" y="991674"/>
            <a:ext cx="10174310" cy="3863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221" name="Google Shape;221;p16"/>
          <p:cNvSpPr txBox="1"/>
          <p:nvPr/>
        </p:nvSpPr>
        <p:spPr>
          <a:xfrm>
            <a:off x="1893194" y="489397"/>
            <a:ext cx="90538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</p:txBody>
      </p:sp>
      <p:pic>
        <p:nvPicPr>
          <p:cNvPr descr="ABES Engineering College Employees, Location, Alumni | LinkedIn"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2890" cy="114521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6"/>
          <p:cNvSpPr txBox="1"/>
          <p:nvPr/>
        </p:nvSpPr>
        <p:spPr>
          <a:xfrm>
            <a:off x="2991100" y="1235525"/>
            <a:ext cx="81831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IN" sz="23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Predictive modeling of depression and anxiety using electronic health records and a novel machine learning approach with artificial intelligence.</a:t>
            </a:r>
            <a:endParaRPr b="1" sz="23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50" y="3188200"/>
            <a:ext cx="57245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17"/>
          <p:cNvCxnSpPr/>
          <p:nvPr/>
        </p:nvCxnSpPr>
        <p:spPr>
          <a:xfrm flipH="1" rot="10800000">
            <a:off x="1416677" y="991674"/>
            <a:ext cx="10174310" cy="3863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230" name="Google Shape;230;p17"/>
          <p:cNvSpPr txBox="1"/>
          <p:nvPr/>
        </p:nvSpPr>
        <p:spPr>
          <a:xfrm>
            <a:off x="1893194" y="489397"/>
            <a:ext cx="90538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 ANALYSIS</a:t>
            </a:r>
            <a:endParaRPr/>
          </a:p>
        </p:txBody>
      </p:sp>
      <p:pic>
        <p:nvPicPr>
          <p:cNvPr descr="ABES Engineering College Employees, Location, Alumni | LinkedIn"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2890" cy="114521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/>
          <p:nvPr/>
        </p:nvSpPr>
        <p:spPr>
          <a:xfrm>
            <a:off x="2291975" y="1951750"/>
            <a:ext cx="8415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Through Literature survey , There are many models to predict the anxiety and depression level , But there is lack of system to check the current state of mind .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1163875" y="3634925"/>
            <a:ext cx="7538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fill the Gap , We are making a web - app portal that will calculate the anxiety scores based on </a:t>
            </a:r>
            <a:r>
              <a:rPr lang="en-IN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Psychometric</a:t>
            </a:r>
            <a:r>
              <a:rPr lang="en-IN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tests , Based on the scores , if they are below normal range ,There are different activities that are specially curated to boost an individual  and lighten up and reduce the anxiety count.</a:t>
            </a: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966992" y="1443844"/>
            <a:ext cx="1019121" cy="1777534"/>
            <a:chOff x="4991195" y="1150450"/>
            <a:chExt cx="2512625" cy="3581571"/>
          </a:xfrm>
        </p:grpSpPr>
        <p:sp>
          <p:nvSpPr>
            <p:cNvPr id="235" name="Google Shape;235;p17"/>
            <p:cNvSpPr/>
            <p:nvPr/>
          </p:nvSpPr>
          <p:spPr>
            <a:xfrm>
              <a:off x="5663468" y="1587412"/>
              <a:ext cx="301403" cy="52121"/>
            </a:xfrm>
            <a:custGeom>
              <a:rect b="b" l="l" r="r" t="t"/>
              <a:pathLst>
                <a:path extrusionOk="0" h="511" w="2955">
                  <a:moveTo>
                    <a:pt x="2325" y="0"/>
                  </a:moveTo>
                  <a:cubicBezTo>
                    <a:pt x="2315" y="0"/>
                    <a:pt x="2305" y="3"/>
                    <a:pt x="2297" y="9"/>
                  </a:cubicBezTo>
                  <a:lnTo>
                    <a:pt x="1744" y="383"/>
                  </a:lnTo>
                  <a:lnTo>
                    <a:pt x="1218" y="28"/>
                  </a:lnTo>
                  <a:cubicBezTo>
                    <a:pt x="1209" y="23"/>
                    <a:pt x="1200" y="20"/>
                    <a:pt x="1190" y="20"/>
                  </a:cubicBezTo>
                  <a:cubicBezTo>
                    <a:pt x="1181" y="20"/>
                    <a:pt x="1171" y="23"/>
                    <a:pt x="1163" y="28"/>
                  </a:cubicBezTo>
                  <a:lnTo>
                    <a:pt x="610" y="402"/>
                  </a:lnTo>
                  <a:lnTo>
                    <a:pt x="83" y="48"/>
                  </a:lnTo>
                  <a:cubicBezTo>
                    <a:pt x="74" y="43"/>
                    <a:pt x="65" y="40"/>
                    <a:pt x="56" y="40"/>
                  </a:cubicBezTo>
                  <a:cubicBezTo>
                    <a:pt x="40" y="40"/>
                    <a:pt x="25" y="47"/>
                    <a:pt x="15" y="61"/>
                  </a:cubicBezTo>
                  <a:cubicBezTo>
                    <a:pt x="1" y="84"/>
                    <a:pt x="6" y="114"/>
                    <a:pt x="28" y="129"/>
                  </a:cubicBezTo>
                  <a:lnTo>
                    <a:pt x="583" y="501"/>
                  </a:lnTo>
                  <a:cubicBezTo>
                    <a:pt x="591" y="507"/>
                    <a:pt x="600" y="510"/>
                    <a:pt x="610" y="510"/>
                  </a:cubicBezTo>
                  <a:cubicBezTo>
                    <a:pt x="620" y="510"/>
                    <a:pt x="629" y="507"/>
                    <a:pt x="638" y="501"/>
                  </a:cubicBezTo>
                  <a:lnTo>
                    <a:pt x="1190" y="128"/>
                  </a:lnTo>
                  <a:lnTo>
                    <a:pt x="1717" y="481"/>
                  </a:lnTo>
                  <a:cubicBezTo>
                    <a:pt x="1725" y="487"/>
                    <a:pt x="1735" y="490"/>
                    <a:pt x="1745" y="490"/>
                  </a:cubicBezTo>
                  <a:cubicBezTo>
                    <a:pt x="1754" y="490"/>
                    <a:pt x="1764" y="487"/>
                    <a:pt x="1772" y="481"/>
                  </a:cubicBezTo>
                  <a:lnTo>
                    <a:pt x="2325" y="107"/>
                  </a:lnTo>
                  <a:lnTo>
                    <a:pt x="2871" y="474"/>
                  </a:lnTo>
                  <a:cubicBezTo>
                    <a:pt x="2880" y="480"/>
                    <a:pt x="2889" y="482"/>
                    <a:pt x="2899" y="482"/>
                  </a:cubicBezTo>
                  <a:cubicBezTo>
                    <a:pt x="2914" y="482"/>
                    <a:pt x="2930" y="475"/>
                    <a:pt x="2940" y="461"/>
                  </a:cubicBezTo>
                  <a:cubicBezTo>
                    <a:pt x="2954" y="438"/>
                    <a:pt x="2948" y="408"/>
                    <a:pt x="2926" y="393"/>
                  </a:cubicBezTo>
                  <a:lnTo>
                    <a:pt x="2352" y="8"/>
                  </a:lnTo>
                  <a:cubicBezTo>
                    <a:pt x="2344" y="3"/>
                    <a:pt x="2334" y="0"/>
                    <a:pt x="232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5886336" y="1301816"/>
              <a:ext cx="212053" cy="222151"/>
            </a:xfrm>
            <a:custGeom>
              <a:rect b="b" l="l" r="r" t="t"/>
              <a:pathLst>
                <a:path extrusionOk="0" h="2178" w="2079">
                  <a:moveTo>
                    <a:pt x="55" y="0"/>
                  </a:moveTo>
                  <a:cubicBezTo>
                    <a:pt x="50" y="0"/>
                    <a:pt x="45" y="1"/>
                    <a:pt x="40" y="3"/>
                  </a:cubicBezTo>
                  <a:cubicBezTo>
                    <a:pt x="15" y="10"/>
                    <a:pt x="0" y="37"/>
                    <a:pt x="8" y="63"/>
                  </a:cubicBezTo>
                  <a:lnTo>
                    <a:pt x="197" y="704"/>
                  </a:lnTo>
                  <a:cubicBezTo>
                    <a:pt x="203" y="722"/>
                    <a:pt x="219" y="736"/>
                    <a:pt x="239" y="738"/>
                  </a:cubicBezTo>
                  <a:lnTo>
                    <a:pt x="903" y="803"/>
                  </a:lnTo>
                  <a:lnTo>
                    <a:pt x="1083" y="1412"/>
                  </a:lnTo>
                  <a:cubicBezTo>
                    <a:pt x="1089" y="1431"/>
                    <a:pt x="1106" y="1445"/>
                    <a:pt x="1126" y="1447"/>
                  </a:cubicBezTo>
                  <a:lnTo>
                    <a:pt x="1789" y="1511"/>
                  </a:lnTo>
                  <a:lnTo>
                    <a:pt x="1977" y="2143"/>
                  </a:lnTo>
                  <a:cubicBezTo>
                    <a:pt x="1983" y="2164"/>
                    <a:pt x="2002" y="2178"/>
                    <a:pt x="2023" y="2178"/>
                  </a:cubicBezTo>
                  <a:cubicBezTo>
                    <a:pt x="2028" y="2178"/>
                    <a:pt x="2033" y="2177"/>
                    <a:pt x="2037" y="2176"/>
                  </a:cubicBezTo>
                  <a:cubicBezTo>
                    <a:pt x="2063" y="2168"/>
                    <a:pt x="2078" y="2141"/>
                    <a:pt x="2070" y="2115"/>
                  </a:cubicBezTo>
                  <a:lnTo>
                    <a:pt x="1874" y="1452"/>
                  </a:lnTo>
                  <a:cubicBezTo>
                    <a:pt x="1868" y="1433"/>
                    <a:pt x="1851" y="1420"/>
                    <a:pt x="1831" y="1418"/>
                  </a:cubicBezTo>
                  <a:lnTo>
                    <a:pt x="1168" y="1352"/>
                  </a:lnTo>
                  <a:lnTo>
                    <a:pt x="988" y="744"/>
                  </a:lnTo>
                  <a:cubicBezTo>
                    <a:pt x="982" y="725"/>
                    <a:pt x="965" y="711"/>
                    <a:pt x="945" y="709"/>
                  </a:cubicBezTo>
                  <a:lnTo>
                    <a:pt x="281" y="644"/>
                  </a:lnTo>
                  <a:lnTo>
                    <a:pt x="101" y="35"/>
                  </a:lnTo>
                  <a:cubicBezTo>
                    <a:pt x="95" y="14"/>
                    <a:pt x="76" y="0"/>
                    <a:pt x="5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02226" y="1150450"/>
              <a:ext cx="75784" cy="302117"/>
            </a:xfrm>
            <a:custGeom>
              <a:rect b="b" l="l" r="r" t="t"/>
              <a:pathLst>
                <a:path extrusionOk="0" h="2962" w="743">
                  <a:moveTo>
                    <a:pt x="348" y="0"/>
                  </a:moveTo>
                  <a:cubicBezTo>
                    <a:pt x="330" y="0"/>
                    <a:pt x="312" y="10"/>
                    <a:pt x="303" y="28"/>
                  </a:cubicBezTo>
                  <a:lnTo>
                    <a:pt x="9" y="627"/>
                  </a:lnTo>
                  <a:cubicBezTo>
                    <a:pt x="0" y="645"/>
                    <a:pt x="3" y="666"/>
                    <a:pt x="16" y="681"/>
                  </a:cubicBezTo>
                  <a:lnTo>
                    <a:pt x="460" y="1178"/>
                  </a:lnTo>
                  <a:lnTo>
                    <a:pt x="180" y="1749"/>
                  </a:lnTo>
                  <a:cubicBezTo>
                    <a:pt x="171" y="1766"/>
                    <a:pt x="174" y="1788"/>
                    <a:pt x="188" y="1803"/>
                  </a:cubicBezTo>
                  <a:lnTo>
                    <a:pt x="632" y="2300"/>
                  </a:lnTo>
                  <a:lnTo>
                    <a:pt x="342" y="2891"/>
                  </a:lnTo>
                  <a:cubicBezTo>
                    <a:pt x="330" y="2915"/>
                    <a:pt x="340" y="2945"/>
                    <a:pt x="364" y="2956"/>
                  </a:cubicBezTo>
                  <a:cubicBezTo>
                    <a:pt x="371" y="2960"/>
                    <a:pt x="378" y="2961"/>
                    <a:pt x="386" y="2961"/>
                  </a:cubicBezTo>
                  <a:cubicBezTo>
                    <a:pt x="404" y="2961"/>
                    <a:pt x="421" y="2952"/>
                    <a:pt x="430" y="2934"/>
                  </a:cubicBezTo>
                  <a:lnTo>
                    <a:pt x="734" y="2313"/>
                  </a:lnTo>
                  <a:cubicBezTo>
                    <a:pt x="742" y="2296"/>
                    <a:pt x="740" y="2274"/>
                    <a:pt x="727" y="2259"/>
                  </a:cubicBezTo>
                  <a:lnTo>
                    <a:pt x="282" y="1762"/>
                  </a:lnTo>
                  <a:lnTo>
                    <a:pt x="562" y="1192"/>
                  </a:lnTo>
                  <a:cubicBezTo>
                    <a:pt x="571" y="1174"/>
                    <a:pt x="569" y="1153"/>
                    <a:pt x="555" y="1138"/>
                  </a:cubicBezTo>
                  <a:lnTo>
                    <a:pt x="111" y="641"/>
                  </a:lnTo>
                  <a:lnTo>
                    <a:pt x="391" y="70"/>
                  </a:lnTo>
                  <a:cubicBezTo>
                    <a:pt x="403" y="46"/>
                    <a:pt x="393" y="17"/>
                    <a:pt x="369" y="5"/>
                  </a:cubicBezTo>
                  <a:cubicBezTo>
                    <a:pt x="362" y="2"/>
                    <a:pt x="355" y="0"/>
                    <a:pt x="34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6413873" y="1229193"/>
              <a:ext cx="156362" cy="263562"/>
            </a:xfrm>
            <a:custGeom>
              <a:rect b="b" l="l" r="r" t="t"/>
              <a:pathLst>
                <a:path extrusionOk="0" h="2584" w="1533">
                  <a:moveTo>
                    <a:pt x="1478" y="0"/>
                  </a:moveTo>
                  <a:cubicBezTo>
                    <a:pt x="1469" y="0"/>
                    <a:pt x="1459" y="3"/>
                    <a:pt x="1451" y="8"/>
                  </a:cubicBezTo>
                  <a:lnTo>
                    <a:pt x="893" y="375"/>
                  </a:lnTo>
                  <a:cubicBezTo>
                    <a:pt x="876" y="385"/>
                    <a:pt x="868" y="405"/>
                    <a:pt x="871" y="425"/>
                  </a:cubicBezTo>
                  <a:lnTo>
                    <a:pt x="1001" y="1080"/>
                  </a:lnTo>
                  <a:lnTo>
                    <a:pt x="470" y="1428"/>
                  </a:lnTo>
                  <a:cubicBezTo>
                    <a:pt x="454" y="1438"/>
                    <a:pt x="446" y="1458"/>
                    <a:pt x="449" y="1478"/>
                  </a:cubicBezTo>
                  <a:lnTo>
                    <a:pt x="579" y="2133"/>
                  </a:lnTo>
                  <a:lnTo>
                    <a:pt x="29" y="2494"/>
                  </a:lnTo>
                  <a:cubicBezTo>
                    <a:pt x="7" y="2509"/>
                    <a:pt x="1" y="2539"/>
                    <a:pt x="15" y="2562"/>
                  </a:cubicBezTo>
                  <a:cubicBezTo>
                    <a:pt x="25" y="2576"/>
                    <a:pt x="41" y="2584"/>
                    <a:pt x="56" y="2584"/>
                  </a:cubicBezTo>
                  <a:cubicBezTo>
                    <a:pt x="66" y="2584"/>
                    <a:pt x="75" y="2581"/>
                    <a:pt x="84" y="2576"/>
                  </a:cubicBezTo>
                  <a:lnTo>
                    <a:pt x="661" y="2196"/>
                  </a:lnTo>
                  <a:cubicBezTo>
                    <a:pt x="677" y="2185"/>
                    <a:pt x="686" y="2165"/>
                    <a:pt x="682" y="2146"/>
                  </a:cubicBezTo>
                  <a:lnTo>
                    <a:pt x="552" y="1492"/>
                  </a:lnTo>
                  <a:lnTo>
                    <a:pt x="1082" y="1142"/>
                  </a:lnTo>
                  <a:cubicBezTo>
                    <a:pt x="1099" y="1132"/>
                    <a:pt x="1108" y="1112"/>
                    <a:pt x="1103" y="1093"/>
                  </a:cubicBezTo>
                  <a:lnTo>
                    <a:pt x="974" y="438"/>
                  </a:lnTo>
                  <a:lnTo>
                    <a:pt x="1504" y="89"/>
                  </a:lnTo>
                  <a:cubicBezTo>
                    <a:pt x="1527" y="75"/>
                    <a:pt x="1533" y="45"/>
                    <a:pt x="1519" y="22"/>
                  </a:cubicBezTo>
                  <a:cubicBezTo>
                    <a:pt x="1510" y="8"/>
                    <a:pt x="1494" y="0"/>
                    <a:pt x="147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527398" y="1514993"/>
              <a:ext cx="301097" cy="93532"/>
            </a:xfrm>
            <a:custGeom>
              <a:rect b="b" l="l" r="r" t="t"/>
              <a:pathLst>
                <a:path extrusionOk="0" h="917" w="2952">
                  <a:moveTo>
                    <a:pt x="2269" y="0"/>
                  </a:moveTo>
                  <a:cubicBezTo>
                    <a:pt x="2255" y="0"/>
                    <a:pt x="2241" y="6"/>
                    <a:pt x="2232" y="17"/>
                  </a:cubicBezTo>
                  <a:lnTo>
                    <a:pt x="1787" y="514"/>
                  </a:lnTo>
                  <a:lnTo>
                    <a:pt x="1189" y="300"/>
                  </a:lnTo>
                  <a:cubicBezTo>
                    <a:pt x="1184" y="298"/>
                    <a:pt x="1178" y="297"/>
                    <a:pt x="1172" y="297"/>
                  </a:cubicBezTo>
                  <a:cubicBezTo>
                    <a:pt x="1159" y="297"/>
                    <a:pt x="1146" y="302"/>
                    <a:pt x="1137" y="313"/>
                  </a:cubicBezTo>
                  <a:lnTo>
                    <a:pt x="691" y="811"/>
                  </a:lnTo>
                  <a:lnTo>
                    <a:pt x="72" y="589"/>
                  </a:lnTo>
                  <a:cubicBezTo>
                    <a:pt x="66" y="587"/>
                    <a:pt x="61" y="586"/>
                    <a:pt x="56" y="586"/>
                  </a:cubicBezTo>
                  <a:cubicBezTo>
                    <a:pt x="36" y="586"/>
                    <a:pt x="16" y="598"/>
                    <a:pt x="10" y="618"/>
                  </a:cubicBezTo>
                  <a:cubicBezTo>
                    <a:pt x="1" y="644"/>
                    <a:pt x="14" y="672"/>
                    <a:pt x="39" y="681"/>
                  </a:cubicBezTo>
                  <a:lnTo>
                    <a:pt x="690" y="914"/>
                  </a:lnTo>
                  <a:cubicBezTo>
                    <a:pt x="695" y="915"/>
                    <a:pt x="701" y="916"/>
                    <a:pt x="706" y="916"/>
                  </a:cubicBezTo>
                  <a:cubicBezTo>
                    <a:pt x="720" y="916"/>
                    <a:pt x="733" y="911"/>
                    <a:pt x="743" y="900"/>
                  </a:cubicBezTo>
                  <a:lnTo>
                    <a:pt x="1187" y="403"/>
                  </a:lnTo>
                  <a:lnTo>
                    <a:pt x="1785" y="617"/>
                  </a:lnTo>
                  <a:cubicBezTo>
                    <a:pt x="1790" y="619"/>
                    <a:pt x="1796" y="620"/>
                    <a:pt x="1802" y="620"/>
                  </a:cubicBezTo>
                  <a:cubicBezTo>
                    <a:pt x="1816" y="620"/>
                    <a:pt x="1829" y="614"/>
                    <a:pt x="1838" y="604"/>
                  </a:cubicBezTo>
                  <a:lnTo>
                    <a:pt x="2282" y="106"/>
                  </a:lnTo>
                  <a:lnTo>
                    <a:pt x="2880" y="321"/>
                  </a:lnTo>
                  <a:cubicBezTo>
                    <a:pt x="2886" y="323"/>
                    <a:pt x="2891" y="323"/>
                    <a:pt x="2896" y="323"/>
                  </a:cubicBezTo>
                  <a:cubicBezTo>
                    <a:pt x="2917" y="323"/>
                    <a:pt x="2935" y="311"/>
                    <a:pt x="2942" y="291"/>
                  </a:cubicBezTo>
                  <a:cubicBezTo>
                    <a:pt x="2952" y="266"/>
                    <a:pt x="2939" y="238"/>
                    <a:pt x="2913" y="229"/>
                  </a:cubicBezTo>
                  <a:lnTo>
                    <a:pt x="2284" y="3"/>
                  </a:lnTo>
                  <a:cubicBezTo>
                    <a:pt x="2279" y="1"/>
                    <a:pt x="2274" y="0"/>
                    <a:pt x="226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446823" y="1878924"/>
              <a:ext cx="442873" cy="381471"/>
            </a:xfrm>
            <a:custGeom>
              <a:rect b="b" l="l" r="r" t="t"/>
              <a:pathLst>
                <a:path extrusionOk="0" h="3740" w="4342">
                  <a:moveTo>
                    <a:pt x="3530" y="1"/>
                  </a:moveTo>
                  <a:lnTo>
                    <a:pt x="0" y="1996"/>
                  </a:lnTo>
                  <a:cubicBezTo>
                    <a:pt x="0" y="1996"/>
                    <a:pt x="587" y="3134"/>
                    <a:pt x="807" y="3740"/>
                  </a:cubicBezTo>
                  <a:cubicBezTo>
                    <a:pt x="1861" y="2817"/>
                    <a:pt x="4341" y="1005"/>
                    <a:pt x="4341" y="1005"/>
                  </a:cubicBezTo>
                  <a:lnTo>
                    <a:pt x="3530" y="1"/>
                  </a:ln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991195" y="1924518"/>
              <a:ext cx="935011" cy="1114527"/>
            </a:xfrm>
            <a:custGeom>
              <a:rect b="b" l="l" r="r" t="t"/>
              <a:pathLst>
                <a:path extrusionOk="0" h="10927" w="9167">
                  <a:moveTo>
                    <a:pt x="6434" y="1"/>
                  </a:moveTo>
                  <a:cubicBezTo>
                    <a:pt x="6434" y="1"/>
                    <a:pt x="0" y="3218"/>
                    <a:pt x="192" y="5115"/>
                  </a:cubicBezTo>
                  <a:cubicBezTo>
                    <a:pt x="400" y="7169"/>
                    <a:pt x="7870" y="10926"/>
                    <a:pt x="7870" y="10926"/>
                  </a:cubicBezTo>
                  <a:lnTo>
                    <a:pt x="9166" y="6176"/>
                  </a:lnTo>
                  <a:cubicBezTo>
                    <a:pt x="9166" y="6176"/>
                    <a:pt x="3776" y="4690"/>
                    <a:pt x="3763" y="4690"/>
                  </a:cubicBezTo>
                  <a:cubicBezTo>
                    <a:pt x="3763" y="4690"/>
                    <a:pt x="3763" y="4690"/>
                    <a:pt x="3763" y="4690"/>
                  </a:cubicBezTo>
                  <a:lnTo>
                    <a:pt x="3763" y="4690"/>
                  </a:lnTo>
                  <a:lnTo>
                    <a:pt x="7718" y="1977"/>
                  </a:lnTo>
                  <a:cubicBezTo>
                    <a:pt x="7718" y="1977"/>
                    <a:pt x="7098" y="515"/>
                    <a:pt x="643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5729666" y="1731434"/>
              <a:ext cx="398402" cy="288959"/>
            </a:xfrm>
            <a:custGeom>
              <a:rect b="b" l="l" r="r" t="t"/>
              <a:pathLst>
                <a:path extrusionOk="0" h="2833" w="3906">
                  <a:moveTo>
                    <a:pt x="3000" y="0"/>
                  </a:moveTo>
                  <a:cubicBezTo>
                    <a:pt x="2677" y="0"/>
                    <a:pt x="1632" y="868"/>
                    <a:pt x="1632" y="868"/>
                  </a:cubicBezTo>
                  <a:cubicBezTo>
                    <a:pt x="1632" y="868"/>
                    <a:pt x="2217" y="294"/>
                    <a:pt x="2075" y="128"/>
                  </a:cubicBezTo>
                  <a:cubicBezTo>
                    <a:pt x="2065" y="116"/>
                    <a:pt x="2049" y="110"/>
                    <a:pt x="2028" y="110"/>
                  </a:cubicBezTo>
                  <a:cubicBezTo>
                    <a:pt x="1683" y="110"/>
                    <a:pt x="1" y="1710"/>
                    <a:pt x="491" y="2558"/>
                  </a:cubicBezTo>
                  <a:cubicBezTo>
                    <a:pt x="574" y="2701"/>
                    <a:pt x="1562" y="2832"/>
                    <a:pt x="2234" y="2832"/>
                  </a:cubicBezTo>
                  <a:cubicBezTo>
                    <a:pt x="2554" y="2832"/>
                    <a:pt x="2802" y="2803"/>
                    <a:pt x="2847" y="2730"/>
                  </a:cubicBezTo>
                  <a:cubicBezTo>
                    <a:pt x="2938" y="2580"/>
                    <a:pt x="2611" y="2386"/>
                    <a:pt x="2212" y="2377"/>
                  </a:cubicBezTo>
                  <a:cubicBezTo>
                    <a:pt x="2212" y="2377"/>
                    <a:pt x="3839" y="1597"/>
                    <a:pt x="3735" y="1326"/>
                  </a:cubicBezTo>
                  <a:cubicBezTo>
                    <a:pt x="3720" y="1288"/>
                    <a:pt x="3670" y="1273"/>
                    <a:pt x="3597" y="1273"/>
                  </a:cubicBezTo>
                  <a:cubicBezTo>
                    <a:pt x="3221" y="1273"/>
                    <a:pt x="2229" y="1691"/>
                    <a:pt x="2229" y="1691"/>
                  </a:cubicBezTo>
                  <a:cubicBezTo>
                    <a:pt x="2229" y="1691"/>
                    <a:pt x="3906" y="708"/>
                    <a:pt x="3741" y="447"/>
                  </a:cubicBezTo>
                  <a:cubicBezTo>
                    <a:pt x="3726" y="423"/>
                    <a:pt x="3694" y="413"/>
                    <a:pt x="3650" y="413"/>
                  </a:cubicBezTo>
                  <a:cubicBezTo>
                    <a:pt x="3277" y="413"/>
                    <a:pt x="1993" y="1160"/>
                    <a:pt x="1993" y="1160"/>
                  </a:cubicBezTo>
                  <a:cubicBezTo>
                    <a:pt x="1993" y="1160"/>
                    <a:pt x="3243" y="294"/>
                    <a:pt x="3079" y="36"/>
                  </a:cubicBezTo>
                  <a:cubicBezTo>
                    <a:pt x="3063" y="11"/>
                    <a:pt x="3036" y="0"/>
                    <a:pt x="3000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727116" y="3890542"/>
              <a:ext cx="1279763" cy="841479"/>
            </a:xfrm>
            <a:custGeom>
              <a:rect b="b" l="l" r="r" t="t"/>
              <a:pathLst>
                <a:path extrusionOk="0" h="8250" w="12547">
                  <a:moveTo>
                    <a:pt x="11571" y="0"/>
                  </a:moveTo>
                  <a:lnTo>
                    <a:pt x="1" y="195"/>
                  </a:lnTo>
                  <a:lnTo>
                    <a:pt x="538" y="8250"/>
                  </a:lnTo>
                  <a:lnTo>
                    <a:pt x="12547" y="8250"/>
                  </a:lnTo>
                  <a:lnTo>
                    <a:pt x="11571" y="0"/>
                  </a:ln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5727116" y="3890542"/>
              <a:ext cx="1219482" cy="440017"/>
            </a:xfrm>
            <a:custGeom>
              <a:rect b="b" l="l" r="r" t="t"/>
              <a:pathLst>
                <a:path extrusionOk="0" h="4314" w="11956">
                  <a:moveTo>
                    <a:pt x="11571" y="0"/>
                  </a:moveTo>
                  <a:lnTo>
                    <a:pt x="1" y="195"/>
                  </a:lnTo>
                  <a:lnTo>
                    <a:pt x="245" y="4003"/>
                  </a:lnTo>
                  <a:cubicBezTo>
                    <a:pt x="1639" y="4226"/>
                    <a:pt x="2972" y="4313"/>
                    <a:pt x="4212" y="4313"/>
                  </a:cubicBezTo>
                  <a:cubicBezTo>
                    <a:pt x="7893" y="4313"/>
                    <a:pt x="10755" y="3542"/>
                    <a:pt x="11956" y="3254"/>
                  </a:cubicBezTo>
                  <a:lnTo>
                    <a:pt x="11571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224869" y="4360959"/>
              <a:ext cx="157586" cy="368619"/>
            </a:xfrm>
            <a:custGeom>
              <a:rect b="b" l="l" r="r" t="t"/>
              <a:pathLst>
                <a:path extrusionOk="0" h="3614" w="1545">
                  <a:moveTo>
                    <a:pt x="222" y="1"/>
                  </a:moveTo>
                  <a:cubicBezTo>
                    <a:pt x="197" y="1"/>
                    <a:pt x="175" y="20"/>
                    <a:pt x="173" y="46"/>
                  </a:cubicBezTo>
                  <a:cubicBezTo>
                    <a:pt x="1" y="2255"/>
                    <a:pt x="662" y="2908"/>
                    <a:pt x="1070" y="3100"/>
                  </a:cubicBezTo>
                  <a:cubicBezTo>
                    <a:pt x="1172" y="3148"/>
                    <a:pt x="1287" y="3177"/>
                    <a:pt x="1362" y="3178"/>
                  </a:cubicBezTo>
                  <a:lnTo>
                    <a:pt x="1444" y="3575"/>
                  </a:lnTo>
                  <a:cubicBezTo>
                    <a:pt x="1448" y="3597"/>
                    <a:pt x="1469" y="3613"/>
                    <a:pt x="1491" y="3613"/>
                  </a:cubicBezTo>
                  <a:cubicBezTo>
                    <a:pt x="1495" y="3613"/>
                    <a:pt x="1498" y="3613"/>
                    <a:pt x="1502" y="3612"/>
                  </a:cubicBezTo>
                  <a:cubicBezTo>
                    <a:pt x="1528" y="3607"/>
                    <a:pt x="1544" y="3582"/>
                    <a:pt x="1539" y="3555"/>
                  </a:cubicBezTo>
                  <a:lnTo>
                    <a:pt x="1449" y="3116"/>
                  </a:lnTo>
                  <a:cubicBezTo>
                    <a:pt x="1448" y="3112"/>
                    <a:pt x="1448" y="3109"/>
                    <a:pt x="1446" y="3106"/>
                  </a:cubicBezTo>
                  <a:cubicBezTo>
                    <a:pt x="1438" y="3088"/>
                    <a:pt x="1421" y="3076"/>
                    <a:pt x="1401" y="3076"/>
                  </a:cubicBezTo>
                  <a:cubicBezTo>
                    <a:pt x="1397" y="3076"/>
                    <a:pt x="1391" y="3077"/>
                    <a:pt x="1386" y="3079"/>
                  </a:cubicBezTo>
                  <a:cubicBezTo>
                    <a:pt x="1385" y="3079"/>
                    <a:pt x="1383" y="3080"/>
                    <a:pt x="1381" y="3081"/>
                  </a:cubicBezTo>
                  <a:cubicBezTo>
                    <a:pt x="1378" y="3081"/>
                    <a:pt x="1374" y="3081"/>
                    <a:pt x="1369" y="3081"/>
                  </a:cubicBezTo>
                  <a:cubicBezTo>
                    <a:pt x="1302" y="3081"/>
                    <a:pt x="1089" y="3048"/>
                    <a:pt x="867" y="2846"/>
                  </a:cubicBezTo>
                  <a:cubicBezTo>
                    <a:pt x="520" y="2531"/>
                    <a:pt x="135" y="1790"/>
                    <a:pt x="271" y="53"/>
                  </a:cubicBezTo>
                  <a:cubicBezTo>
                    <a:pt x="272" y="27"/>
                    <a:pt x="252" y="4"/>
                    <a:pt x="225" y="1"/>
                  </a:cubicBezTo>
                  <a:cubicBezTo>
                    <a:pt x="224" y="1"/>
                    <a:pt x="223" y="1"/>
                    <a:pt x="22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856037" y="4286704"/>
              <a:ext cx="89044" cy="442873"/>
            </a:xfrm>
            <a:custGeom>
              <a:rect b="b" l="l" r="r" t="t"/>
              <a:pathLst>
                <a:path extrusionOk="0" h="4342" w="873">
                  <a:moveTo>
                    <a:pt x="53" y="0"/>
                  </a:moveTo>
                  <a:cubicBezTo>
                    <a:pt x="51" y="0"/>
                    <a:pt x="48" y="0"/>
                    <a:pt x="45" y="1"/>
                  </a:cubicBezTo>
                  <a:cubicBezTo>
                    <a:pt x="19" y="6"/>
                    <a:pt x="1" y="31"/>
                    <a:pt x="6" y="58"/>
                  </a:cubicBezTo>
                  <a:lnTo>
                    <a:pt x="772" y="4301"/>
                  </a:lnTo>
                  <a:cubicBezTo>
                    <a:pt x="776" y="4325"/>
                    <a:pt x="796" y="4341"/>
                    <a:pt x="820" y="4341"/>
                  </a:cubicBezTo>
                  <a:lnTo>
                    <a:pt x="828" y="4341"/>
                  </a:lnTo>
                  <a:cubicBezTo>
                    <a:pt x="855" y="4336"/>
                    <a:pt x="873" y="4311"/>
                    <a:pt x="868" y="4284"/>
                  </a:cubicBezTo>
                  <a:lnTo>
                    <a:pt x="102" y="41"/>
                  </a:lnTo>
                  <a:cubicBezTo>
                    <a:pt x="98" y="17"/>
                    <a:pt x="77" y="0"/>
                    <a:pt x="5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687336" y="2527432"/>
              <a:ext cx="1274765" cy="1676839"/>
            </a:xfrm>
            <a:custGeom>
              <a:rect b="b" l="l" r="r" t="t"/>
              <a:pathLst>
                <a:path extrusionOk="0" h="16440" w="12498">
                  <a:moveTo>
                    <a:pt x="5763" y="0"/>
                  </a:moveTo>
                  <a:cubicBezTo>
                    <a:pt x="4279" y="0"/>
                    <a:pt x="2714" y="151"/>
                    <a:pt x="791" y="493"/>
                  </a:cubicBezTo>
                  <a:cubicBezTo>
                    <a:pt x="620" y="3360"/>
                    <a:pt x="1" y="16000"/>
                    <a:pt x="1" y="16000"/>
                  </a:cubicBezTo>
                  <a:cubicBezTo>
                    <a:pt x="1735" y="16322"/>
                    <a:pt x="3422" y="16440"/>
                    <a:pt x="4967" y="16440"/>
                  </a:cubicBezTo>
                  <a:cubicBezTo>
                    <a:pt x="9291" y="16440"/>
                    <a:pt x="12498" y="15512"/>
                    <a:pt x="12498" y="15512"/>
                  </a:cubicBezTo>
                  <a:cubicBezTo>
                    <a:pt x="12498" y="15512"/>
                    <a:pt x="11921" y="12849"/>
                    <a:pt x="11860" y="12242"/>
                  </a:cubicBezTo>
                  <a:cubicBezTo>
                    <a:pt x="11816" y="8396"/>
                    <a:pt x="11830" y="4548"/>
                    <a:pt x="11902" y="702"/>
                  </a:cubicBezTo>
                  <a:cubicBezTo>
                    <a:pt x="9566" y="267"/>
                    <a:pt x="7737" y="0"/>
                    <a:pt x="5763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041170" y="2527432"/>
              <a:ext cx="497238" cy="222865"/>
            </a:xfrm>
            <a:custGeom>
              <a:rect b="b" l="l" r="r" t="t"/>
              <a:pathLst>
                <a:path extrusionOk="0" h="2185" w="4875">
                  <a:moveTo>
                    <a:pt x="2294" y="1"/>
                  </a:moveTo>
                  <a:cubicBezTo>
                    <a:pt x="1561" y="1"/>
                    <a:pt x="807" y="37"/>
                    <a:pt x="0" y="116"/>
                  </a:cubicBezTo>
                  <a:cubicBezTo>
                    <a:pt x="412" y="1493"/>
                    <a:pt x="1391" y="2185"/>
                    <a:pt x="2389" y="2185"/>
                  </a:cubicBezTo>
                  <a:cubicBezTo>
                    <a:pt x="3375" y="2185"/>
                    <a:pt x="4380" y="1508"/>
                    <a:pt x="4874" y="148"/>
                  </a:cubicBezTo>
                  <a:cubicBezTo>
                    <a:pt x="4005" y="52"/>
                    <a:pt x="3164" y="1"/>
                    <a:pt x="229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071667" y="2527432"/>
              <a:ext cx="437569" cy="190327"/>
            </a:xfrm>
            <a:custGeom>
              <a:rect b="b" l="l" r="r" t="t"/>
              <a:pathLst>
                <a:path extrusionOk="0" h="1866" w="4290">
                  <a:moveTo>
                    <a:pt x="1999" y="1"/>
                  </a:moveTo>
                  <a:cubicBezTo>
                    <a:pt x="1356" y="1"/>
                    <a:pt x="697" y="29"/>
                    <a:pt x="1" y="89"/>
                  </a:cubicBezTo>
                  <a:cubicBezTo>
                    <a:pt x="4" y="99"/>
                    <a:pt x="5" y="107"/>
                    <a:pt x="8" y="117"/>
                  </a:cubicBezTo>
                  <a:cubicBezTo>
                    <a:pt x="324" y="1280"/>
                    <a:pt x="1201" y="1865"/>
                    <a:pt x="2097" y="1865"/>
                  </a:cubicBezTo>
                  <a:cubicBezTo>
                    <a:pt x="2988" y="1865"/>
                    <a:pt x="3897" y="1286"/>
                    <a:pt x="4288" y="122"/>
                  </a:cubicBezTo>
                  <a:cubicBezTo>
                    <a:pt x="4289" y="121"/>
                    <a:pt x="4289" y="120"/>
                    <a:pt x="4290" y="118"/>
                  </a:cubicBezTo>
                  <a:cubicBezTo>
                    <a:pt x="3522" y="42"/>
                    <a:pt x="2772" y="1"/>
                    <a:pt x="1999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5687336" y="3409414"/>
              <a:ext cx="1274765" cy="794867"/>
            </a:xfrm>
            <a:custGeom>
              <a:rect b="b" l="l" r="r" t="t"/>
              <a:pathLst>
                <a:path extrusionOk="0" h="7793" w="12498">
                  <a:moveTo>
                    <a:pt x="11837" y="1"/>
                  </a:moveTo>
                  <a:cubicBezTo>
                    <a:pt x="10663" y="3989"/>
                    <a:pt x="6814" y="6914"/>
                    <a:pt x="2246" y="6914"/>
                  </a:cubicBezTo>
                  <a:cubicBezTo>
                    <a:pt x="1486" y="6914"/>
                    <a:pt x="745" y="6832"/>
                    <a:pt x="34" y="6679"/>
                  </a:cubicBezTo>
                  <a:cubicBezTo>
                    <a:pt x="13" y="7108"/>
                    <a:pt x="1" y="7353"/>
                    <a:pt x="1" y="7353"/>
                  </a:cubicBezTo>
                  <a:cubicBezTo>
                    <a:pt x="1735" y="7675"/>
                    <a:pt x="3422" y="7793"/>
                    <a:pt x="4967" y="7793"/>
                  </a:cubicBezTo>
                  <a:cubicBezTo>
                    <a:pt x="9291" y="7793"/>
                    <a:pt x="12498" y="6865"/>
                    <a:pt x="12498" y="6865"/>
                  </a:cubicBezTo>
                  <a:cubicBezTo>
                    <a:pt x="12498" y="6865"/>
                    <a:pt x="11921" y="4202"/>
                    <a:pt x="11860" y="3595"/>
                  </a:cubicBezTo>
                  <a:cubicBezTo>
                    <a:pt x="11846" y="2397"/>
                    <a:pt x="11839" y="1199"/>
                    <a:pt x="11837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5883276" y="3441238"/>
              <a:ext cx="838113" cy="425636"/>
            </a:xfrm>
            <a:custGeom>
              <a:rect b="b" l="l" r="r" t="t"/>
              <a:pathLst>
                <a:path extrusionOk="0" h="4173" w="8217">
                  <a:moveTo>
                    <a:pt x="8161" y="1"/>
                  </a:moveTo>
                  <a:cubicBezTo>
                    <a:pt x="8145" y="1"/>
                    <a:pt x="8129" y="9"/>
                    <a:pt x="8120" y="23"/>
                  </a:cubicBezTo>
                  <a:cubicBezTo>
                    <a:pt x="6469" y="2521"/>
                    <a:pt x="3542" y="4075"/>
                    <a:pt x="556" y="4075"/>
                  </a:cubicBezTo>
                  <a:cubicBezTo>
                    <a:pt x="389" y="4075"/>
                    <a:pt x="221" y="4070"/>
                    <a:pt x="54" y="4060"/>
                  </a:cubicBezTo>
                  <a:cubicBezTo>
                    <a:pt x="53" y="4060"/>
                    <a:pt x="52" y="4060"/>
                    <a:pt x="51" y="4060"/>
                  </a:cubicBezTo>
                  <a:cubicBezTo>
                    <a:pt x="26" y="4060"/>
                    <a:pt x="3" y="4081"/>
                    <a:pt x="2" y="4106"/>
                  </a:cubicBezTo>
                  <a:cubicBezTo>
                    <a:pt x="0" y="4133"/>
                    <a:pt x="21" y="4156"/>
                    <a:pt x="48" y="4158"/>
                  </a:cubicBezTo>
                  <a:cubicBezTo>
                    <a:pt x="217" y="4168"/>
                    <a:pt x="385" y="4172"/>
                    <a:pt x="554" y="4172"/>
                  </a:cubicBezTo>
                  <a:cubicBezTo>
                    <a:pt x="3573" y="4172"/>
                    <a:pt x="6532" y="2602"/>
                    <a:pt x="8202" y="77"/>
                  </a:cubicBezTo>
                  <a:cubicBezTo>
                    <a:pt x="8217" y="54"/>
                    <a:pt x="8210" y="24"/>
                    <a:pt x="8188" y="9"/>
                  </a:cubicBezTo>
                  <a:cubicBezTo>
                    <a:pt x="8179" y="4"/>
                    <a:pt x="8170" y="1"/>
                    <a:pt x="8161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5842782" y="2035696"/>
              <a:ext cx="195937" cy="175844"/>
            </a:xfrm>
            <a:custGeom>
              <a:rect b="b" l="l" r="r" t="t"/>
              <a:pathLst>
                <a:path extrusionOk="0" h="1724" w="1921">
                  <a:moveTo>
                    <a:pt x="1289" y="0"/>
                  </a:moveTo>
                  <a:cubicBezTo>
                    <a:pt x="1280" y="0"/>
                    <a:pt x="1272" y="1"/>
                    <a:pt x="1263" y="1"/>
                  </a:cubicBezTo>
                  <a:cubicBezTo>
                    <a:pt x="0" y="89"/>
                    <a:pt x="744" y="1724"/>
                    <a:pt x="1112" y="1724"/>
                  </a:cubicBezTo>
                  <a:cubicBezTo>
                    <a:pt x="1119" y="1724"/>
                    <a:pt x="1125" y="1723"/>
                    <a:pt x="1132" y="1722"/>
                  </a:cubicBezTo>
                  <a:cubicBezTo>
                    <a:pt x="1892" y="1667"/>
                    <a:pt x="1920" y="0"/>
                    <a:pt x="1289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115221" y="2077108"/>
              <a:ext cx="317518" cy="608619"/>
            </a:xfrm>
            <a:custGeom>
              <a:rect b="b" l="l" r="r" t="t"/>
              <a:pathLst>
                <a:path extrusionOk="0" h="5967" w="3113">
                  <a:moveTo>
                    <a:pt x="1" y="0"/>
                  </a:moveTo>
                  <a:cubicBezTo>
                    <a:pt x="129" y="1643"/>
                    <a:pt x="269" y="3285"/>
                    <a:pt x="418" y="4928"/>
                  </a:cubicBezTo>
                  <a:cubicBezTo>
                    <a:pt x="482" y="5626"/>
                    <a:pt x="1176" y="5967"/>
                    <a:pt x="1839" y="5967"/>
                  </a:cubicBezTo>
                  <a:cubicBezTo>
                    <a:pt x="2490" y="5967"/>
                    <a:pt x="3112" y="5639"/>
                    <a:pt x="3080" y="5001"/>
                  </a:cubicBezTo>
                  <a:cubicBezTo>
                    <a:pt x="3073" y="4994"/>
                    <a:pt x="2926" y="676"/>
                    <a:pt x="2933" y="676"/>
                  </a:cubicBezTo>
                  <a:lnTo>
                    <a:pt x="2933" y="676"/>
                  </a:lnTo>
                  <a:cubicBezTo>
                    <a:pt x="2933" y="676"/>
                    <a:pt x="2933" y="676"/>
                    <a:pt x="2933" y="676"/>
                  </a:cubicBezTo>
                  <a:cubicBezTo>
                    <a:pt x="1955" y="454"/>
                    <a:pt x="978" y="228"/>
                    <a:pt x="1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6131337" y="2264071"/>
              <a:ext cx="248772" cy="268967"/>
            </a:xfrm>
            <a:custGeom>
              <a:rect b="b" l="l" r="r" t="t"/>
              <a:pathLst>
                <a:path extrusionOk="0" h="2637" w="2439">
                  <a:moveTo>
                    <a:pt x="332" y="0"/>
                  </a:moveTo>
                  <a:cubicBezTo>
                    <a:pt x="202" y="0"/>
                    <a:pt x="87" y="31"/>
                    <a:pt x="0" y="104"/>
                  </a:cubicBezTo>
                  <a:cubicBezTo>
                    <a:pt x="69" y="928"/>
                    <a:pt x="140" y="1753"/>
                    <a:pt x="214" y="2578"/>
                  </a:cubicBezTo>
                  <a:cubicBezTo>
                    <a:pt x="426" y="2618"/>
                    <a:pt x="615" y="2636"/>
                    <a:pt x="786" y="2636"/>
                  </a:cubicBezTo>
                  <a:cubicBezTo>
                    <a:pt x="2438" y="2636"/>
                    <a:pt x="2238" y="911"/>
                    <a:pt x="2238" y="911"/>
                  </a:cubicBezTo>
                  <a:cubicBezTo>
                    <a:pt x="2238" y="911"/>
                    <a:pt x="1042" y="0"/>
                    <a:pt x="332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6475378" y="1999793"/>
              <a:ext cx="166052" cy="187981"/>
            </a:xfrm>
            <a:custGeom>
              <a:rect b="b" l="l" r="r" t="t"/>
              <a:pathLst>
                <a:path extrusionOk="0" h="1843" w="1628">
                  <a:moveTo>
                    <a:pt x="268" y="1"/>
                  </a:moveTo>
                  <a:cubicBezTo>
                    <a:pt x="213" y="1"/>
                    <a:pt x="155" y="4"/>
                    <a:pt x="93" y="10"/>
                  </a:cubicBezTo>
                  <a:cubicBezTo>
                    <a:pt x="175" y="624"/>
                    <a:pt x="1" y="1228"/>
                    <a:pt x="85" y="1842"/>
                  </a:cubicBezTo>
                  <a:cubicBezTo>
                    <a:pt x="1070" y="1842"/>
                    <a:pt x="1628" y="1"/>
                    <a:pt x="268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837580" y="1720724"/>
              <a:ext cx="719286" cy="765491"/>
            </a:xfrm>
            <a:custGeom>
              <a:rect b="b" l="l" r="r" t="t"/>
              <a:pathLst>
                <a:path extrusionOk="0" h="7505" w="7052">
                  <a:moveTo>
                    <a:pt x="2765" y="1"/>
                  </a:moveTo>
                  <a:cubicBezTo>
                    <a:pt x="2137" y="1"/>
                    <a:pt x="1644" y="137"/>
                    <a:pt x="1505" y="478"/>
                  </a:cubicBezTo>
                  <a:cubicBezTo>
                    <a:pt x="1039" y="1564"/>
                    <a:pt x="1" y="7504"/>
                    <a:pt x="3794" y="7504"/>
                  </a:cubicBezTo>
                  <a:cubicBezTo>
                    <a:pt x="3810" y="7504"/>
                    <a:pt x="3827" y="7504"/>
                    <a:pt x="3843" y="7504"/>
                  </a:cubicBezTo>
                  <a:cubicBezTo>
                    <a:pt x="5804" y="7478"/>
                    <a:pt x="7052" y="5078"/>
                    <a:pt x="6636" y="1407"/>
                  </a:cubicBezTo>
                  <a:cubicBezTo>
                    <a:pt x="6566" y="785"/>
                    <a:pt x="4274" y="1"/>
                    <a:pt x="2765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6126849" y="2097303"/>
              <a:ext cx="75886" cy="119337"/>
            </a:xfrm>
            <a:custGeom>
              <a:rect b="b" l="l" r="r" t="t"/>
              <a:pathLst>
                <a:path extrusionOk="0" h="1170" w="744">
                  <a:moveTo>
                    <a:pt x="238" y="0"/>
                  </a:moveTo>
                  <a:cubicBezTo>
                    <a:pt x="216" y="0"/>
                    <a:pt x="196" y="16"/>
                    <a:pt x="191" y="39"/>
                  </a:cubicBezTo>
                  <a:cubicBezTo>
                    <a:pt x="171" y="131"/>
                    <a:pt x="0" y="947"/>
                    <a:pt x="213" y="1134"/>
                  </a:cubicBezTo>
                  <a:cubicBezTo>
                    <a:pt x="242" y="1160"/>
                    <a:pt x="290" y="1170"/>
                    <a:pt x="347" y="1170"/>
                  </a:cubicBezTo>
                  <a:cubicBezTo>
                    <a:pt x="475" y="1170"/>
                    <a:pt x="641" y="1119"/>
                    <a:pt x="704" y="1098"/>
                  </a:cubicBezTo>
                  <a:cubicBezTo>
                    <a:pt x="730" y="1089"/>
                    <a:pt x="743" y="1062"/>
                    <a:pt x="736" y="1036"/>
                  </a:cubicBezTo>
                  <a:cubicBezTo>
                    <a:pt x="729" y="1016"/>
                    <a:pt x="709" y="1003"/>
                    <a:pt x="689" y="1003"/>
                  </a:cubicBezTo>
                  <a:cubicBezTo>
                    <a:pt x="684" y="1003"/>
                    <a:pt x="679" y="1004"/>
                    <a:pt x="674" y="1006"/>
                  </a:cubicBezTo>
                  <a:cubicBezTo>
                    <a:pt x="557" y="1044"/>
                    <a:pt x="417" y="1073"/>
                    <a:pt x="337" y="1073"/>
                  </a:cubicBezTo>
                  <a:cubicBezTo>
                    <a:pt x="308" y="1073"/>
                    <a:pt x="287" y="1069"/>
                    <a:pt x="277" y="1061"/>
                  </a:cubicBezTo>
                  <a:cubicBezTo>
                    <a:pt x="150" y="948"/>
                    <a:pt x="215" y="387"/>
                    <a:pt x="286" y="59"/>
                  </a:cubicBezTo>
                  <a:cubicBezTo>
                    <a:pt x="292" y="33"/>
                    <a:pt x="275" y="7"/>
                    <a:pt x="249" y="2"/>
                  </a:cubicBezTo>
                  <a:cubicBezTo>
                    <a:pt x="246" y="1"/>
                    <a:pt x="242" y="0"/>
                    <a:pt x="238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6098697" y="2244793"/>
              <a:ext cx="174314" cy="48245"/>
            </a:xfrm>
            <a:custGeom>
              <a:rect b="b" l="l" r="r" t="t"/>
              <a:pathLst>
                <a:path extrusionOk="0" h="473" w="1709">
                  <a:moveTo>
                    <a:pt x="1106" y="0"/>
                  </a:moveTo>
                  <a:cubicBezTo>
                    <a:pt x="780" y="0"/>
                    <a:pt x="406" y="88"/>
                    <a:pt x="26" y="386"/>
                  </a:cubicBezTo>
                  <a:cubicBezTo>
                    <a:pt x="4" y="402"/>
                    <a:pt x="1" y="433"/>
                    <a:pt x="17" y="455"/>
                  </a:cubicBezTo>
                  <a:cubicBezTo>
                    <a:pt x="27" y="467"/>
                    <a:pt x="41" y="473"/>
                    <a:pt x="56" y="473"/>
                  </a:cubicBezTo>
                  <a:cubicBezTo>
                    <a:pt x="66" y="473"/>
                    <a:pt x="77" y="469"/>
                    <a:pt x="86" y="462"/>
                  </a:cubicBezTo>
                  <a:cubicBezTo>
                    <a:pt x="399" y="217"/>
                    <a:pt x="724" y="97"/>
                    <a:pt x="1097" y="97"/>
                  </a:cubicBezTo>
                  <a:cubicBezTo>
                    <a:pt x="1267" y="97"/>
                    <a:pt x="1448" y="122"/>
                    <a:pt x="1642" y="172"/>
                  </a:cubicBezTo>
                  <a:cubicBezTo>
                    <a:pt x="1646" y="173"/>
                    <a:pt x="1650" y="173"/>
                    <a:pt x="1653" y="173"/>
                  </a:cubicBezTo>
                  <a:cubicBezTo>
                    <a:pt x="1675" y="173"/>
                    <a:pt x="1695" y="158"/>
                    <a:pt x="1701" y="137"/>
                  </a:cubicBezTo>
                  <a:cubicBezTo>
                    <a:pt x="1708" y="111"/>
                    <a:pt x="1693" y="84"/>
                    <a:pt x="1666" y="77"/>
                  </a:cubicBezTo>
                  <a:cubicBezTo>
                    <a:pt x="1508" y="37"/>
                    <a:pt x="1317" y="0"/>
                    <a:pt x="1106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6012304" y="2060788"/>
              <a:ext cx="140859" cy="30089"/>
            </a:xfrm>
            <a:custGeom>
              <a:rect b="b" l="l" r="r" t="t"/>
              <a:pathLst>
                <a:path extrusionOk="0" h="295" w="1381">
                  <a:moveTo>
                    <a:pt x="56" y="0"/>
                  </a:moveTo>
                  <a:cubicBezTo>
                    <a:pt x="33" y="0"/>
                    <a:pt x="13" y="15"/>
                    <a:pt x="8" y="37"/>
                  </a:cubicBezTo>
                  <a:cubicBezTo>
                    <a:pt x="1" y="63"/>
                    <a:pt x="16" y="90"/>
                    <a:pt x="43" y="97"/>
                  </a:cubicBezTo>
                  <a:cubicBezTo>
                    <a:pt x="77" y="105"/>
                    <a:pt x="826" y="294"/>
                    <a:pt x="1261" y="294"/>
                  </a:cubicBezTo>
                  <a:cubicBezTo>
                    <a:pt x="1286" y="294"/>
                    <a:pt x="1310" y="293"/>
                    <a:pt x="1333" y="292"/>
                  </a:cubicBezTo>
                  <a:cubicBezTo>
                    <a:pt x="1360" y="291"/>
                    <a:pt x="1380" y="267"/>
                    <a:pt x="1378" y="241"/>
                  </a:cubicBezTo>
                  <a:cubicBezTo>
                    <a:pt x="1378" y="215"/>
                    <a:pt x="1355" y="194"/>
                    <a:pt x="1330" y="194"/>
                  </a:cubicBezTo>
                  <a:cubicBezTo>
                    <a:pt x="1329" y="194"/>
                    <a:pt x="1328" y="194"/>
                    <a:pt x="1327" y="195"/>
                  </a:cubicBezTo>
                  <a:cubicBezTo>
                    <a:pt x="1305" y="196"/>
                    <a:pt x="1282" y="196"/>
                    <a:pt x="1258" y="196"/>
                  </a:cubicBezTo>
                  <a:cubicBezTo>
                    <a:pt x="835" y="196"/>
                    <a:pt x="75" y="4"/>
                    <a:pt x="67" y="2"/>
                  </a:cubicBezTo>
                  <a:cubicBezTo>
                    <a:pt x="63" y="1"/>
                    <a:pt x="59" y="0"/>
                    <a:pt x="56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192434" y="2025802"/>
              <a:ext cx="150446" cy="59873"/>
            </a:xfrm>
            <a:custGeom>
              <a:rect b="b" l="l" r="r" t="t"/>
              <a:pathLst>
                <a:path extrusionOk="0" h="587" w="1475">
                  <a:moveTo>
                    <a:pt x="1419" y="1"/>
                  </a:moveTo>
                  <a:cubicBezTo>
                    <a:pt x="1411" y="1"/>
                    <a:pt x="1403" y="3"/>
                    <a:pt x="1395" y="7"/>
                  </a:cubicBezTo>
                  <a:cubicBezTo>
                    <a:pt x="1388" y="11"/>
                    <a:pt x="640" y="418"/>
                    <a:pt x="46" y="490"/>
                  </a:cubicBezTo>
                  <a:cubicBezTo>
                    <a:pt x="19" y="492"/>
                    <a:pt x="0" y="517"/>
                    <a:pt x="4" y="544"/>
                  </a:cubicBezTo>
                  <a:cubicBezTo>
                    <a:pt x="7" y="568"/>
                    <a:pt x="28" y="586"/>
                    <a:pt x="52" y="586"/>
                  </a:cubicBezTo>
                  <a:lnTo>
                    <a:pt x="58" y="586"/>
                  </a:lnTo>
                  <a:cubicBezTo>
                    <a:pt x="671" y="512"/>
                    <a:pt x="1411" y="110"/>
                    <a:pt x="1442" y="92"/>
                  </a:cubicBezTo>
                  <a:cubicBezTo>
                    <a:pt x="1466" y="79"/>
                    <a:pt x="1475" y="49"/>
                    <a:pt x="1462" y="26"/>
                  </a:cubicBezTo>
                  <a:cubicBezTo>
                    <a:pt x="1453" y="10"/>
                    <a:pt x="1436" y="1"/>
                    <a:pt x="1419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065547" y="2094243"/>
              <a:ext cx="56405" cy="32639"/>
            </a:xfrm>
            <a:custGeom>
              <a:rect b="b" l="l" r="r" t="t"/>
              <a:pathLst>
                <a:path extrusionOk="0" h="320" w="553">
                  <a:moveTo>
                    <a:pt x="56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1" y="45"/>
                    <a:pt x="6" y="75"/>
                    <a:pt x="29" y="90"/>
                  </a:cubicBezTo>
                  <a:cubicBezTo>
                    <a:pt x="169" y="184"/>
                    <a:pt x="321" y="260"/>
                    <a:pt x="481" y="317"/>
                  </a:cubicBezTo>
                  <a:cubicBezTo>
                    <a:pt x="486" y="319"/>
                    <a:pt x="492" y="320"/>
                    <a:pt x="498" y="320"/>
                  </a:cubicBezTo>
                  <a:cubicBezTo>
                    <a:pt x="518" y="320"/>
                    <a:pt x="536" y="307"/>
                    <a:pt x="544" y="287"/>
                  </a:cubicBezTo>
                  <a:cubicBezTo>
                    <a:pt x="553" y="262"/>
                    <a:pt x="539" y="234"/>
                    <a:pt x="514" y="225"/>
                  </a:cubicBezTo>
                  <a:cubicBezTo>
                    <a:pt x="362" y="171"/>
                    <a:pt x="217" y="99"/>
                    <a:pt x="83" y="9"/>
                  </a:cubicBezTo>
                  <a:cubicBezTo>
                    <a:pt x="75" y="3"/>
                    <a:pt x="65" y="0"/>
                    <a:pt x="56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6062385" y="2117907"/>
              <a:ext cx="59567" cy="28457"/>
            </a:xfrm>
            <a:custGeom>
              <a:rect b="b" l="l" r="r" t="t"/>
              <a:pathLst>
                <a:path extrusionOk="0" h="279" w="584">
                  <a:moveTo>
                    <a:pt x="528" y="1"/>
                  </a:moveTo>
                  <a:cubicBezTo>
                    <a:pt x="523" y="1"/>
                    <a:pt x="517" y="2"/>
                    <a:pt x="511" y="4"/>
                  </a:cubicBezTo>
                  <a:lnTo>
                    <a:pt x="38" y="185"/>
                  </a:lnTo>
                  <a:cubicBezTo>
                    <a:pt x="13" y="194"/>
                    <a:pt x="0" y="222"/>
                    <a:pt x="10" y="247"/>
                  </a:cubicBezTo>
                  <a:cubicBezTo>
                    <a:pt x="17" y="268"/>
                    <a:pt x="36" y="279"/>
                    <a:pt x="55" y="279"/>
                  </a:cubicBezTo>
                  <a:cubicBezTo>
                    <a:pt x="61" y="279"/>
                    <a:pt x="68" y="278"/>
                    <a:pt x="73" y="276"/>
                  </a:cubicBezTo>
                  <a:lnTo>
                    <a:pt x="546" y="96"/>
                  </a:lnTo>
                  <a:cubicBezTo>
                    <a:pt x="571" y="86"/>
                    <a:pt x="584" y="57"/>
                    <a:pt x="574" y="33"/>
                  </a:cubicBezTo>
                  <a:cubicBezTo>
                    <a:pt x="566" y="13"/>
                    <a:pt x="548" y="1"/>
                    <a:pt x="52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6243943" y="2074252"/>
              <a:ext cx="50795" cy="41411"/>
            </a:xfrm>
            <a:custGeom>
              <a:rect b="b" l="l" r="r" t="t"/>
              <a:pathLst>
                <a:path extrusionOk="0" h="406" w="498">
                  <a:moveTo>
                    <a:pt x="444" y="1"/>
                  </a:moveTo>
                  <a:cubicBezTo>
                    <a:pt x="431" y="1"/>
                    <a:pt x="419" y="6"/>
                    <a:pt x="409" y="15"/>
                  </a:cubicBezTo>
                  <a:cubicBezTo>
                    <a:pt x="296" y="131"/>
                    <a:pt x="169" y="231"/>
                    <a:pt x="31" y="315"/>
                  </a:cubicBezTo>
                  <a:cubicBezTo>
                    <a:pt x="8" y="329"/>
                    <a:pt x="1" y="359"/>
                    <a:pt x="15" y="382"/>
                  </a:cubicBezTo>
                  <a:cubicBezTo>
                    <a:pt x="24" y="397"/>
                    <a:pt x="40" y="406"/>
                    <a:pt x="57" y="406"/>
                  </a:cubicBezTo>
                  <a:cubicBezTo>
                    <a:pt x="65" y="406"/>
                    <a:pt x="74" y="403"/>
                    <a:pt x="82" y="399"/>
                  </a:cubicBezTo>
                  <a:cubicBezTo>
                    <a:pt x="227" y="310"/>
                    <a:pt x="360" y="205"/>
                    <a:pt x="479" y="84"/>
                  </a:cubicBezTo>
                  <a:cubicBezTo>
                    <a:pt x="497" y="64"/>
                    <a:pt x="497" y="34"/>
                    <a:pt x="478" y="15"/>
                  </a:cubicBezTo>
                  <a:cubicBezTo>
                    <a:pt x="469" y="5"/>
                    <a:pt x="456" y="1"/>
                    <a:pt x="444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244453" y="2106585"/>
              <a:ext cx="61810" cy="18360"/>
            </a:xfrm>
            <a:custGeom>
              <a:rect b="b" l="l" r="r" t="t"/>
              <a:pathLst>
                <a:path extrusionOk="0" h="180" w="606">
                  <a:moveTo>
                    <a:pt x="54" y="1"/>
                  </a:moveTo>
                  <a:cubicBezTo>
                    <a:pt x="31" y="1"/>
                    <a:pt x="9" y="18"/>
                    <a:pt x="5" y="42"/>
                  </a:cubicBezTo>
                  <a:cubicBezTo>
                    <a:pt x="1" y="69"/>
                    <a:pt x="19" y="94"/>
                    <a:pt x="46" y="98"/>
                  </a:cubicBezTo>
                  <a:lnTo>
                    <a:pt x="546" y="179"/>
                  </a:lnTo>
                  <a:lnTo>
                    <a:pt x="554" y="179"/>
                  </a:lnTo>
                  <a:cubicBezTo>
                    <a:pt x="577" y="179"/>
                    <a:pt x="598" y="163"/>
                    <a:pt x="602" y="138"/>
                  </a:cubicBezTo>
                  <a:cubicBezTo>
                    <a:pt x="606" y="112"/>
                    <a:pt x="588" y="87"/>
                    <a:pt x="561" y="83"/>
                  </a:cubicBezTo>
                  <a:lnTo>
                    <a:pt x="61" y="1"/>
                  </a:lnTo>
                  <a:cubicBezTo>
                    <a:pt x="59" y="1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311976" y="1718174"/>
              <a:ext cx="343528" cy="363213"/>
            </a:xfrm>
            <a:custGeom>
              <a:rect b="b" l="l" r="r" t="t"/>
              <a:pathLst>
                <a:path extrusionOk="0" h="3561" w="3368">
                  <a:moveTo>
                    <a:pt x="761" y="1"/>
                  </a:moveTo>
                  <a:cubicBezTo>
                    <a:pt x="757" y="1"/>
                    <a:pt x="753" y="1"/>
                    <a:pt x="749" y="1"/>
                  </a:cubicBezTo>
                  <a:cubicBezTo>
                    <a:pt x="1" y="4"/>
                    <a:pt x="983" y="3560"/>
                    <a:pt x="1797" y="3560"/>
                  </a:cubicBezTo>
                  <a:cubicBezTo>
                    <a:pt x="1818" y="3560"/>
                    <a:pt x="1838" y="3558"/>
                    <a:pt x="1858" y="3554"/>
                  </a:cubicBezTo>
                  <a:cubicBezTo>
                    <a:pt x="2325" y="3448"/>
                    <a:pt x="3368" y="1"/>
                    <a:pt x="76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843394" y="1518665"/>
              <a:ext cx="651764" cy="451237"/>
            </a:xfrm>
            <a:custGeom>
              <a:rect b="b" l="l" r="r" t="t"/>
              <a:pathLst>
                <a:path extrusionOk="0" h="4424" w="6390">
                  <a:moveTo>
                    <a:pt x="4563" y="1"/>
                  </a:moveTo>
                  <a:cubicBezTo>
                    <a:pt x="4312" y="1"/>
                    <a:pt x="4060" y="54"/>
                    <a:pt x="3832" y="160"/>
                  </a:cubicBezTo>
                  <a:cubicBezTo>
                    <a:pt x="3775" y="187"/>
                    <a:pt x="3713" y="224"/>
                    <a:pt x="3696" y="286"/>
                  </a:cubicBezTo>
                  <a:cubicBezTo>
                    <a:pt x="3669" y="384"/>
                    <a:pt x="3771" y="467"/>
                    <a:pt x="3861" y="516"/>
                  </a:cubicBezTo>
                  <a:cubicBezTo>
                    <a:pt x="3999" y="590"/>
                    <a:pt x="4142" y="656"/>
                    <a:pt x="4289" y="713"/>
                  </a:cubicBezTo>
                  <a:cubicBezTo>
                    <a:pt x="4269" y="705"/>
                    <a:pt x="4243" y="701"/>
                    <a:pt x="4214" y="701"/>
                  </a:cubicBezTo>
                  <a:cubicBezTo>
                    <a:pt x="4047" y="701"/>
                    <a:pt x="3757" y="813"/>
                    <a:pt x="3637" y="842"/>
                  </a:cubicBezTo>
                  <a:cubicBezTo>
                    <a:pt x="3400" y="898"/>
                    <a:pt x="3166" y="966"/>
                    <a:pt x="2936" y="1043"/>
                  </a:cubicBezTo>
                  <a:cubicBezTo>
                    <a:pt x="2473" y="1195"/>
                    <a:pt x="2021" y="1384"/>
                    <a:pt x="1594" y="1618"/>
                  </a:cubicBezTo>
                  <a:cubicBezTo>
                    <a:pt x="965" y="1964"/>
                    <a:pt x="160" y="2505"/>
                    <a:pt x="51" y="3281"/>
                  </a:cubicBezTo>
                  <a:cubicBezTo>
                    <a:pt x="0" y="3642"/>
                    <a:pt x="98" y="3947"/>
                    <a:pt x="460" y="4079"/>
                  </a:cubicBezTo>
                  <a:cubicBezTo>
                    <a:pt x="1104" y="4313"/>
                    <a:pt x="1822" y="4424"/>
                    <a:pt x="2538" y="4424"/>
                  </a:cubicBezTo>
                  <a:cubicBezTo>
                    <a:pt x="3122" y="4424"/>
                    <a:pt x="3705" y="4350"/>
                    <a:pt x="4245" y="4210"/>
                  </a:cubicBezTo>
                  <a:cubicBezTo>
                    <a:pt x="5048" y="4002"/>
                    <a:pt x="5864" y="3569"/>
                    <a:pt x="6186" y="2758"/>
                  </a:cubicBezTo>
                  <a:cubicBezTo>
                    <a:pt x="6388" y="2247"/>
                    <a:pt x="6390" y="1657"/>
                    <a:pt x="6197" y="1153"/>
                  </a:cubicBezTo>
                  <a:cubicBezTo>
                    <a:pt x="6023" y="701"/>
                    <a:pt x="5692" y="318"/>
                    <a:pt x="5206" y="123"/>
                  </a:cubicBezTo>
                  <a:cubicBezTo>
                    <a:pt x="5002" y="41"/>
                    <a:pt x="4783" y="1"/>
                    <a:pt x="4563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843394" y="1787024"/>
              <a:ext cx="635546" cy="182882"/>
            </a:xfrm>
            <a:custGeom>
              <a:rect b="b" l="l" r="r" t="t"/>
              <a:pathLst>
                <a:path extrusionOk="0" h="1793" w="6231">
                  <a:moveTo>
                    <a:pt x="6230" y="1"/>
                  </a:moveTo>
                  <a:cubicBezTo>
                    <a:pt x="5860" y="674"/>
                    <a:pt x="5120" y="1049"/>
                    <a:pt x="4391" y="1238"/>
                  </a:cubicBezTo>
                  <a:cubicBezTo>
                    <a:pt x="3979" y="1345"/>
                    <a:pt x="3377" y="1419"/>
                    <a:pt x="2756" y="1419"/>
                  </a:cubicBezTo>
                  <a:cubicBezTo>
                    <a:pt x="1568" y="1419"/>
                    <a:pt x="313" y="1147"/>
                    <a:pt x="198" y="309"/>
                  </a:cubicBezTo>
                  <a:cubicBezTo>
                    <a:pt x="193" y="278"/>
                    <a:pt x="191" y="248"/>
                    <a:pt x="191" y="218"/>
                  </a:cubicBezTo>
                  <a:cubicBezTo>
                    <a:pt x="122" y="353"/>
                    <a:pt x="73" y="497"/>
                    <a:pt x="51" y="650"/>
                  </a:cubicBezTo>
                  <a:cubicBezTo>
                    <a:pt x="0" y="1011"/>
                    <a:pt x="98" y="1316"/>
                    <a:pt x="460" y="1448"/>
                  </a:cubicBezTo>
                  <a:cubicBezTo>
                    <a:pt x="1104" y="1682"/>
                    <a:pt x="1822" y="1793"/>
                    <a:pt x="2538" y="1793"/>
                  </a:cubicBezTo>
                  <a:cubicBezTo>
                    <a:pt x="3122" y="1793"/>
                    <a:pt x="3705" y="1719"/>
                    <a:pt x="4245" y="1579"/>
                  </a:cubicBezTo>
                  <a:cubicBezTo>
                    <a:pt x="5048" y="1371"/>
                    <a:pt x="5864" y="938"/>
                    <a:pt x="6186" y="127"/>
                  </a:cubicBezTo>
                  <a:cubicBezTo>
                    <a:pt x="6202" y="85"/>
                    <a:pt x="6216" y="43"/>
                    <a:pt x="623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365322" y="1604752"/>
              <a:ext cx="326902" cy="376371"/>
            </a:xfrm>
            <a:custGeom>
              <a:rect b="b" l="l" r="r" t="t"/>
              <a:pathLst>
                <a:path extrusionOk="0" h="3690" w="3205">
                  <a:moveTo>
                    <a:pt x="1041" y="0"/>
                  </a:moveTo>
                  <a:cubicBezTo>
                    <a:pt x="1033" y="0"/>
                    <a:pt x="1025" y="1"/>
                    <a:pt x="1018" y="4"/>
                  </a:cubicBezTo>
                  <a:cubicBezTo>
                    <a:pt x="768" y="87"/>
                    <a:pt x="1290" y="1871"/>
                    <a:pt x="1290" y="1871"/>
                  </a:cubicBezTo>
                  <a:cubicBezTo>
                    <a:pt x="1290" y="1871"/>
                    <a:pt x="785" y="542"/>
                    <a:pt x="490" y="542"/>
                  </a:cubicBezTo>
                  <a:cubicBezTo>
                    <a:pt x="480" y="542"/>
                    <a:pt x="470" y="544"/>
                    <a:pt x="460" y="547"/>
                  </a:cubicBezTo>
                  <a:cubicBezTo>
                    <a:pt x="188" y="639"/>
                    <a:pt x="920" y="2152"/>
                    <a:pt x="920" y="2152"/>
                  </a:cubicBezTo>
                  <a:cubicBezTo>
                    <a:pt x="920" y="2152"/>
                    <a:pt x="491" y="1508"/>
                    <a:pt x="276" y="1508"/>
                  </a:cubicBezTo>
                  <a:cubicBezTo>
                    <a:pt x="262" y="1508"/>
                    <a:pt x="249" y="1511"/>
                    <a:pt x="236" y="1517"/>
                  </a:cubicBezTo>
                  <a:cubicBezTo>
                    <a:pt x="1" y="1635"/>
                    <a:pt x="1142" y="3690"/>
                    <a:pt x="2109" y="3690"/>
                  </a:cubicBezTo>
                  <a:cubicBezTo>
                    <a:pt x="2169" y="3690"/>
                    <a:pt x="2228" y="3682"/>
                    <a:pt x="2287" y="3665"/>
                  </a:cubicBezTo>
                  <a:cubicBezTo>
                    <a:pt x="2521" y="3597"/>
                    <a:pt x="3204" y="1607"/>
                    <a:pt x="3019" y="1419"/>
                  </a:cubicBezTo>
                  <a:cubicBezTo>
                    <a:pt x="2998" y="1398"/>
                    <a:pt x="2974" y="1389"/>
                    <a:pt x="2946" y="1389"/>
                  </a:cubicBezTo>
                  <a:cubicBezTo>
                    <a:pt x="2810" y="1389"/>
                    <a:pt x="2611" y="1630"/>
                    <a:pt x="2524" y="1951"/>
                  </a:cubicBezTo>
                  <a:cubicBezTo>
                    <a:pt x="2524" y="1951"/>
                    <a:pt x="2165" y="220"/>
                    <a:pt x="1878" y="220"/>
                  </a:cubicBezTo>
                  <a:cubicBezTo>
                    <a:pt x="1875" y="220"/>
                    <a:pt x="1872" y="220"/>
                    <a:pt x="1869" y="220"/>
                  </a:cubicBezTo>
                  <a:cubicBezTo>
                    <a:pt x="1622" y="252"/>
                    <a:pt x="1862" y="1770"/>
                    <a:pt x="1862" y="1770"/>
                  </a:cubicBezTo>
                  <a:cubicBezTo>
                    <a:pt x="1862" y="1770"/>
                    <a:pt x="1338" y="0"/>
                    <a:pt x="1041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556059" y="1866174"/>
              <a:ext cx="435529" cy="354543"/>
            </a:xfrm>
            <a:custGeom>
              <a:rect b="b" l="l" r="r" t="t"/>
              <a:pathLst>
                <a:path extrusionOk="0" h="3476" w="4270">
                  <a:moveTo>
                    <a:pt x="918" y="1"/>
                  </a:moveTo>
                  <a:cubicBezTo>
                    <a:pt x="726" y="410"/>
                    <a:pt x="0" y="1008"/>
                    <a:pt x="0" y="1008"/>
                  </a:cubicBezTo>
                  <a:cubicBezTo>
                    <a:pt x="0" y="1008"/>
                    <a:pt x="2709" y="2729"/>
                    <a:pt x="3893" y="3476"/>
                  </a:cubicBezTo>
                  <a:cubicBezTo>
                    <a:pt x="4017" y="2844"/>
                    <a:pt x="4142" y="2212"/>
                    <a:pt x="4270" y="1580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650612" y="1890756"/>
              <a:ext cx="340978" cy="329962"/>
            </a:xfrm>
            <a:custGeom>
              <a:rect b="b" l="l" r="r" t="t"/>
              <a:pathLst>
                <a:path extrusionOk="0" h="3235" w="3343">
                  <a:moveTo>
                    <a:pt x="502" y="1"/>
                  </a:moveTo>
                  <a:cubicBezTo>
                    <a:pt x="358" y="263"/>
                    <a:pt x="126" y="928"/>
                    <a:pt x="0" y="1361"/>
                  </a:cubicBezTo>
                  <a:cubicBezTo>
                    <a:pt x="1056" y="2032"/>
                    <a:pt x="1908" y="2567"/>
                    <a:pt x="2966" y="3235"/>
                  </a:cubicBezTo>
                  <a:cubicBezTo>
                    <a:pt x="3090" y="2603"/>
                    <a:pt x="3215" y="1971"/>
                    <a:pt x="3343" y="1339"/>
                  </a:cubicBezTo>
                  <a:cubicBezTo>
                    <a:pt x="2395" y="892"/>
                    <a:pt x="1449" y="446"/>
                    <a:pt x="502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553713" y="1878822"/>
              <a:ext cx="950107" cy="1135436"/>
            </a:xfrm>
            <a:custGeom>
              <a:rect b="b" l="l" r="r" t="t"/>
              <a:pathLst>
                <a:path extrusionOk="0" h="11132" w="9315">
                  <a:moveTo>
                    <a:pt x="2243" y="1"/>
                  </a:moveTo>
                  <a:cubicBezTo>
                    <a:pt x="1667" y="612"/>
                    <a:pt x="1281" y="2151"/>
                    <a:pt x="1281" y="2151"/>
                  </a:cubicBezTo>
                  <a:lnTo>
                    <a:pt x="5608" y="4219"/>
                  </a:lnTo>
                  <a:lnTo>
                    <a:pt x="5608" y="4219"/>
                  </a:lnTo>
                  <a:cubicBezTo>
                    <a:pt x="5608" y="4219"/>
                    <a:pt x="5608" y="4219"/>
                    <a:pt x="5608" y="4219"/>
                  </a:cubicBezTo>
                  <a:cubicBezTo>
                    <a:pt x="5599" y="4219"/>
                    <a:pt x="0" y="6542"/>
                    <a:pt x="0" y="6542"/>
                  </a:cubicBezTo>
                  <a:lnTo>
                    <a:pt x="2685" y="11132"/>
                  </a:lnTo>
                  <a:cubicBezTo>
                    <a:pt x="2685" y="11132"/>
                    <a:pt x="9315" y="6147"/>
                    <a:pt x="9202" y="4085"/>
                  </a:cubicBezTo>
                  <a:cubicBezTo>
                    <a:pt x="9098" y="2182"/>
                    <a:pt x="2243" y="1"/>
                    <a:pt x="2243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7"/>
          <p:cNvGrpSpPr/>
          <p:nvPr/>
        </p:nvGrpSpPr>
        <p:grpSpPr>
          <a:xfrm>
            <a:off x="8903715" y="3543207"/>
            <a:ext cx="2687251" cy="2492234"/>
            <a:chOff x="3244014" y="1495246"/>
            <a:chExt cx="2590871" cy="2483294"/>
          </a:xfrm>
        </p:grpSpPr>
        <p:sp>
          <p:nvSpPr>
            <p:cNvPr id="273" name="Google Shape;273;p17"/>
            <p:cNvSpPr/>
            <p:nvPr/>
          </p:nvSpPr>
          <p:spPr>
            <a:xfrm>
              <a:off x="3391546" y="1617490"/>
              <a:ext cx="2361051" cy="2361051"/>
            </a:xfrm>
            <a:custGeom>
              <a:rect b="b" l="l" r="r" t="t"/>
              <a:pathLst>
                <a:path extrusionOk="0" h="30475" w="30475">
                  <a:moveTo>
                    <a:pt x="30474" y="15238"/>
                  </a:moveTo>
                  <a:cubicBezTo>
                    <a:pt x="30474" y="23653"/>
                    <a:pt x="23652" y="30475"/>
                    <a:pt x="15237" y="30475"/>
                  </a:cubicBezTo>
                  <a:cubicBezTo>
                    <a:pt x="6822" y="30475"/>
                    <a:pt x="0" y="23653"/>
                    <a:pt x="0" y="15238"/>
                  </a:cubicBezTo>
                  <a:cubicBezTo>
                    <a:pt x="0" y="6822"/>
                    <a:pt x="6822" y="1"/>
                    <a:pt x="15237" y="1"/>
                  </a:cubicBezTo>
                  <a:cubicBezTo>
                    <a:pt x="23652" y="1"/>
                    <a:pt x="30474" y="6822"/>
                    <a:pt x="30474" y="15238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" name="Google Shape;274;p17"/>
            <p:cNvGrpSpPr/>
            <p:nvPr/>
          </p:nvGrpSpPr>
          <p:grpSpPr>
            <a:xfrm>
              <a:off x="3244014" y="1495246"/>
              <a:ext cx="2590871" cy="1635832"/>
              <a:chOff x="4622450" y="1783825"/>
              <a:chExt cx="926900" cy="585250"/>
            </a:xfrm>
          </p:grpSpPr>
          <p:sp>
            <p:nvSpPr>
              <p:cNvPr id="275" name="Google Shape;275;p17"/>
              <p:cNvSpPr/>
              <p:nvPr/>
            </p:nvSpPr>
            <p:spPr>
              <a:xfrm>
                <a:off x="4816275" y="1955475"/>
                <a:ext cx="59875" cy="149875"/>
              </a:xfrm>
              <a:custGeom>
                <a:rect b="b" l="l" r="r" t="t"/>
                <a:pathLst>
                  <a:path extrusionOk="0" h="5995" w="2395">
                    <a:moveTo>
                      <a:pt x="2395" y="5995"/>
                    </a:moveTo>
                    <a:cubicBezTo>
                      <a:pt x="2395" y="5995"/>
                      <a:pt x="2295" y="1389"/>
                      <a:pt x="1096" y="655"/>
                    </a:cubicBezTo>
                    <a:cubicBezTo>
                      <a:pt x="27" y="1"/>
                      <a:pt x="1" y="2093"/>
                      <a:pt x="2395" y="599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4880200" y="1977700"/>
                <a:ext cx="59975" cy="159375"/>
              </a:xfrm>
              <a:custGeom>
                <a:rect b="b" l="l" r="r" t="t"/>
                <a:pathLst>
                  <a:path extrusionOk="0" h="6375" w="2399">
                    <a:moveTo>
                      <a:pt x="1414" y="6375"/>
                    </a:moveTo>
                    <a:cubicBezTo>
                      <a:pt x="1414" y="6375"/>
                      <a:pt x="2399" y="1879"/>
                      <a:pt x="1404" y="886"/>
                    </a:cubicBezTo>
                    <a:cubicBezTo>
                      <a:pt x="518" y="1"/>
                      <a:pt x="0" y="2026"/>
                      <a:pt x="1414" y="637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4934825" y="2058525"/>
                <a:ext cx="55600" cy="145850"/>
              </a:xfrm>
              <a:custGeom>
                <a:rect b="b" l="l" r="r" t="t"/>
                <a:pathLst>
                  <a:path extrusionOk="0" h="5834" w="2224">
                    <a:moveTo>
                      <a:pt x="524" y="5833"/>
                    </a:moveTo>
                    <a:cubicBezTo>
                      <a:pt x="524" y="5833"/>
                      <a:pt x="2224" y="1988"/>
                      <a:pt x="1489" y="937"/>
                    </a:cubicBezTo>
                    <a:cubicBezTo>
                      <a:pt x="834" y="0"/>
                      <a:pt x="1" y="1720"/>
                      <a:pt x="524" y="5833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4974775" y="2145425"/>
                <a:ext cx="55300" cy="111975"/>
              </a:xfrm>
              <a:custGeom>
                <a:rect b="b" l="l" r="r" t="t"/>
                <a:pathLst>
                  <a:path extrusionOk="0" h="4479" w="2212">
                    <a:moveTo>
                      <a:pt x="1" y="4478"/>
                    </a:moveTo>
                    <a:cubicBezTo>
                      <a:pt x="1" y="4478"/>
                      <a:pt x="2211" y="1713"/>
                      <a:pt x="1626" y="808"/>
                    </a:cubicBezTo>
                    <a:cubicBezTo>
                      <a:pt x="1106" y="0"/>
                      <a:pt x="45" y="1229"/>
                      <a:pt x="1" y="4478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4852350" y="2187525"/>
                <a:ext cx="114425" cy="54775"/>
              </a:xfrm>
              <a:custGeom>
                <a:rect b="b" l="l" r="r" t="t"/>
                <a:pathLst>
                  <a:path extrusionOk="0" h="2191" w="4577">
                    <a:moveTo>
                      <a:pt x="4576" y="1977"/>
                    </a:moveTo>
                    <a:cubicBezTo>
                      <a:pt x="4576" y="1977"/>
                      <a:pt x="1614" y="0"/>
                      <a:pt x="761" y="653"/>
                    </a:cubicBezTo>
                    <a:cubicBezTo>
                      <a:pt x="0" y="1234"/>
                      <a:pt x="1322" y="2190"/>
                      <a:pt x="4576" y="1977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4823200" y="2134675"/>
                <a:ext cx="115400" cy="55150"/>
              </a:xfrm>
              <a:custGeom>
                <a:rect b="b" l="l" r="r" t="t"/>
                <a:pathLst>
                  <a:path extrusionOk="0" h="2206" w="4616">
                    <a:moveTo>
                      <a:pt x="4615" y="1776"/>
                    </a:moveTo>
                    <a:cubicBezTo>
                      <a:pt x="4615" y="1776"/>
                      <a:pt x="1528" y="0"/>
                      <a:pt x="720" y="708"/>
                    </a:cubicBezTo>
                    <a:cubicBezTo>
                      <a:pt x="1" y="1339"/>
                      <a:pt x="1384" y="2205"/>
                      <a:pt x="4615" y="177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4751850" y="2074575"/>
                <a:ext cx="142450" cy="55375"/>
              </a:xfrm>
              <a:custGeom>
                <a:rect b="b" l="l" r="r" t="t"/>
                <a:pathLst>
                  <a:path extrusionOk="0" h="2215" w="5698">
                    <a:moveTo>
                      <a:pt x="5697" y="1706"/>
                    </a:moveTo>
                    <a:cubicBezTo>
                      <a:pt x="5697" y="1706"/>
                      <a:pt x="1924" y="1"/>
                      <a:pt x="907" y="730"/>
                    </a:cubicBezTo>
                    <a:cubicBezTo>
                      <a:pt x="0" y="1379"/>
                      <a:pt x="1689" y="2214"/>
                      <a:pt x="5697" y="170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4786250" y="2033500"/>
                <a:ext cx="200050" cy="278225"/>
              </a:xfrm>
              <a:custGeom>
                <a:rect b="b" l="l" r="r" t="t"/>
                <a:pathLst>
                  <a:path extrusionOk="0" h="11129" w="8002">
                    <a:moveTo>
                      <a:pt x="8002" y="11129"/>
                    </a:moveTo>
                    <a:cubicBezTo>
                      <a:pt x="8002" y="11129"/>
                      <a:pt x="7737" y="4038"/>
                      <a:pt x="0" y="0"/>
                    </a:cubicBezTo>
                    <a:cubicBezTo>
                      <a:pt x="0" y="0"/>
                      <a:pt x="6520" y="3689"/>
                      <a:pt x="8002" y="11129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4715125" y="1973100"/>
                <a:ext cx="145350" cy="113150"/>
              </a:xfrm>
              <a:custGeom>
                <a:rect b="b" l="l" r="r" t="t"/>
                <a:pathLst>
                  <a:path extrusionOk="0" h="4526" w="5814">
                    <a:moveTo>
                      <a:pt x="5814" y="4526"/>
                    </a:moveTo>
                    <a:cubicBezTo>
                      <a:pt x="5814" y="4526"/>
                      <a:pt x="2624" y="0"/>
                      <a:pt x="1183" y="591"/>
                    </a:cubicBezTo>
                    <a:cubicBezTo>
                      <a:pt x="1" y="1076"/>
                      <a:pt x="893" y="2482"/>
                      <a:pt x="5814" y="452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4760800" y="2012800"/>
                <a:ext cx="108975" cy="81525"/>
              </a:xfrm>
              <a:custGeom>
                <a:rect b="b" l="l" r="r" t="t"/>
                <a:pathLst>
                  <a:path extrusionOk="0" h="3261" w="4359">
                    <a:moveTo>
                      <a:pt x="4358" y="3261"/>
                    </a:moveTo>
                    <a:cubicBezTo>
                      <a:pt x="4358" y="3261"/>
                      <a:pt x="2442" y="1141"/>
                      <a:pt x="0" y="1"/>
                    </a:cubicBezTo>
                    <a:cubicBezTo>
                      <a:pt x="0" y="1"/>
                      <a:pt x="3242" y="2623"/>
                      <a:pt x="4358" y="32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4844150" y="1997375"/>
                <a:ext cx="24300" cy="99500"/>
              </a:xfrm>
              <a:custGeom>
                <a:rect b="b" l="l" r="r" t="t"/>
                <a:pathLst>
                  <a:path extrusionOk="0" h="3980" w="972">
                    <a:moveTo>
                      <a:pt x="972" y="3979"/>
                    </a:moveTo>
                    <a:cubicBezTo>
                      <a:pt x="972" y="3979"/>
                      <a:pt x="961" y="1773"/>
                      <a:pt x="1" y="0"/>
                    </a:cubicBezTo>
                    <a:cubicBezTo>
                      <a:pt x="1" y="0"/>
                      <a:pt x="604" y="3091"/>
                      <a:pt x="972" y="397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4910100" y="2031575"/>
                <a:ext cx="15425" cy="112725"/>
              </a:xfrm>
              <a:custGeom>
                <a:rect b="b" l="l" r="r" t="t"/>
                <a:pathLst>
                  <a:path extrusionOk="0" h="4509" w="617">
                    <a:moveTo>
                      <a:pt x="186" y="4509"/>
                    </a:moveTo>
                    <a:cubicBezTo>
                      <a:pt x="186" y="4509"/>
                      <a:pt x="616" y="2149"/>
                      <a:pt x="21" y="1"/>
                    </a:cubicBezTo>
                    <a:cubicBezTo>
                      <a:pt x="21" y="1"/>
                      <a:pt x="1" y="3463"/>
                      <a:pt x="186" y="450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4948375" y="2096125"/>
                <a:ext cx="15375" cy="103625"/>
              </a:xfrm>
              <a:custGeom>
                <a:rect b="b" l="l" r="r" t="t"/>
                <a:pathLst>
                  <a:path extrusionOk="0" h="4145" w="615">
                    <a:moveTo>
                      <a:pt x="0" y="4144"/>
                    </a:moveTo>
                    <a:cubicBezTo>
                      <a:pt x="0" y="4144"/>
                      <a:pt x="615" y="2086"/>
                      <a:pt x="581" y="0"/>
                    </a:cubicBezTo>
                    <a:cubicBezTo>
                      <a:pt x="581" y="0"/>
                      <a:pt x="46" y="3152"/>
                      <a:pt x="0" y="414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4974225" y="2171900"/>
                <a:ext cx="27975" cy="86625"/>
              </a:xfrm>
              <a:custGeom>
                <a:rect b="b" l="l" r="r" t="t"/>
                <a:pathLst>
                  <a:path extrusionOk="0" h="3465" w="1119">
                    <a:moveTo>
                      <a:pt x="1" y="3465"/>
                    </a:moveTo>
                    <a:cubicBezTo>
                      <a:pt x="1" y="3465"/>
                      <a:pt x="878" y="1794"/>
                      <a:pt x="1118" y="0"/>
                    </a:cubicBezTo>
                    <a:cubicBezTo>
                      <a:pt x="1118" y="0"/>
                      <a:pt x="176" y="2620"/>
                      <a:pt x="1" y="346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4878800" y="2214125"/>
                <a:ext cx="88725" cy="22600"/>
              </a:xfrm>
              <a:custGeom>
                <a:rect b="b" l="l" r="r" t="t"/>
                <a:pathLst>
                  <a:path extrusionOk="0" h="904" w="3549">
                    <a:moveTo>
                      <a:pt x="3549" y="903"/>
                    </a:moveTo>
                    <a:cubicBezTo>
                      <a:pt x="3549" y="903"/>
                      <a:pt x="1658" y="752"/>
                      <a:pt x="0" y="1"/>
                    </a:cubicBezTo>
                    <a:cubicBezTo>
                      <a:pt x="0" y="1"/>
                      <a:pt x="2735" y="602"/>
                      <a:pt x="3549" y="90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4855300" y="2160300"/>
                <a:ext cx="85300" cy="16875"/>
              </a:xfrm>
              <a:custGeom>
                <a:rect b="b" l="l" r="r" t="t"/>
                <a:pathLst>
                  <a:path extrusionOk="0" h="675" w="3412">
                    <a:moveTo>
                      <a:pt x="3411" y="675"/>
                    </a:moveTo>
                    <a:cubicBezTo>
                      <a:pt x="3411" y="675"/>
                      <a:pt x="1602" y="643"/>
                      <a:pt x="0" y="0"/>
                    </a:cubicBezTo>
                    <a:cubicBezTo>
                      <a:pt x="0" y="0"/>
                      <a:pt x="2626" y="427"/>
                      <a:pt x="3411" y="67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4793225" y="2101175"/>
                <a:ext cx="97150" cy="15850"/>
              </a:xfrm>
              <a:custGeom>
                <a:rect b="b" l="l" r="r" t="t"/>
                <a:pathLst>
                  <a:path extrusionOk="0" h="634" w="3886">
                    <a:moveTo>
                      <a:pt x="3885" y="527"/>
                    </a:moveTo>
                    <a:cubicBezTo>
                      <a:pt x="3885" y="527"/>
                      <a:pt x="1840" y="633"/>
                      <a:pt x="1" y="0"/>
                    </a:cubicBezTo>
                    <a:cubicBezTo>
                      <a:pt x="1" y="0"/>
                      <a:pt x="2988" y="295"/>
                      <a:pt x="3885" y="527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4831025" y="2051475"/>
                <a:ext cx="8050" cy="13875"/>
              </a:xfrm>
              <a:custGeom>
                <a:rect b="b" l="l" r="r" t="t"/>
                <a:pathLst>
                  <a:path extrusionOk="0" h="555" w="322">
                    <a:moveTo>
                      <a:pt x="112" y="528"/>
                    </a:moveTo>
                    <a:cubicBezTo>
                      <a:pt x="112" y="528"/>
                      <a:pt x="321" y="554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4868675" y="2108675"/>
                <a:ext cx="10700" cy="6325"/>
              </a:xfrm>
              <a:custGeom>
                <a:rect b="b" l="l" r="r" t="t"/>
                <a:pathLst>
                  <a:path extrusionOk="0" h="253" w="428">
                    <a:moveTo>
                      <a:pt x="265" y="253"/>
                    </a:moveTo>
                    <a:cubicBezTo>
                      <a:pt x="265" y="253"/>
                      <a:pt x="427" y="22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4918350" y="2169300"/>
                <a:ext cx="9400" cy="5750"/>
              </a:xfrm>
              <a:custGeom>
                <a:rect b="b" l="l" r="r" t="t"/>
                <a:pathLst>
                  <a:path extrusionOk="0" h="230" w="376">
                    <a:moveTo>
                      <a:pt x="231" y="230"/>
                    </a:moveTo>
                    <a:cubicBezTo>
                      <a:pt x="231" y="230"/>
                      <a:pt x="376" y="20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4948275" y="2228500"/>
                <a:ext cx="8900" cy="5950"/>
              </a:xfrm>
              <a:custGeom>
                <a:rect b="b" l="l" r="r" t="t"/>
                <a:pathLst>
                  <a:path extrusionOk="0" h="238" w="356">
                    <a:moveTo>
                      <a:pt x="213" y="238"/>
                    </a:moveTo>
                    <a:cubicBezTo>
                      <a:pt x="213" y="238"/>
                      <a:pt x="356" y="22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4863675" y="2060500"/>
                <a:ext cx="5250" cy="11575"/>
              </a:xfrm>
              <a:custGeom>
                <a:rect b="b" l="l" r="r" t="t"/>
                <a:pathLst>
                  <a:path extrusionOk="0" h="463" w="210">
                    <a:moveTo>
                      <a:pt x="0" y="321"/>
                    </a:moveTo>
                    <a:cubicBezTo>
                      <a:pt x="0" y="321"/>
                      <a:pt x="125" y="462"/>
                      <a:pt x="21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4914350" y="2097650"/>
                <a:ext cx="6775" cy="10900"/>
              </a:xfrm>
              <a:custGeom>
                <a:rect b="b" l="l" r="r" t="t"/>
                <a:pathLst>
                  <a:path extrusionOk="0" h="436" w="271">
                    <a:moveTo>
                      <a:pt x="1" y="272"/>
                    </a:moveTo>
                    <a:cubicBezTo>
                      <a:pt x="1" y="272"/>
                      <a:pt x="95" y="435"/>
                      <a:pt x="27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4951900" y="2169625"/>
                <a:ext cx="7600" cy="8725"/>
              </a:xfrm>
              <a:custGeom>
                <a:rect b="b" l="l" r="r" t="t"/>
                <a:pathLst>
                  <a:path extrusionOk="0" h="349" w="304">
                    <a:moveTo>
                      <a:pt x="1" y="178"/>
                    </a:moveTo>
                    <a:cubicBezTo>
                      <a:pt x="1" y="178"/>
                      <a:pt x="57" y="349"/>
                      <a:pt x="30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4981775" y="2232475"/>
                <a:ext cx="6900" cy="6225"/>
              </a:xfrm>
              <a:custGeom>
                <a:rect b="b" l="l" r="r" t="t"/>
                <a:pathLst>
                  <a:path extrusionOk="0" h="249" w="276">
                    <a:moveTo>
                      <a:pt x="1" y="100"/>
                    </a:moveTo>
                    <a:cubicBezTo>
                      <a:pt x="1" y="100"/>
                      <a:pt x="21" y="249"/>
                      <a:pt x="27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4819350" y="2036775"/>
                <a:ext cx="10850" cy="20700"/>
              </a:xfrm>
              <a:custGeom>
                <a:rect b="b" l="l" r="r" t="t"/>
                <a:pathLst>
                  <a:path extrusionOk="0" h="828" w="434">
                    <a:moveTo>
                      <a:pt x="168" y="817"/>
                    </a:moveTo>
                    <a:cubicBezTo>
                      <a:pt x="168" y="817"/>
                      <a:pt x="434" y="82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4855075" y="2103500"/>
                <a:ext cx="15050" cy="9825"/>
              </a:xfrm>
              <a:custGeom>
                <a:rect b="b" l="l" r="r" t="t"/>
                <a:pathLst>
                  <a:path extrusionOk="0" h="393" w="602">
                    <a:moveTo>
                      <a:pt x="403" y="393"/>
                    </a:moveTo>
                    <a:cubicBezTo>
                      <a:pt x="403" y="393"/>
                      <a:pt x="602" y="34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4906325" y="2164325"/>
                <a:ext cx="13275" cy="8925"/>
              </a:xfrm>
              <a:custGeom>
                <a:rect b="b" l="l" r="r" t="t"/>
                <a:pathLst>
                  <a:path extrusionOk="0" h="357" w="531">
                    <a:moveTo>
                      <a:pt x="353" y="356"/>
                    </a:moveTo>
                    <a:cubicBezTo>
                      <a:pt x="353" y="356"/>
                      <a:pt x="530" y="31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4936850" y="2222950"/>
                <a:ext cx="12500" cy="9225"/>
              </a:xfrm>
              <a:custGeom>
                <a:rect b="b" l="l" r="r" t="t"/>
                <a:pathLst>
                  <a:path extrusionOk="0" h="369" w="500">
                    <a:moveTo>
                      <a:pt x="323" y="369"/>
                    </a:moveTo>
                    <a:cubicBezTo>
                      <a:pt x="323" y="369"/>
                      <a:pt x="500" y="34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4860875" y="2046350"/>
                <a:ext cx="8250" cy="16500"/>
              </a:xfrm>
              <a:custGeom>
                <a:rect b="b" l="l" r="r" t="t"/>
                <a:pathLst>
                  <a:path extrusionOk="0" h="660" w="330">
                    <a:moveTo>
                      <a:pt x="1" y="491"/>
                    </a:moveTo>
                    <a:cubicBezTo>
                      <a:pt x="1" y="491"/>
                      <a:pt x="172" y="660"/>
                      <a:pt x="33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>
                <a:off x="4913625" y="2083825"/>
                <a:ext cx="10550" cy="15375"/>
              </a:xfrm>
              <a:custGeom>
                <a:rect b="b" l="l" r="r" t="t"/>
                <a:pathLst>
                  <a:path extrusionOk="0" h="615" w="422">
                    <a:moveTo>
                      <a:pt x="0" y="415"/>
                    </a:moveTo>
                    <a:cubicBezTo>
                      <a:pt x="0" y="415"/>
                      <a:pt x="134" y="615"/>
                      <a:pt x="42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4953100" y="2157875"/>
                <a:ext cx="11825" cy="12100"/>
              </a:xfrm>
              <a:custGeom>
                <a:rect b="b" l="l" r="r" t="t"/>
                <a:pathLst>
                  <a:path extrusionOk="0" h="484" w="473">
                    <a:moveTo>
                      <a:pt x="1" y="269"/>
                    </a:moveTo>
                    <a:cubicBezTo>
                      <a:pt x="1" y="269"/>
                      <a:pt x="89" y="483"/>
                      <a:pt x="47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>
                <a:off x="4984200" y="2223725"/>
                <a:ext cx="10675" cy="8425"/>
              </a:xfrm>
              <a:custGeom>
                <a:rect b="b" l="l" r="r" t="t"/>
                <a:pathLst>
                  <a:path extrusionOk="0" h="337" w="427">
                    <a:moveTo>
                      <a:pt x="1" y="149"/>
                    </a:moveTo>
                    <a:cubicBezTo>
                      <a:pt x="1" y="149"/>
                      <a:pt x="40" y="337"/>
                      <a:pt x="42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>
                <a:off x="4806225" y="2025100"/>
                <a:ext cx="12025" cy="25325"/>
              </a:xfrm>
              <a:custGeom>
                <a:rect b="b" l="l" r="r" t="t"/>
                <a:pathLst>
                  <a:path extrusionOk="0" h="1013" w="481">
                    <a:moveTo>
                      <a:pt x="169" y="996"/>
                    </a:moveTo>
                    <a:cubicBezTo>
                      <a:pt x="169" y="996"/>
                      <a:pt x="480" y="1012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7"/>
              <p:cNvSpPr/>
              <p:nvPr/>
            </p:nvSpPr>
            <p:spPr>
              <a:xfrm>
                <a:off x="4841375" y="2100200"/>
                <a:ext cx="17550" cy="12175"/>
              </a:xfrm>
              <a:custGeom>
                <a:rect b="b" l="l" r="r" t="t"/>
                <a:pathLst>
                  <a:path extrusionOk="0" h="487" w="702">
                    <a:moveTo>
                      <a:pt x="467" y="486"/>
                    </a:moveTo>
                    <a:cubicBezTo>
                      <a:pt x="467" y="486"/>
                      <a:pt x="702" y="428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>
                <a:off x="4894200" y="2160975"/>
                <a:ext cx="15450" cy="11050"/>
              </a:xfrm>
              <a:custGeom>
                <a:rect b="b" l="l" r="r" t="t"/>
                <a:pathLst>
                  <a:path extrusionOk="0" h="442" w="618">
                    <a:moveTo>
                      <a:pt x="408" y="441"/>
                    </a:moveTo>
                    <a:cubicBezTo>
                      <a:pt x="408" y="441"/>
                      <a:pt x="617" y="398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4925225" y="2219000"/>
                <a:ext cx="14475" cy="11350"/>
              </a:xfrm>
              <a:custGeom>
                <a:rect b="b" l="l" r="r" t="t"/>
                <a:pathLst>
                  <a:path extrusionOk="0" h="454" w="579">
                    <a:moveTo>
                      <a:pt x="372" y="453"/>
                    </a:moveTo>
                    <a:cubicBezTo>
                      <a:pt x="372" y="453"/>
                      <a:pt x="579" y="423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7"/>
              <p:cNvSpPr/>
              <p:nvPr/>
            </p:nvSpPr>
            <p:spPr>
              <a:xfrm>
                <a:off x="4856100" y="2032700"/>
                <a:ext cx="10600" cy="19450"/>
              </a:xfrm>
              <a:custGeom>
                <a:rect b="b" l="l" r="r" t="t"/>
                <a:pathLst>
                  <a:path extrusionOk="0" h="778" w="424">
                    <a:moveTo>
                      <a:pt x="0" y="577"/>
                    </a:moveTo>
                    <a:cubicBezTo>
                      <a:pt x="0" y="577"/>
                      <a:pt x="198" y="777"/>
                      <a:pt x="42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4911225" y="2070000"/>
                <a:ext cx="13350" cy="17875"/>
              </a:xfrm>
              <a:custGeom>
                <a:rect b="b" l="l" r="r" t="t"/>
                <a:pathLst>
                  <a:path extrusionOk="0" h="715" w="534">
                    <a:moveTo>
                      <a:pt x="1" y="480"/>
                    </a:moveTo>
                    <a:cubicBezTo>
                      <a:pt x="1" y="480"/>
                      <a:pt x="155" y="715"/>
                      <a:pt x="53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4953150" y="2145425"/>
                <a:ext cx="14700" cy="13825"/>
              </a:xfrm>
              <a:custGeom>
                <a:rect b="b" l="l" r="r" t="t"/>
                <a:pathLst>
                  <a:path extrusionOk="0" h="553" w="588">
                    <a:moveTo>
                      <a:pt x="0" y="300"/>
                    </a:moveTo>
                    <a:cubicBezTo>
                      <a:pt x="0" y="300"/>
                      <a:pt x="100" y="553"/>
                      <a:pt x="58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4986050" y="2214050"/>
                <a:ext cx="13150" cy="9425"/>
              </a:xfrm>
              <a:custGeom>
                <a:rect b="b" l="l" r="r" t="t"/>
                <a:pathLst>
                  <a:path extrusionOk="0" h="377" w="526">
                    <a:moveTo>
                      <a:pt x="0" y="156"/>
                    </a:moveTo>
                    <a:cubicBezTo>
                      <a:pt x="0" y="156"/>
                      <a:pt x="43" y="376"/>
                      <a:pt x="52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4788250" y="2007525"/>
                <a:ext cx="15225" cy="36375"/>
              </a:xfrm>
              <a:custGeom>
                <a:rect b="b" l="l" r="r" t="t"/>
                <a:pathLst>
                  <a:path extrusionOk="0" h="1455" w="609">
                    <a:moveTo>
                      <a:pt x="192" y="1087"/>
                    </a:moveTo>
                    <a:cubicBezTo>
                      <a:pt x="192" y="1087"/>
                      <a:pt x="608" y="145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4822150" y="2094875"/>
                <a:ext cx="23675" cy="15800"/>
              </a:xfrm>
              <a:custGeom>
                <a:rect b="b" l="l" r="r" t="t"/>
                <a:pathLst>
                  <a:path extrusionOk="0" h="632" w="947">
                    <a:moveTo>
                      <a:pt x="514" y="529"/>
                    </a:moveTo>
                    <a:cubicBezTo>
                      <a:pt x="514" y="529"/>
                      <a:pt x="946" y="631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4877175" y="2155700"/>
                <a:ext cx="20825" cy="14600"/>
              </a:xfrm>
              <a:custGeom>
                <a:rect b="b" l="l" r="r" t="t"/>
                <a:pathLst>
                  <a:path extrusionOk="0" h="584" w="833">
                    <a:moveTo>
                      <a:pt x="450" y="480"/>
                    </a:moveTo>
                    <a:cubicBezTo>
                      <a:pt x="450" y="480"/>
                      <a:pt x="833" y="58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4908900" y="2212850"/>
                <a:ext cx="19475" cy="15475"/>
              </a:xfrm>
              <a:custGeom>
                <a:rect b="b" l="l" r="r" t="t"/>
                <a:pathLst>
                  <a:path extrusionOk="0" h="619" w="779">
                    <a:moveTo>
                      <a:pt x="411" y="494"/>
                    </a:moveTo>
                    <a:cubicBezTo>
                      <a:pt x="411" y="494"/>
                      <a:pt x="778" y="618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4852800" y="2013275"/>
                <a:ext cx="11475" cy="26650"/>
              </a:xfrm>
              <a:custGeom>
                <a:rect b="b" l="l" r="r" t="t"/>
                <a:pathLst>
                  <a:path extrusionOk="0" h="1066" w="459">
                    <a:moveTo>
                      <a:pt x="1" y="634"/>
                    </a:moveTo>
                    <a:cubicBezTo>
                      <a:pt x="1" y="634"/>
                      <a:pt x="78" y="1065"/>
                      <a:pt x="45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4911375" y="2050500"/>
                <a:ext cx="14675" cy="24175"/>
              </a:xfrm>
              <a:custGeom>
                <a:rect b="b" l="l" r="r" t="t"/>
                <a:pathLst>
                  <a:path extrusionOk="0" h="967" w="587">
                    <a:moveTo>
                      <a:pt x="11" y="529"/>
                    </a:moveTo>
                    <a:cubicBezTo>
                      <a:pt x="11" y="529"/>
                      <a:pt x="0" y="966"/>
                      <a:pt x="58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4954650" y="2128175"/>
                <a:ext cx="18250" cy="18175"/>
              </a:xfrm>
              <a:custGeom>
                <a:rect b="b" l="l" r="r" t="t"/>
                <a:pathLst>
                  <a:path extrusionOk="0" h="727" w="730">
                    <a:moveTo>
                      <a:pt x="92" y="333"/>
                    </a:moveTo>
                    <a:cubicBezTo>
                      <a:pt x="92" y="333"/>
                      <a:pt x="1" y="727"/>
                      <a:pt x="73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4988300" y="2200700"/>
                <a:ext cx="17650" cy="12100"/>
              </a:xfrm>
              <a:custGeom>
                <a:rect b="b" l="l" r="r" t="t"/>
                <a:pathLst>
                  <a:path extrusionOk="0" h="484" w="706">
                    <a:moveTo>
                      <a:pt x="135" y="176"/>
                    </a:moveTo>
                    <a:cubicBezTo>
                      <a:pt x="135" y="176"/>
                      <a:pt x="0" y="483"/>
                      <a:pt x="7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4764250" y="1995175"/>
                <a:ext cx="27325" cy="39950"/>
              </a:xfrm>
              <a:custGeom>
                <a:rect b="b" l="l" r="r" t="t"/>
                <a:pathLst>
                  <a:path extrusionOk="0" h="1598" w="1093">
                    <a:moveTo>
                      <a:pt x="512" y="1170"/>
                    </a:moveTo>
                    <a:cubicBezTo>
                      <a:pt x="512" y="1170"/>
                      <a:pt x="1093" y="159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4800250" y="2093600"/>
                <a:ext cx="33825" cy="15025"/>
              </a:xfrm>
              <a:custGeom>
                <a:rect b="b" l="l" r="r" t="t"/>
                <a:pathLst>
                  <a:path extrusionOk="0" h="601" w="1353">
                    <a:moveTo>
                      <a:pt x="780" y="503"/>
                    </a:moveTo>
                    <a:cubicBezTo>
                      <a:pt x="780" y="503"/>
                      <a:pt x="1353" y="601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4857725" y="2153850"/>
                <a:ext cx="29850" cy="14300"/>
              </a:xfrm>
              <a:custGeom>
                <a:rect b="b" l="l" r="r" t="t"/>
                <a:pathLst>
                  <a:path extrusionOk="0" h="572" w="1194">
                    <a:moveTo>
                      <a:pt x="685" y="467"/>
                    </a:moveTo>
                    <a:cubicBezTo>
                      <a:pt x="685" y="467"/>
                      <a:pt x="1194" y="572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4890050" y="2209950"/>
                <a:ext cx="28250" cy="15675"/>
              </a:xfrm>
              <a:custGeom>
                <a:rect b="b" l="l" r="r" t="t"/>
                <a:pathLst>
                  <a:path extrusionOk="0" h="627" w="1130">
                    <a:moveTo>
                      <a:pt x="641" y="495"/>
                    </a:moveTo>
                    <a:cubicBezTo>
                      <a:pt x="641" y="495"/>
                      <a:pt x="1130" y="626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4847700" y="1992600"/>
                <a:ext cx="7275" cy="35825"/>
              </a:xfrm>
              <a:custGeom>
                <a:rect b="b" l="l" r="r" t="t"/>
                <a:pathLst>
                  <a:path extrusionOk="0" h="1433" w="291">
                    <a:moveTo>
                      <a:pt x="0" y="872"/>
                    </a:moveTo>
                    <a:cubicBezTo>
                      <a:pt x="0" y="872"/>
                      <a:pt x="156" y="1432"/>
                      <a:pt x="29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4909600" y="2028400"/>
                <a:ext cx="11550" cy="34375"/>
              </a:xfrm>
              <a:custGeom>
                <a:rect b="b" l="l" r="r" t="t"/>
                <a:pathLst>
                  <a:path extrusionOk="0" h="1375" w="462">
                    <a:moveTo>
                      <a:pt x="0" y="796"/>
                    </a:moveTo>
                    <a:cubicBezTo>
                      <a:pt x="0" y="796"/>
                      <a:pt x="40" y="1374"/>
                      <a:pt x="46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4956125" y="2106925"/>
                <a:ext cx="16300" cy="28450"/>
              </a:xfrm>
              <a:custGeom>
                <a:rect b="b" l="l" r="r" t="t"/>
                <a:pathLst>
                  <a:path extrusionOk="0" h="1138" w="652">
                    <a:moveTo>
                      <a:pt x="72" y="603"/>
                    </a:moveTo>
                    <a:cubicBezTo>
                      <a:pt x="72" y="603"/>
                      <a:pt x="1" y="1137"/>
                      <a:pt x="65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4991175" y="2183300"/>
                <a:ext cx="17650" cy="20800"/>
              </a:xfrm>
              <a:custGeom>
                <a:rect b="b" l="l" r="r" t="t"/>
                <a:pathLst>
                  <a:path extrusionOk="0" h="832" w="706">
                    <a:moveTo>
                      <a:pt x="141" y="406"/>
                    </a:moveTo>
                    <a:cubicBezTo>
                      <a:pt x="141" y="406"/>
                      <a:pt x="0" y="831"/>
                      <a:pt x="7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4744300" y="2016400"/>
                <a:ext cx="42525" cy="10325"/>
              </a:xfrm>
              <a:custGeom>
                <a:rect b="b" l="l" r="r" t="t"/>
                <a:pathLst>
                  <a:path extrusionOk="0" h="413" w="1701">
                    <a:moveTo>
                      <a:pt x="1072" y="75"/>
                    </a:moveTo>
                    <a:cubicBezTo>
                      <a:pt x="1072" y="75"/>
                      <a:pt x="1700" y="41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7"/>
              <p:cNvSpPr/>
              <p:nvPr/>
            </p:nvSpPr>
            <p:spPr>
              <a:xfrm>
                <a:off x="4792900" y="2104225"/>
                <a:ext cx="34800" cy="4850"/>
              </a:xfrm>
              <a:custGeom>
                <a:rect b="b" l="l" r="r" t="t"/>
                <a:pathLst>
                  <a:path extrusionOk="0" h="194" w="1392">
                    <a:moveTo>
                      <a:pt x="814" y="0"/>
                    </a:moveTo>
                    <a:cubicBezTo>
                      <a:pt x="814" y="0"/>
                      <a:pt x="1392" y="41"/>
                      <a:pt x="1" y="19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7"/>
              <p:cNvSpPr/>
              <p:nvPr/>
            </p:nvSpPr>
            <p:spPr>
              <a:xfrm>
                <a:off x="4850975" y="2163600"/>
                <a:ext cx="31000" cy="3600"/>
              </a:xfrm>
              <a:custGeom>
                <a:rect b="b" l="l" r="r" t="t"/>
                <a:pathLst>
                  <a:path extrusionOk="0" h="144" w="1240">
                    <a:moveTo>
                      <a:pt x="727" y="0"/>
                    </a:moveTo>
                    <a:cubicBezTo>
                      <a:pt x="727" y="0"/>
                      <a:pt x="1239" y="55"/>
                      <a:pt x="0" y="14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4882650" y="2220100"/>
                <a:ext cx="30375" cy="2475"/>
              </a:xfrm>
              <a:custGeom>
                <a:rect b="b" l="l" r="r" t="t"/>
                <a:pathLst>
                  <a:path extrusionOk="0" h="99" w="1215">
                    <a:moveTo>
                      <a:pt x="718" y="1"/>
                    </a:moveTo>
                    <a:cubicBezTo>
                      <a:pt x="718" y="1"/>
                      <a:pt x="1215" y="84"/>
                      <a:pt x="0" y="9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4830300" y="1990375"/>
                <a:ext cx="22650" cy="31150"/>
              </a:xfrm>
              <a:custGeom>
                <a:rect b="b" l="l" r="r" t="t"/>
                <a:pathLst>
                  <a:path extrusionOk="0" h="1246" w="906">
                    <a:moveTo>
                      <a:pt x="672" y="698"/>
                    </a:moveTo>
                    <a:cubicBezTo>
                      <a:pt x="672" y="698"/>
                      <a:pt x="906" y="1245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897375" y="2021300"/>
                <a:ext cx="15950" cy="35000"/>
              </a:xfrm>
              <a:custGeom>
                <a:rect b="b" l="l" r="r" t="t"/>
                <a:pathLst>
                  <a:path extrusionOk="0" h="1400" w="638">
                    <a:moveTo>
                      <a:pt x="519" y="816"/>
                    </a:moveTo>
                    <a:cubicBezTo>
                      <a:pt x="519" y="816"/>
                      <a:pt x="638" y="1399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4951500" y="2094475"/>
                <a:ext cx="8425" cy="35725"/>
              </a:xfrm>
              <a:custGeom>
                <a:rect b="b" l="l" r="r" t="t"/>
                <a:pathLst>
                  <a:path extrusionOk="0" h="1429" w="337">
                    <a:moveTo>
                      <a:pt x="334" y="871"/>
                    </a:moveTo>
                    <a:cubicBezTo>
                      <a:pt x="334" y="871"/>
                      <a:pt x="336" y="1429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4993675" y="2170025"/>
                <a:ext cx="3450" cy="30400"/>
              </a:xfrm>
              <a:custGeom>
                <a:rect b="b" l="l" r="r" t="t"/>
                <a:pathLst>
                  <a:path extrusionOk="0" h="1216" w="138">
                    <a:moveTo>
                      <a:pt x="138" y="760"/>
                    </a:moveTo>
                    <a:cubicBezTo>
                      <a:pt x="138" y="760"/>
                      <a:pt x="55" y="1215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4763150" y="2030150"/>
                <a:ext cx="29375" cy="6725"/>
              </a:xfrm>
              <a:custGeom>
                <a:rect b="b" l="l" r="r" t="t"/>
                <a:pathLst>
                  <a:path extrusionOk="0" h="269" w="1175">
                    <a:moveTo>
                      <a:pt x="1095" y="1"/>
                    </a:moveTo>
                    <a:cubicBezTo>
                      <a:pt x="1095" y="1"/>
                      <a:pt x="1174" y="269"/>
                      <a:pt x="1" y="16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4812875" y="2106250"/>
                <a:ext cx="22500" cy="8075"/>
              </a:xfrm>
              <a:custGeom>
                <a:rect b="b" l="l" r="r" t="t"/>
                <a:pathLst>
                  <a:path extrusionOk="0" h="323" w="900">
                    <a:moveTo>
                      <a:pt x="750" y="1"/>
                    </a:moveTo>
                    <a:cubicBezTo>
                      <a:pt x="750" y="1"/>
                      <a:pt x="900" y="125"/>
                      <a:pt x="1" y="32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4868650" y="2165975"/>
                <a:ext cx="20075" cy="6475"/>
              </a:xfrm>
              <a:custGeom>
                <a:rect b="b" l="l" r="r" t="t"/>
                <a:pathLst>
                  <a:path extrusionOk="0" h="259" w="803">
                    <a:moveTo>
                      <a:pt x="672" y="0"/>
                    </a:moveTo>
                    <a:cubicBezTo>
                      <a:pt x="672" y="0"/>
                      <a:pt x="803" y="114"/>
                      <a:pt x="0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4899600" y="2223350"/>
                <a:ext cx="19825" cy="5375"/>
              </a:xfrm>
              <a:custGeom>
                <a:rect b="b" l="l" r="r" t="t"/>
                <a:pathLst>
                  <a:path extrusionOk="0" h="215" w="793">
                    <a:moveTo>
                      <a:pt x="671" y="1"/>
                    </a:moveTo>
                    <a:cubicBezTo>
                      <a:pt x="671" y="1"/>
                      <a:pt x="792" y="119"/>
                      <a:pt x="1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4833225" y="2010450"/>
                <a:ext cx="20350" cy="19400"/>
              </a:xfrm>
              <a:custGeom>
                <a:rect b="b" l="l" r="r" t="t"/>
                <a:pathLst>
                  <a:path extrusionOk="0" h="776" w="814">
                    <a:moveTo>
                      <a:pt x="813" y="599"/>
                    </a:moveTo>
                    <a:cubicBezTo>
                      <a:pt x="813" y="599"/>
                      <a:pt x="722" y="77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4896225" y="2041525"/>
                <a:ext cx="16900" cy="22575"/>
              </a:xfrm>
              <a:custGeom>
                <a:rect b="b" l="l" r="r" t="t"/>
                <a:pathLst>
                  <a:path extrusionOk="0" h="903" w="676">
                    <a:moveTo>
                      <a:pt x="676" y="750"/>
                    </a:moveTo>
                    <a:cubicBezTo>
                      <a:pt x="676" y="750"/>
                      <a:pt x="550" y="90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4946650" y="2112525"/>
                <a:ext cx="12350" cy="23925"/>
              </a:xfrm>
              <a:custGeom>
                <a:rect b="b" l="l" r="r" t="t"/>
                <a:pathLst>
                  <a:path extrusionOk="0" h="957" w="494">
                    <a:moveTo>
                      <a:pt x="493" y="849"/>
                    </a:moveTo>
                    <a:cubicBezTo>
                      <a:pt x="493" y="849"/>
                      <a:pt x="347" y="95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4986925" y="2184000"/>
                <a:ext cx="6825" cy="20825"/>
              </a:xfrm>
              <a:custGeom>
                <a:rect b="b" l="l" r="r" t="t"/>
                <a:pathLst>
                  <a:path extrusionOk="0" h="833" w="273">
                    <a:moveTo>
                      <a:pt x="272" y="767"/>
                    </a:moveTo>
                    <a:cubicBezTo>
                      <a:pt x="272" y="767"/>
                      <a:pt x="137" y="83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4778450" y="2042125"/>
                <a:ext cx="29375" cy="6725"/>
              </a:xfrm>
              <a:custGeom>
                <a:rect b="b" l="l" r="r" t="t"/>
                <a:pathLst>
                  <a:path extrusionOk="0" h="269" w="1175">
                    <a:moveTo>
                      <a:pt x="1096" y="0"/>
                    </a:moveTo>
                    <a:cubicBezTo>
                      <a:pt x="1096" y="0"/>
                      <a:pt x="1174" y="268"/>
                      <a:pt x="1" y="1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4828225" y="2109225"/>
                <a:ext cx="22500" cy="8050"/>
              </a:xfrm>
              <a:custGeom>
                <a:rect b="b" l="l" r="r" t="t"/>
                <a:pathLst>
                  <a:path extrusionOk="0" h="322" w="900">
                    <a:moveTo>
                      <a:pt x="750" y="0"/>
                    </a:moveTo>
                    <a:cubicBezTo>
                      <a:pt x="750" y="0"/>
                      <a:pt x="900" y="123"/>
                      <a:pt x="0" y="32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4882250" y="2169050"/>
                <a:ext cx="20075" cy="6475"/>
              </a:xfrm>
              <a:custGeom>
                <a:rect b="b" l="l" r="r" t="t"/>
                <a:pathLst>
                  <a:path extrusionOk="0" h="259" w="803">
                    <a:moveTo>
                      <a:pt x="672" y="1"/>
                    </a:moveTo>
                    <a:cubicBezTo>
                      <a:pt x="672" y="1"/>
                      <a:pt x="803" y="114"/>
                      <a:pt x="0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4912700" y="2227150"/>
                <a:ext cx="19825" cy="5350"/>
              </a:xfrm>
              <a:custGeom>
                <a:rect b="b" l="l" r="r" t="t"/>
                <a:pathLst>
                  <a:path extrusionOk="0" h="214" w="793">
                    <a:moveTo>
                      <a:pt x="670" y="1"/>
                    </a:moveTo>
                    <a:cubicBezTo>
                      <a:pt x="670" y="1"/>
                      <a:pt x="792" y="119"/>
                      <a:pt x="0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4836925" y="2025575"/>
                <a:ext cx="20350" cy="19375"/>
              </a:xfrm>
              <a:custGeom>
                <a:rect b="b" l="l" r="r" t="t"/>
                <a:pathLst>
                  <a:path extrusionOk="0" h="775" w="814">
                    <a:moveTo>
                      <a:pt x="814" y="599"/>
                    </a:moveTo>
                    <a:cubicBezTo>
                      <a:pt x="814" y="599"/>
                      <a:pt x="722" y="775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4896800" y="2057050"/>
                <a:ext cx="16925" cy="22600"/>
              </a:xfrm>
              <a:custGeom>
                <a:rect b="b" l="l" r="r" t="t"/>
                <a:pathLst>
                  <a:path extrusionOk="0" h="904" w="677">
                    <a:moveTo>
                      <a:pt x="677" y="750"/>
                    </a:moveTo>
                    <a:cubicBezTo>
                      <a:pt x="677" y="750"/>
                      <a:pt x="551" y="90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4944300" y="2126725"/>
                <a:ext cx="12375" cy="23925"/>
              </a:xfrm>
              <a:custGeom>
                <a:rect b="b" l="l" r="r" t="t"/>
                <a:pathLst>
                  <a:path extrusionOk="0" h="957" w="495">
                    <a:moveTo>
                      <a:pt x="494" y="849"/>
                    </a:moveTo>
                    <a:cubicBezTo>
                      <a:pt x="494" y="849"/>
                      <a:pt x="347" y="957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4982825" y="2195250"/>
                <a:ext cx="6850" cy="20800"/>
              </a:xfrm>
              <a:custGeom>
                <a:rect b="b" l="l" r="r" t="t"/>
                <a:pathLst>
                  <a:path extrusionOk="0" h="832" w="274">
                    <a:moveTo>
                      <a:pt x="273" y="766"/>
                    </a:moveTo>
                    <a:cubicBezTo>
                      <a:pt x="273" y="766"/>
                      <a:pt x="137" y="832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4801550" y="2056450"/>
                <a:ext cx="24825" cy="6950"/>
              </a:xfrm>
              <a:custGeom>
                <a:rect b="b" l="l" r="r" t="t"/>
                <a:pathLst>
                  <a:path extrusionOk="0" h="278" w="993">
                    <a:moveTo>
                      <a:pt x="902" y="0"/>
                    </a:moveTo>
                    <a:cubicBezTo>
                      <a:pt x="902" y="0"/>
                      <a:pt x="992" y="278"/>
                      <a:pt x="0" y="6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4849275" y="2112775"/>
                <a:ext cx="20075" cy="5725"/>
              </a:xfrm>
              <a:custGeom>
                <a:rect b="b" l="l" r="r" t="t"/>
                <a:pathLst>
                  <a:path extrusionOk="0" h="229" w="803">
                    <a:moveTo>
                      <a:pt x="641" y="1"/>
                    </a:moveTo>
                    <a:cubicBezTo>
                      <a:pt x="641" y="1"/>
                      <a:pt x="802" y="126"/>
                      <a:pt x="0" y="22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4900950" y="2172775"/>
                <a:ext cx="17900" cy="4500"/>
              </a:xfrm>
              <a:custGeom>
                <a:rect b="b" l="l" r="r" t="t"/>
                <a:pathLst>
                  <a:path extrusionOk="0" h="180" w="716">
                    <a:moveTo>
                      <a:pt x="573" y="1"/>
                    </a:moveTo>
                    <a:cubicBezTo>
                      <a:pt x="573" y="1"/>
                      <a:pt x="716" y="116"/>
                      <a:pt x="1" y="18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>
                <a:off x="4930825" y="2231725"/>
                <a:ext cx="17575" cy="3575"/>
              </a:xfrm>
              <a:custGeom>
                <a:rect b="b" l="l" r="r" t="t"/>
                <a:pathLst>
                  <a:path extrusionOk="0" h="143" w="703">
                    <a:moveTo>
                      <a:pt x="571" y="0"/>
                    </a:moveTo>
                    <a:cubicBezTo>
                      <a:pt x="571" y="0"/>
                      <a:pt x="703" y="121"/>
                      <a:pt x="1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7"/>
              <p:cNvSpPr/>
              <p:nvPr/>
            </p:nvSpPr>
            <p:spPr>
              <a:xfrm>
                <a:off x="4845850" y="2045450"/>
                <a:ext cx="15850" cy="17850"/>
              </a:xfrm>
              <a:custGeom>
                <a:rect b="b" l="l" r="r" t="t"/>
                <a:pathLst>
                  <a:path extrusionOk="0" h="714" w="634">
                    <a:moveTo>
                      <a:pt x="633" y="527"/>
                    </a:moveTo>
                    <a:cubicBezTo>
                      <a:pt x="633" y="527"/>
                      <a:pt x="543" y="71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4901525" y="2078300"/>
                <a:ext cx="12875" cy="20175"/>
              </a:xfrm>
              <a:custGeom>
                <a:rect b="b" l="l" r="r" t="t"/>
                <a:pathLst>
                  <a:path extrusionOk="0" h="807" w="515">
                    <a:moveTo>
                      <a:pt x="515" y="642"/>
                    </a:moveTo>
                    <a:cubicBezTo>
                      <a:pt x="515" y="642"/>
                      <a:pt x="389" y="80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4944775" y="2147125"/>
                <a:ext cx="9050" cy="20750"/>
              </a:xfrm>
              <a:custGeom>
                <a:rect b="b" l="l" r="r" t="t"/>
                <a:pathLst>
                  <a:path extrusionOk="0" h="830" w="362">
                    <a:moveTo>
                      <a:pt x="362" y="712"/>
                    </a:moveTo>
                    <a:cubicBezTo>
                      <a:pt x="362" y="712"/>
                      <a:pt x="213" y="83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4980075" y="2211975"/>
                <a:ext cx="4675" cy="17700"/>
              </a:xfrm>
              <a:custGeom>
                <a:rect b="b" l="l" r="r" t="t"/>
                <a:pathLst>
                  <a:path extrusionOk="0" h="708" w="187">
                    <a:moveTo>
                      <a:pt x="187" y="634"/>
                    </a:moveTo>
                    <a:cubicBezTo>
                      <a:pt x="187" y="634"/>
                      <a:pt x="48" y="70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4822875" y="2067825"/>
                <a:ext cx="19750" cy="5575"/>
              </a:xfrm>
              <a:custGeom>
                <a:rect b="b" l="l" r="r" t="t"/>
                <a:pathLst>
                  <a:path extrusionOk="0" h="223" w="790">
                    <a:moveTo>
                      <a:pt x="717" y="0"/>
                    </a:moveTo>
                    <a:cubicBezTo>
                      <a:pt x="717" y="0"/>
                      <a:pt x="790" y="223"/>
                      <a:pt x="0" y="4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4868725" y="2115125"/>
                <a:ext cx="16025" cy="4525"/>
              </a:xfrm>
              <a:custGeom>
                <a:rect b="b" l="l" r="r" t="t"/>
                <a:pathLst>
                  <a:path extrusionOk="0" h="181" w="641">
                    <a:moveTo>
                      <a:pt x="511" y="0"/>
                    </a:moveTo>
                    <a:cubicBezTo>
                      <a:pt x="511" y="0"/>
                      <a:pt x="641" y="101"/>
                      <a:pt x="0" y="18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7"/>
              <p:cNvSpPr/>
              <p:nvPr/>
            </p:nvSpPr>
            <p:spPr>
              <a:xfrm>
                <a:off x="4918225" y="2175350"/>
                <a:ext cx="14300" cy="3575"/>
              </a:xfrm>
              <a:custGeom>
                <a:rect b="b" l="l" r="r" t="t"/>
                <a:pathLst>
                  <a:path extrusionOk="0" h="143" w="572">
                    <a:moveTo>
                      <a:pt x="457" y="1"/>
                    </a:moveTo>
                    <a:cubicBezTo>
                      <a:pt x="457" y="1"/>
                      <a:pt x="571" y="93"/>
                      <a:pt x="0" y="14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4947600" y="2235050"/>
                <a:ext cx="14025" cy="2825"/>
              </a:xfrm>
              <a:custGeom>
                <a:rect b="b" l="l" r="r" t="t"/>
                <a:pathLst>
                  <a:path extrusionOk="0" h="113" w="561">
                    <a:moveTo>
                      <a:pt x="455" y="1"/>
                    </a:moveTo>
                    <a:cubicBezTo>
                      <a:pt x="455" y="1"/>
                      <a:pt x="560" y="98"/>
                      <a:pt x="1" y="11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4854075" y="2063825"/>
                <a:ext cx="12550" cy="14250"/>
              </a:xfrm>
              <a:custGeom>
                <a:rect b="b" l="l" r="r" t="t"/>
                <a:pathLst>
                  <a:path extrusionOk="0" h="570" w="502">
                    <a:moveTo>
                      <a:pt x="501" y="419"/>
                    </a:moveTo>
                    <a:cubicBezTo>
                      <a:pt x="501" y="419"/>
                      <a:pt x="430" y="57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4905875" y="2097925"/>
                <a:ext cx="10200" cy="16100"/>
              </a:xfrm>
              <a:custGeom>
                <a:rect b="b" l="l" r="r" t="t"/>
                <a:pathLst>
                  <a:path extrusionOk="0" h="644" w="408">
                    <a:moveTo>
                      <a:pt x="408" y="511"/>
                    </a:moveTo>
                    <a:cubicBezTo>
                      <a:pt x="408" y="511"/>
                      <a:pt x="307" y="64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7"/>
              <p:cNvSpPr/>
              <p:nvPr/>
            </p:nvSpPr>
            <p:spPr>
              <a:xfrm>
                <a:off x="4945200" y="2166025"/>
                <a:ext cx="7150" cy="16525"/>
              </a:xfrm>
              <a:custGeom>
                <a:rect b="b" l="l" r="r" t="t"/>
                <a:pathLst>
                  <a:path extrusionOk="0" h="661" w="286">
                    <a:moveTo>
                      <a:pt x="286" y="565"/>
                    </a:moveTo>
                    <a:cubicBezTo>
                      <a:pt x="286" y="565"/>
                      <a:pt x="166" y="660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>
                <a:off x="4977550" y="2227425"/>
                <a:ext cx="3675" cy="14100"/>
              </a:xfrm>
              <a:custGeom>
                <a:rect b="b" l="l" r="r" t="t"/>
                <a:pathLst>
                  <a:path extrusionOk="0" h="564" w="147">
                    <a:moveTo>
                      <a:pt x="146" y="504"/>
                    </a:moveTo>
                    <a:cubicBezTo>
                      <a:pt x="146" y="504"/>
                      <a:pt x="35" y="564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4739625" y="1995725"/>
                <a:ext cx="55825" cy="36525"/>
              </a:xfrm>
              <a:custGeom>
                <a:rect b="b" l="l" r="r" t="t"/>
                <a:pathLst>
                  <a:path extrusionOk="0" h="1461" w="2233">
                    <a:moveTo>
                      <a:pt x="1307" y="1043"/>
                    </a:moveTo>
                    <a:cubicBezTo>
                      <a:pt x="1307" y="1043"/>
                      <a:pt x="2233" y="146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4782350" y="2099225"/>
                <a:ext cx="53600" cy="7075"/>
              </a:xfrm>
              <a:custGeom>
                <a:rect b="b" l="l" r="r" t="t"/>
                <a:pathLst>
                  <a:path extrusionOk="0" h="283" w="2144">
                    <a:moveTo>
                      <a:pt x="1319" y="264"/>
                    </a:moveTo>
                    <a:cubicBezTo>
                      <a:pt x="1319" y="264"/>
                      <a:pt x="2144" y="282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7"/>
              <p:cNvSpPr/>
              <p:nvPr/>
            </p:nvSpPr>
            <p:spPr>
              <a:xfrm>
                <a:off x="4841875" y="2157775"/>
                <a:ext cx="47550" cy="7950"/>
              </a:xfrm>
              <a:custGeom>
                <a:rect b="b" l="l" r="r" t="t"/>
                <a:pathLst>
                  <a:path extrusionOk="0" h="318" w="1902">
                    <a:moveTo>
                      <a:pt x="1164" y="292"/>
                    </a:moveTo>
                    <a:cubicBezTo>
                      <a:pt x="1164" y="292"/>
                      <a:pt x="1902" y="31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>
                <a:off x="4873600" y="2212775"/>
                <a:ext cx="45950" cy="10475"/>
              </a:xfrm>
              <a:custGeom>
                <a:rect b="b" l="l" r="r" t="t"/>
                <a:pathLst>
                  <a:path extrusionOk="0" h="419" w="1838">
                    <a:moveTo>
                      <a:pt x="1148" y="356"/>
                    </a:moveTo>
                    <a:cubicBezTo>
                      <a:pt x="1148" y="356"/>
                      <a:pt x="1838" y="419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4838700" y="1976900"/>
                <a:ext cx="17375" cy="51750"/>
              </a:xfrm>
              <a:custGeom>
                <a:rect b="b" l="l" r="r" t="t"/>
                <a:pathLst>
                  <a:path extrusionOk="0" h="2070" w="695">
                    <a:moveTo>
                      <a:pt x="291" y="1333"/>
                    </a:moveTo>
                    <a:cubicBezTo>
                      <a:pt x="291" y="1333"/>
                      <a:pt x="695" y="207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7"/>
              <p:cNvSpPr/>
              <p:nvPr/>
            </p:nvSpPr>
            <p:spPr>
              <a:xfrm>
                <a:off x="4908350" y="2009800"/>
                <a:ext cx="6625" cy="54125"/>
              </a:xfrm>
              <a:custGeom>
                <a:rect b="b" l="l" r="r" t="t"/>
                <a:pathLst>
                  <a:path extrusionOk="0" h="2165" w="265">
                    <a:moveTo>
                      <a:pt x="16" y="1362"/>
                    </a:moveTo>
                    <a:cubicBezTo>
                      <a:pt x="16" y="1362"/>
                      <a:pt x="264" y="2165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4957950" y="2086825"/>
                <a:ext cx="5975" cy="50700"/>
              </a:xfrm>
              <a:custGeom>
                <a:rect b="b" l="l" r="r" t="t"/>
                <a:pathLst>
                  <a:path extrusionOk="0" h="2028" w="239">
                    <a:moveTo>
                      <a:pt x="0" y="1239"/>
                    </a:moveTo>
                    <a:cubicBezTo>
                      <a:pt x="0" y="1239"/>
                      <a:pt x="82" y="2027"/>
                      <a:pt x="239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4993975" y="2165675"/>
                <a:ext cx="11025" cy="40725"/>
              </a:xfrm>
              <a:custGeom>
                <a:rect b="b" l="l" r="r" t="t"/>
                <a:pathLst>
                  <a:path extrusionOk="0" h="1629" w="441">
                    <a:moveTo>
                      <a:pt x="55" y="974"/>
                    </a:moveTo>
                    <a:cubicBezTo>
                      <a:pt x="55" y="974"/>
                      <a:pt x="1" y="1629"/>
                      <a:pt x="44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7"/>
              <p:cNvSpPr/>
              <p:nvPr/>
            </p:nvSpPr>
            <p:spPr>
              <a:xfrm>
                <a:off x="5284750" y="1957750"/>
                <a:ext cx="59875" cy="149875"/>
              </a:xfrm>
              <a:custGeom>
                <a:rect b="b" l="l" r="r" t="t"/>
                <a:pathLst>
                  <a:path extrusionOk="0" h="5995" w="2395">
                    <a:moveTo>
                      <a:pt x="0" y="5995"/>
                    </a:moveTo>
                    <a:cubicBezTo>
                      <a:pt x="0" y="5995"/>
                      <a:pt x="100" y="1389"/>
                      <a:pt x="1299" y="655"/>
                    </a:cubicBezTo>
                    <a:cubicBezTo>
                      <a:pt x="2368" y="1"/>
                      <a:pt x="2394" y="2093"/>
                      <a:pt x="0" y="599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5220725" y="1979975"/>
                <a:ext cx="59975" cy="159375"/>
              </a:xfrm>
              <a:custGeom>
                <a:rect b="b" l="l" r="r" t="t"/>
                <a:pathLst>
                  <a:path extrusionOk="0" h="6375" w="2399">
                    <a:moveTo>
                      <a:pt x="986" y="6374"/>
                    </a:moveTo>
                    <a:cubicBezTo>
                      <a:pt x="986" y="6374"/>
                      <a:pt x="0" y="1879"/>
                      <a:pt x="995" y="886"/>
                    </a:cubicBezTo>
                    <a:cubicBezTo>
                      <a:pt x="1882" y="1"/>
                      <a:pt x="2399" y="2026"/>
                      <a:pt x="986" y="6374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5170475" y="2060775"/>
                <a:ext cx="55600" cy="145875"/>
              </a:xfrm>
              <a:custGeom>
                <a:rect b="b" l="l" r="r" t="t"/>
                <a:pathLst>
                  <a:path extrusionOk="0" h="5835" w="2224">
                    <a:moveTo>
                      <a:pt x="1700" y="5834"/>
                    </a:moveTo>
                    <a:cubicBezTo>
                      <a:pt x="1700" y="5834"/>
                      <a:pt x="0" y="1989"/>
                      <a:pt x="735" y="938"/>
                    </a:cubicBezTo>
                    <a:cubicBezTo>
                      <a:pt x="1391" y="1"/>
                      <a:pt x="2223" y="1721"/>
                      <a:pt x="1700" y="5834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>
                <a:off x="5130850" y="2147675"/>
                <a:ext cx="55300" cy="112000"/>
              </a:xfrm>
              <a:custGeom>
                <a:rect b="b" l="l" r="r" t="t"/>
                <a:pathLst>
                  <a:path extrusionOk="0" h="4480" w="2212">
                    <a:moveTo>
                      <a:pt x="2211" y="4479"/>
                    </a:moveTo>
                    <a:cubicBezTo>
                      <a:pt x="2211" y="4479"/>
                      <a:pt x="0" y="1713"/>
                      <a:pt x="585" y="808"/>
                    </a:cubicBezTo>
                    <a:cubicBezTo>
                      <a:pt x="1106" y="1"/>
                      <a:pt x="2167" y="1229"/>
                      <a:pt x="2211" y="4479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5194125" y="2189800"/>
                <a:ext cx="114450" cy="54750"/>
              </a:xfrm>
              <a:custGeom>
                <a:rect b="b" l="l" r="r" t="t"/>
                <a:pathLst>
                  <a:path extrusionOk="0" h="2190" w="4578">
                    <a:moveTo>
                      <a:pt x="1" y="1977"/>
                    </a:moveTo>
                    <a:cubicBezTo>
                      <a:pt x="1" y="1977"/>
                      <a:pt x="2963" y="0"/>
                      <a:pt x="3816" y="652"/>
                    </a:cubicBezTo>
                    <a:cubicBezTo>
                      <a:pt x="4578" y="1234"/>
                      <a:pt x="3255" y="2190"/>
                      <a:pt x="1" y="1977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222325" y="2136950"/>
                <a:ext cx="115400" cy="55125"/>
              </a:xfrm>
              <a:custGeom>
                <a:rect b="b" l="l" r="r" t="t"/>
                <a:pathLst>
                  <a:path extrusionOk="0" h="2205" w="4616">
                    <a:moveTo>
                      <a:pt x="1" y="1776"/>
                    </a:moveTo>
                    <a:cubicBezTo>
                      <a:pt x="1" y="1776"/>
                      <a:pt x="3087" y="0"/>
                      <a:pt x="3895" y="707"/>
                    </a:cubicBezTo>
                    <a:cubicBezTo>
                      <a:pt x="4615" y="1339"/>
                      <a:pt x="3231" y="2205"/>
                      <a:pt x="1" y="177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5266600" y="2076850"/>
                <a:ext cx="142450" cy="55350"/>
              </a:xfrm>
              <a:custGeom>
                <a:rect b="b" l="l" r="r" t="t"/>
                <a:pathLst>
                  <a:path extrusionOk="0" h="2214" w="5698">
                    <a:moveTo>
                      <a:pt x="1" y="1706"/>
                    </a:moveTo>
                    <a:cubicBezTo>
                      <a:pt x="1" y="1706"/>
                      <a:pt x="3774" y="0"/>
                      <a:pt x="4791" y="730"/>
                    </a:cubicBezTo>
                    <a:cubicBezTo>
                      <a:pt x="5698" y="1379"/>
                      <a:pt x="4009" y="2214"/>
                      <a:pt x="1" y="170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5174600" y="2035775"/>
                <a:ext cx="200075" cy="278225"/>
              </a:xfrm>
              <a:custGeom>
                <a:rect b="b" l="l" r="r" t="t"/>
                <a:pathLst>
                  <a:path extrusionOk="0" h="11129" w="8003">
                    <a:moveTo>
                      <a:pt x="0" y="11128"/>
                    </a:moveTo>
                    <a:cubicBezTo>
                      <a:pt x="0" y="11128"/>
                      <a:pt x="265" y="4038"/>
                      <a:pt x="8003" y="0"/>
                    </a:cubicBezTo>
                    <a:cubicBezTo>
                      <a:pt x="8003" y="0"/>
                      <a:pt x="1482" y="3689"/>
                      <a:pt x="0" y="11128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>
                <a:off x="5300425" y="1975375"/>
                <a:ext cx="145350" cy="113150"/>
              </a:xfrm>
              <a:custGeom>
                <a:rect b="b" l="l" r="r" t="t"/>
                <a:pathLst>
                  <a:path extrusionOk="0" h="4526" w="5814">
                    <a:moveTo>
                      <a:pt x="1" y="4526"/>
                    </a:moveTo>
                    <a:cubicBezTo>
                      <a:pt x="1" y="4526"/>
                      <a:pt x="3191" y="0"/>
                      <a:pt x="4631" y="591"/>
                    </a:cubicBezTo>
                    <a:cubicBezTo>
                      <a:pt x="5813" y="1076"/>
                      <a:pt x="4922" y="2482"/>
                      <a:pt x="1" y="452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>
                <a:off x="5291125" y="2015075"/>
                <a:ext cx="109000" cy="81525"/>
              </a:xfrm>
              <a:custGeom>
                <a:rect b="b" l="l" r="r" t="t"/>
                <a:pathLst>
                  <a:path extrusionOk="0" h="3261" w="4360">
                    <a:moveTo>
                      <a:pt x="1" y="3261"/>
                    </a:moveTo>
                    <a:cubicBezTo>
                      <a:pt x="1" y="3261"/>
                      <a:pt x="1917" y="1141"/>
                      <a:pt x="4360" y="1"/>
                    </a:cubicBezTo>
                    <a:cubicBezTo>
                      <a:pt x="4360" y="1"/>
                      <a:pt x="1117" y="2623"/>
                      <a:pt x="1" y="32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>
                <a:off x="5292450" y="1999650"/>
                <a:ext cx="24300" cy="99500"/>
              </a:xfrm>
              <a:custGeom>
                <a:rect b="b" l="l" r="r" t="t"/>
                <a:pathLst>
                  <a:path extrusionOk="0" h="3980" w="972">
                    <a:moveTo>
                      <a:pt x="0" y="3979"/>
                    </a:moveTo>
                    <a:cubicBezTo>
                      <a:pt x="0" y="3979"/>
                      <a:pt x="11" y="1773"/>
                      <a:pt x="971" y="0"/>
                    </a:cubicBezTo>
                    <a:cubicBezTo>
                      <a:pt x="971" y="0"/>
                      <a:pt x="368" y="3091"/>
                      <a:pt x="0" y="397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7"/>
              <p:cNvSpPr/>
              <p:nvPr/>
            </p:nvSpPr>
            <p:spPr>
              <a:xfrm>
                <a:off x="5235375" y="2033850"/>
                <a:ext cx="15425" cy="112725"/>
              </a:xfrm>
              <a:custGeom>
                <a:rect b="b" l="l" r="r" t="t"/>
                <a:pathLst>
                  <a:path extrusionOk="0" h="4509" w="617">
                    <a:moveTo>
                      <a:pt x="431" y="4508"/>
                    </a:moveTo>
                    <a:cubicBezTo>
                      <a:pt x="431" y="4508"/>
                      <a:pt x="1" y="2148"/>
                      <a:pt x="596" y="0"/>
                    </a:cubicBezTo>
                    <a:cubicBezTo>
                      <a:pt x="596" y="0"/>
                      <a:pt x="616" y="3462"/>
                      <a:pt x="431" y="450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5197175" y="2098375"/>
                <a:ext cx="15375" cy="103650"/>
              </a:xfrm>
              <a:custGeom>
                <a:rect b="b" l="l" r="r" t="t"/>
                <a:pathLst>
                  <a:path extrusionOk="0" h="4146" w="615">
                    <a:moveTo>
                      <a:pt x="615" y="4145"/>
                    </a:moveTo>
                    <a:cubicBezTo>
                      <a:pt x="615" y="4145"/>
                      <a:pt x="0" y="2087"/>
                      <a:pt x="33" y="0"/>
                    </a:cubicBezTo>
                    <a:cubicBezTo>
                      <a:pt x="33" y="0"/>
                      <a:pt x="568" y="3152"/>
                      <a:pt x="615" y="414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5158700" y="2174150"/>
                <a:ext cx="28000" cy="86650"/>
              </a:xfrm>
              <a:custGeom>
                <a:rect b="b" l="l" r="r" t="t"/>
                <a:pathLst>
                  <a:path extrusionOk="0" h="3466" w="1120">
                    <a:moveTo>
                      <a:pt x="1119" y="3466"/>
                    </a:moveTo>
                    <a:cubicBezTo>
                      <a:pt x="1119" y="3466"/>
                      <a:pt x="241" y="1795"/>
                      <a:pt x="1" y="1"/>
                    </a:cubicBezTo>
                    <a:cubicBezTo>
                      <a:pt x="1" y="1"/>
                      <a:pt x="943" y="2620"/>
                      <a:pt x="1119" y="3466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5193375" y="2216400"/>
                <a:ext cx="88725" cy="22600"/>
              </a:xfrm>
              <a:custGeom>
                <a:rect b="b" l="l" r="r" t="t"/>
                <a:pathLst>
                  <a:path extrusionOk="0" h="904" w="3549">
                    <a:moveTo>
                      <a:pt x="0" y="903"/>
                    </a:moveTo>
                    <a:cubicBezTo>
                      <a:pt x="0" y="903"/>
                      <a:pt x="1891" y="752"/>
                      <a:pt x="3549" y="0"/>
                    </a:cubicBezTo>
                    <a:cubicBezTo>
                      <a:pt x="3549" y="0"/>
                      <a:pt x="814" y="602"/>
                      <a:pt x="0" y="90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5220300" y="2162575"/>
                <a:ext cx="85325" cy="16875"/>
              </a:xfrm>
              <a:custGeom>
                <a:rect b="b" l="l" r="r" t="t"/>
                <a:pathLst>
                  <a:path extrusionOk="0" h="675" w="3413">
                    <a:moveTo>
                      <a:pt x="1" y="674"/>
                    </a:moveTo>
                    <a:cubicBezTo>
                      <a:pt x="1" y="674"/>
                      <a:pt x="1810" y="643"/>
                      <a:pt x="3413" y="0"/>
                    </a:cubicBezTo>
                    <a:cubicBezTo>
                      <a:pt x="3413" y="0"/>
                      <a:pt x="786" y="426"/>
                      <a:pt x="1" y="67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5270525" y="2103425"/>
                <a:ext cx="97150" cy="15850"/>
              </a:xfrm>
              <a:custGeom>
                <a:rect b="b" l="l" r="r" t="t"/>
                <a:pathLst>
                  <a:path extrusionOk="0" h="634" w="3886">
                    <a:moveTo>
                      <a:pt x="1" y="527"/>
                    </a:moveTo>
                    <a:cubicBezTo>
                      <a:pt x="1" y="527"/>
                      <a:pt x="2046" y="634"/>
                      <a:pt x="3885" y="1"/>
                    </a:cubicBezTo>
                    <a:cubicBezTo>
                      <a:pt x="3885" y="1"/>
                      <a:pt x="898" y="296"/>
                      <a:pt x="1" y="527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5321825" y="2053750"/>
                <a:ext cx="8075" cy="13875"/>
              </a:xfrm>
              <a:custGeom>
                <a:rect b="b" l="l" r="r" t="t"/>
                <a:pathLst>
                  <a:path extrusionOk="0" h="555" w="323">
                    <a:moveTo>
                      <a:pt x="210" y="528"/>
                    </a:moveTo>
                    <a:cubicBezTo>
                      <a:pt x="210" y="528"/>
                      <a:pt x="1" y="554"/>
                      <a:pt x="32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5281550" y="2110950"/>
                <a:ext cx="10675" cy="6325"/>
              </a:xfrm>
              <a:custGeom>
                <a:rect b="b" l="l" r="r" t="t"/>
                <a:pathLst>
                  <a:path extrusionOk="0" h="253" w="427">
                    <a:moveTo>
                      <a:pt x="163" y="253"/>
                    </a:moveTo>
                    <a:cubicBezTo>
                      <a:pt x="163" y="253"/>
                      <a:pt x="1" y="221"/>
                      <a:pt x="42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5233125" y="2171575"/>
                <a:ext cx="9450" cy="5750"/>
              </a:xfrm>
              <a:custGeom>
                <a:rect b="b" l="l" r="r" t="t"/>
                <a:pathLst>
                  <a:path extrusionOk="0" h="230" w="378">
                    <a:moveTo>
                      <a:pt x="146" y="230"/>
                    </a:moveTo>
                    <a:cubicBezTo>
                      <a:pt x="146" y="230"/>
                      <a:pt x="1" y="207"/>
                      <a:pt x="37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5203725" y="2230750"/>
                <a:ext cx="8900" cy="5975"/>
              </a:xfrm>
              <a:custGeom>
                <a:rect b="b" l="l" r="r" t="t"/>
                <a:pathLst>
                  <a:path extrusionOk="0" h="239" w="356">
                    <a:moveTo>
                      <a:pt x="143" y="238"/>
                    </a:moveTo>
                    <a:cubicBezTo>
                      <a:pt x="143" y="238"/>
                      <a:pt x="1" y="224"/>
                      <a:pt x="35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5291975" y="2062775"/>
                <a:ext cx="5250" cy="11575"/>
              </a:xfrm>
              <a:custGeom>
                <a:rect b="b" l="l" r="r" t="t"/>
                <a:pathLst>
                  <a:path extrusionOk="0" h="463" w="210">
                    <a:moveTo>
                      <a:pt x="210" y="321"/>
                    </a:moveTo>
                    <a:cubicBezTo>
                      <a:pt x="210" y="321"/>
                      <a:pt x="85" y="462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5239775" y="2099925"/>
                <a:ext cx="6775" cy="10900"/>
              </a:xfrm>
              <a:custGeom>
                <a:rect b="b" l="l" r="r" t="t"/>
                <a:pathLst>
                  <a:path extrusionOk="0" h="436" w="271">
                    <a:moveTo>
                      <a:pt x="270" y="272"/>
                    </a:moveTo>
                    <a:cubicBezTo>
                      <a:pt x="270" y="272"/>
                      <a:pt x="177" y="435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201425" y="2171900"/>
                <a:ext cx="7575" cy="8725"/>
              </a:xfrm>
              <a:custGeom>
                <a:rect b="b" l="l" r="r" t="t"/>
                <a:pathLst>
                  <a:path extrusionOk="0" h="349" w="303">
                    <a:moveTo>
                      <a:pt x="302" y="177"/>
                    </a:moveTo>
                    <a:cubicBezTo>
                      <a:pt x="302" y="177"/>
                      <a:pt x="246" y="348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5172225" y="2234750"/>
                <a:ext cx="6900" cy="6225"/>
              </a:xfrm>
              <a:custGeom>
                <a:rect b="b" l="l" r="r" t="t"/>
                <a:pathLst>
                  <a:path extrusionOk="0" h="249" w="276">
                    <a:moveTo>
                      <a:pt x="276" y="100"/>
                    </a:moveTo>
                    <a:cubicBezTo>
                      <a:pt x="276" y="100"/>
                      <a:pt x="255" y="249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5330700" y="2039050"/>
                <a:ext cx="10850" cy="20700"/>
              </a:xfrm>
              <a:custGeom>
                <a:rect b="b" l="l" r="r" t="t"/>
                <a:pathLst>
                  <a:path extrusionOk="0" h="828" w="434">
                    <a:moveTo>
                      <a:pt x="266" y="817"/>
                    </a:moveTo>
                    <a:cubicBezTo>
                      <a:pt x="266" y="817"/>
                      <a:pt x="0" y="827"/>
                      <a:pt x="43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5290775" y="2105775"/>
                <a:ext cx="15075" cy="9825"/>
              </a:xfrm>
              <a:custGeom>
                <a:rect b="b" l="l" r="r" t="t"/>
                <a:pathLst>
                  <a:path extrusionOk="0" h="393" w="603">
                    <a:moveTo>
                      <a:pt x="199" y="392"/>
                    </a:moveTo>
                    <a:cubicBezTo>
                      <a:pt x="199" y="392"/>
                      <a:pt x="0" y="340"/>
                      <a:pt x="60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>
                <a:off x="5241300" y="2166575"/>
                <a:ext cx="13300" cy="8950"/>
              </a:xfrm>
              <a:custGeom>
                <a:rect b="b" l="l" r="r" t="t"/>
                <a:pathLst>
                  <a:path extrusionOk="0" h="358" w="532">
                    <a:moveTo>
                      <a:pt x="179" y="357"/>
                    </a:moveTo>
                    <a:cubicBezTo>
                      <a:pt x="179" y="357"/>
                      <a:pt x="1" y="318"/>
                      <a:pt x="53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5211575" y="2225225"/>
                <a:ext cx="12475" cy="9225"/>
              </a:xfrm>
              <a:custGeom>
                <a:rect b="b" l="l" r="r" t="t"/>
                <a:pathLst>
                  <a:path extrusionOk="0" h="369" w="499">
                    <a:moveTo>
                      <a:pt x="176" y="369"/>
                    </a:moveTo>
                    <a:cubicBezTo>
                      <a:pt x="176" y="369"/>
                      <a:pt x="0" y="340"/>
                      <a:pt x="499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5291800" y="2048625"/>
                <a:ext cx="8225" cy="16500"/>
              </a:xfrm>
              <a:custGeom>
                <a:rect b="b" l="l" r="r" t="t"/>
                <a:pathLst>
                  <a:path extrusionOk="0" h="660" w="329">
                    <a:moveTo>
                      <a:pt x="328" y="490"/>
                    </a:moveTo>
                    <a:cubicBezTo>
                      <a:pt x="328" y="490"/>
                      <a:pt x="157" y="66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5236725" y="2086100"/>
                <a:ext cx="10550" cy="15375"/>
              </a:xfrm>
              <a:custGeom>
                <a:rect b="b" l="l" r="r" t="t"/>
                <a:pathLst>
                  <a:path extrusionOk="0" h="615" w="422">
                    <a:moveTo>
                      <a:pt x="422" y="415"/>
                    </a:moveTo>
                    <a:cubicBezTo>
                      <a:pt x="422" y="415"/>
                      <a:pt x="288" y="615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5195975" y="2160150"/>
                <a:ext cx="11825" cy="12100"/>
              </a:xfrm>
              <a:custGeom>
                <a:rect b="b" l="l" r="r" t="t"/>
                <a:pathLst>
                  <a:path extrusionOk="0" h="484" w="473">
                    <a:moveTo>
                      <a:pt x="472" y="268"/>
                    </a:moveTo>
                    <a:cubicBezTo>
                      <a:pt x="472" y="268"/>
                      <a:pt x="384" y="483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5166025" y="2226000"/>
                <a:ext cx="10675" cy="8425"/>
              </a:xfrm>
              <a:custGeom>
                <a:rect b="b" l="l" r="r" t="t"/>
                <a:pathLst>
                  <a:path extrusionOk="0" h="337" w="427">
                    <a:moveTo>
                      <a:pt x="426" y="149"/>
                    </a:moveTo>
                    <a:cubicBezTo>
                      <a:pt x="426" y="149"/>
                      <a:pt x="387" y="33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5342675" y="2027375"/>
                <a:ext cx="12000" cy="25325"/>
              </a:xfrm>
              <a:custGeom>
                <a:rect b="b" l="l" r="r" t="t"/>
                <a:pathLst>
                  <a:path extrusionOk="0" h="1013" w="480">
                    <a:moveTo>
                      <a:pt x="311" y="995"/>
                    </a:moveTo>
                    <a:cubicBezTo>
                      <a:pt x="311" y="995"/>
                      <a:pt x="0" y="1012"/>
                      <a:pt x="48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5301950" y="2102475"/>
                <a:ext cx="17575" cy="12150"/>
              </a:xfrm>
              <a:custGeom>
                <a:rect b="b" l="l" r="r" t="t"/>
                <a:pathLst>
                  <a:path extrusionOk="0" h="486" w="703">
                    <a:moveTo>
                      <a:pt x="236" y="486"/>
                    </a:moveTo>
                    <a:cubicBezTo>
                      <a:pt x="236" y="486"/>
                      <a:pt x="1" y="428"/>
                      <a:pt x="70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>
                <a:off x="5251250" y="2163250"/>
                <a:ext cx="15450" cy="11050"/>
              </a:xfrm>
              <a:custGeom>
                <a:rect b="b" l="l" r="r" t="t"/>
                <a:pathLst>
                  <a:path extrusionOk="0" h="442" w="618">
                    <a:moveTo>
                      <a:pt x="210" y="441"/>
                    </a:moveTo>
                    <a:cubicBezTo>
                      <a:pt x="210" y="441"/>
                      <a:pt x="1" y="398"/>
                      <a:pt x="61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5221200" y="2221275"/>
                <a:ext cx="14500" cy="11350"/>
              </a:xfrm>
              <a:custGeom>
                <a:rect b="b" l="l" r="r" t="t"/>
                <a:pathLst>
                  <a:path extrusionOk="0" h="454" w="580">
                    <a:moveTo>
                      <a:pt x="207" y="453"/>
                    </a:moveTo>
                    <a:cubicBezTo>
                      <a:pt x="207" y="453"/>
                      <a:pt x="0" y="423"/>
                      <a:pt x="579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5294200" y="2034950"/>
                <a:ext cx="10625" cy="19475"/>
              </a:xfrm>
              <a:custGeom>
                <a:rect b="b" l="l" r="r" t="t"/>
                <a:pathLst>
                  <a:path extrusionOk="0" h="779" w="425">
                    <a:moveTo>
                      <a:pt x="424" y="578"/>
                    </a:moveTo>
                    <a:cubicBezTo>
                      <a:pt x="424" y="578"/>
                      <a:pt x="227" y="778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>
                <a:off x="5236325" y="2072275"/>
                <a:ext cx="13350" cy="17875"/>
              </a:xfrm>
              <a:custGeom>
                <a:rect b="b" l="l" r="r" t="t"/>
                <a:pathLst>
                  <a:path extrusionOk="0" h="715" w="534">
                    <a:moveTo>
                      <a:pt x="533" y="479"/>
                    </a:moveTo>
                    <a:cubicBezTo>
                      <a:pt x="533" y="479"/>
                      <a:pt x="380" y="714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5193050" y="2147700"/>
                <a:ext cx="14700" cy="13825"/>
              </a:xfrm>
              <a:custGeom>
                <a:rect b="b" l="l" r="r" t="t"/>
                <a:pathLst>
                  <a:path extrusionOk="0" h="553" w="588">
                    <a:moveTo>
                      <a:pt x="588" y="300"/>
                    </a:moveTo>
                    <a:cubicBezTo>
                      <a:pt x="588" y="300"/>
                      <a:pt x="488" y="55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5161725" y="2216300"/>
                <a:ext cx="13125" cy="9450"/>
              </a:xfrm>
              <a:custGeom>
                <a:rect b="b" l="l" r="r" t="t"/>
                <a:pathLst>
                  <a:path extrusionOk="0" h="378" w="525">
                    <a:moveTo>
                      <a:pt x="525" y="157"/>
                    </a:moveTo>
                    <a:cubicBezTo>
                      <a:pt x="525" y="157"/>
                      <a:pt x="482" y="37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5357450" y="2009800"/>
                <a:ext cx="15200" cy="36350"/>
              </a:xfrm>
              <a:custGeom>
                <a:rect b="b" l="l" r="r" t="t"/>
                <a:pathLst>
                  <a:path extrusionOk="0" h="1454" w="608">
                    <a:moveTo>
                      <a:pt x="416" y="1086"/>
                    </a:moveTo>
                    <a:cubicBezTo>
                      <a:pt x="416" y="1086"/>
                      <a:pt x="0" y="1454"/>
                      <a:pt x="60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5315075" y="2097150"/>
                <a:ext cx="23700" cy="15775"/>
              </a:xfrm>
              <a:custGeom>
                <a:rect b="b" l="l" r="r" t="t"/>
                <a:pathLst>
                  <a:path extrusionOk="0" h="631" w="948">
                    <a:moveTo>
                      <a:pt x="433" y="528"/>
                    </a:moveTo>
                    <a:cubicBezTo>
                      <a:pt x="433" y="528"/>
                      <a:pt x="1" y="631"/>
                      <a:pt x="94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5262900" y="2157975"/>
                <a:ext cx="20850" cy="14600"/>
              </a:xfrm>
              <a:custGeom>
                <a:rect b="b" l="l" r="r" t="t"/>
                <a:pathLst>
                  <a:path extrusionOk="0" h="584" w="834">
                    <a:moveTo>
                      <a:pt x="383" y="479"/>
                    </a:moveTo>
                    <a:cubicBezTo>
                      <a:pt x="383" y="479"/>
                      <a:pt x="1" y="583"/>
                      <a:pt x="83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5232525" y="2215125"/>
                <a:ext cx="19475" cy="15475"/>
              </a:xfrm>
              <a:custGeom>
                <a:rect b="b" l="l" r="r" t="t"/>
                <a:pathLst>
                  <a:path extrusionOk="0" h="619" w="779">
                    <a:moveTo>
                      <a:pt x="368" y="494"/>
                    </a:moveTo>
                    <a:cubicBezTo>
                      <a:pt x="368" y="494"/>
                      <a:pt x="1" y="618"/>
                      <a:pt x="779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5296625" y="2015525"/>
                <a:ext cx="11500" cy="26675"/>
              </a:xfrm>
              <a:custGeom>
                <a:rect b="b" l="l" r="r" t="t"/>
                <a:pathLst>
                  <a:path extrusionOk="0" h="1067" w="460">
                    <a:moveTo>
                      <a:pt x="459" y="635"/>
                    </a:moveTo>
                    <a:cubicBezTo>
                      <a:pt x="459" y="635"/>
                      <a:pt x="381" y="1066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5234850" y="2052750"/>
                <a:ext cx="14675" cy="24200"/>
              </a:xfrm>
              <a:custGeom>
                <a:rect b="b" l="l" r="r" t="t"/>
                <a:pathLst>
                  <a:path extrusionOk="0" h="968" w="587">
                    <a:moveTo>
                      <a:pt x="576" y="530"/>
                    </a:moveTo>
                    <a:cubicBezTo>
                      <a:pt x="576" y="530"/>
                      <a:pt x="587" y="96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7"/>
              <p:cNvSpPr/>
              <p:nvPr/>
            </p:nvSpPr>
            <p:spPr>
              <a:xfrm>
                <a:off x="5188000" y="2130450"/>
                <a:ext cx="18250" cy="18175"/>
              </a:xfrm>
              <a:custGeom>
                <a:rect b="b" l="l" r="r" t="t"/>
                <a:pathLst>
                  <a:path extrusionOk="0" h="727" w="730">
                    <a:moveTo>
                      <a:pt x="639" y="333"/>
                    </a:moveTo>
                    <a:cubicBezTo>
                      <a:pt x="639" y="333"/>
                      <a:pt x="729" y="72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5154950" y="2202975"/>
                <a:ext cx="17675" cy="12100"/>
              </a:xfrm>
              <a:custGeom>
                <a:rect b="b" l="l" r="r" t="t"/>
                <a:pathLst>
                  <a:path extrusionOk="0" h="484" w="707">
                    <a:moveTo>
                      <a:pt x="571" y="176"/>
                    </a:moveTo>
                    <a:cubicBezTo>
                      <a:pt x="571" y="176"/>
                      <a:pt x="707" y="483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5369350" y="1997425"/>
                <a:ext cx="27300" cy="39950"/>
              </a:xfrm>
              <a:custGeom>
                <a:rect b="b" l="l" r="r" t="t"/>
                <a:pathLst>
                  <a:path extrusionOk="0" h="1598" w="1092">
                    <a:moveTo>
                      <a:pt x="580" y="1171"/>
                    </a:moveTo>
                    <a:cubicBezTo>
                      <a:pt x="580" y="1171"/>
                      <a:pt x="0" y="1598"/>
                      <a:pt x="109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>
                <a:off x="5326850" y="2095850"/>
                <a:ext cx="33800" cy="15050"/>
              </a:xfrm>
              <a:custGeom>
                <a:rect b="b" l="l" r="r" t="t"/>
                <a:pathLst>
                  <a:path extrusionOk="0" h="602" w="1352">
                    <a:moveTo>
                      <a:pt x="573" y="504"/>
                    </a:moveTo>
                    <a:cubicBezTo>
                      <a:pt x="573" y="504"/>
                      <a:pt x="0" y="602"/>
                      <a:pt x="135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7"/>
              <p:cNvSpPr/>
              <p:nvPr/>
            </p:nvSpPr>
            <p:spPr>
              <a:xfrm>
                <a:off x="5273325" y="2156125"/>
                <a:ext cx="29850" cy="14275"/>
              </a:xfrm>
              <a:custGeom>
                <a:rect b="b" l="l" r="r" t="t"/>
                <a:pathLst>
                  <a:path extrusionOk="0" h="571" w="1194">
                    <a:moveTo>
                      <a:pt x="509" y="467"/>
                    </a:moveTo>
                    <a:cubicBezTo>
                      <a:pt x="509" y="467"/>
                      <a:pt x="0" y="571"/>
                      <a:pt x="119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242600" y="2212225"/>
                <a:ext cx="28275" cy="15650"/>
              </a:xfrm>
              <a:custGeom>
                <a:rect b="b" l="l" r="r" t="t"/>
                <a:pathLst>
                  <a:path extrusionOk="0" h="626" w="1131">
                    <a:moveTo>
                      <a:pt x="489" y="495"/>
                    </a:moveTo>
                    <a:cubicBezTo>
                      <a:pt x="489" y="495"/>
                      <a:pt x="0" y="626"/>
                      <a:pt x="113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>
                <a:off x="5305925" y="1994850"/>
                <a:ext cx="7275" cy="35825"/>
              </a:xfrm>
              <a:custGeom>
                <a:rect b="b" l="l" r="r" t="t"/>
                <a:pathLst>
                  <a:path extrusionOk="0" h="1433" w="291">
                    <a:moveTo>
                      <a:pt x="291" y="872"/>
                    </a:moveTo>
                    <a:cubicBezTo>
                      <a:pt x="291" y="872"/>
                      <a:pt x="136" y="143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>
                <a:off x="5239750" y="2030675"/>
                <a:ext cx="11550" cy="34375"/>
              </a:xfrm>
              <a:custGeom>
                <a:rect b="b" l="l" r="r" t="t"/>
                <a:pathLst>
                  <a:path extrusionOk="0" h="1375" w="462">
                    <a:moveTo>
                      <a:pt x="462" y="795"/>
                    </a:moveTo>
                    <a:cubicBezTo>
                      <a:pt x="462" y="795"/>
                      <a:pt x="423" y="1374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5188475" y="2109200"/>
                <a:ext cx="16300" cy="28450"/>
              </a:xfrm>
              <a:custGeom>
                <a:rect b="b" l="l" r="r" t="t"/>
                <a:pathLst>
                  <a:path extrusionOk="0" h="1138" w="652">
                    <a:moveTo>
                      <a:pt x="580" y="603"/>
                    </a:moveTo>
                    <a:cubicBezTo>
                      <a:pt x="580" y="603"/>
                      <a:pt x="652" y="113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7"/>
              <p:cNvSpPr/>
              <p:nvPr/>
            </p:nvSpPr>
            <p:spPr>
              <a:xfrm>
                <a:off x="5152075" y="2185575"/>
                <a:ext cx="17650" cy="20775"/>
              </a:xfrm>
              <a:custGeom>
                <a:rect b="b" l="l" r="r" t="t"/>
                <a:pathLst>
                  <a:path extrusionOk="0" h="831" w="706">
                    <a:moveTo>
                      <a:pt x="566" y="406"/>
                    </a:moveTo>
                    <a:cubicBezTo>
                      <a:pt x="566" y="406"/>
                      <a:pt x="706" y="83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5374075" y="2018675"/>
                <a:ext cx="42550" cy="10325"/>
              </a:xfrm>
              <a:custGeom>
                <a:rect b="b" l="l" r="r" t="t"/>
                <a:pathLst>
                  <a:path extrusionOk="0" h="413" w="1702">
                    <a:moveTo>
                      <a:pt x="629" y="75"/>
                    </a:moveTo>
                    <a:cubicBezTo>
                      <a:pt x="629" y="75"/>
                      <a:pt x="1" y="413"/>
                      <a:pt x="170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5333225" y="2106500"/>
                <a:ext cx="34800" cy="4850"/>
              </a:xfrm>
              <a:custGeom>
                <a:rect b="b" l="l" r="r" t="t"/>
                <a:pathLst>
                  <a:path extrusionOk="0" h="194" w="1392">
                    <a:moveTo>
                      <a:pt x="577" y="0"/>
                    </a:moveTo>
                    <a:cubicBezTo>
                      <a:pt x="577" y="0"/>
                      <a:pt x="0" y="41"/>
                      <a:pt x="1391" y="19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7"/>
              <p:cNvSpPr/>
              <p:nvPr/>
            </p:nvSpPr>
            <p:spPr>
              <a:xfrm>
                <a:off x="5278925" y="2165875"/>
                <a:ext cx="31000" cy="3600"/>
              </a:xfrm>
              <a:custGeom>
                <a:rect b="b" l="l" r="r" t="t"/>
                <a:pathLst>
                  <a:path extrusionOk="0" h="144" w="1240">
                    <a:moveTo>
                      <a:pt x="514" y="0"/>
                    </a:moveTo>
                    <a:cubicBezTo>
                      <a:pt x="514" y="0"/>
                      <a:pt x="1" y="55"/>
                      <a:pt x="1240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7"/>
              <p:cNvSpPr/>
              <p:nvPr/>
            </p:nvSpPr>
            <p:spPr>
              <a:xfrm>
                <a:off x="5247875" y="2222375"/>
                <a:ext cx="30375" cy="2475"/>
              </a:xfrm>
              <a:custGeom>
                <a:rect b="b" l="l" r="r" t="t"/>
                <a:pathLst>
                  <a:path extrusionOk="0" h="99" w="1215">
                    <a:moveTo>
                      <a:pt x="498" y="1"/>
                    </a:moveTo>
                    <a:cubicBezTo>
                      <a:pt x="498" y="1"/>
                      <a:pt x="0" y="84"/>
                      <a:pt x="1215" y="9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7"/>
              <p:cNvSpPr/>
              <p:nvPr/>
            </p:nvSpPr>
            <p:spPr>
              <a:xfrm>
                <a:off x="5307950" y="1992650"/>
                <a:ext cx="22650" cy="31150"/>
              </a:xfrm>
              <a:custGeom>
                <a:rect b="b" l="l" r="r" t="t"/>
                <a:pathLst>
                  <a:path extrusionOk="0" h="1246" w="906">
                    <a:moveTo>
                      <a:pt x="234" y="698"/>
                    </a:moveTo>
                    <a:cubicBezTo>
                      <a:pt x="234" y="698"/>
                      <a:pt x="0" y="1245"/>
                      <a:pt x="9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5247575" y="2023575"/>
                <a:ext cx="15950" cy="34975"/>
              </a:xfrm>
              <a:custGeom>
                <a:rect b="b" l="l" r="r" t="t"/>
                <a:pathLst>
                  <a:path extrusionOk="0" h="1399" w="638">
                    <a:moveTo>
                      <a:pt x="120" y="816"/>
                    </a:moveTo>
                    <a:cubicBezTo>
                      <a:pt x="120" y="816"/>
                      <a:pt x="0" y="1399"/>
                      <a:pt x="63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7"/>
              <p:cNvSpPr/>
              <p:nvPr/>
            </p:nvSpPr>
            <p:spPr>
              <a:xfrm>
                <a:off x="5200975" y="2096750"/>
                <a:ext cx="8425" cy="35725"/>
              </a:xfrm>
              <a:custGeom>
                <a:rect b="b" l="l" r="r" t="t"/>
                <a:pathLst>
                  <a:path extrusionOk="0" h="1429" w="337">
                    <a:moveTo>
                      <a:pt x="4" y="870"/>
                    </a:moveTo>
                    <a:cubicBezTo>
                      <a:pt x="4" y="870"/>
                      <a:pt x="1" y="1428"/>
                      <a:pt x="33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5163775" y="2172300"/>
                <a:ext cx="3475" cy="30400"/>
              </a:xfrm>
              <a:custGeom>
                <a:rect b="b" l="l" r="r" t="t"/>
                <a:pathLst>
                  <a:path extrusionOk="0" h="1216" w="139">
                    <a:moveTo>
                      <a:pt x="0" y="759"/>
                    </a:moveTo>
                    <a:cubicBezTo>
                      <a:pt x="0" y="759"/>
                      <a:pt x="83" y="1215"/>
                      <a:pt x="13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5368375" y="2032425"/>
                <a:ext cx="29400" cy="6725"/>
              </a:xfrm>
              <a:custGeom>
                <a:rect b="b" l="l" r="r" t="t"/>
                <a:pathLst>
                  <a:path extrusionOk="0" h="269" w="1176">
                    <a:moveTo>
                      <a:pt x="79" y="1"/>
                    </a:moveTo>
                    <a:cubicBezTo>
                      <a:pt x="79" y="1"/>
                      <a:pt x="1" y="269"/>
                      <a:pt x="1175" y="16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>
                <a:off x="5325525" y="2108525"/>
                <a:ext cx="22525" cy="8050"/>
              </a:xfrm>
              <a:custGeom>
                <a:rect b="b" l="l" r="r" t="t"/>
                <a:pathLst>
                  <a:path extrusionOk="0" h="322" w="901">
                    <a:moveTo>
                      <a:pt x="150" y="0"/>
                    </a:moveTo>
                    <a:cubicBezTo>
                      <a:pt x="150" y="0"/>
                      <a:pt x="0" y="124"/>
                      <a:pt x="900" y="32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7"/>
              <p:cNvSpPr/>
              <p:nvPr/>
            </p:nvSpPr>
            <p:spPr>
              <a:xfrm>
                <a:off x="5272175" y="2168250"/>
                <a:ext cx="20075" cy="6450"/>
              </a:xfrm>
              <a:custGeom>
                <a:rect b="b" l="l" r="r" t="t"/>
                <a:pathLst>
                  <a:path extrusionOk="0" h="258" w="803">
                    <a:moveTo>
                      <a:pt x="132" y="0"/>
                    </a:moveTo>
                    <a:cubicBezTo>
                      <a:pt x="132" y="0"/>
                      <a:pt x="0" y="114"/>
                      <a:pt x="803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5241475" y="2225625"/>
                <a:ext cx="19825" cy="5350"/>
              </a:xfrm>
              <a:custGeom>
                <a:rect b="b" l="l" r="r" t="t"/>
                <a:pathLst>
                  <a:path extrusionOk="0" h="214" w="793">
                    <a:moveTo>
                      <a:pt x="123" y="1"/>
                    </a:moveTo>
                    <a:cubicBezTo>
                      <a:pt x="123" y="1"/>
                      <a:pt x="1" y="119"/>
                      <a:pt x="792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7"/>
              <p:cNvSpPr/>
              <p:nvPr/>
            </p:nvSpPr>
            <p:spPr>
              <a:xfrm>
                <a:off x="5307325" y="2012725"/>
                <a:ext cx="20350" cy="19400"/>
              </a:xfrm>
              <a:custGeom>
                <a:rect b="b" l="l" r="r" t="t"/>
                <a:pathLst>
                  <a:path extrusionOk="0" h="776" w="814">
                    <a:moveTo>
                      <a:pt x="1" y="599"/>
                    </a:moveTo>
                    <a:cubicBezTo>
                      <a:pt x="1" y="599"/>
                      <a:pt x="93" y="776"/>
                      <a:pt x="81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7"/>
              <p:cNvSpPr/>
              <p:nvPr/>
            </p:nvSpPr>
            <p:spPr>
              <a:xfrm>
                <a:off x="5247750" y="2043800"/>
                <a:ext cx="16950" cy="22575"/>
              </a:xfrm>
              <a:custGeom>
                <a:rect b="b" l="l" r="r" t="t"/>
                <a:pathLst>
                  <a:path extrusionOk="0" h="903" w="678">
                    <a:moveTo>
                      <a:pt x="1" y="750"/>
                    </a:moveTo>
                    <a:cubicBezTo>
                      <a:pt x="1" y="750"/>
                      <a:pt x="127" y="903"/>
                      <a:pt x="67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5201900" y="2114775"/>
                <a:ext cx="12350" cy="23950"/>
              </a:xfrm>
              <a:custGeom>
                <a:rect b="b" l="l" r="r" t="t"/>
                <a:pathLst>
                  <a:path extrusionOk="0" h="958" w="494">
                    <a:moveTo>
                      <a:pt x="1" y="850"/>
                    </a:moveTo>
                    <a:cubicBezTo>
                      <a:pt x="1" y="850"/>
                      <a:pt x="147" y="957"/>
                      <a:pt x="494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7"/>
              <p:cNvSpPr/>
              <p:nvPr/>
            </p:nvSpPr>
            <p:spPr>
              <a:xfrm>
                <a:off x="5167150" y="2186275"/>
                <a:ext cx="6825" cy="20825"/>
              </a:xfrm>
              <a:custGeom>
                <a:rect b="b" l="l" r="r" t="t"/>
                <a:pathLst>
                  <a:path extrusionOk="0" h="833" w="273">
                    <a:moveTo>
                      <a:pt x="1" y="767"/>
                    </a:moveTo>
                    <a:cubicBezTo>
                      <a:pt x="1" y="767"/>
                      <a:pt x="136" y="833"/>
                      <a:pt x="27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>
                <a:off x="5353075" y="2044400"/>
                <a:ext cx="29400" cy="6725"/>
              </a:xfrm>
              <a:custGeom>
                <a:rect b="b" l="l" r="r" t="t"/>
                <a:pathLst>
                  <a:path extrusionOk="0" h="269" w="1176">
                    <a:moveTo>
                      <a:pt x="79" y="0"/>
                    </a:moveTo>
                    <a:cubicBezTo>
                      <a:pt x="79" y="0"/>
                      <a:pt x="1" y="268"/>
                      <a:pt x="1175" y="1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5310200" y="2111500"/>
                <a:ext cx="22500" cy="8050"/>
              </a:xfrm>
              <a:custGeom>
                <a:rect b="b" l="l" r="r" t="t"/>
                <a:pathLst>
                  <a:path extrusionOk="0" h="322" w="900">
                    <a:moveTo>
                      <a:pt x="149" y="0"/>
                    </a:moveTo>
                    <a:cubicBezTo>
                      <a:pt x="149" y="0"/>
                      <a:pt x="0" y="123"/>
                      <a:pt x="899" y="32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7"/>
              <p:cNvSpPr/>
              <p:nvPr/>
            </p:nvSpPr>
            <p:spPr>
              <a:xfrm>
                <a:off x="5258575" y="2171325"/>
                <a:ext cx="20075" cy="6450"/>
              </a:xfrm>
              <a:custGeom>
                <a:rect b="b" l="l" r="r" t="t"/>
                <a:pathLst>
                  <a:path extrusionOk="0" h="258" w="803">
                    <a:moveTo>
                      <a:pt x="132" y="0"/>
                    </a:moveTo>
                    <a:cubicBezTo>
                      <a:pt x="132" y="0"/>
                      <a:pt x="0" y="114"/>
                      <a:pt x="803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5228400" y="2229425"/>
                <a:ext cx="19825" cy="5350"/>
              </a:xfrm>
              <a:custGeom>
                <a:rect b="b" l="l" r="r" t="t"/>
                <a:pathLst>
                  <a:path extrusionOk="0" h="214" w="793">
                    <a:moveTo>
                      <a:pt x="122" y="1"/>
                    </a:moveTo>
                    <a:cubicBezTo>
                      <a:pt x="122" y="1"/>
                      <a:pt x="1" y="119"/>
                      <a:pt x="792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5303625" y="2027850"/>
                <a:ext cx="20350" cy="19375"/>
              </a:xfrm>
              <a:custGeom>
                <a:rect b="b" l="l" r="r" t="t"/>
                <a:pathLst>
                  <a:path extrusionOk="0" h="775" w="814">
                    <a:moveTo>
                      <a:pt x="0" y="599"/>
                    </a:moveTo>
                    <a:cubicBezTo>
                      <a:pt x="0" y="599"/>
                      <a:pt x="93" y="775"/>
                      <a:pt x="81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7"/>
              <p:cNvSpPr/>
              <p:nvPr/>
            </p:nvSpPr>
            <p:spPr>
              <a:xfrm>
                <a:off x="5247175" y="2059325"/>
                <a:ext cx="16950" cy="22600"/>
              </a:xfrm>
              <a:custGeom>
                <a:rect b="b" l="l" r="r" t="t"/>
                <a:pathLst>
                  <a:path extrusionOk="0" h="904" w="678">
                    <a:moveTo>
                      <a:pt x="0" y="750"/>
                    </a:moveTo>
                    <a:cubicBezTo>
                      <a:pt x="0" y="750"/>
                      <a:pt x="126" y="903"/>
                      <a:pt x="67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7"/>
              <p:cNvSpPr/>
              <p:nvPr/>
            </p:nvSpPr>
            <p:spPr>
              <a:xfrm>
                <a:off x="5204250" y="2129000"/>
                <a:ext cx="12350" cy="23925"/>
              </a:xfrm>
              <a:custGeom>
                <a:rect b="b" l="l" r="r" t="t"/>
                <a:pathLst>
                  <a:path extrusionOk="0" h="957" w="494">
                    <a:moveTo>
                      <a:pt x="1" y="849"/>
                    </a:moveTo>
                    <a:cubicBezTo>
                      <a:pt x="1" y="849"/>
                      <a:pt x="147" y="956"/>
                      <a:pt x="49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>
                <a:off x="5171225" y="2197525"/>
                <a:ext cx="6850" cy="20800"/>
              </a:xfrm>
              <a:custGeom>
                <a:rect b="b" l="l" r="r" t="t"/>
                <a:pathLst>
                  <a:path extrusionOk="0" h="832" w="274">
                    <a:moveTo>
                      <a:pt x="1" y="766"/>
                    </a:moveTo>
                    <a:cubicBezTo>
                      <a:pt x="1" y="766"/>
                      <a:pt x="137" y="831"/>
                      <a:pt x="27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>
                <a:off x="5334525" y="2058700"/>
                <a:ext cx="24850" cy="6975"/>
              </a:xfrm>
              <a:custGeom>
                <a:rect b="b" l="l" r="r" t="t"/>
                <a:pathLst>
                  <a:path extrusionOk="0" h="279" w="994">
                    <a:moveTo>
                      <a:pt x="91" y="1"/>
                    </a:moveTo>
                    <a:cubicBezTo>
                      <a:pt x="91" y="1"/>
                      <a:pt x="1" y="279"/>
                      <a:pt x="993" y="6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>
                <a:off x="5291550" y="2115050"/>
                <a:ext cx="20075" cy="5725"/>
              </a:xfrm>
              <a:custGeom>
                <a:rect b="b" l="l" r="r" t="t"/>
                <a:pathLst>
                  <a:path extrusionOk="0" h="229" w="803">
                    <a:moveTo>
                      <a:pt x="162" y="0"/>
                    </a:moveTo>
                    <a:cubicBezTo>
                      <a:pt x="162" y="0"/>
                      <a:pt x="0" y="126"/>
                      <a:pt x="803" y="22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>
                <a:off x="5242075" y="2175050"/>
                <a:ext cx="17875" cy="4500"/>
              </a:xfrm>
              <a:custGeom>
                <a:rect b="b" l="l" r="r" t="t"/>
                <a:pathLst>
                  <a:path extrusionOk="0" h="180" w="715">
                    <a:moveTo>
                      <a:pt x="142" y="1"/>
                    </a:moveTo>
                    <a:cubicBezTo>
                      <a:pt x="142" y="1"/>
                      <a:pt x="0" y="116"/>
                      <a:pt x="714" y="18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>
                <a:off x="5212500" y="2234000"/>
                <a:ext cx="17550" cy="3575"/>
              </a:xfrm>
              <a:custGeom>
                <a:rect b="b" l="l" r="r" t="t"/>
                <a:pathLst>
                  <a:path extrusionOk="0" h="143" w="702">
                    <a:moveTo>
                      <a:pt x="132" y="0"/>
                    </a:moveTo>
                    <a:cubicBezTo>
                      <a:pt x="132" y="0"/>
                      <a:pt x="1" y="121"/>
                      <a:pt x="702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>
                <a:off x="5299225" y="2047725"/>
                <a:ext cx="15825" cy="17850"/>
              </a:xfrm>
              <a:custGeom>
                <a:rect b="b" l="l" r="r" t="t"/>
                <a:pathLst>
                  <a:path extrusionOk="0" h="714" w="633">
                    <a:moveTo>
                      <a:pt x="1" y="526"/>
                    </a:moveTo>
                    <a:cubicBezTo>
                      <a:pt x="1" y="526"/>
                      <a:pt x="90" y="713"/>
                      <a:pt x="63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>
                <a:off x="5246500" y="2080550"/>
                <a:ext cx="12875" cy="20200"/>
              </a:xfrm>
              <a:custGeom>
                <a:rect b="b" l="l" r="r" t="t"/>
                <a:pathLst>
                  <a:path extrusionOk="0" h="808" w="515">
                    <a:moveTo>
                      <a:pt x="0" y="643"/>
                    </a:moveTo>
                    <a:cubicBezTo>
                      <a:pt x="0" y="643"/>
                      <a:pt x="126" y="808"/>
                      <a:pt x="51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>
                <a:off x="5207075" y="2149400"/>
                <a:ext cx="9050" cy="20750"/>
              </a:xfrm>
              <a:custGeom>
                <a:rect b="b" l="l" r="r" t="t"/>
                <a:pathLst>
                  <a:path extrusionOk="0" h="830" w="362">
                    <a:moveTo>
                      <a:pt x="0" y="712"/>
                    </a:moveTo>
                    <a:cubicBezTo>
                      <a:pt x="0" y="712"/>
                      <a:pt x="149" y="829"/>
                      <a:pt x="36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>
                <a:off x="5176150" y="2214225"/>
                <a:ext cx="4675" cy="17725"/>
              </a:xfrm>
              <a:custGeom>
                <a:rect b="b" l="l" r="r" t="t"/>
                <a:pathLst>
                  <a:path extrusionOk="0" h="709" w="187">
                    <a:moveTo>
                      <a:pt x="0" y="635"/>
                    </a:moveTo>
                    <a:cubicBezTo>
                      <a:pt x="0" y="635"/>
                      <a:pt x="139" y="708"/>
                      <a:pt x="18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>
                <a:off x="5318275" y="2070075"/>
                <a:ext cx="19775" cy="5600"/>
              </a:xfrm>
              <a:custGeom>
                <a:rect b="b" l="l" r="r" t="t"/>
                <a:pathLst>
                  <a:path extrusionOk="0" h="224" w="791">
                    <a:moveTo>
                      <a:pt x="73" y="1"/>
                    </a:moveTo>
                    <a:cubicBezTo>
                      <a:pt x="73" y="1"/>
                      <a:pt x="0" y="223"/>
                      <a:pt x="790" y="4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>
                <a:off x="5276150" y="2117375"/>
                <a:ext cx="16025" cy="4550"/>
              </a:xfrm>
              <a:custGeom>
                <a:rect b="b" l="l" r="r" t="t"/>
                <a:pathLst>
                  <a:path extrusionOk="0" h="182" w="641">
                    <a:moveTo>
                      <a:pt x="130" y="1"/>
                    </a:moveTo>
                    <a:cubicBezTo>
                      <a:pt x="130" y="1"/>
                      <a:pt x="1" y="102"/>
                      <a:pt x="641" y="18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>
                <a:off x="5228400" y="2177625"/>
                <a:ext cx="14275" cy="3575"/>
              </a:xfrm>
              <a:custGeom>
                <a:rect b="b" l="l" r="r" t="t"/>
                <a:pathLst>
                  <a:path extrusionOk="0" h="143" w="571">
                    <a:moveTo>
                      <a:pt x="114" y="1"/>
                    </a:moveTo>
                    <a:cubicBezTo>
                      <a:pt x="114" y="1"/>
                      <a:pt x="1" y="93"/>
                      <a:pt x="571" y="14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>
                <a:off x="5199275" y="2237325"/>
                <a:ext cx="14025" cy="2825"/>
              </a:xfrm>
              <a:custGeom>
                <a:rect b="b" l="l" r="r" t="t"/>
                <a:pathLst>
                  <a:path extrusionOk="0" h="113" w="561">
                    <a:moveTo>
                      <a:pt x="107" y="1"/>
                    </a:moveTo>
                    <a:cubicBezTo>
                      <a:pt x="107" y="1"/>
                      <a:pt x="1" y="98"/>
                      <a:pt x="560" y="11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>
                <a:off x="5294275" y="2066100"/>
                <a:ext cx="12550" cy="14250"/>
              </a:xfrm>
              <a:custGeom>
                <a:rect b="b" l="l" r="r" t="t"/>
                <a:pathLst>
                  <a:path extrusionOk="0" h="570" w="502">
                    <a:moveTo>
                      <a:pt x="1" y="419"/>
                    </a:moveTo>
                    <a:cubicBezTo>
                      <a:pt x="1" y="419"/>
                      <a:pt x="72" y="569"/>
                      <a:pt x="50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>
                <a:off x="5244825" y="2100175"/>
                <a:ext cx="10175" cy="16125"/>
              </a:xfrm>
              <a:custGeom>
                <a:rect b="b" l="l" r="r" t="t"/>
                <a:pathLst>
                  <a:path extrusionOk="0" h="645" w="407">
                    <a:moveTo>
                      <a:pt x="0" y="512"/>
                    </a:moveTo>
                    <a:cubicBezTo>
                      <a:pt x="0" y="512"/>
                      <a:pt x="101" y="644"/>
                      <a:pt x="40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>
                <a:off x="5208550" y="2168300"/>
                <a:ext cx="7175" cy="16525"/>
              </a:xfrm>
              <a:custGeom>
                <a:rect b="b" l="l" r="r" t="t"/>
                <a:pathLst>
                  <a:path extrusionOk="0" h="661" w="287">
                    <a:moveTo>
                      <a:pt x="1" y="565"/>
                    </a:moveTo>
                    <a:cubicBezTo>
                      <a:pt x="1" y="565"/>
                      <a:pt x="120" y="660"/>
                      <a:pt x="28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>
                <a:off x="5179675" y="2229700"/>
                <a:ext cx="3700" cy="14100"/>
              </a:xfrm>
              <a:custGeom>
                <a:rect b="b" l="l" r="r" t="t"/>
                <a:pathLst>
                  <a:path extrusionOk="0" h="564" w="148">
                    <a:moveTo>
                      <a:pt x="1" y="504"/>
                    </a:moveTo>
                    <a:cubicBezTo>
                      <a:pt x="1" y="504"/>
                      <a:pt x="112" y="563"/>
                      <a:pt x="14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7"/>
              <p:cNvSpPr/>
              <p:nvPr/>
            </p:nvSpPr>
            <p:spPr>
              <a:xfrm>
                <a:off x="5365450" y="1998000"/>
                <a:ext cx="55825" cy="36525"/>
              </a:xfrm>
              <a:custGeom>
                <a:rect b="b" l="l" r="r" t="t"/>
                <a:pathLst>
                  <a:path extrusionOk="0" h="1461" w="2233">
                    <a:moveTo>
                      <a:pt x="926" y="1043"/>
                    </a:moveTo>
                    <a:cubicBezTo>
                      <a:pt x="926" y="1043"/>
                      <a:pt x="0" y="1461"/>
                      <a:pt x="223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7"/>
              <p:cNvSpPr/>
              <p:nvPr/>
            </p:nvSpPr>
            <p:spPr>
              <a:xfrm>
                <a:off x="5324950" y="2101500"/>
                <a:ext cx="53600" cy="7075"/>
              </a:xfrm>
              <a:custGeom>
                <a:rect b="b" l="l" r="r" t="t"/>
                <a:pathLst>
                  <a:path extrusionOk="0" h="283" w="2144">
                    <a:moveTo>
                      <a:pt x="825" y="264"/>
                    </a:moveTo>
                    <a:cubicBezTo>
                      <a:pt x="825" y="264"/>
                      <a:pt x="0" y="282"/>
                      <a:pt x="214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271475" y="2160050"/>
                <a:ext cx="47550" cy="7925"/>
              </a:xfrm>
              <a:custGeom>
                <a:rect b="b" l="l" r="r" t="t"/>
                <a:pathLst>
                  <a:path extrusionOk="0" h="317" w="1902">
                    <a:moveTo>
                      <a:pt x="738" y="292"/>
                    </a:moveTo>
                    <a:cubicBezTo>
                      <a:pt x="738" y="292"/>
                      <a:pt x="0" y="317"/>
                      <a:pt x="190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7"/>
              <p:cNvSpPr/>
              <p:nvPr/>
            </p:nvSpPr>
            <p:spPr>
              <a:xfrm>
                <a:off x="5241375" y="2215050"/>
                <a:ext cx="45925" cy="10475"/>
              </a:xfrm>
              <a:custGeom>
                <a:rect b="b" l="l" r="r" t="t"/>
                <a:pathLst>
                  <a:path extrusionOk="0" h="419" w="1837">
                    <a:moveTo>
                      <a:pt x="689" y="356"/>
                    </a:moveTo>
                    <a:cubicBezTo>
                      <a:pt x="689" y="356"/>
                      <a:pt x="0" y="419"/>
                      <a:pt x="183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7"/>
              <p:cNvSpPr/>
              <p:nvPr/>
            </p:nvSpPr>
            <p:spPr>
              <a:xfrm>
                <a:off x="5304825" y="1979175"/>
                <a:ext cx="17375" cy="51750"/>
              </a:xfrm>
              <a:custGeom>
                <a:rect b="b" l="l" r="r" t="t"/>
                <a:pathLst>
                  <a:path extrusionOk="0" h="2070" w="695">
                    <a:moveTo>
                      <a:pt x="404" y="1333"/>
                    </a:moveTo>
                    <a:cubicBezTo>
                      <a:pt x="404" y="1333"/>
                      <a:pt x="0" y="2070"/>
                      <a:pt x="69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5245950" y="2012075"/>
                <a:ext cx="6625" cy="54125"/>
              </a:xfrm>
              <a:custGeom>
                <a:rect b="b" l="l" r="r" t="t"/>
                <a:pathLst>
                  <a:path extrusionOk="0" h="2165" w="265">
                    <a:moveTo>
                      <a:pt x="248" y="1362"/>
                    </a:moveTo>
                    <a:cubicBezTo>
                      <a:pt x="248" y="1362"/>
                      <a:pt x="1" y="2165"/>
                      <a:pt x="26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7"/>
              <p:cNvSpPr/>
              <p:nvPr/>
            </p:nvSpPr>
            <p:spPr>
              <a:xfrm>
                <a:off x="5196975" y="2089100"/>
                <a:ext cx="5975" cy="50675"/>
              </a:xfrm>
              <a:custGeom>
                <a:rect b="b" l="l" r="r" t="t"/>
                <a:pathLst>
                  <a:path extrusionOk="0" h="2027" w="239">
                    <a:moveTo>
                      <a:pt x="239" y="1238"/>
                    </a:moveTo>
                    <a:cubicBezTo>
                      <a:pt x="239" y="1238"/>
                      <a:pt x="157" y="202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7"/>
              <p:cNvSpPr/>
              <p:nvPr/>
            </p:nvSpPr>
            <p:spPr>
              <a:xfrm>
                <a:off x="5155925" y="2167950"/>
                <a:ext cx="11000" cy="40725"/>
              </a:xfrm>
              <a:custGeom>
                <a:rect b="b" l="l" r="r" t="t"/>
                <a:pathLst>
                  <a:path extrusionOk="0" h="1629" w="440">
                    <a:moveTo>
                      <a:pt x="385" y="974"/>
                    </a:moveTo>
                    <a:cubicBezTo>
                      <a:pt x="385" y="974"/>
                      <a:pt x="439" y="1628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7"/>
              <p:cNvSpPr/>
              <p:nvPr/>
            </p:nvSpPr>
            <p:spPr>
              <a:xfrm>
                <a:off x="5090675" y="1802125"/>
                <a:ext cx="182925" cy="234200"/>
              </a:xfrm>
              <a:custGeom>
                <a:rect b="b" l="l" r="r" t="t"/>
                <a:pathLst>
                  <a:path extrusionOk="0" h="9368" w="7317">
                    <a:moveTo>
                      <a:pt x="187" y="9363"/>
                    </a:moveTo>
                    <a:cubicBezTo>
                      <a:pt x="732" y="9288"/>
                      <a:pt x="1270" y="9206"/>
                      <a:pt x="1808" y="9100"/>
                    </a:cubicBezTo>
                    <a:lnTo>
                      <a:pt x="1860" y="9076"/>
                    </a:lnTo>
                    <a:lnTo>
                      <a:pt x="1841" y="9014"/>
                    </a:lnTo>
                    <a:cubicBezTo>
                      <a:pt x="1361" y="9085"/>
                      <a:pt x="876" y="9116"/>
                      <a:pt x="408" y="9232"/>
                    </a:cubicBezTo>
                    <a:lnTo>
                      <a:pt x="129" y="9351"/>
                    </a:lnTo>
                    <a:cubicBezTo>
                      <a:pt x="129" y="9351"/>
                      <a:pt x="154" y="9367"/>
                      <a:pt x="187" y="9363"/>
                    </a:cubicBezTo>
                    <a:close/>
                    <a:moveTo>
                      <a:pt x="413" y="9168"/>
                    </a:moveTo>
                    <a:cubicBezTo>
                      <a:pt x="413" y="9168"/>
                      <a:pt x="973" y="8971"/>
                      <a:pt x="1239" y="8897"/>
                    </a:cubicBezTo>
                    <a:cubicBezTo>
                      <a:pt x="1649" y="8784"/>
                      <a:pt x="1393" y="8776"/>
                      <a:pt x="1393" y="8776"/>
                    </a:cubicBezTo>
                    <a:cubicBezTo>
                      <a:pt x="961" y="8848"/>
                      <a:pt x="1069" y="8826"/>
                      <a:pt x="740" y="8965"/>
                    </a:cubicBezTo>
                    <a:cubicBezTo>
                      <a:pt x="550" y="9044"/>
                      <a:pt x="413" y="9168"/>
                      <a:pt x="413" y="9168"/>
                    </a:cubicBezTo>
                    <a:close/>
                    <a:moveTo>
                      <a:pt x="95" y="7828"/>
                    </a:moveTo>
                    <a:cubicBezTo>
                      <a:pt x="95" y="7828"/>
                      <a:pt x="162" y="7417"/>
                      <a:pt x="175" y="7098"/>
                    </a:cubicBezTo>
                    <a:lnTo>
                      <a:pt x="122" y="7092"/>
                    </a:lnTo>
                    <a:cubicBezTo>
                      <a:pt x="110" y="7328"/>
                      <a:pt x="100" y="7565"/>
                      <a:pt x="56" y="7797"/>
                    </a:cubicBezTo>
                    <a:cubicBezTo>
                      <a:pt x="56" y="7797"/>
                      <a:pt x="42" y="7817"/>
                      <a:pt x="95" y="7828"/>
                    </a:cubicBezTo>
                    <a:close/>
                    <a:moveTo>
                      <a:pt x="489" y="6586"/>
                    </a:moveTo>
                    <a:cubicBezTo>
                      <a:pt x="446" y="7063"/>
                      <a:pt x="362" y="7458"/>
                      <a:pt x="165" y="7857"/>
                    </a:cubicBezTo>
                    <a:cubicBezTo>
                      <a:pt x="1" y="8190"/>
                      <a:pt x="114" y="8086"/>
                      <a:pt x="114" y="8086"/>
                    </a:cubicBezTo>
                    <a:cubicBezTo>
                      <a:pt x="262" y="7987"/>
                      <a:pt x="171" y="8112"/>
                      <a:pt x="302" y="7840"/>
                    </a:cubicBezTo>
                    <a:cubicBezTo>
                      <a:pt x="451" y="7529"/>
                      <a:pt x="531" y="7185"/>
                      <a:pt x="543" y="6839"/>
                    </a:cubicBezTo>
                    <a:cubicBezTo>
                      <a:pt x="548" y="6684"/>
                      <a:pt x="495" y="6507"/>
                      <a:pt x="489" y="6586"/>
                    </a:cubicBezTo>
                    <a:close/>
                    <a:moveTo>
                      <a:pt x="3446" y="7432"/>
                    </a:moveTo>
                    <a:cubicBezTo>
                      <a:pt x="3788" y="7479"/>
                      <a:pt x="3547" y="7445"/>
                      <a:pt x="3720" y="7472"/>
                    </a:cubicBezTo>
                    <a:cubicBezTo>
                      <a:pt x="3968" y="7514"/>
                      <a:pt x="4215" y="7575"/>
                      <a:pt x="4452" y="7645"/>
                    </a:cubicBezTo>
                    <a:cubicBezTo>
                      <a:pt x="4452" y="7645"/>
                      <a:pt x="4732" y="7622"/>
                      <a:pt x="4179" y="7463"/>
                    </a:cubicBezTo>
                    <a:cubicBezTo>
                      <a:pt x="3950" y="7397"/>
                      <a:pt x="3607" y="7367"/>
                      <a:pt x="3607" y="7367"/>
                    </a:cubicBezTo>
                    <a:cubicBezTo>
                      <a:pt x="3510" y="7367"/>
                      <a:pt x="3382" y="7399"/>
                      <a:pt x="3382" y="7399"/>
                    </a:cubicBezTo>
                    <a:cubicBezTo>
                      <a:pt x="3382" y="7399"/>
                      <a:pt x="3404" y="7427"/>
                      <a:pt x="3446" y="7432"/>
                    </a:cubicBezTo>
                    <a:close/>
                    <a:moveTo>
                      <a:pt x="3714" y="7281"/>
                    </a:moveTo>
                    <a:cubicBezTo>
                      <a:pt x="4085" y="7260"/>
                      <a:pt x="4457" y="7231"/>
                      <a:pt x="4827" y="7260"/>
                    </a:cubicBezTo>
                    <a:cubicBezTo>
                      <a:pt x="4856" y="7263"/>
                      <a:pt x="4955" y="7249"/>
                      <a:pt x="4835" y="7198"/>
                    </a:cubicBezTo>
                    <a:cubicBezTo>
                      <a:pt x="4591" y="7159"/>
                      <a:pt x="4233" y="7170"/>
                      <a:pt x="4233" y="7170"/>
                    </a:cubicBezTo>
                    <a:cubicBezTo>
                      <a:pt x="3911" y="7200"/>
                      <a:pt x="3470" y="7296"/>
                      <a:pt x="3714" y="7281"/>
                    </a:cubicBezTo>
                    <a:close/>
                    <a:moveTo>
                      <a:pt x="3249" y="5556"/>
                    </a:moveTo>
                    <a:cubicBezTo>
                      <a:pt x="3479" y="5325"/>
                      <a:pt x="3679" y="5073"/>
                      <a:pt x="3858" y="4791"/>
                    </a:cubicBezTo>
                    <a:lnTo>
                      <a:pt x="3798" y="4749"/>
                    </a:lnTo>
                    <a:cubicBezTo>
                      <a:pt x="3608" y="5013"/>
                      <a:pt x="3421" y="5277"/>
                      <a:pt x="3208" y="5517"/>
                    </a:cubicBezTo>
                    <a:cubicBezTo>
                      <a:pt x="3208" y="5517"/>
                      <a:pt x="3169" y="5559"/>
                      <a:pt x="3249" y="5556"/>
                    </a:cubicBezTo>
                    <a:close/>
                    <a:moveTo>
                      <a:pt x="2572" y="6268"/>
                    </a:moveTo>
                    <a:cubicBezTo>
                      <a:pt x="2674" y="6211"/>
                      <a:pt x="2760" y="6161"/>
                      <a:pt x="2770" y="6155"/>
                    </a:cubicBezTo>
                    <a:cubicBezTo>
                      <a:pt x="3478" y="5676"/>
                      <a:pt x="4044" y="5017"/>
                      <a:pt x="4477" y="4274"/>
                    </a:cubicBezTo>
                    <a:lnTo>
                      <a:pt x="4457" y="4247"/>
                    </a:lnTo>
                    <a:cubicBezTo>
                      <a:pt x="3991" y="4953"/>
                      <a:pt x="3417" y="5591"/>
                      <a:pt x="2734" y="6103"/>
                    </a:cubicBezTo>
                    <a:cubicBezTo>
                      <a:pt x="2649" y="6175"/>
                      <a:pt x="2510" y="6261"/>
                      <a:pt x="2572" y="6268"/>
                    </a:cubicBezTo>
                    <a:close/>
                    <a:moveTo>
                      <a:pt x="2175" y="3934"/>
                    </a:moveTo>
                    <a:cubicBezTo>
                      <a:pt x="2175" y="3934"/>
                      <a:pt x="2077" y="3451"/>
                      <a:pt x="1897" y="3081"/>
                    </a:cubicBezTo>
                    <a:lnTo>
                      <a:pt x="1851" y="3064"/>
                    </a:lnTo>
                    <a:cubicBezTo>
                      <a:pt x="1851" y="3064"/>
                      <a:pt x="2055" y="3599"/>
                      <a:pt x="2117" y="3914"/>
                    </a:cubicBezTo>
                    <a:cubicBezTo>
                      <a:pt x="2117" y="3914"/>
                      <a:pt x="2145" y="3974"/>
                      <a:pt x="2175" y="3934"/>
                    </a:cubicBezTo>
                    <a:close/>
                    <a:moveTo>
                      <a:pt x="2320" y="4739"/>
                    </a:moveTo>
                    <a:cubicBezTo>
                      <a:pt x="2320" y="4739"/>
                      <a:pt x="2523" y="4097"/>
                      <a:pt x="2527" y="3810"/>
                    </a:cubicBezTo>
                    <a:cubicBezTo>
                      <a:pt x="2530" y="3606"/>
                      <a:pt x="2516" y="3403"/>
                      <a:pt x="2484" y="3203"/>
                    </a:cubicBezTo>
                    <a:cubicBezTo>
                      <a:pt x="2414" y="2762"/>
                      <a:pt x="2261" y="2338"/>
                      <a:pt x="1976" y="1975"/>
                    </a:cubicBezTo>
                    <a:cubicBezTo>
                      <a:pt x="1976" y="1975"/>
                      <a:pt x="1856" y="1862"/>
                      <a:pt x="1980" y="2100"/>
                    </a:cubicBezTo>
                    <a:cubicBezTo>
                      <a:pt x="2377" y="2881"/>
                      <a:pt x="2477" y="3816"/>
                      <a:pt x="2274" y="4680"/>
                    </a:cubicBezTo>
                    <a:cubicBezTo>
                      <a:pt x="2274" y="4680"/>
                      <a:pt x="2277" y="4726"/>
                      <a:pt x="2320" y="4739"/>
                    </a:cubicBezTo>
                    <a:close/>
                    <a:moveTo>
                      <a:pt x="4591" y="5630"/>
                    </a:moveTo>
                    <a:cubicBezTo>
                      <a:pt x="5366" y="4933"/>
                      <a:pt x="6317" y="4468"/>
                      <a:pt x="7317" y="4217"/>
                    </a:cubicBezTo>
                    <a:lnTo>
                      <a:pt x="7308" y="4173"/>
                    </a:lnTo>
                    <a:cubicBezTo>
                      <a:pt x="6275" y="4327"/>
                      <a:pt x="5267" y="4814"/>
                      <a:pt x="4539" y="5576"/>
                    </a:cubicBezTo>
                    <a:cubicBezTo>
                      <a:pt x="4539" y="5576"/>
                      <a:pt x="4471" y="5545"/>
                      <a:pt x="4572" y="5647"/>
                    </a:cubicBezTo>
                    <a:cubicBezTo>
                      <a:pt x="4579" y="5642"/>
                      <a:pt x="4585" y="5635"/>
                      <a:pt x="4591" y="5630"/>
                    </a:cubicBezTo>
                    <a:close/>
                    <a:moveTo>
                      <a:pt x="5670" y="4596"/>
                    </a:moveTo>
                    <a:cubicBezTo>
                      <a:pt x="5697" y="4578"/>
                      <a:pt x="5724" y="4560"/>
                      <a:pt x="5751" y="4542"/>
                    </a:cubicBezTo>
                    <a:cubicBezTo>
                      <a:pt x="6159" y="4284"/>
                      <a:pt x="6605" y="4083"/>
                      <a:pt x="7014" y="3822"/>
                    </a:cubicBezTo>
                    <a:cubicBezTo>
                      <a:pt x="7014" y="3822"/>
                      <a:pt x="7025" y="3805"/>
                      <a:pt x="6980" y="3761"/>
                    </a:cubicBezTo>
                    <a:cubicBezTo>
                      <a:pt x="6525" y="3997"/>
                      <a:pt x="6058" y="4212"/>
                      <a:pt x="5642" y="4512"/>
                    </a:cubicBezTo>
                    <a:cubicBezTo>
                      <a:pt x="5642" y="4512"/>
                      <a:pt x="5549" y="4575"/>
                      <a:pt x="5670" y="4596"/>
                    </a:cubicBezTo>
                    <a:close/>
                    <a:moveTo>
                      <a:pt x="3689" y="1804"/>
                    </a:moveTo>
                    <a:cubicBezTo>
                      <a:pt x="3797" y="1622"/>
                      <a:pt x="3747" y="1550"/>
                      <a:pt x="3750" y="1433"/>
                    </a:cubicBezTo>
                    <a:cubicBezTo>
                      <a:pt x="3763" y="946"/>
                      <a:pt x="3687" y="1179"/>
                      <a:pt x="3687" y="1179"/>
                    </a:cubicBezTo>
                    <a:cubicBezTo>
                      <a:pt x="3693" y="1478"/>
                      <a:pt x="3615" y="1851"/>
                      <a:pt x="3689" y="1804"/>
                    </a:cubicBezTo>
                    <a:close/>
                    <a:moveTo>
                      <a:pt x="3615" y="2651"/>
                    </a:moveTo>
                    <a:cubicBezTo>
                      <a:pt x="3615" y="2651"/>
                      <a:pt x="3916" y="2168"/>
                      <a:pt x="4002" y="1691"/>
                    </a:cubicBezTo>
                    <a:cubicBezTo>
                      <a:pt x="4085" y="1230"/>
                      <a:pt x="4071" y="756"/>
                      <a:pt x="4004" y="309"/>
                    </a:cubicBezTo>
                    <a:cubicBezTo>
                      <a:pt x="4004" y="309"/>
                      <a:pt x="3998" y="0"/>
                      <a:pt x="3979" y="764"/>
                    </a:cubicBezTo>
                    <a:cubicBezTo>
                      <a:pt x="3964" y="1376"/>
                      <a:pt x="3877" y="1991"/>
                      <a:pt x="3596" y="2553"/>
                    </a:cubicBezTo>
                    <a:cubicBezTo>
                      <a:pt x="3596" y="2553"/>
                      <a:pt x="3563" y="2665"/>
                      <a:pt x="3615" y="2651"/>
                    </a:cubicBezTo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7"/>
              <p:cNvSpPr/>
              <p:nvPr/>
            </p:nvSpPr>
            <p:spPr>
              <a:xfrm>
                <a:off x="5247425" y="2108450"/>
                <a:ext cx="301925" cy="250650"/>
              </a:xfrm>
              <a:custGeom>
                <a:rect b="b" l="l" r="r" t="t"/>
                <a:pathLst>
                  <a:path extrusionOk="0" h="10026" w="12077">
                    <a:moveTo>
                      <a:pt x="0" y="8425"/>
                    </a:moveTo>
                    <a:cubicBezTo>
                      <a:pt x="1361" y="7975"/>
                      <a:pt x="1545" y="6509"/>
                      <a:pt x="1315" y="5096"/>
                    </a:cubicBezTo>
                    <a:cubicBezTo>
                      <a:pt x="1235" y="4606"/>
                      <a:pt x="1070" y="3341"/>
                      <a:pt x="1772" y="3329"/>
                    </a:cubicBezTo>
                    <a:cubicBezTo>
                      <a:pt x="2048" y="3325"/>
                      <a:pt x="2177" y="3928"/>
                      <a:pt x="2197" y="4089"/>
                    </a:cubicBezTo>
                    <a:cubicBezTo>
                      <a:pt x="2283" y="4777"/>
                      <a:pt x="2027" y="5305"/>
                      <a:pt x="2002" y="5954"/>
                    </a:cubicBezTo>
                    <a:cubicBezTo>
                      <a:pt x="1993" y="6189"/>
                      <a:pt x="1963" y="6629"/>
                      <a:pt x="2335" y="6510"/>
                    </a:cubicBezTo>
                    <a:cubicBezTo>
                      <a:pt x="2729" y="6384"/>
                      <a:pt x="2833" y="5893"/>
                      <a:pt x="2927" y="5522"/>
                    </a:cubicBezTo>
                    <a:cubicBezTo>
                      <a:pt x="3157" y="4608"/>
                      <a:pt x="2998" y="3600"/>
                      <a:pt x="3387" y="2747"/>
                    </a:cubicBezTo>
                    <a:cubicBezTo>
                      <a:pt x="3519" y="2457"/>
                      <a:pt x="3673" y="2125"/>
                      <a:pt x="3933" y="1941"/>
                    </a:cubicBezTo>
                    <a:cubicBezTo>
                      <a:pt x="3977" y="1910"/>
                      <a:pt x="4174" y="1776"/>
                      <a:pt x="4244" y="1834"/>
                    </a:cubicBezTo>
                    <a:cubicBezTo>
                      <a:pt x="4490" y="2038"/>
                      <a:pt x="4494" y="2508"/>
                      <a:pt x="4484" y="2745"/>
                    </a:cubicBezTo>
                    <a:cubicBezTo>
                      <a:pt x="4449" y="3507"/>
                      <a:pt x="4106" y="4161"/>
                      <a:pt x="3796" y="4790"/>
                    </a:cubicBezTo>
                    <a:cubicBezTo>
                      <a:pt x="3721" y="4942"/>
                      <a:pt x="3244" y="5604"/>
                      <a:pt x="3654" y="5634"/>
                    </a:cubicBezTo>
                    <a:cubicBezTo>
                      <a:pt x="4243" y="5678"/>
                      <a:pt x="4617" y="5185"/>
                      <a:pt x="4864" y="4753"/>
                    </a:cubicBezTo>
                    <a:cubicBezTo>
                      <a:pt x="5434" y="3758"/>
                      <a:pt x="5548" y="2453"/>
                      <a:pt x="5996" y="1372"/>
                    </a:cubicBezTo>
                    <a:cubicBezTo>
                      <a:pt x="6163" y="971"/>
                      <a:pt x="6317" y="513"/>
                      <a:pt x="6633" y="222"/>
                    </a:cubicBezTo>
                    <a:cubicBezTo>
                      <a:pt x="6703" y="158"/>
                      <a:pt x="6930" y="1"/>
                      <a:pt x="7053" y="76"/>
                    </a:cubicBezTo>
                    <a:cubicBezTo>
                      <a:pt x="7325" y="241"/>
                      <a:pt x="7257" y="773"/>
                      <a:pt x="7230" y="978"/>
                    </a:cubicBezTo>
                    <a:cubicBezTo>
                      <a:pt x="7118" y="1808"/>
                      <a:pt x="6597" y="2426"/>
                      <a:pt x="6304" y="3158"/>
                    </a:cubicBezTo>
                    <a:cubicBezTo>
                      <a:pt x="6227" y="3352"/>
                      <a:pt x="5853" y="3984"/>
                      <a:pt x="6244" y="4160"/>
                    </a:cubicBezTo>
                    <a:cubicBezTo>
                      <a:pt x="6761" y="4391"/>
                      <a:pt x="7292" y="3988"/>
                      <a:pt x="7622" y="3740"/>
                    </a:cubicBezTo>
                    <a:cubicBezTo>
                      <a:pt x="8534" y="3058"/>
                      <a:pt x="9301" y="2154"/>
                      <a:pt x="10141" y="1384"/>
                    </a:cubicBezTo>
                    <a:cubicBezTo>
                      <a:pt x="10481" y="1071"/>
                      <a:pt x="11241" y="436"/>
                      <a:pt x="11860" y="870"/>
                    </a:cubicBezTo>
                    <a:cubicBezTo>
                      <a:pt x="12076" y="1021"/>
                      <a:pt x="12013" y="1342"/>
                      <a:pt x="11953" y="1510"/>
                    </a:cubicBezTo>
                    <a:cubicBezTo>
                      <a:pt x="11788" y="1975"/>
                      <a:pt x="11329" y="2312"/>
                      <a:pt x="10975" y="2611"/>
                    </a:cubicBezTo>
                    <a:cubicBezTo>
                      <a:pt x="9851" y="3559"/>
                      <a:pt x="8536" y="4086"/>
                      <a:pt x="7099" y="4530"/>
                    </a:cubicBezTo>
                    <a:cubicBezTo>
                      <a:pt x="6619" y="4678"/>
                      <a:pt x="6145" y="4832"/>
                      <a:pt x="5704" y="5054"/>
                    </a:cubicBezTo>
                    <a:cubicBezTo>
                      <a:pt x="5612" y="5101"/>
                      <a:pt x="5309" y="5188"/>
                      <a:pt x="5261" y="5309"/>
                    </a:cubicBezTo>
                    <a:cubicBezTo>
                      <a:pt x="5250" y="5335"/>
                      <a:pt x="5441" y="5470"/>
                      <a:pt x="5453" y="5478"/>
                    </a:cubicBezTo>
                    <a:cubicBezTo>
                      <a:pt x="5702" y="5653"/>
                      <a:pt x="5990" y="5701"/>
                      <a:pt x="6258" y="5719"/>
                    </a:cubicBezTo>
                    <a:cubicBezTo>
                      <a:pt x="7070" y="5773"/>
                      <a:pt x="7815" y="5522"/>
                      <a:pt x="8623" y="5554"/>
                    </a:cubicBezTo>
                    <a:cubicBezTo>
                      <a:pt x="8891" y="5564"/>
                      <a:pt x="9386" y="5649"/>
                      <a:pt x="9447" y="6026"/>
                    </a:cubicBezTo>
                    <a:cubicBezTo>
                      <a:pt x="9537" y="6575"/>
                      <a:pt x="8914" y="6915"/>
                      <a:pt x="8511" y="7046"/>
                    </a:cubicBezTo>
                    <a:cubicBezTo>
                      <a:pt x="7362" y="7421"/>
                      <a:pt x="6112" y="6761"/>
                      <a:pt x="4886" y="6591"/>
                    </a:cubicBezTo>
                    <a:cubicBezTo>
                      <a:pt x="4460" y="6533"/>
                      <a:pt x="4035" y="6541"/>
                      <a:pt x="3643" y="6628"/>
                    </a:cubicBezTo>
                    <a:cubicBezTo>
                      <a:pt x="3610" y="6636"/>
                      <a:pt x="3271" y="6703"/>
                      <a:pt x="3286" y="6768"/>
                    </a:cubicBezTo>
                    <a:cubicBezTo>
                      <a:pt x="3343" y="7015"/>
                      <a:pt x="3782" y="7199"/>
                      <a:pt x="3974" y="7276"/>
                    </a:cubicBezTo>
                    <a:cubicBezTo>
                      <a:pt x="4689" y="7561"/>
                      <a:pt x="5448" y="7555"/>
                      <a:pt x="6172" y="7739"/>
                    </a:cubicBezTo>
                    <a:cubicBezTo>
                      <a:pt x="6321" y="7777"/>
                      <a:pt x="6934" y="7870"/>
                      <a:pt x="7018" y="8095"/>
                    </a:cubicBezTo>
                    <a:cubicBezTo>
                      <a:pt x="7229" y="8661"/>
                      <a:pt x="6386" y="8772"/>
                      <a:pt x="6026" y="8767"/>
                    </a:cubicBezTo>
                    <a:cubicBezTo>
                      <a:pt x="5090" y="8755"/>
                      <a:pt x="4350" y="8349"/>
                      <a:pt x="3486" y="7836"/>
                    </a:cubicBezTo>
                    <a:cubicBezTo>
                      <a:pt x="3190" y="7661"/>
                      <a:pt x="2553" y="7222"/>
                      <a:pt x="2260" y="7456"/>
                    </a:cubicBezTo>
                    <a:cubicBezTo>
                      <a:pt x="2142" y="7551"/>
                      <a:pt x="2725" y="8008"/>
                      <a:pt x="2762" y="8035"/>
                    </a:cubicBezTo>
                    <a:cubicBezTo>
                      <a:pt x="3321" y="8442"/>
                      <a:pt x="3945" y="8717"/>
                      <a:pt x="4498" y="9141"/>
                    </a:cubicBezTo>
                    <a:cubicBezTo>
                      <a:pt x="4621" y="9236"/>
                      <a:pt x="5004" y="9493"/>
                      <a:pt x="4906" y="9679"/>
                    </a:cubicBezTo>
                    <a:cubicBezTo>
                      <a:pt x="4724" y="10025"/>
                      <a:pt x="4041" y="9719"/>
                      <a:pt x="3748" y="9556"/>
                    </a:cubicBezTo>
                    <a:cubicBezTo>
                      <a:pt x="2832" y="9045"/>
                      <a:pt x="2053" y="8115"/>
                      <a:pt x="1036" y="8279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7"/>
              <p:cNvSpPr/>
              <p:nvPr/>
            </p:nvSpPr>
            <p:spPr>
              <a:xfrm>
                <a:off x="4622450" y="2116675"/>
                <a:ext cx="295425" cy="252400"/>
              </a:xfrm>
              <a:custGeom>
                <a:rect b="b" l="l" r="r" t="t"/>
                <a:pathLst>
                  <a:path extrusionOk="0" h="10096" w="11817">
                    <a:moveTo>
                      <a:pt x="11816" y="8657"/>
                    </a:moveTo>
                    <a:cubicBezTo>
                      <a:pt x="10472" y="8161"/>
                      <a:pt x="10338" y="6689"/>
                      <a:pt x="10617" y="5286"/>
                    </a:cubicBezTo>
                    <a:cubicBezTo>
                      <a:pt x="10713" y="4798"/>
                      <a:pt x="10922" y="3540"/>
                      <a:pt x="10220" y="3504"/>
                    </a:cubicBezTo>
                    <a:cubicBezTo>
                      <a:pt x="9944" y="3490"/>
                      <a:pt x="9795" y="4089"/>
                      <a:pt x="9770" y="4249"/>
                    </a:cubicBezTo>
                    <a:cubicBezTo>
                      <a:pt x="9659" y="4933"/>
                      <a:pt x="9897" y="5470"/>
                      <a:pt x="9900" y="6119"/>
                    </a:cubicBezTo>
                    <a:cubicBezTo>
                      <a:pt x="9901" y="6355"/>
                      <a:pt x="9917" y="6795"/>
                      <a:pt x="9549" y="6664"/>
                    </a:cubicBezTo>
                    <a:cubicBezTo>
                      <a:pt x="9160" y="6525"/>
                      <a:pt x="9071" y="6030"/>
                      <a:pt x="8991" y="5656"/>
                    </a:cubicBezTo>
                    <a:cubicBezTo>
                      <a:pt x="8791" y="4735"/>
                      <a:pt x="8985" y="3733"/>
                      <a:pt x="8626" y="2867"/>
                    </a:cubicBezTo>
                    <a:cubicBezTo>
                      <a:pt x="8505" y="2572"/>
                      <a:pt x="8361" y="2235"/>
                      <a:pt x="8107" y="2043"/>
                    </a:cubicBezTo>
                    <a:cubicBezTo>
                      <a:pt x="8065" y="2010"/>
                      <a:pt x="7873" y="1869"/>
                      <a:pt x="7800" y="1925"/>
                    </a:cubicBezTo>
                    <a:cubicBezTo>
                      <a:pt x="7549" y="2120"/>
                      <a:pt x="7528" y="2591"/>
                      <a:pt x="7530" y="2827"/>
                    </a:cubicBezTo>
                    <a:cubicBezTo>
                      <a:pt x="7539" y="3590"/>
                      <a:pt x="7859" y="4256"/>
                      <a:pt x="8147" y="4895"/>
                    </a:cubicBezTo>
                    <a:cubicBezTo>
                      <a:pt x="8217" y="5049"/>
                      <a:pt x="8671" y="5727"/>
                      <a:pt x="8260" y="5744"/>
                    </a:cubicBezTo>
                    <a:cubicBezTo>
                      <a:pt x="7670" y="5767"/>
                      <a:pt x="7313" y="5262"/>
                      <a:pt x="7081" y="4822"/>
                    </a:cubicBezTo>
                    <a:cubicBezTo>
                      <a:pt x="6545" y="3807"/>
                      <a:pt x="6476" y="2499"/>
                      <a:pt x="6065" y="1404"/>
                    </a:cubicBezTo>
                    <a:cubicBezTo>
                      <a:pt x="5912" y="996"/>
                      <a:pt x="5774" y="534"/>
                      <a:pt x="5468" y="232"/>
                    </a:cubicBezTo>
                    <a:cubicBezTo>
                      <a:pt x="5401" y="166"/>
                      <a:pt x="5179" y="1"/>
                      <a:pt x="5054" y="72"/>
                    </a:cubicBezTo>
                    <a:cubicBezTo>
                      <a:pt x="4776" y="228"/>
                      <a:pt x="4825" y="761"/>
                      <a:pt x="4846" y="967"/>
                    </a:cubicBezTo>
                    <a:cubicBezTo>
                      <a:pt x="4930" y="1801"/>
                      <a:pt x="5430" y="2437"/>
                      <a:pt x="5697" y="3177"/>
                    </a:cubicBezTo>
                    <a:cubicBezTo>
                      <a:pt x="5767" y="3374"/>
                      <a:pt x="6119" y="4019"/>
                      <a:pt x="5723" y="4181"/>
                    </a:cubicBezTo>
                    <a:cubicBezTo>
                      <a:pt x="5198" y="4394"/>
                      <a:pt x="4680" y="3974"/>
                      <a:pt x="4359" y="3715"/>
                    </a:cubicBezTo>
                    <a:cubicBezTo>
                      <a:pt x="3472" y="3001"/>
                      <a:pt x="2735" y="2071"/>
                      <a:pt x="1923" y="1273"/>
                    </a:cubicBezTo>
                    <a:cubicBezTo>
                      <a:pt x="1594" y="950"/>
                      <a:pt x="856" y="289"/>
                      <a:pt x="223" y="700"/>
                    </a:cubicBezTo>
                    <a:cubicBezTo>
                      <a:pt x="0" y="845"/>
                      <a:pt x="53" y="1167"/>
                      <a:pt x="107" y="1338"/>
                    </a:cubicBezTo>
                    <a:cubicBezTo>
                      <a:pt x="256" y="1807"/>
                      <a:pt x="704" y="2160"/>
                      <a:pt x="1047" y="2470"/>
                    </a:cubicBezTo>
                    <a:cubicBezTo>
                      <a:pt x="2139" y="3458"/>
                      <a:pt x="3434" y="4029"/>
                      <a:pt x="4855" y="4522"/>
                    </a:cubicBezTo>
                    <a:cubicBezTo>
                      <a:pt x="5329" y="4686"/>
                      <a:pt x="5798" y="4856"/>
                      <a:pt x="6231" y="5093"/>
                    </a:cubicBezTo>
                    <a:cubicBezTo>
                      <a:pt x="6322" y="5144"/>
                      <a:pt x="6622" y="5241"/>
                      <a:pt x="6666" y="5364"/>
                    </a:cubicBezTo>
                    <a:cubicBezTo>
                      <a:pt x="6675" y="5390"/>
                      <a:pt x="6480" y="5518"/>
                      <a:pt x="6468" y="5526"/>
                    </a:cubicBezTo>
                    <a:cubicBezTo>
                      <a:pt x="6212" y="5692"/>
                      <a:pt x="5924" y="5730"/>
                      <a:pt x="5655" y="5738"/>
                    </a:cubicBezTo>
                    <a:cubicBezTo>
                      <a:pt x="4842" y="5765"/>
                      <a:pt x="4106" y="5489"/>
                      <a:pt x="3296" y="5493"/>
                    </a:cubicBezTo>
                    <a:cubicBezTo>
                      <a:pt x="3029" y="5494"/>
                      <a:pt x="2532" y="5562"/>
                      <a:pt x="2456" y="5937"/>
                    </a:cubicBezTo>
                    <a:cubicBezTo>
                      <a:pt x="2348" y="6482"/>
                      <a:pt x="2959" y="6843"/>
                      <a:pt x="3358" y="6988"/>
                    </a:cubicBezTo>
                    <a:cubicBezTo>
                      <a:pt x="4494" y="7402"/>
                      <a:pt x="5766" y="6786"/>
                      <a:pt x="6997" y="6658"/>
                    </a:cubicBezTo>
                    <a:cubicBezTo>
                      <a:pt x="7424" y="6613"/>
                      <a:pt x="7849" y="6637"/>
                      <a:pt x="8237" y="6737"/>
                    </a:cubicBezTo>
                    <a:cubicBezTo>
                      <a:pt x="8271" y="6746"/>
                      <a:pt x="8607" y="6825"/>
                      <a:pt x="8589" y="6888"/>
                    </a:cubicBezTo>
                    <a:cubicBezTo>
                      <a:pt x="8524" y="7134"/>
                      <a:pt x="8079" y="7303"/>
                      <a:pt x="7884" y="7374"/>
                    </a:cubicBezTo>
                    <a:cubicBezTo>
                      <a:pt x="7160" y="7634"/>
                      <a:pt x="6401" y="7602"/>
                      <a:pt x="5671" y="7761"/>
                    </a:cubicBezTo>
                    <a:cubicBezTo>
                      <a:pt x="5521" y="7794"/>
                      <a:pt x="4906" y="7865"/>
                      <a:pt x="4814" y="8087"/>
                    </a:cubicBezTo>
                    <a:cubicBezTo>
                      <a:pt x="4584" y="8645"/>
                      <a:pt x="5423" y="8786"/>
                      <a:pt x="5781" y="8793"/>
                    </a:cubicBezTo>
                    <a:cubicBezTo>
                      <a:pt x="6719" y="8814"/>
                      <a:pt x="7472" y="8433"/>
                      <a:pt x="8353" y="7950"/>
                    </a:cubicBezTo>
                    <a:cubicBezTo>
                      <a:pt x="8655" y="7785"/>
                      <a:pt x="9306" y="7368"/>
                      <a:pt x="9591" y="7612"/>
                    </a:cubicBezTo>
                    <a:cubicBezTo>
                      <a:pt x="9706" y="7711"/>
                      <a:pt x="9108" y="8147"/>
                      <a:pt x="9070" y="8174"/>
                    </a:cubicBezTo>
                    <a:cubicBezTo>
                      <a:pt x="8498" y="8561"/>
                      <a:pt x="7864" y="8815"/>
                      <a:pt x="7297" y="9220"/>
                    </a:cubicBezTo>
                    <a:cubicBezTo>
                      <a:pt x="7171" y="9309"/>
                      <a:pt x="6779" y="9554"/>
                      <a:pt x="6870" y="9743"/>
                    </a:cubicBezTo>
                    <a:cubicBezTo>
                      <a:pt x="7041" y="10095"/>
                      <a:pt x="7735" y="9812"/>
                      <a:pt x="8031" y="9660"/>
                    </a:cubicBezTo>
                    <a:cubicBezTo>
                      <a:pt x="8965" y="9180"/>
                      <a:pt x="9776" y="8277"/>
                      <a:pt x="10787" y="8476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>
                <a:off x="4953650" y="1911100"/>
                <a:ext cx="27200" cy="42250"/>
              </a:xfrm>
              <a:custGeom>
                <a:rect b="b" l="l" r="r" t="t"/>
                <a:pathLst>
                  <a:path extrusionOk="0" h="1690" w="1088">
                    <a:moveTo>
                      <a:pt x="827" y="0"/>
                    </a:moveTo>
                    <a:cubicBezTo>
                      <a:pt x="639" y="0"/>
                      <a:pt x="377" y="280"/>
                      <a:pt x="205" y="682"/>
                    </a:cubicBezTo>
                    <a:cubicBezTo>
                      <a:pt x="8" y="1139"/>
                      <a:pt x="0" y="1584"/>
                      <a:pt x="188" y="1674"/>
                    </a:cubicBezTo>
                    <a:cubicBezTo>
                      <a:pt x="211" y="1685"/>
                      <a:pt x="235" y="1690"/>
                      <a:pt x="261" y="1690"/>
                    </a:cubicBezTo>
                    <a:cubicBezTo>
                      <a:pt x="449" y="1690"/>
                      <a:pt x="710" y="1411"/>
                      <a:pt x="883" y="1008"/>
                    </a:cubicBezTo>
                    <a:cubicBezTo>
                      <a:pt x="1080" y="551"/>
                      <a:pt x="1087" y="106"/>
                      <a:pt x="900" y="16"/>
                    </a:cubicBezTo>
                    <a:cubicBezTo>
                      <a:pt x="877" y="5"/>
                      <a:pt x="853" y="0"/>
                      <a:pt x="827" y="0"/>
                    </a:cubicBezTo>
                    <a:close/>
                  </a:path>
                </a:pathLst>
              </a:custGeom>
              <a:solidFill>
                <a:srgbClr val="FDC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7"/>
              <p:cNvSpPr/>
              <p:nvPr/>
            </p:nvSpPr>
            <p:spPr>
              <a:xfrm>
                <a:off x="4953650" y="1911100"/>
                <a:ext cx="27200" cy="42250"/>
              </a:xfrm>
              <a:custGeom>
                <a:rect b="b" l="l" r="r" t="t"/>
                <a:pathLst>
                  <a:path extrusionOk="0" h="1690" w="1088">
                    <a:moveTo>
                      <a:pt x="827" y="0"/>
                    </a:moveTo>
                    <a:cubicBezTo>
                      <a:pt x="639" y="0"/>
                      <a:pt x="377" y="280"/>
                      <a:pt x="205" y="682"/>
                    </a:cubicBezTo>
                    <a:cubicBezTo>
                      <a:pt x="8" y="1139"/>
                      <a:pt x="0" y="1584"/>
                      <a:pt x="188" y="1674"/>
                    </a:cubicBezTo>
                    <a:cubicBezTo>
                      <a:pt x="211" y="1685"/>
                      <a:pt x="235" y="1690"/>
                      <a:pt x="261" y="1690"/>
                    </a:cubicBezTo>
                    <a:cubicBezTo>
                      <a:pt x="449" y="1690"/>
                      <a:pt x="710" y="1411"/>
                      <a:pt x="883" y="1008"/>
                    </a:cubicBezTo>
                    <a:cubicBezTo>
                      <a:pt x="1080" y="551"/>
                      <a:pt x="1087" y="106"/>
                      <a:pt x="900" y="16"/>
                    </a:cubicBezTo>
                    <a:cubicBezTo>
                      <a:pt x="877" y="5"/>
                      <a:pt x="853" y="0"/>
                      <a:pt x="827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4955750" y="1932600"/>
                <a:ext cx="46325" cy="23200"/>
              </a:xfrm>
              <a:custGeom>
                <a:rect b="b" l="l" r="r" t="t"/>
                <a:pathLst>
                  <a:path extrusionOk="0" h="928" w="1853">
                    <a:moveTo>
                      <a:pt x="1375" y="1"/>
                    </a:moveTo>
                    <a:cubicBezTo>
                      <a:pt x="1205" y="1"/>
                      <a:pt x="997" y="38"/>
                      <a:pt x="784" y="114"/>
                    </a:cubicBezTo>
                    <a:cubicBezTo>
                      <a:pt x="316" y="282"/>
                      <a:pt x="0" y="575"/>
                      <a:pt x="78" y="768"/>
                    </a:cubicBezTo>
                    <a:cubicBezTo>
                      <a:pt x="121" y="874"/>
                      <a:pt x="272" y="927"/>
                      <a:pt x="476" y="927"/>
                    </a:cubicBezTo>
                    <a:cubicBezTo>
                      <a:pt x="647" y="927"/>
                      <a:pt x="854" y="890"/>
                      <a:pt x="1067" y="814"/>
                    </a:cubicBezTo>
                    <a:cubicBezTo>
                      <a:pt x="1536" y="646"/>
                      <a:pt x="1852" y="354"/>
                      <a:pt x="1774" y="161"/>
                    </a:cubicBezTo>
                    <a:cubicBezTo>
                      <a:pt x="1732" y="55"/>
                      <a:pt x="1580" y="1"/>
                      <a:pt x="1375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4956100" y="1947500"/>
                <a:ext cx="46425" cy="25925"/>
              </a:xfrm>
              <a:custGeom>
                <a:rect b="b" l="l" r="r" t="t"/>
                <a:pathLst>
                  <a:path extrusionOk="0" h="1037" w="1857">
                    <a:moveTo>
                      <a:pt x="366" y="1"/>
                    </a:moveTo>
                    <a:cubicBezTo>
                      <a:pt x="217" y="1"/>
                      <a:pt x="110" y="41"/>
                      <a:pt x="76" y="123"/>
                    </a:cubicBezTo>
                    <a:cubicBezTo>
                      <a:pt x="0" y="308"/>
                      <a:pt x="320" y="635"/>
                      <a:pt x="790" y="853"/>
                    </a:cubicBezTo>
                    <a:cubicBezTo>
                      <a:pt x="1052" y="974"/>
                      <a:pt x="1304" y="1037"/>
                      <a:pt x="1490" y="1037"/>
                    </a:cubicBezTo>
                    <a:cubicBezTo>
                      <a:pt x="1640" y="1037"/>
                      <a:pt x="1746" y="997"/>
                      <a:pt x="1781" y="914"/>
                    </a:cubicBezTo>
                    <a:cubicBezTo>
                      <a:pt x="1856" y="730"/>
                      <a:pt x="1537" y="403"/>
                      <a:pt x="1066" y="185"/>
                    </a:cubicBezTo>
                    <a:cubicBezTo>
                      <a:pt x="805" y="63"/>
                      <a:pt x="552" y="1"/>
                      <a:pt x="366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4954400" y="1949725"/>
                <a:ext cx="27650" cy="43875"/>
              </a:xfrm>
              <a:custGeom>
                <a:rect b="b" l="l" r="r" t="t"/>
                <a:pathLst>
                  <a:path extrusionOk="0" h="1755" w="1106">
                    <a:moveTo>
                      <a:pt x="241" y="1"/>
                    </a:moveTo>
                    <a:cubicBezTo>
                      <a:pt x="222" y="1"/>
                      <a:pt x="205" y="4"/>
                      <a:pt x="188" y="10"/>
                    </a:cubicBezTo>
                    <a:cubicBezTo>
                      <a:pt x="1" y="80"/>
                      <a:pt x="13" y="525"/>
                      <a:pt x="216" y="1004"/>
                    </a:cubicBezTo>
                    <a:cubicBezTo>
                      <a:pt x="399" y="1440"/>
                      <a:pt x="676" y="1754"/>
                      <a:pt x="865" y="1754"/>
                    </a:cubicBezTo>
                    <a:cubicBezTo>
                      <a:pt x="884" y="1754"/>
                      <a:pt x="902" y="1751"/>
                      <a:pt x="919" y="1745"/>
                    </a:cubicBezTo>
                    <a:cubicBezTo>
                      <a:pt x="1105" y="1675"/>
                      <a:pt x="1093" y="1230"/>
                      <a:pt x="891" y="751"/>
                    </a:cubicBezTo>
                    <a:cubicBezTo>
                      <a:pt x="707" y="315"/>
                      <a:pt x="430" y="1"/>
                      <a:pt x="24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4938875" y="1949975"/>
                <a:ext cx="26350" cy="42725"/>
              </a:xfrm>
              <a:custGeom>
                <a:rect b="b" l="l" r="r" t="t"/>
                <a:pathLst>
                  <a:path extrusionOk="0" h="1709" w="1054">
                    <a:moveTo>
                      <a:pt x="791" y="1"/>
                    </a:moveTo>
                    <a:cubicBezTo>
                      <a:pt x="603" y="1"/>
                      <a:pt x="346" y="289"/>
                      <a:pt x="184" y="701"/>
                    </a:cubicBezTo>
                    <a:cubicBezTo>
                      <a:pt x="0" y="1165"/>
                      <a:pt x="6" y="1610"/>
                      <a:pt x="196" y="1695"/>
                    </a:cubicBezTo>
                    <a:cubicBezTo>
                      <a:pt x="217" y="1704"/>
                      <a:pt x="240" y="1709"/>
                      <a:pt x="263" y="1709"/>
                    </a:cubicBezTo>
                    <a:cubicBezTo>
                      <a:pt x="451" y="1709"/>
                      <a:pt x="708" y="1420"/>
                      <a:pt x="871" y="1008"/>
                    </a:cubicBezTo>
                    <a:cubicBezTo>
                      <a:pt x="1053" y="545"/>
                      <a:pt x="1048" y="99"/>
                      <a:pt x="859" y="15"/>
                    </a:cubicBezTo>
                    <a:cubicBezTo>
                      <a:pt x="837" y="5"/>
                      <a:pt x="815" y="1"/>
                      <a:pt x="79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4917050" y="1947750"/>
                <a:ext cx="46075" cy="23875"/>
              </a:xfrm>
              <a:custGeom>
                <a:rect b="b" l="l" r="r" t="t"/>
                <a:pathLst>
                  <a:path extrusionOk="0" h="955" w="1843">
                    <a:moveTo>
                      <a:pt x="1389" y="0"/>
                    </a:moveTo>
                    <a:cubicBezTo>
                      <a:pt x="1213" y="0"/>
                      <a:pt x="993" y="44"/>
                      <a:pt x="769" y="132"/>
                    </a:cubicBezTo>
                    <a:cubicBezTo>
                      <a:pt x="308" y="313"/>
                      <a:pt x="0" y="615"/>
                      <a:pt x="84" y="807"/>
                    </a:cubicBezTo>
                    <a:cubicBezTo>
                      <a:pt x="127" y="905"/>
                      <a:pt x="266" y="955"/>
                      <a:pt x="454" y="955"/>
                    </a:cubicBezTo>
                    <a:cubicBezTo>
                      <a:pt x="630" y="955"/>
                      <a:pt x="849" y="911"/>
                      <a:pt x="1072" y="823"/>
                    </a:cubicBezTo>
                    <a:cubicBezTo>
                      <a:pt x="1535" y="642"/>
                      <a:pt x="1842" y="340"/>
                      <a:pt x="1759" y="148"/>
                    </a:cubicBezTo>
                    <a:cubicBezTo>
                      <a:pt x="1715" y="50"/>
                      <a:pt x="1577" y="0"/>
                      <a:pt x="138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4915875" y="1930825"/>
                <a:ext cx="46650" cy="25175"/>
              </a:xfrm>
              <a:custGeom>
                <a:rect b="b" l="l" r="r" t="t"/>
                <a:pathLst>
                  <a:path extrusionOk="0" h="1007" w="1866">
                    <a:moveTo>
                      <a:pt x="383" y="0"/>
                    </a:moveTo>
                    <a:cubicBezTo>
                      <a:pt x="220" y="0"/>
                      <a:pt x="105" y="44"/>
                      <a:pt x="72" y="132"/>
                    </a:cubicBezTo>
                    <a:cubicBezTo>
                      <a:pt x="1" y="319"/>
                      <a:pt x="330" y="637"/>
                      <a:pt x="805" y="842"/>
                    </a:cubicBezTo>
                    <a:cubicBezTo>
                      <a:pt x="1058" y="951"/>
                      <a:pt x="1301" y="1006"/>
                      <a:pt x="1484" y="1006"/>
                    </a:cubicBezTo>
                    <a:cubicBezTo>
                      <a:pt x="1647" y="1006"/>
                      <a:pt x="1762" y="963"/>
                      <a:pt x="1795" y="875"/>
                    </a:cubicBezTo>
                    <a:cubicBezTo>
                      <a:pt x="1865" y="687"/>
                      <a:pt x="1537" y="370"/>
                      <a:pt x="1061" y="164"/>
                    </a:cubicBezTo>
                    <a:cubicBezTo>
                      <a:pt x="809" y="56"/>
                      <a:pt x="566" y="0"/>
                      <a:pt x="383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4935575" y="1910125"/>
                <a:ext cx="28725" cy="43500"/>
              </a:xfrm>
              <a:custGeom>
                <a:rect b="b" l="l" r="r" t="t"/>
                <a:pathLst>
                  <a:path extrusionOk="0" h="1740" w="1149">
                    <a:moveTo>
                      <a:pt x="242" y="1"/>
                    </a:moveTo>
                    <a:cubicBezTo>
                      <a:pt x="222" y="1"/>
                      <a:pt x="203" y="5"/>
                      <a:pt x="185" y="12"/>
                    </a:cubicBezTo>
                    <a:cubicBezTo>
                      <a:pt x="0" y="88"/>
                      <a:pt x="26" y="533"/>
                      <a:pt x="241" y="1007"/>
                    </a:cubicBezTo>
                    <a:cubicBezTo>
                      <a:pt x="435" y="1434"/>
                      <a:pt x="718" y="1739"/>
                      <a:pt x="907" y="1739"/>
                    </a:cubicBezTo>
                    <a:cubicBezTo>
                      <a:pt x="927" y="1739"/>
                      <a:pt x="946" y="1736"/>
                      <a:pt x="964" y="1728"/>
                    </a:cubicBezTo>
                    <a:cubicBezTo>
                      <a:pt x="1149" y="1652"/>
                      <a:pt x="1123" y="1207"/>
                      <a:pt x="908" y="733"/>
                    </a:cubicBezTo>
                    <a:cubicBezTo>
                      <a:pt x="714" y="305"/>
                      <a:pt x="431" y="1"/>
                      <a:pt x="242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4945275" y="1939075"/>
                <a:ext cx="26525" cy="23500"/>
              </a:xfrm>
              <a:custGeom>
                <a:rect b="b" l="l" r="r" t="t"/>
                <a:pathLst>
                  <a:path extrusionOk="0" h="940" w="1061">
                    <a:moveTo>
                      <a:pt x="503" y="0"/>
                    </a:moveTo>
                    <a:cubicBezTo>
                      <a:pt x="331" y="0"/>
                      <a:pt x="171" y="97"/>
                      <a:pt x="100" y="263"/>
                    </a:cubicBezTo>
                    <a:cubicBezTo>
                      <a:pt x="0" y="495"/>
                      <a:pt x="112" y="776"/>
                      <a:pt x="349" y="892"/>
                    </a:cubicBezTo>
                    <a:cubicBezTo>
                      <a:pt x="418" y="924"/>
                      <a:pt x="489" y="940"/>
                      <a:pt x="558" y="940"/>
                    </a:cubicBezTo>
                    <a:cubicBezTo>
                      <a:pt x="730" y="940"/>
                      <a:pt x="890" y="843"/>
                      <a:pt x="961" y="677"/>
                    </a:cubicBezTo>
                    <a:cubicBezTo>
                      <a:pt x="1061" y="445"/>
                      <a:pt x="949" y="164"/>
                      <a:pt x="712" y="49"/>
                    </a:cubicBezTo>
                    <a:cubicBezTo>
                      <a:pt x="643" y="16"/>
                      <a:pt x="572" y="0"/>
                      <a:pt x="503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4957900" y="1947850"/>
                <a:ext cx="12300" cy="29450"/>
              </a:xfrm>
              <a:custGeom>
                <a:rect b="b" l="l" r="r" t="t"/>
                <a:pathLst>
                  <a:path extrusionOk="0" h="1178" w="492">
                    <a:moveTo>
                      <a:pt x="38" y="1"/>
                    </a:moveTo>
                    <a:cubicBezTo>
                      <a:pt x="20" y="1"/>
                      <a:pt x="0" y="21"/>
                      <a:pt x="10" y="44"/>
                    </a:cubicBezTo>
                    <a:cubicBezTo>
                      <a:pt x="92" y="233"/>
                      <a:pt x="170" y="424"/>
                      <a:pt x="245" y="616"/>
                    </a:cubicBezTo>
                    <a:cubicBezTo>
                      <a:pt x="281" y="710"/>
                      <a:pt x="317" y="804"/>
                      <a:pt x="351" y="900"/>
                    </a:cubicBezTo>
                    <a:cubicBezTo>
                      <a:pt x="383" y="987"/>
                      <a:pt x="408" y="1086"/>
                      <a:pt x="454" y="1168"/>
                    </a:cubicBezTo>
                    <a:cubicBezTo>
                      <a:pt x="458" y="1174"/>
                      <a:pt x="464" y="1177"/>
                      <a:pt x="469" y="1177"/>
                    </a:cubicBezTo>
                    <a:cubicBezTo>
                      <a:pt x="480" y="1177"/>
                      <a:pt x="491" y="1166"/>
                      <a:pt x="489" y="1153"/>
                    </a:cubicBezTo>
                    <a:cubicBezTo>
                      <a:pt x="476" y="1057"/>
                      <a:pt x="428" y="955"/>
                      <a:pt x="395" y="865"/>
                    </a:cubicBezTo>
                    <a:cubicBezTo>
                      <a:pt x="360" y="766"/>
                      <a:pt x="323" y="668"/>
                      <a:pt x="285" y="571"/>
                    </a:cubicBezTo>
                    <a:cubicBezTo>
                      <a:pt x="214" y="384"/>
                      <a:pt x="137" y="199"/>
                      <a:pt x="58" y="15"/>
                    </a:cubicBezTo>
                    <a:cubicBezTo>
                      <a:pt x="54" y="5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4962850" y="1954650"/>
                <a:ext cx="12525" cy="21525"/>
              </a:xfrm>
              <a:custGeom>
                <a:rect b="b" l="l" r="r" t="t"/>
                <a:pathLst>
                  <a:path extrusionOk="0" h="861" w="501">
                    <a:moveTo>
                      <a:pt x="30" y="0"/>
                    </a:moveTo>
                    <a:cubicBezTo>
                      <a:pt x="15" y="0"/>
                      <a:pt x="1" y="16"/>
                      <a:pt x="10" y="33"/>
                    </a:cubicBezTo>
                    <a:cubicBezTo>
                      <a:pt x="86" y="173"/>
                      <a:pt x="162" y="312"/>
                      <a:pt x="237" y="451"/>
                    </a:cubicBezTo>
                    <a:cubicBezTo>
                      <a:pt x="275" y="520"/>
                      <a:pt x="313" y="588"/>
                      <a:pt x="350" y="657"/>
                    </a:cubicBezTo>
                    <a:cubicBezTo>
                      <a:pt x="387" y="724"/>
                      <a:pt x="421" y="794"/>
                      <a:pt x="468" y="855"/>
                    </a:cubicBezTo>
                    <a:cubicBezTo>
                      <a:pt x="471" y="859"/>
                      <a:pt x="475" y="860"/>
                      <a:pt x="478" y="860"/>
                    </a:cubicBezTo>
                    <a:cubicBezTo>
                      <a:pt x="489" y="860"/>
                      <a:pt x="500" y="849"/>
                      <a:pt x="496" y="838"/>
                    </a:cubicBezTo>
                    <a:cubicBezTo>
                      <a:pt x="470" y="766"/>
                      <a:pt x="429" y="700"/>
                      <a:pt x="391" y="633"/>
                    </a:cubicBezTo>
                    <a:cubicBezTo>
                      <a:pt x="354" y="565"/>
                      <a:pt x="316" y="496"/>
                      <a:pt x="278" y="428"/>
                    </a:cubicBezTo>
                    <a:cubicBezTo>
                      <a:pt x="201" y="289"/>
                      <a:pt x="124" y="150"/>
                      <a:pt x="47" y="11"/>
                    </a:cubicBezTo>
                    <a:cubicBezTo>
                      <a:pt x="43" y="4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4967100" y="1954175"/>
                <a:ext cx="19400" cy="11475"/>
              </a:xfrm>
              <a:custGeom>
                <a:rect b="b" l="l" r="r" t="t"/>
                <a:pathLst>
                  <a:path extrusionOk="0" h="459" w="776">
                    <a:moveTo>
                      <a:pt x="41" y="0"/>
                    </a:moveTo>
                    <a:cubicBezTo>
                      <a:pt x="17" y="0"/>
                      <a:pt x="1" y="37"/>
                      <a:pt x="26" y="54"/>
                    </a:cubicBezTo>
                    <a:cubicBezTo>
                      <a:pt x="143" y="129"/>
                      <a:pt x="260" y="201"/>
                      <a:pt x="379" y="271"/>
                    </a:cubicBezTo>
                    <a:cubicBezTo>
                      <a:pt x="437" y="304"/>
                      <a:pt x="494" y="337"/>
                      <a:pt x="553" y="369"/>
                    </a:cubicBezTo>
                    <a:cubicBezTo>
                      <a:pt x="610" y="400"/>
                      <a:pt x="673" y="445"/>
                      <a:pt x="737" y="458"/>
                    </a:cubicBezTo>
                    <a:cubicBezTo>
                      <a:pt x="739" y="458"/>
                      <a:pt x="740" y="458"/>
                      <a:pt x="742" y="458"/>
                    </a:cubicBezTo>
                    <a:cubicBezTo>
                      <a:pt x="761" y="458"/>
                      <a:pt x="775" y="435"/>
                      <a:pt x="759" y="420"/>
                    </a:cubicBezTo>
                    <a:cubicBezTo>
                      <a:pt x="711" y="375"/>
                      <a:pt x="640" y="349"/>
                      <a:pt x="583" y="317"/>
                    </a:cubicBezTo>
                    <a:cubicBezTo>
                      <a:pt x="524" y="286"/>
                      <a:pt x="466" y="254"/>
                      <a:pt x="408" y="220"/>
                    </a:cubicBezTo>
                    <a:cubicBezTo>
                      <a:pt x="289" y="152"/>
                      <a:pt x="171" y="80"/>
                      <a:pt x="55" y="5"/>
                    </a:cubicBezTo>
                    <a:cubicBezTo>
                      <a:pt x="50" y="2"/>
                      <a:pt x="45" y="0"/>
                      <a:pt x="41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4963325" y="1943975"/>
                <a:ext cx="21900" cy="5075"/>
              </a:xfrm>
              <a:custGeom>
                <a:rect b="b" l="l" r="r" t="t"/>
                <a:pathLst>
                  <a:path extrusionOk="0" h="203" w="876">
                    <a:moveTo>
                      <a:pt x="842" y="1"/>
                    </a:moveTo>
                    <a:cubicBezTo>
                      <a:pt x="781" y="1"/>
                      <a:pt x="715" y="20"/>
                      <a:pt x="656" y="34"/>
                    </a:cubicBezTo>
                    <a:cubicBezTo>
                      <a:pt x="586" y="50"/>
                      <a:pt x="516" y="65"/>
                      <a:pt x="446" y="79"/>
                    </a:cubicBezTo>
                    <a:cubicBezTo>
                      <a:pt x="308" y="107"/>
                      <a:pt x="170" y="132"/>
                      <a:pt x="33" y="153"/>
                    </a:cubicBezTo>
                    <a:cubicBezTo>
                      <a:pt x="1" y="158"/>
                      <a:pt x="12" y="203"/>
                      <a:pt x="42" y="203"/>
                    </a:cubicBezTo>
                    <a:cubicBezTo>
                      <a:pt x="43" y="203"/>
                      <a:pt x="44" y="203"/>
                      <a:pt x="46" y="202"/>
                    </a:cubicBezTo>
                    <a:cubicBezTo>
                      <a:pt x="185" y="183"/>
                      <a:pt x="323" y="160"/>
                      <a:pt x="461" y="133"/>
                    </a:cubicBezTo>
                    <a:cubicBezTo>
                      <a:pt x="528" y="121"/>
                      <a:pt x="597" y="107"/>
                      <a:pt x="664" y="92"/>
                    </a:cubicBezTo>
                    <a:cubicBezTo>
                      <a:pt x="728" y="79"/>
                      <a:pt x="801" y="67"/>
                      <a:pt x="858" y="35"/>
                    </a:cubicBezTo>
                    <a:cubicBezTo>
                      <a:pt x="875" y="26"/>
                      <a:pt x="867" y="1"/>
                      <a:pt x="850" y="1"/>
                    </a:cubicBezTo>
                    <a:cubicBezTo>
                      <a:pt x="847" y="1"/>
                      <a:pt x="845" y="1"/>
                      <a:pt x="84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4963825" y="1938350"/>
                <a:ext cx="19300" cy="8800"/>
              </a:xfrm>
              <a:custGeom>
                <a:rect b="b" l="l" r="r" t="t"/>
                <a:pathLst>
                  <a:path extrusionOk="0" h="352" w="772">
                    <a:moveTo>
                      <a:pt x="751" y="1"/>
                    </a:moveTo>
                    <a:cubicBezTo>
                      <a:pt x="749" y="1"/>
                      <a:pt x="748" y="1"/>
                      <a:pt x="747" y="1"/>
                    </a:cubicBezTo>
                    <a:cubicBezTo>
                      <a:pt x="684" y="14"/>
                      <a:pt x="627" y="42"/>
                      <a:pt x="569" y="69"/>
                    </a:cubicBezTo>
                    <a:cubicBezTo>
                      <a:pt x="508" y="95"/>
                      <a:pt x="447" y="122"/>
                      <a:pt x="387" y="149"/>
                    </a:cubicBezTo>
                    <a:cubicBezTo>
                      <a:pt x="266" y="203"/>
                      <a:pt x="144" y="257"/>
                      <a:pt x="23" y="310"/>
                    </a:cubicBezTo>
                    <a:cubicBezTo>
                      <a:pt x="0" y="321"/>
                      <a:pt x="15" y="352"/>
                      <a:pt x="36" y="352"/>
                    </a:cubicBezTo>
                    <a:cubicBezTo>
                      <a:pt x="39" y="352"/>
                      <a:pt x="42" y="351"/>
                      <a:pt x="46" y="350"/>
                    </a:cubicBezTo>
                    <a:cubicBezTo>
                      <a:pt x="165" y="297"/>
                      <a:pt x="285" y="246"/>
                      <a:pt x="405" y="194"/>
                    </a:cubicBezTo>
                    <a:lnTo>
                      <a:pt x="581" y="117"/>
                    </a:lnTo>
                    <a:cubicBezTo>
                      <a:pt x="643" y="91"/>
                      <a:pt x="704" y="68"/>
                      <a:pt x="758" y="28"/>
                    </a:cubicBezTo>
                    <a:cubicBezTo>
                      <a:pt x="771" y="19"/>
                      <a:pt x="765" y="1"/>
                      <a:pt x="751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4959675" y="1926600"/>
                <a:ext cx="9600" cy="23475"/>
              </a:xfrm>
              <a:custGeom>
                <a:rect b="b" l="l" r="r" t="t"/>
                <a:pathLst>
                  <a:path extrusionOk="0" h="939" w="384">
                    <a:moveTo>
                      <a:pt x="369" y="1"/>
                    </a:moveTo>
                    <a:cubicBezTo>
                      <a:pt x="365" y="1"/>
                      <a:pt x="361" y="2"/>
                      <a:pt x="358" y="7"/>
                    </a:cubicBezTo>
                    <a:cubicBezTo>
                      <a:pt x="322" y="74"/>
                      <a:pt x="301" y="151"/>
                      <a:pt x="275" y="222"/>
                    </a:cubicBezTo>
                    <a:cubicBezTo>
                      <a:pt x="247" y="301"/>
                      <a:pt x="220" y="380"/>
                      <a:pt x="190" y="457"/>
                    </a:cubicBezTo>
                    <a:cubicBezTo>
                      <a:pt x="133" y="610"/>
                      <a:pt x="72" y="761"/>
                      <a:pt x="7" y="911"/>
                    </a:cubicBezTo>
                    <a:cubicBezTo>
                      <a:pt x="1" y="926"/>
                      <a:pt x="16" y="939"/>
                      <a:pt x="30" y="939"/>
                    </a:cubicBezTo>
                    <a:cubicBezTo>
                      <a:pt x="36" y="939"/>
                      <a:pt x="43" y="935"/>
                      <a:pt x="46" y="928"/>
                    </a:cubicBezTo>
                    <a:cubicBezTo>
                      <a:pt x="111" y="779"/>
                      <a:pt x="172" y="628"/>
                      <a:pt x="231" y="477"/>
                    </a:cubicBezTo>
                    <a:cubicBezTo>
                      <a:pt x="260" y="401"/>
                      <a:pt x="288" y="325"/>
                      <a:pt x="314" y="250"/>
                    </a:cubicBezTo>
                    <a:cubicBezTo>
                      <a:pt x="341" y="174"/>
                      <a:pt x="372" y="94"/>
                      <a:pt x="383" y="14"/>
                    </a:cubicBezTo>
                    <a:cubicBezTo>
                      <a:pt x="384" y="6"/>
                      <a:pt x="377" y="1"/>
                      <a:pt x="369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4949850" y="1928900"/>
                <a:ext cx="6200" cy="18850"/>
              </a:xfrm>
              <a:custGeom>
                <a:rect b="b" l="l" r="r" t="t"/>
                <a:pathLst>
                  <a:path extrusionOk="0" h="754" w="248">
                    <a:moveTo>
                      <a:pt x="15" y="1"/>
                    </a:moveTo>
                    <a:cubicBezTo>
                      <a:pt x="8" y="1"/>
                      <a:pt x="1" y="7"/>
                      <a:pt x="2" y="17"/>
                    </a:cubicBezTo>
                    <a:cubicBezTo>
                      <a:pt x="23" y="141"/>
                      <a:pt x="61" y="260"/>
                      <a:pt x="96" y="379"/>
                    </a:cubicBezTo>
                    <a:cubicBezTo>
                      <a:pt x="131" y="500"/>
                      <a:pt x="166" y="619"/>
                      <a:pt x="201" y="739"/>
                    </a:cubicBezTo>
                    <a:cubicBezTo>
                      <a:pt x="204" y="749"/>
                      <a:pt x="213" y="754"/>
                      <a:pt x="221" y="754"/>
                    </a:cubicBezTo>
                    <a:cubicBezTo>
                      <a:pt x="234" y="754"/>
                      <a:pt x="247" y="744"/>
                      <a:pt x="242" y="728"/>
                    </a:cubicBezTo>
                    <a:cubicBezTo>
                      <a:pt x="208" y="607"/>
                      <a:pt x="175" y="488"/>
                      <a:pt x="141" y="367"/>
                    </a:cubicBezTo>
                    <a:cubicBezTo>
                      <a:pt x="107" y="247"/>
                      <a:pt x="76" y="126"/>
                      <a:pt x="28" y="10"/>
                    </a:cubicBezTo>
                    <a:cubicBezTo>
                      <a:pt x="25" y="4"/>
                      <a:pt x="20" y="1"/>
                      <a:pt x="15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4933675" y="1941675"/>
                <a:ext cx="21350" cy="7900"/>
              </a:xfrm>
              <a:custGeom>
                <a:rect b="b" l="l" r="r" t="t"/>
                <a:pathLst>
                  <a:path extrusionOk="0" h="316" w="854">
                    <a:moveTo>
                      <a:pt x="22" y="1"/>
                    </a:moveTo>
                    <a:cubicBezTo>
                      <a:pt x="0" y="1"/>
                      <a:pt x="0" y="34"/>
                      <a:pt x="19" y="41"/>
                    </a:cubicBezTo>
                    <a:cubicBezTo>
                      <a:pt x="145" y="95"/>
                      <a:pt x="283" y="126"/>
                      <a:pt x="413" y="170"/>
                    </a:cubicBezTo>
                    <a:cubicBezTo>
                      <a:pt x="545" y="213"/>
                      <a:pt x="675" y="261"/>
                      <a:pt x="804" y="314"/>
                    </a:cubicBezTo>
                    <a:cubicBezTo>
                      <a:pt x="808" y="315"/>
                      <a:pt x="812" y="316"/>
                      <a:pt x="815" y="316"/>
                    </a:cubicBezTo>
                    <a:cubicBezTo>
                      <a:pt x="844" y="316"/>
                      <a:pt x="854" y="267"/>
                      <a:pt x="821" y="254"/>
                    </a:cubicBezTo>
                    <a:cubicBezTo>
                      <a:pt x="691" y="201"/>
                      <a:pt x="558" y="151"/>
                      <a:pt x="424" y="107"/>
                    </a:cubicBezTo>
                    <a:cubicBezTo>
                      <a:pt x="294" y="64"/>
                      <a:pt x="162" y="16"/>
                      <a:pt x="25" y="1"/>
                    </a:cubicBezTo>
                    <a:cubicBezTo>
                      <a:pt x="24" y="1"/>
                      <a:pt x="23" y="1"/>
                      <a:pt x="2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4932900" y="1949200"/>
                <a:ext cx="22700" cy="9225"/>
              </a:xfrm>
              <a:custGeom>
                <a:rect b="b" l="l" r="r" t="t"/>
                <a:pathLst>
                  <a:path extrusionOk="0" h="369" w="908">
                    <a:moveTo>
                      <a:pt x="868" y="1"/>
                    </a:moveTo>
                    <a:cubicBezTo>
                      <a:pt x="864" y="1"/>
                      <a:pt x="860" y="1"/>
                      <a:pt x="856" y="3"/>
                    </a:cubicBezTo>
                    <a:cubicBezTo>
                      <a:pt x="716" y="53"/>
                      <a:pt x="576" y="103"/>
                      <a:pt x="436" y="153"/>
                    </a:cubicBezTo>
                    <a:cubicBezTo>
                      <a:pt x="367" y="179"/>
                      <a:pt x="298" y="202"/>
                      <a:pt x="230" y="228"/>
                    </a:cubicBezTo>
                    <a:cubicBezTo>
                      <a:pt x="162" y="254"/>
                      <a:pt x="89" y="275"/>
                      <a:pt x="28" y="316"/>
                    </a:cubicBezTo>
                    <a:cubicBezTo>
                      <a:pt x="1" y="334"/>
                      <a:pt x="16" y="368"/>
                      <a:pt x="45" y="368"/>
                    </a:cubicBezTo>
                    <a:cubicBezTo>
                      <a:pt x="46" y="368"/>
                      <a:pt x="48" y="368"/>
                      <a:pt x="50" y="368"/>
                    </a:cubicBezTo>
                    <a:cubicBezTo>
                      <a:pt x="125" y="358"/>
                      <a:pt x="197" y="325"/>
                      <a:pt x="266" y="300"/>
                    </a:cubicBezTo>
                    <a:cubicBezTo>
                      <a:pt x="333" y="275"/>
                      <a:pt x="398" y="249"/>
                      <a:pt x="464" y="223"/>
                    </a:cubicBezTo>
                    <a:cubicBezTo>
                      <a:pt x="600" y="171"/>
                      <a:pt x="737" y="117"/>
                      <a:pt x="873" y="65"/>
                    </a:cubicBezTo>
                    <a:cubicBezTo>
                      <a:pt x="908" y="52"/>
                      <a:pt x="899" y="1"/>
                      <a:pt x="86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4934000" y="1953650"/>
                <a:ext cx="19375" cy="12400"/>
              </a:xfrm>
              <a:custGeom>
                <a:rect b="b" l="l" r="r" t="t"/>
                <a:pathLst>
                  <a:path extrusionOk="0" h="496" w="775">
                    <a:moveTo>
                      <a:pt x="735" y="1"/>
                    </a:moveTo>
                    <a:cubicBezTo>
                      <a:pt x="731" y="1"/>
                      <a:pt x="727" y="2"/>
                      <a:pt x="723" y="4"/>
                    </a:cubicBezTo>
                    <a:cubicBezTo>
                      <a:pt x="595" y="70"/>
                      <a:pt x="469" y="142"/>
                      <a:pt x="348" y="220"/>
                    </a:cubicBezTo>
                    <a:cubicBezTo>
                      <a:pt x="288" y="256"/>
                      <a:pt x="229" y="296"/>
                      <a:pt x="172" y="335"/>
                    </a:cubicBezTo>
                    <a:cubicBezTo>
                      <a:pt x="116" y="373"/>
                      <a:pt x="49" y="413"/>
                      <a:pt x="9" y="467"/>
                    </a:cubicBezTo>
                    <a:cubicBezTo>
                      <a:pt x="1" y="478"/>
                      <a:pt x="12" y="496"/>
                      <a:pt x="25" y="496"/>
                    </a:cubicBezTo>
                    <a:cubicBezTo>
                      <a:pt x="27" y="496"/>
                      <a:pt x="29" y="495"/>
                      <a:pt x="30" y="495"/>
                    </a:cubicBezTo>
                    <a:cubicBezTo>
                      <a:pt x="92" y="472"/>
                      <a:pt x="147" y="423"/>
                      <a:pt x="201" y="386"/>
                    </a:cubicBezTo>
                    <a:cubicBezTo>
                      <a:pt x="261" y="345"/>
                      <a:pt x="321" y="303"/>
                      <a:pt x="382" y="264"/>
                    </a:cubicBezTo>
                    <a:cubicBezTo>
                      <a:pt x="501" y="188"/>
                      <a:pt x="624" y="116"/>
                      <a:pt x="749" y="49"/>
                    </a:cubicBezTo>
                    <a:cubicBezTo>
                      <a:pt x="775" y="35"/>
                      <a:pt x="759" y="1"/>
                      <a:pt x="735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4947225" y="1951475"/>
                <a:ext cx="14625" cy="25400"/>
              </a:xfrm>
              <a:custGeom>
                <a:rect b="b" l="l" r="r" t="t"/>
                <a:pathLst>
                  <a:path extrusionOk="0" h="1016" w="585">
                    <a:moveTo>
                      <a:pt x="544" y="1"/>
                    </a:moveTo>
                    <a:cubicBezTo>
                      <a:pt x="536" y="1"/>
                      <a:pt x="527" y="4"/>
                      <a:pt x="521" y="13"/>
                    </a:cubicBezTo>
                    <a:cubicBezTo>
                      <a:pt x="415" y="168"/>
                      <a:pt x="317" y="328"/>
                      <a:pt x="227" y="492"/>
                    </a:cubicBezTo>
                    <a:cubicBezTo>
                      <a:pt x="182" y="575"/>
                      <a:pt x="140" y="659"/>
                      <a:pt x="98" y="744"/>
                    </a:cubicBezTo>
                    <a:cubicBezTo>
                      <a:pt x="78" y="787"/>
                      <a:pt x="58" y="830"/>
                      <a:pt x="40" y="873"/>
                    </a:cubicBezTo>
                    <a:cubicBezTo>
                      <a:pt x="24" y="911"/>
                      <a:pt x="2" y="948"/>
                      <a:pt x="2" y="989"/>
                    </a:cubicBezTo>
                    <a:cubicBezTo>
                      <a:pt x="1" y="1005"/>
                      <a:pt x="15" y="1015"/>
                      <a:pt x="29" y="1015"/>
                    </a:cubicBezTo>
                    <a:cubicBezTo>
                      <a:pt x="35" y="1015"/>
                      <a:pt x="42" y="1013"/>
                      <a:pt x="47" y="1008"/>
                    </a:cubicBezTo>
                    <a:cubicBezTo>
                      <a:pt x="78" y="977"/>
                      <a:pt x="90" y="932"/>
                      <a:pt x="108" y="893"/>
                    </a:cubicBezTo>
                    <a:cubicBezTo>
                      <a:pt x="127" y="850"/>
                      <a:pt x="147" y="807"/>
                      <a:pt x="167" y="763"/>
                    </a:cubicBezTo>
                    <a:cubicBezTo>
                      <a:pt x="206" y="680"/>
                      <a:pt x="246" y="598"/>
                      <a:pt x="289" y="518"/>
                    </a:cubicBezTo>
                    <a:cubicBezTo>
                      <a:pt x="374" y="355"/>
                      <a:pt x="468" y="196"/>
                      <a:pt x="570" y="42"/>
                    </a:cubicBezTo>
                    <a:cubicBezTo>
                      <a:pt x="584" y="21"/>
                      <a:pt x="564" y="1"/>
                      <a:pt x="544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4955100" y="1958325"/>
                <a:ext cx="6075" cy="17525"/>
              </a:xfrm>
              <a:custGeom>
                <a:rect b="b" l="l" r="r" t="t"/>
                <a:pathLst>
                  <a:path extrusionOk="0" h="701" w="243">
                    <a:moveTo>
                      <a:pt x="209" y="0"/>
                    </a:moveTo>
                    <a:cubicBezTo>
                      <a:pt x="198" y="0"/>
                      <a:pt x="188" y="6"/>
                      <a:pt x="183" y="20"/>
                    </a:cubicBezTo>
                    <a:cubicBezTo>
                      <a:pt x="151" y="130"/>
                      <a:pt x="119" y="242"/>
                      <a:pt x="86" y="354"/>
                    </a:cubicBezTo>
                    <a:cubicBezTo>
                      <a:pt x="71" y="407"/>
                      <a:pt x="55" y="461"/>
                      <a:pt x="40" y="515"/>
                    </a:cubicBezTo>
                    <a:cubicBezTo>
                      <a:pt x="24" y="570"/>
                      <a:pt x="2" y="626"/>
                      <a:pt x="1" y="683"/>
                    </a:cubicBezTo>
                    <a:cubicBezTo>
                      <a:pt x="1" y="694"/>
                      <a:pt x="10" y="700"/>
                      <a:pt x="19" y="700"/>
                    </a:cubicBezTo>
                    <a:cubicBezTo>
                      <a:pt x="25" y="700"/>
                      <a:pt x="31" y="698"/>
                      <a:pt x="35" y="692"/>
                    </a:cubicBezTo>
                    <a:cubicBezTo>
                      <a:pt x="65" y="643"/>
                      <a:pt x="76" y="584"/>
                      <a:pt x="92" y="529"/>
                    </a:cubicBezTo>
                    <a:lnTo>
                      <a:pt x="139" y="368"/>
                    </a:lnTo>
                    <a:lnTo>
                      <a:pt x="237" y="34"/>
                    </a:lnTo>
                    <a:cubicBezTo>
                      <a:pt x="242" y="14"/>
                      <a:pt x="226" y="0"/>
                      <a:pt x="20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5035875" y="1822125"/>
                <a:ext cx="21525" cy="33450"/>
              </a:xfrm>
              <a:custGeom>
                <a:rect b="b" l="l" r="r" t="t"/>
                <a:pathLst>
                  <a:path extrusionOk="0" h="1338" w="861">
                    <a:moveTo>
                      <a:pt x="654" y="0"/>
                    </a:moveTo>
                    <a:cubicBezTo>
                      <a:pt x="506" y="0"/>
                      <a:pt x="299" y="221"/>
                      <a:pt x="162" y="540"/>
                    </a:cubicBezTo>
                    <a:cubicBezTo>
                      <a:pt x="7" y="902"/>
                      <a:pt x="0" y="1253"/>
                      <a:pt x="149" y="1325"/>
                    </a:cubicBezTo>
                    <a:cubicBezTo>
                      <a:pt x="167" y="1333"/>
                      <a:pt x="186" y="1337"/>
                      <a:pt x="207" y="1337"/>
                    </a:cubicBezTo>
                    <a:cubicBezTo>
                      <a:pt x="356" y="1337"/>
                      <a:pt x="562" y="1117"/>
                      <a:pt x="699" y="798"/>
                    </a:cubicBezTo>
                    <a:cubicBezTo>
                      <a:pt x="855" y="436"/>
                      <a:pt x="861" y="85"/>
                      <a:pt x="712" y="13"/>
                    </a:cubicBezTo>
                    <a:cubicBezTo>
                      <a:pt x="694" y="4"/>
                      <a:pt x="675" y="0"/>
                      <a:pt x="654" y="0"/>
                    </a:cubicBezTo>
                    <a:close/>
                  </a:path>
                </a:pathLst>
              </a:custGeom>
              <a:solidFill>
                <a:srgbClr val="FDC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5035875" y="1822125"/>
                <a:ext cx="21525" cy="33450"/>
              </a:xfrm>
              <a:custGeom>
                <a:rect b="b" l="l" r="r" t="t"/>
                <a:pathLst>
                  <a:path extrusionOk="0" h="1338" w="861">
                    <a:moveTo>
                      <a:pt x="654" y="0"/>
                    </a:moveTo>
                    <a:cubicBezTo>
                      <a:pt x="506" y="0"/>
                      <a:pt x="299" y="221"/>
                      <a:pt x="162" y="540"/>
                    </a:cubicBezTo>
                    <a:cubicBezTo>
                      <a:pt x="7" y="902"/>
                      <a:pt x="0" y="1253"/>
                      <a:pt x="149" y="1325"/>
                    </a:cubicBezTo>
                    <a:cubicBezTo>
                      <a:pt x="167" y="1333"/>
                      <a:pt x="186" y="1337"/>
                      <a:pt x="207" y="1337"/>
                    </a:cubicBezTo>
                    <a:cubicBezTo>
                      <a:pt x="356" y="1337"/>
                      <a:pt x="562" y="1117"/>
                      <a:pt x="699" y="798"/>
                    </a:cubicBezTo>
                    <a:cubicBezTo>
                      <a:pt x="855" y="436"/>
                      <a:pt x="861" y="85"/>
                      <a:pt x="712" y="13"/>
                    </a:cubicBezTo>
                    <a:cubicBezTo>
                      <a:pt x="694" y="4"/>
                      <a:pt x="675" y="0"/>
                      <a:pt x="654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5037525" y="1839150"/>
                <a:ext cx="36675" cy="18350"/>
              </a:xfrm>
              <a:custGeom>
                <a:rect b="b" l="l" r="r" t="t"/>
                <a:pathLst>
                  <a:path extrusionOk="0" h="734" w="1467">
                    <a:moveTo>
                      <a:pt x="1088" y="0"/>
                    </a:moveTo>
                    <a:cubicBezTo>
                      <a:pt x="953" y="0"/>
                      <a:pt x="790" y="30"/>
                      <a:pt x="622" y="90"/>
                    </a:cubicBezTo>
                    <a:cubicBezTo>
                      <a:pt x="251" y="224"/>
                      <a:pt x="1" y="455"/>
                      <a:pt x="63" y="608"/>
                    </a:cubicBezTo>
                    <a:cubicBezTo>
                      <a:pt x="96" y="691"/>
                      <a:pt x="216" y="734"/>
                      <a:pt x="377" y="734"/>
                    </a:cubicBezTo>
                    <a:cubicBezTo>
                      <a:pt x="513" y="734"/>
                      <a:pt x="677" y="704"/>
                      <a:pt x="846" y="644"/>
                    </a:cubicBezTo>
                    <a:cubicBezTo>
                      <a:pt x="1216" y="511"/>
                      <a:pt x="1467" y="279"/>
                      <a:pt x="1405" y="127"/>
                    </a:cubicBezTo>
                    <a:cubicBezTo>
                      <a:pt x="1371" y="43"/>
                      <a:pt x="1251" y="0"/>
                      <a:pt x="1088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5037825" y="1850925"/>
                <a:ext cx="36725" cy="20550"/>
              </a:xfrm>
              <a:custGeom>
                <a:rect b="b" l="l" r="r" t="t"/>
                <a:pathLst>
                  <a:path extrusionOk="0" h="822" w="1469">
                    <a:moveTo>
                      <a:pt x="289" y="1"/>
                    </a:moveTo>
                    <a:cubicBezTo>
                      <a:pt x="171" y="1"/>
                      <a:pt x="87" y="33"/>
                      <a:pt x="60" y="97"/>
                    </a:cubicBezTo>
                    <a:cubicBezTo>
                      <a:pt x="0" y="244"/>
                      <a:pt x="253" y="503"/>
                      <a:pt x="625" y="675"/>
                    </a:cubicBezTo>
                    <a:cubicBezTo>
                      <a:pt x="832" y="772"/>
                      <a:pt x="1032" y="821"/>
                      <a:pt x="1179" y="821"/>
                    </a:cubicBezTo>
                    <a:cubicBezTo>
                      <a:pt x="1297" y="821"/>
                      <a:pt x="1382" y="789"/>
                      <a:pt x="1409" y="724"/>
                    </a:cubicBezTo>
                    <a:cubicBezTo>
                      <a:pt x="1469" y="579"/>
                      <a:pt x="1216" y="319"/>
                      <a:pt x="844" y="146"/>
                    </a:cubicBezTo>
                    <a:cubicBezTo>
                      <a:pt x="637" y="50"/>
                      <a:pt x="437" y="1"/>
                      <a:pt x="289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5036475" y="1852700"/>
                <a:ext cx="21875" cy="34725"/>
              </a:xfrm>
              <a:custGeom>
                <a:rect b="b" l="l" r="r" t="t"/>
                <a:pathLst>
                  <a:path extrusionOk="0" h="1389" w="875">
                    <a:moveTo>
                      <a:pt x="191" y="1"/>
                    </a:moveTo>
                    <a:cubicBezTo>
                      <a:pt x="176" y="1"/>
                      <a:pt x="162" y="3"/>
                      <a:pt x="149" y="8"/>
                    </a:cubicBezTo>
                    <a:cubicBezTo>
                      <a:pt x="1" y="63"/>
                      <a:pt x="11" y="416"/>
                      <a:pt x="170" y="795"/>
                    </a:cubicBezTo>
                    <a:cubicBezTo>
                      <a:pt x="316" y="1140"/>
                      <a:pt x="535" y="1389"/>
                      <a:pt x="685" y="1389"/>
                    </a:cubicBezTo>
                    <a:cubicBezTo>
                      <a:pt x="700" y="1389"/>
                      <a:pt x="714" y="1386"/>
                      <a:pt x="727" y="1382"/>
                    </a:cubicBezTo>
                    <a:cubicBezTo>
                      <a:pt x="875" y="1326"/>
                      <a:pt x="865" y="974"/>
                      <a:pt x="706" y="594"/>
                    </a:cubicBezTo>
                    <a:cubicBezTo>
                      <a:pt x="560" y="249"/>
                      <a:pt x="340" y="1"/>
                      <a:pt x="19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5024175" y="1852900"/>
                <a:ext cx="20875" cy="33825"/>
              </a:xfrm>
              <a:custGeom>
                <a:rect b="b" l="l" r="r" t="t"/>
                <a:pathLst>
                  <a:path extrusionOk="0" h="1353" w="835">
                    <a:moveTo>
                      <a:pt x="626" y="0"/>
                    </a:moveTo>
                    <a:cubicBezTo>
                      <a:pt x="477" y="0"/>
                      <a:pt x="274" y="228"/>
                      <a:pt x="145" y="555"/>
                    </a:cubicBezTo>
                    <a:cubicBezTo>
                      <a:pt x="0" y="922"/>
                      <a:pt x="5" y="1274"/>
                      <a:pt x="155" y="1341"/>
                    </a:cubicBezTo>
                    <a:cubicBezTo>
                      <a:pt x="172" y="1349"/>
                      <a:pt x="190" y="1352"/>
                      <a:pt x="209" y="1352"/>
                    </a:cubicBezTo>
                    <a:cubicBezTo>
                      <a:pt x="358" y="1352"/>
                      <a:pt x="561" y="1124"/>
                      <a:pt x="689" y="798"/>
                    </a:cubicBezTo>
                    <a:cubicBezTo>
                      <a:pt x="834" y="431"/>
                      <a:pt x="830" y="79"/>
                      <a:pt x="680" y="11"/>
                    </a:cubicBezTo>
                    <a:cubicBezTo>
                      <a:pt x="663" y="4"/>
                      <a:pt x="645" y="0"/>
                      <a:pt x="626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5006900" y="1851125"/>
                <a:ext cx="36475" cy="18900"/>
              </a:xfrm>
              <a:custGeom>
                <a:rect b="b" l="l" r="r" t="t"/>
                <a:pathLst>
                  <a:path extrusionOk="0" h="756" w="1459">
                    <a:moveTo>
                      <a:pt x="1099" y="0"/>
                    </a:moveTo>
                    <a:cubicBezTo>
                      <a:pt x="960" y="0"/>
                      <a:pt x="787" y="35"/>
                      <a:pt x="609" y="104"/>
                    </a:cubicBezTo>
                    <a:cubicBezTo>
                      <a:pt x="244" y="248"/>
                      <a:pt x="1" y="488"/>
                      <a:pt x="66" y="639"/>
                    </a:cubicBezTo>
                    <a:cubicBezTo>
                      <a:pt x="101" y="717"/>
                      <a:pt x="211" y="756"/>
                      <a:pt x="360" y="756"/>
                    </a:cubicBezTo>
                    <a:cubicBezTo>
                      <a:pt x="499" y="756"/>
                      <a:pt x="673" y="721"/>
                      <a:pt x="850" y="652"/>
                    </a:cubicBezTo>
                    <a:cubicBezTo>
                      <a:pt x="1215" y="509"/>
                      <a:pt x="1459" y="269"/>
                      <a:pt x="1393" y="118"/>
                    </a:cubicBezTo>
                    <a:cubicBezTo>
                      <a:pt x="1358" y="40"/>
                      <a:pt x="1248" y="0"/>
                      <a:pt x="109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5006000" y="1837725"/>
                <a:ext cx="36900" cy="19925"/>
              </a:xfrm>
              <a:custGeom>
                <a:rect b="b" l="l" r="r" t="t"/>
                <a:pathLst>
                  <a:path extrusionOk="0" h="797" w="1476">
                    <a:moveTo>
                      <a:pt x="303" y="1"/>
                    </a:moveTo>
                    <a:cubicBezTo>
                      <a:pt x="174" y="1"/>
                      <a:pt x="82" y="35"/>
                      <a:pt x="56" y="105"/>
                    </a:cubicBezTo>
                    <a:cubicBezTo>
                      <a:pt x="0" y="253"/>
                      <a:pt x="260" y="505"/>
                      <a:pt x="637" y="667"/>
                    </a:cubicBezTo>
                    <a:cubicBezTo>
                      <a:pt x="836" y="753"/>
                      <a:pt x="1028" y="797"/>
                      <a:pt x="1173" y="797"/>
                    </a:cubicBezTo>
                    <a:cubicBezTo>
                      <a:pt x="1302" y="797"/>
                      <a:pt x="1394" y="763"/>
                      <a:pt x="1420" y="693"/>
                    </a:cubicBezTo>
                    <a:cubicBezTo>
                      <a:pt x="1476" y="545"/>
                      <a:pt x="1216" y="293"/>
                      <a:pt x="839" y="130"/>
                    </a:cubicBezTo>
                    <a:cubicBezTo>
                      <a:pt x="640" y="44"/>
                      <a:pt x="448" y="1"/>
                      <a:pt x="303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5021575" y="1821375"/>
                <a:ext cx="22725" cy="34400"/>
              </a:xfrm>
              <a:custGeom>
                <a:rect b="b" l="l" r="r" t="t"/>
                <a:pathLst>
                  <a:path extrusionOk="0" h="1376" w="909">
                    <a:moveTo>
                      <a:pt x="192" y="0"/>
                    </a:moveTo>
                    <a:cubicBezTo>
                      <a:pt x="176" y="0"/>
                      <a:pt x="161" y="3"/>
                      <a:pt x="146" y="9"/>
                    </a:cubicBezTo>
                    <a:cubicBezTo>
                      <a:pt x="1" y="68"/>
                      <a:pt x="21" y="421"/>
                      <a:pt x="191" y="796"/>
                    </a:cubicBezTo>
                    <a:cubicBezTo>
                      <a:pt x="344" y="1134"/>
                      <a:pt x="568" y="1376"/>
                      <a:pt x="717" y="1376"/>
                    </a:cubicBezTo>
                    <a:cubicBezTo>
                      <a:pt x="733" y="1376"/>
                      <a:pt x="749" y="1373"/>
                      <a:pt x="763" y="1367"/>
                    </a:cubicBezTo>
                    <a:cubicBezTo>
                      <a:pt x="909" y="1307"/>
                      <a:pt x="889" y="955"/>
                      <a:pt x="718" y="579"/>
                    </a:cubicBezTo>
                    <a:cubicBezTo>
                      <a:pt x="565" y="241"/>
                      <a:pt x="342" y="0"/>
                      <a:pt x="192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7"/>
              <p:cNvSpPr/>
              <p:nvPr/>
            </p:nvSpPr>
            <p:spPr>
              <a:xfrm>
                <a:off x="5029250" y="1844275"/>
                <a:ext cx="21000" cy="18600"/>
              </a:xfrm>
              <a:custGeom>
                <a:rect b="b" l="l" r="r" t="t"/>
                <a:pathLst>
                  <a:path extrusionOk="0" h="744" w="840">
                    <a:moveTo>
                      <a:pt x="398" y="0"/>
                    </a:moveTo>
                    <a:cubicBezTo>
                      <a:pt x="262" y="0"/>
                      <a:pt x="136" y="77"/>
                      <a:pt x="80" y="208"/>
                    </a:cubicBezTo>
                    <a:cubicBezTo>
                      <a:pt x="0" y="391"/>
                      <a:pt x="88" y="615"/>
                      <a:pt x="277" y="705"/>
                    </a:cubicBezTo>
                    <a:cubicBezTo>
                      <a:pt x="331" y="731"/>
                      <a:pt x="387" y="743"/>
                      <a:pt x="442" y="743"/>
                    </a:cubicBezTo>
                    <a:cubicBezTo>
                      <a:pt x="578" y="743"/>
                      <a:pt x="705" y="667"/>
                      <a:pt x="761" y="535"/>
                    </a:cubicBezTo>
                    <a:cubicBezTo>
                      <a:pt x="840" y="351"/>
                      <a:pt x="752" y="129"/>
                      <a:pt x="563" y="39"/>
                    </a:cubicBezTo>
                    <a:cubicBezTo>
                      <a:pt x="509" y="13"/>
                      <a:pt x="453" y="0"/>
                      <a:pt x="398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5039250" y="1851225"/>
                <a:ext cx="9725" cy="23300"/>
              </a:xfrm>
              <a:custGeom>
                <a:rect b="b" l="l" r="r" t="t"/>
                <a:pathLst>
                  <a:path extrusionOk="0" h="932" w="389">
                    <a:moveTo>
                      <a:pt x="29" y="0"/>
                    </a:moveTo>
                    <a:cubicBezTo>
                      <a:pt x="15" y="0"/>
                      <a:pt x="0" y="17"/>
                      <a:pt x="8" y="34"/>
                    </a:cubicBezTo>
                    <a:cubicBezTo>
                      <a:pt x="72" y="183"/>
                      <a:pt x="134" y="334"/>
                      <a:pt x="194" y="487"/>
                    </a:cubicBezTo>
                    <a:cubicBezTo>
                      <a:pt x="223" y="561"/>
                      <a:pt x="251" y="636"/>
                      <a:pt x="278" y="711"/>
                    </a:cubicBezTo>
                    <a:cubicBezTo>
                      <a:pt x="303" y="780"/>
                      <a:pt x="322" y="860"/>
                      <a:pt x="360" y="924"/>
                    </a:cubicBezTo>
                    <a:cubicBezTo>
                      <a:pt x="363" y="929"/>
                      <a:pt x="367" y="931"/>
                      <a:pt x="371" y="931"/>
                    </a:cubicBezTo>
                    <a:cubicBezTo>
                      <a:pt x="380" y="931"/>
                      <a:pt x="388" y="922"/>
                      <a:pt x="387" y="911"/>
                    </a:cubicBezTo>
                    <a:cubicBezTo>
                      <a:pt x="376" y="835"/>
                      <a:pt x="339" y="756"/>
                      <a:pt x="313" y="684"/>
                    </a:cubicBezTo>
                    <a:cubicBezTo>
                      <a:pt x="285" y="606"/>
                      <a:pt x="256" y="529"/>
                      <a:pt x="226" y="451"/>
                    </a:cubicBezTo>
                    <a:cubicBezTo>
                      <a:pt x="168" y="304"/>
                      <a:pt x="108" y="157"/>
                      <a:pt x="45" y="12"/>
                    </a:cubicBezTo>
                    <a:cubicBezTo>
                      <a:pt x="42" y="4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5043150" y="1856600"/>
                <a:ext cx="9925" cy="17025"/>
              </a:xfrm>
              <a:custGeom>
                <a:rect b="b" l="l" r="r" t="t"/>
                <a:pathLst>
                  <a:path extrusionOk="0" h="681" w="397">
                    <a:moveTo>
                      <a:pt x="24" y="0"/>
                    </a:moveTo>
                    <a:cubicBezTo>
                      <a:pt x="13" y="0"/>
                      <a:pt x="1" y="13"/>
                      <a:pt x="8" y="26"/>
                    </a:cubicBezTo>
                    <a:cubicBezTo>
                      <a:pt x="68" y="136"/>
                      <a:pt x="129" y="247"/>
                      <a:pt x="189" y="357"/>
                    </a:cubicBezTo>
                    <a:cubicBezTo>
                      <a:pt x="219" y="411"/>
                      <a:pt x="248" y="465"/>
                      <a:pt x="278" y="520"/>
                    </a:cubicBezTo>
                    <a:cubicBezTo>
                      <a:pt x="307" y="573"/>
                      <a:pt x="334" y="628"/>
                      <a:pt x="370" y="676"/>
                    </a:cubicBezTo>
                    <a:cubicBezTo>
                      <a:pt x="373" y="679"/>
                      <a:pt x="376" y="680"/>
                      <a:pt x="379" y="680"/>
                    </a:cubicBezTo>
                    <a:cubicBezTo>
                      <a:pt x="388" y="680"/>
                      <a:pt x="396" y="672"/>
                      <a:pt x="393" y="663"/>
                    </a:cubicBezTo>
                    <a:cubicBezTo>
                      <a:pt x="372" y="606"/>
                      <a:pt x="340" y="553"/>
                      <a:pt x="310" y="501"/>
                    </a:cubicBezTo>
                    <a:cubicBezTo>
                      <a:pt x="281" y="447"/>
                      <a:pt x="251" y="393"/>
                      <a:pt x="220" y="338"/>
                    </a:cubicBezTo>
                    <a:cubicBezTo>
                      <a:pt x="159" y="228"/>
                      <a:pt x="99" y="118"/>
                      <a:pt x="38" y="8"/>
                    </a:cubicBezTo>
                    <a:cubicBezTo>
                      <a:pt x="35" y="3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5046550" y="1856200"/>
                <a:ext cx="15350" cy="9100"/>
              </a:xfrm>
              <a:custGeom>
                <a:rect b="b" l="l" r="r" t="t"/>
                <a:pathLst>
                  <a:path extrusionOk="0" h="364" w="614">
                    <a:moveTo>
                      <a:pt x="32" y="1"/>
                    </a:moveTo>
                    <a:cubicBezTo>
                      <a:pt x="13" y="1"/>
                      <a:pt x="0" y="30"/>
                      <a:pt x="21" y="44"/>
                    </a:cubicBezTo>
                    <a:cubicBezTo>
                      <a:pt x="111" y="103"/>
                      <a:pt x="205" y="161"/>
                      <a:pt x="299" y="215"/>
                    </a:cubicBezTo>
                    <a:cubicBezTo>
                      <a:pt x="344" y="242"/>
                      <a:pt x="390" y="267"/>
                      <a:pt x="436" y="292"/>
                    </a:cubicBezTo>
                    <a:cubicBezTo>
                      <a:pt x="482" y="318"/>
                      <a:pt x="531" y="353"/>
                      <a:pt x="583" y="363"/>
                    </a:cubicBezTo>
                    <a:cubicBezTo>
                      <a:pt x="584" y="363"/>
                      <a:pt x="585" y="364"/>
                      <a:pt x="587" y="364"/>
                    </a:cubicBezTo>
                    <a:cubicBezTo>
                      <a:pt x="602" y="364"/>
                      <a:pt x="613" y="346"/>
                      <a:pt x="600" y="333"/>
                    </a:cubicBezTo>
                    <a:cubicBezTo>
                      <a:pt x="562" y="298"/>
                      <a:pt x="506" y="277"/>
                      <a:pt x="460" y="252"/>
                    </a:cubicBezTo>
                    <a:cubicBezTo>
                      <a:pt x="413" y="227"/>
                      <a:pt x="368" y="202"/>
                      <a:pt x="323" y="175"/>
                    </a:cubicBezTo>
                    <a:cubicBezTo>
                      <a:pt x="227" y="120"/>
                      <a:pt x="135" y="64"/>
                      <a:pt x="43" y="4"/>
                    </a:cubicBezTo>
                    <a:cubicBezTo>
                      <a:pt x="39" y="2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5043550" y="1848125"/>
                <a:ext cx="17325" cy="4025"/>
              </a:xfrm>
              <a:custGeom>
                <a:rect b="b" l="l" r="r" t="t"/>
                <a:pathLst>
                  <a:path extrusionOk="0" h="161" w="693">
                    <a:moveTo>
                      <a:pt x="668" y="1"/>
                    </a:moveTo>
                    <a:cubicBezTo>
                      <a:pt x="619" y="1"/>
                      <a:pt x="566" y="17"/>
                      <a:pt x="519" y="28"/>
                    </a:cubicBezTo>
                    <a:cubicBezTo>
                      <a:pt x="464" y="40"/>
                      <a:pt x="408" y="52"/>
                      <a:pt x="353" y="64"/>
                    </a:cubicBezTo>
                    <a:cubicBezTo>
                      <a:pt x="244" y="85"/>
                      <a:pt x="134" y="105"/>
                      <a:pt x="25" y="121"/>
                    </a:cubicBezTo>
                    <a:cubicBezTo>
                      <a:pt x="0" y="125"/>
                      <a:pt x="9" y="161"/>
                      <a:pt x="32" y="161"/>
                    </a:cubicBezTo>
                    <a:cubicBezTo>
                      <a:pt x="33" y="161"/>
                      <a:pt x="34" y="161"/>
                      <a:pt x="36" y="161"/>
                    </a:cubicBezTo>
                    <a:cubicBezTo>
                      <a:pt x="146" y="146"/>
                      <a:pt x="256" y="127"/>
                      <a:pt x="365" y="106"/>
                    </a:cubicBezTo>
                    <a:cubicBezTo>
                      <a:pt x="418" y="97"/>
                      <a:pt x="471" y="85"/>
                      <a:pt x="525" y="74"/>
                    </a:cubicBezTo>
                    <a:cubicBezTo>
                      <a:pt x="575" y="64"/>
                      <a:pt x="634" y="54"/>
                      <a:pt x="679" y="29"/>
                    </a:cubicBezTo>
                    <a:cubicBezTo>
                      <a:pt x="692" y="21"/>
                      <a:pt x="686" y="2"/>
                      <a:pt x="672" y="1"/>
                    </a:cubicBezTo>
                    <a:cubicBezTo>
                      <a:pt x="671" y="1"/>
                      <a:pt x="670" y="1"/>
                      <a:pt x="66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5043925" y="1843700"/>
                <a:ext cx="15300" cy="6950"/>
              </a:xfrm>
              <a:custGeom>
                <a:rect b="b" l="l" r="r" t="t"/>
                <a:pathLst>
                  <a:path extrusionOk="0" h="278" w="612">
                    <a:moveTo>
                      <a:pt x="595" y="0"/>
                    </a:moveTo>
                    <a:cubicBezTo>
                      <a:pt x="594" y="0"/>
                      <a:pt x="593" y="0"/>
                      <a:pt x="592" y="1"/>
                    </a:cubicBezTo>
                    <a:cubicBezTo>
                      <a:pt x="541" y="11"/>
                      <a:pt x="497" y="33"/>
                      <a:pt x="450" y="54"/>
                    </a:cubicBezTo>
                    <a:lnTo>
                      <a:pt x="306" y="118"/>
                    </a:lnTo>
                    <a:cubicBezTo>
                      <a:pt x="210" y="160"/>
                      <a:pt x="114" y="203"/>
                      <a:pt x="18" y="246"/>
                    </a:cubicBezTo>
                    <a:cubicBezTo>
                      <a:pt x="1" y="254"/>
                      <a:pt x="12" y="278"/>
                      <a:pt x="29" y="278"/>
                    </a:cubicBezTo>
                    <a:cubicBezTo>
                      <a:pt x="31" y="278"/>
                      <a:pt x="34" y="277"/>
                      <a:pt x="36" y="276"/>
                    </a:cubicBezTo>
                    <a:cubicBezTo>
                      <a:pt x="132" y="235"/>
                      <a:pt x="226" y="194"/>
                      <a:pt x="321" y="153"/>
                    </a:cubicBezTo>
                    <a:cubicBezTo>
                      <a:pt x="367" y="133"/>
                      <a:pt x="414" y="113"/>
                      <a:pt x="461" y="93"/>
                    </a:cubicBezTo>
                    <a:cubicBezTo>
                      <a:pt x="509" y="72"/>
                      <a:pt x="558" y="54"/>
                      <a:pt x="601" y="22"/>
                    </a:cubicBezTo>
                    <a:cubicBezTo>
                      <a:pt x="611" y="15"/>
                      <a:pt x="606" y="0"/>
                      <a:pt x="595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>
                <a:off x="5040650" y="1834375"/>
                <a:ext cx="7600" cy="18600"/>
              </a:xfrm>
              <a:custGeom>
                <a:rect b="b" l="l" r="r" t="t"/>
                <a:pathLst>
                  <a:path extrusionOk="0" h="744" w="304">
                    <a:moveTo>
                      <a:pt x="293" y="1"/>
                    </a:moveTo>
                    <a:cubicBezTo>
                      <a:pt x="289" y="1"/>
                      <a:pt x="286" y="3"/>
                      <a:pt x="284" y="6"/>
                    </a:cubicBezTo>
                    <a:cubicBezTo>
                      <a:pt x="255" y="59"/>
                      <a:pt x="238" y="120"/>
                      <a:pt x="217" y="177"/>
                    </a:cubicBezTo>
                    <a:cubicBezTo>
                      <a:pt x="195" y="239"/>
                      <a:pt x="174" y="301"/>
                      <a:pt x="151" y="362"/>
                    </a:cubicBezTo>
                    <a:cubicBezTo>
                      <a:pt x="105" y="484"/>
                      <a:pt x="57" y="603"/>
                      <a:pt x="6" y="722"/>
                    </a:cubicBezTo>
                    <a:cubicBezTo>
                      <a:pt x="1" y="734"/>
                      <a:pt x="13" y="744"/>
                      <a:pt x="23" y="744"/>
                    </a:cubicBezTo>
                    <a:cubicBezTo>
                      <a:pt x="29" y="744"/>
                      <a:pt x="34" y="741"/>
                      <a:pt x="37" y="735"/>
                    </a:cubicBezTo>
                    <a:cubicBezTo>
                      <a:pt x="88" y="617"/>
                      <a:pt x="137" y="498"/>
                      <a:pt x="182" y="378"/>
                    </a:cubicBezTo>
                    <a:cubicBezTo>
                      <a:pt x="205" y="319"/>
                      <a:pt x="228" y="258"/>
                      <a:pt x="249" y="198"/>
                    </a:cubicBezTo>
                    <a:cubicBezTo>
                      <a:pt x="270" y="138"/>
                      <a:pt x="295" y="75"/>
                      <a:pt x="303" y="11"/>
                    </a:cubicBezTo>
                    <a:cubicBezTo>
                      <a:pt x="304" y="5"/>
                      <a:pt x="298" y="1"/>
                      <a:pt x="29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5032875" y="1836225"/>
                <a:ext cx="4900" cy="14925"/>
              </a:xfrm>
              <a:custGeom>
                <a:rect b="b" l="l" r="r" t="t"/>
                <a:pathLst>
                  <a:path extrusionOk="0" h="597" w="196">
                    <a:moveTo>
                      <a:pt x="12" y="1"/>
                    </a:moveTo>
                    <a:cubicBezTo>
                      <a:pt x="6" y="1"/>
                      <a:pt x="1" y="5"/>
                      <a:pt x="2" y="13"/>
                    </a:cubicBezTo>
                    <a:cubicBezTo>
                      <a:pt x="18" y="111"/>
                      <a:pt x="48" y="205"/>
                      <a:pt x="76" y="300"/>
                    </a:cubicBezTo>
                    <a:cubicBezTo>
                      <a:pt x="104" y="395"/>
                      <a:pt x="131" y="490"/>
                      <a:pt x="159" y="584"/>
                    </a:cubicBezTo>
                    <a:cubicBezTo>
                      <a:pt x="161" y="593"/>
                      <a:pt x="168" y="596"/>
                      <a:pt x="175" y="596"/>
                    </a:cubicBezTo>
                    <a:cubicBezTo>
                      <a:pt x="185" y="596"/>
                      <a:pt x="196" y="588"/>
                      <a:pt x="192" y="575"/>
                    </a:cubicBezTo>
                    <a:cubicBezTo>
                      <a:pt x="165" y="480"/>
                      <a:pt x="138" y="385"/>
                      <a:pt x="112" y="290"/>
                    </a:cubicBezTo>
                    <a:cubicBezTo>
                      <a:pt x="85" y="195"/>
                      <a:pt x="60" y="100"/>
                      <a:pt x="22" y="8"/>
                    </a:cubicBezTo>
                    <a:cubicBezTo>
                      <a:pt x="20" y="3"/>
                      <a:pt x="16" y="1"/>
                      <a:pt x="1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5020075" y="1846325"/>
                <a:ext cx="16900" cy="6275"/>
              </a:xfrm>
              <a:custGeom>
                <a:rect b="b" l="l" r="r" t="t"/>
                <a:pathLst>
                  <a:path extrusionOk="0" h="251" w="676">
                    <a:moveTo>
                      <a:pt x="17" y="1"/>
                    </a:moveTo>
                    <a:cubicBezTo>
                      <a:pt x="0" y="1"/>
                      <a:pt x="0" y="27"/>
                      <a:pt x="15" y="33"/>
                    </a:cubicBezTo>
                    <a:cubicBezTo>
                      <a:pt x="116" y="75"/>
                      <a:pt x="223" y="100"/>
                      <a:pt x="327" y="134"/>
                    </a:cubicBezTo>
                    <a:cubicBezTo>
                      <a:pt x="432" y="169"/>
                      <a:pt x="535" y="206"/>
                      <a:pt x="636" y="248"/>
                    </a:cubicBezTo>
                    <a:cubicBezTo>
                      <a:pt x="639" y="249"/>
                      <a:pt x="642" y="250"/>
                      <a:pt x="645" y="250"/>
                    </a:cubicBezTo>
                    <a:cubicBezTo>
                      <a:pt x="668" y="250"/>
                      <a:pt x="676" y="212"/>
                      <a:pt x="650" y="201"/>
                    </a:cubicBezTo>
                    <a:cubicBezTo>
                      <a:pt x="547" y="159"/>
                      <a:pt x="441" y="120"/>
                      <a:pt x="336" y="84"/>
                    </a:cubicBezTo>
                    <a:cubicBezTo>
                      <a:pt x="233" y="50"/>
                      <a:pt x="128" y="13"/>
                      <a:pt x="20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5019450" y="1852275"/>
                <a:ext cx="17975" cy="7300"/>
              </a:xfrm>
              <a:custGeom>
                <a:rect b="b" l="l" r="r" t="t"/>
                <a:pathLst>
                  <a:path extrusionOk="0" h="292" w="719">
                    <a:moveTo>
                      <a:pt x="687" y="1"/>
                    </a:moveTo>
                    <a:cubicBezTo>
                      <a:pt x="684" y="1"/>
                      <a:pt x="681" y="1"/>
                      <a:pt x="678" y="2"/>
                    </a:cubicBezTo>
                    <a:cubicBezTo>
                      <a:pt x="567" y="42"/>
                      <a:pt x="456" y="82"/>
                      <a:pt x="345" y="122"/>
                    </a:cubicBezTo>
                    <a:cubicBezTo>
                      <a:pt x="291" y="141"/>
                      <a:pt x="237" y="160"/>
                      <a:pt x="183" y="181"/>
                    </a:cubicBezTo>
                    <a:cubicBezTo>
                      <a:pt x="128" y="201"/>
                      <a:pt x="71" y="218"/>
                      <a:pt x="23" y="250"/>
                    </a:cubicBezTo>
                    <a:cubicBezTo>
                      <a:pt x="0" y="264"/>
                      <a:pt x="13" y="292"/>
                      <a:pt x="36" y="292"/>
                    </a:cubicBezTo>
                    <a:cubicBezTo>
                      <a:pt x="37" y="292"/>
                      <a:pt x="39" y="292"/>
                      <a:pt x="40" y="291"/>
                    </a:cubicBezTo>
                    <a:cubicBezTo>
                      <a:pt x="99" y="284"/>
                      <a:pt x="155" y="257"/>
                      <a:pt x="211" y="237"/>
                    </a:cubicBezTo>
                    <a:cubicBezTo>
                      <a:pt x="264" y="218"/>
                      <a:pt x="315" y="197"/>
                      <a:pt x="368" y="177"/>
                    </a:cubicBezTo>
                    <a:cubicBezTo>
                      <a:pt x="475" y="135"/>
                      <a:pt x="583" y="93"/>
                      <a:pt x="692" y="51"/>
                    </a:cubicBezTo>
                    <a:cubicBezTo>
                      <a:pt x="718" y="41"/>
                      <a:pt x="711" y="1"/>
                      <a:pt x="687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5020325" y="1855800"/>
                <a:ext cx="15350" cy="9825"/>
              </a:xfrm>
              <a:custGeom>
                <a:rect b="b" l="l" r="r" t="t"/>
                <a:pathLst>
                  <a:path extrusionOk="0" h="393" w="614">
                    <a:moveTo>
                      <a:pt x="582" y="0"/>
                    </a:moveTo>
                    <a:cubicBezTo>
                      <a:pt x="579" y="0"/>
                      <a:pt x="575" y="1"/>
                      <a:pt x="572" y="3"/>
                    </a:cubicBezTo>
                    <a:cubicBezTo>
                      <a:pt x="471" y="56"/>
                      <a:pt x="372" y="113"/>
                      <a:pt x="275" y="174"/>
                    </a:cubicBezTo>
                    <a:cubicBezTo>
                      <a:pt x="228" y="204"/>
                      <a:pt x="182" y="234"/>
                      <a:pt x="136" y="266"/>
                    </a:cubicBezTo>
                    <a:cubicBezTo>
                      <a:pt x="92" y="296"/>
                      <a:pt x="39" y="327"/>
                      <a:pt x="8" y="370"/>
                    </a:cubicBezTo>
                    <a:cubicBezTo>
                      <a:pt x="1" y="379"/>
                      <a:pt x="10" y="392"/>
                      <a:pt x="20" y="392"/>
                    </a:cubicBezTo>
                    <a:cubicBezTo>
                      <a:pt x="22" y="392"/>
                      <a:pt x="23" y="392"/>
                      <a:pt x="24" y="391"/>
                    </a:cubicBezTo>
                    <a:cubicBezTo>
                      <a:pt x="73" y="374"/>
                      <a:pt x="116" y="336"/>
                      <a:pt x="159" y="305"/>
                    </a:cubicBezTo>
                    <a:cubicBezTo>
                      <a:pt x="206" y="273"/>
                      <a:pt x="254" y="240"/>
                      <a:pt x="302" y="210"/>
                    </a:cubicBezTo>
                    <a:cubicBezTo>
                      <a:pt x="397" y="149"/>
                      <a:pt x="494" y="92"/>
                      <a:pt x="593" y="39"/>
                    </a:cubicBezTo>
                    <a:cubicBezTo>
                      <a:pt x="613" y="28"/>
                      <a:pt x="600" y="0"/>
                      <a:pt x="58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5030800" y="1854075"/>
                <a:ext cx="11550" cy="20125"/>
              </a:xfrm>
              <a:custGeom>
                <a:rect b="b" l="l" r="r" t="t"/>
                <a:pathLst>
                  <a:path extrusionOk="0" h="805" w="462">
                    <a:moveTo>
                      <a:pt x="430" y="1"/>
                    </a:moveTo>
                    <a:cubicBezTo>
                      <a:pt x="424" y="1"/>
                      <a:pt x="417" y="4"/>
                      <a:pt x="412" y="11"/>
                    </a:cubicBezTo>
                    <a:cubicBezTo>
                      <a:pt x="328" y="133"/>
                      <a:pt x="251" y="260"/>
                      <a:pt x="180" y="390"/>
                    </a:cubicBezTo>
                    <a:cubicBezTo>
                      <a:pt x="144" y="455"/>
                      <a:pt x="110" y="522"/>
                      <a:pt x="78" y="589"/>
                    </a:cubicBezTo>
                    <a:cubicBezTo>
                      <a:pt x="61" y="623"/>
                      <a:pt x="46" y="657"/>
                      <a:pt x="31" y="692"/>
                    </a:cubicBezTo>
                    <a:cubicBezTo>
                      <a:pt x="18" y="721"/>
                      <a:pt x="2" y="750"/>
                      <a:pt x="1" y="783"/>
                    </a:cubicBezTo>
                    <a:cubicBezTo>
                      <a:pt x="0" y="796"/>
                      <a:pt x="11" y="804"/>
                      <a:pt x="23" y="804"/>
                    </a:cubicBezTo>
                    <a:cubicBezTo>
                      <a:pt x="28" y="804"/>
                      <a:pt x="33" y="802"/>
                      <a:pt x="38" y="798"/>
                    </a:cubicBezTo>
                    <a:cubicBezTo>
                      <a:pt x="61" y="774"/>
                      <a:pt x="71" y="738"/>
                      <a:pt x="86" y="707"/>
                    </a:cubicBezTo>
                    <a:cubicBezTo>
                      <a:pt x="100" y="673"/>
                      <a:pt x="116" y="639"/>
                      <a:pt x="132" y="604"/>
                    </a:cubicBezTo>
                    <a:cubicBezTo>
                      <a:pt x="162" y="539"/>
                      <a:pt x="195" y="474"/>
                      <a:pt x="228" y="410"/>
                    </a:cubicBezTo>
                    <a:cubicBezTo>
                      <a:pt x="296" y="281"/>
                      <a:pt x="370" y="156"/>
                      <a:pt x="451" y="33"/>
                    </a:cubicBezTo>
                    <a:cubicBezTo>
                      <a:pt x="462" y="17"/>
                      <a:pt x="446" y="1"/>
                      <a:pt x="430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5037025" y="1859500"/>
                <a:ext cx="4800" cy="13875"/>
              </a:xfrm>
              <a:custGeom>
                <a:rect b="b" l="l" r="r" t="t"/>
                <a:pathLst>
                  <a:path extrusionOk="0" h="555" w="192">
                    <a:moveTo>
                      <a:pt x="166" y="0"/>
                    </a:moveTo>
                    <a:cubicBezTo>
                      <a:pt x="157" y="0"/>
                      <a:pt x="149" y="5"/>
                      <a:pt x="146" y="16"/>
                    </a:cubicBezTo>
                    <a:cubicBezTo>
                      <a:pt x="120" y="104"/>
                      <a:pt x="94" y="192"/>
                      <a:pt x="69" y="280"/>
                    </a:cubicBezTo>
                    <a:cubicBezTo>
                      <a:pt x="57" y="323"/>
                      <a:pt x="44" y="365"/>
                      <a:pt x="31" y="408"/>
                    </a:cubicBezTo>
                    <a:cubicBezTo>
                      <a:pt x="19" y="451"/>
                      <a:pt x="2" y="495"/>
                      <a:pt x="1" y="540"/>
                    </a:cubicBezTo>
                    <a:cubicBezTo>
                      <a:pt x="1" y="549"/>
                      <a:pt x="8" y="555"/>
                      <a:pt x="15" y="555"/>
                    </a:cubicBezTo>
                    <a:cubicBezTo>
                      <a:pt x="20" y="555"/>
                      <a:pt x="25" y="553"/>
                      <a:pt x="28" y="548"/>
                    </a:cubicBezTo>
                    <a:cubicBezTo>
                      <a:pt x="51" y="509"/>
                      <a:pt x="60" y="462"/>
                      <a:pt x="73" y="419"/>
                    </a:cubicBezTo>
                    <a:cubicBezTo>
                      <a:pt x="85" y="376"/>
                      <a:pt x="98" y="334"/>
                      <a:pt x="110" y="291"/>
                    </a:cubicBezTo>
                    <a:cubicBezTo>
                      <a:pt x="136" y="203"/>
                      <a:pt x="161" y="115"/>
                      <a:pt x="188" y="27"/>
                    </a:cubicBezTo>
                    <a:cubicBezTo>
                      <a:pt x="192" y="11"/>
                      <a:pt x="179" y="0"/>
                      <a:pt x="166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4895050" y="1810775"/>
                <a:ext cx="26675" cy="14900"/>
              </a:xfrm>
              <a:custGeom>
                <a:rect b="b" l="l" r="r" t="t"/>
                <a:pathLst>
                  <a:path extrusionOk="0" h="596" w="1067">
                    <a:moveTo>
                      <a:pt x="211" y="0"/>
                    </a:moveTo>
                    <a:cubicBezTo>
                      <a:pt x="125" y="0"/>
                      <a:pt x="63" y="23"/>
                      <a:pt x="44" y="71"/>
                    </a:cubicBezTo>
                    <a:cubicBezTo>
                      <a:pt x="0" y="176"/>
                      <a:pt x="183" y="364"/>
                      <a:pt x="454" y="490"/>
                    </a:cubicBezTo>
                    <a:cubicBezTo>
                      <a:pt x="604" y="559"/>
                      <a:pt x="748" y="595"/>
                      <a:pt x="855" y="595"/>
                    </a:cubicBezTo>
                    <a:cubicBezTo>
                      <a:pt x="941" y="595"/>
                      <a:pt x="1002" y="572"/>
                      <a:pt x="1022" y="525"/>
                    </a:cubicBezTo>
                    <a:cubicBezTo>
                      <a:pt x="1066" y="419"/>
                      <a:pt x="882" y="231"/>
                      <a:pt x="612" y="106"/>
                    </a:cubicBezTo>
                    <a:cubicBezTo>
                      <a:pt x="463" y="36"/>
                      <a:pt x="318" y="0"/>
                      <a:pt x="211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4894075" y="1812050"/>
                <a:ext cx="15875" cy="25200"/>
              </a:xfrm>
              <a:custGeom>
                <a:rect b="b" l="l" r="r" t="t"/>
                <a:pathLst>
                  <a:path extrusionOk="0" h="1008" w="635">
                    <a:moveTo>
                      <a:pt x="139" y="0"/>
                    </a:moveTo>
                    <a:cubicBezTo>
                      <a:pt x="128" y="0"/>
                      <a:pt x="118" y="2"/>
                      <a:pt x="108" y="6"/>
                    </a:cubicBezTo>
                    <a:cubicBezTo>
                      <a:pt x="1" y="46"/>
                      <a:pt x="8" y="302"/>
                      <a:pt x="124" y="577"/>
                    </a:cubicBezTo>
                    <a:cubicBezTo>
                      <a:pt x="229" y="827"/>
                      <a:pt x="389" y="1007"/>
                      <a:pt x="497" y="1007"/>
                    </a:cubicBezTo>
                    <a:cubicBezTo>
                      <a:pt x="507" y="1007"/>
                      <a:pt x="518" y="1006"/>
                      <a:pt x="527" y="1002"/>
                    </a:cubicBezTo>
                    <a:cubicBezTo>
                      <a:pt x="635" y="962"/>
                      <a:pt x="628" y="706"/>
                      <a:pt x="511" y="431"/>
                    </a:cubicBezTo>
                    <a:cubicBezTo>
                      <a:pt x="406" y="181"/>
                      <a:pt x="247" y="0"/>
                      <a:pt x="13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85175" y="1812200"/>
                <a:ext cx="15125" cy="24525"/>
              </a:xfrm>
              <a:custGeom>
                <a:rect b="b" l="l" r="r" t="t"/>
                <a:pathLst>
                  <a:path extrusionOk="0" h="981" w="605">
                    <a:moveTo>
                      <a:pt x="454" y="0"/>
                    </a:moveTo>
                    <a:cubicBezTo>
                      <a:pt x="346" y="0"/>
                      <a:pt x="198" y="166"/>
                      <a:pt x="105" y="402"/>
                    </a:cubicBezTo>
                    <a:cubicBezTo>
                      <a:pt x="0" y="669"/>
                      <a:pt x="3" y="923"/>
                      <a:pt x="112" y="972"/>
                    </a:cubicBezTo>
                    <a:cubicBezTo>
                      <a:pt x="124" y="978"/>
                      <a:pt x="137" y="981"/>
                      <a:pt x="151" y="981"/>
                    </a:cubicBezTo>
                    <a:cubicBezTo>
                      <a:pt x="259" y="981"/>
                      <a:pt x="406" y="815"/>
                      <a:pt x="499" y="579"/>
                    </a:cubicBezTo>
                    <a:cubicBezTo>
                      <a:pt x="605" y="312"/>
                      <a:pt x="601" y="56"/>
                      <a:pt x="493" y="8"/>
                    </a:cubicBezTo>
                    <a:cubicBezTo>
                      <a:pt x="481" y="3"/>
                      <a:pt x="468" y="0"/>
                      <a:pt x="454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4872625" y="1810900"/>
                <a:ext cx="26450" cy="13725"/>
              </a:xfrm>
              <a:custGeom>
                <a:rect b="b" l="l" r="r" t="t"/>
                <a:pathLst>
                  <a:path extrusionOk="0" h="549" w="1058">
                    <a:moveTo>
                      <a:pt x="797" y="0"/>
                    </a:moveTo>
                    <a:cubicBezTo>
                      <a:pt x="696" y="0"/>
                      <a:pt x="571" y="25"/>
                      <a:pt x="442" y="76"/>
                    </a:cubicBezTo>
                    <a:cubicBezTo>
                      <a:pt x="177" y="180"/>
                      <a:pt x="0" y="354"/>
                      <a:pt x="48" y="464"/>
                    </a:cubicBezTo>
                    <a:cubicBezTo>
                      <a:pt x="73" y="520"/>
                      <a:pt x="153" y="549"/>
                      <a:pt x="261" y="549"/>
                    </a:cubicBezTo>
                    <a:cubicBezTo>
                      <a:pt x="362" y="549"/>
                      <a:pt x="488" y="524"/>
                      <a:pt x="616" y="473"/>
                    </a:cubicBezTo>
                    <a:cubicBezTo>
                      <a:pt x="881" y="369"/>
                      <a:pt x="1058" y="196"/>
                      <a:pt x="1010" y="86"/>
                    </a:cubicBezTo>
                    <a:cubicBezTo>
                      <a:pt x="985" y="29"/>
                      <a:pt x="905" y="0"/>
                      <a:pt x="797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4888850" y="1805925"/>
                <a:ext cx="15225" cy="13500"/>
              </a:xfrm>
              <a:custGeom>
                <a:rect b="b" l="l" r="r" t="t"/>
                <a:pathLst>
                  <a:path extrusionOk="0" h="540" w="609">
                    <a:moveTo>
                      <a:pt x="289" y="0"/>
                    </a:moveTo>
                    <a:cubicBezTo>
                      <a:pt x="190" y="0"/>
                      <a:pt x="98" y="56"/>
                      <a:pt x="57" y="151"/>
                    </a:cubicBezTo>
                    <a:cubicBezTo>
                      <a:pt x="0" y="285"/>
                      <a:pt x="64" y="446"/>
                      <a:pt x="200" y="512"/>
                    </a:cubicBezTo>
                    <a:cubicBezTo>
                      <a:pt x="240" y="531"/>
                      <a:pt x="281" y="540"/>
                      <a:pt x="321" y="540"/>
                    </a:cubicBezTo>
                    <a:cubicBezTo>
                      <a:pt x="419" y="540"/>
                      <a:pt x="511" y="485"/>
                      <a:pt x="551" y="390"/>
                    </a:cubicBezTo>
                    <a:cubicBezTo>
                      <a:pt x="609" y="256"/>
                      <a:pt x="545" y="94"/>
                      <a:pt x="408" y="28"/>
                    </a:cubicBezTo>
                    <a:cubicBezTo>
                      <a:pt x="369" y="9"/>
                      <a:pt x="328" y="0"/>
                      <a:pt x="28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4896075" y="1810975"/>
                <a:ext cx="7075" cy="16900"/>
              </a:xfrm>
              <a:custGeom>
                <a:rect b="b" l="l" r="r" t="t"/>
                <a:pathLst>
                  <a:path extrusionOk="0" h="676" w="283">
                    <a:moveTo>
                      <a:pt x="22" y="0"/>
                    </a:moveTo>
                    <a:cubicBezTo>
                      <a:pt x="12" y="0"/>
                      <a:pt x="1" y="12"/>
                      <a:pt x="6" y="25"/>
                    </a:cubicBezTo>
                    <a:cubicBezTo>
                      <a:pt x="53" y="133"/>
                      <a:pt x="99" y="243"/>
                      <a:pt x="141" y="353"/>
                    </a:cubicBezTo>
                    <a:cubicBezTo>
                      <a:pt x="162" y="408"/>
                      <a:pt x="183" y="462"/>
                      <a:pt x="202" y="516"/>
                    </a:cubicBezTo>
                    <a:cubicBezTo>
                      <a:pt x="220" y="566"/>
                      <a:pt x="235" y="624"/>
                      <a:pt x="261" y="670"/>
                    </a:cubicBezTo>
                    <a:cubicBezTo>
                      <a:pt x="263" y="674"/>
                      <a:pt x="267" y="676"/>
                      <a:pt x="270" y="676"/>
                    </a:cubicBezTo>
                    <a:cubicBezTo>
                      <a:pt x="276" y="676"/>
                      <a:pt x="282" y="669"/>
                      <a:pt x="281" y="662"/>
                    </a:cubicBezTo>
                    <a:cubicBezTo>
                      <a:pt x="273" y="607"/>
                      <a:pt x="246" y="548"/>
                      <a:pt x="228" y="497"/>
                    </a:cubicBezTo>
                    <a:cubicBezTo>
                      <a:pt x="207" y="440"/>
                      <a:pt x="186" y="384"/>
                      <a:pt x="164" y="328"/>
                    </a:cubicBezTo>
                    <a:cubicBezTo>
                      <a:pt x="123" y="221"/>
                      <a:pt x="80" y="114"/>
                      <a:pt x="34" y="9"/>
                    </a:cubicBezTo>
                    <a:cubicBezTo>
                      <a:pt x="31" y="3"/>
                      <a:pt x="27" y="0"/>
                      <a:pt x="2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4898925" y="1814875"/>
                <a:ext cx="7200" cy="12350"/>
              </a:xfrm>
              <a:custGeom>
                <a:rect b="b" l="l" r="r" t="t"/>
                <a:pathLst>
                  <a:path extrusionOk="0" h="494" w="288">
                    <a:moveTo>
                      <a:pt x="18" y="0"/>
                    </a:moveTo>
                    <a:cubicBezTo>
                      <a:pt x="9" y="0"/>
                      <a:pt x="0" y="9"/>
                      <a:pt x="6" y="18"/>
                    </a:cubicBezTo>
                    <a:cubicBezTo>
                      <a:pt x="49" y="99"/>
                      <a:pt x="93" y="179"/>
                      <a:pt x="137" y="259"/>
                    </a:cubicBezTo>
                    <a:cubicBezTo>
                      <a:pt x="158" y="299"/>
                      <a:pt x="179" y="338"/>
                      <a:pt x="201" y="377"/>
                    </a:cubicBezTo>
                    <a:cubicBezTo>
                      <a:pt x="222" y="416"/>
                      <a:pt x="241" y="456"/>
                      <a:pt x="269" y="491"/>
                    </a:cubicBezTo>
                    <a:cubicBezTo>
                      <a:pt x="270" y="493"/>
                      <a:pt x="272" y="494"/>
                      <a:pt x="275" y="494"/>
                    </a:cubicBezTo>
                    <a:cubicBezTo>
                      <a:pt x="281" y="494"/>
                      <a:pt x="288" y="488"/>
                      <a:pt x="285" y="481"/>
                    </a:cubicBezTo>
                    <a:cubicBezTo>
                      <a:pt x="270" y="440"/>
                      <a:pt x="247" y="402"/>
                      <a:pt x="225" y="363"/>
                    </a:cubicBezTo>
                    <a:cubicBezTo>
                      <a:pt x="203" y="324"/>
                      <a:pt x="181" y="285"/>
                      <a:pt x="159" y="245"/>
                    </a:cubicBezTo>
                    <a:lnTo>
                      <a:pt x="28" y="6"/>
                    </a:lnTo>
                    <a:cubicBezTo>
                      <a:pt x="25" y="2"/>
                      <a:pt x="21" y="0"/>
                      <a:pt x="18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4901375" y="1814600"/>
                <a:ext cx="11125" cy="6575"/>
              </a:xfrm>
              <a:custGeom>
                <a:rect b="b" l="l" r="r" t="t"/>
                <a:pathLst>
                  <a:path extrusionOk="0" h="263" w="445">
                    <a:moveTo>
                      <a:pt x="23" y="1"/>
                    </a:moveTo>
                    <a:cubicBezTo>
                      <a:pt x="10" y="1"/>
                      <a:pt x="0" y="22"/>
                      <a:pt x="15" y="31"/>
                    </a:cubicBezTo>
                    <a:cubicBezTo>
                      <a:pt x="81" y="74"/>
                      <a:pt x="149" y="116"/>
                      <a:pt x="218" y="155"/>
                    </a:cubicBezTo>
                    <a:cubicBezTo>
                      <a:pt x="250" y="174"/>
                      <a:pt x="283" y="194"/>
                      <a:pt x="317" y="212"/>
                    </a:cubicBezTo>
                    <a:cubicBezTo>
                      <a:pt x="350" y="229"/>
                      <a:pt x="386" y="256"/>
                      <a:pt x="423" y="263"/>
                    </a:cubicBezTo>
                    <a:cubicBezTo>
                      <a:pt x="424" y="263"/>
                      <a:pt x="425" y="263"/>
                      <a:pt x="426" y="263"/>
                    </a:cubicBezTo>
                    <a:cubicBezTo>
                      <a:pt x="437" y="263"/>
                      <a:pt x="445" y="250"/>
                      <a:pt x="436" y="242"/>
                    </a:cubicBezTo>
                    <a:cubicBezTo>
                      <a:pt x="408" y="215"/>
                      <a:pt x="368" y="201"/>
                      <a:pt x="334" y="182"/>
                    </a:cubicBezTo>
                    <a:cubicBezTo>
                      <a:pt x="301" y="164"/>
                      <a:pt x="267" y="146"/>
                      <a:pt x="234" y="126"/>
                    </a:cubicBezTo>
                    <a:cubicBezTo>
                      <a:pt x="165" y="87"/>
                      <a:pt x="98" y="46"/>
                      <a:pt x="32" y="3"/>
                    </a:cubicBezTo>
                    <a:cubicBezTo>
                      <a:pt x="29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4882375" y="1814300"/>
                <a:ext cx="11125" cy="7125"/>
              </a:xfrm>
              <a:custGeom>
                <a:rect b="b" l="l" r="r" t="t"/>
                <a:pathLst>
                  <a:path extrusionOk="0" h="285" w="445">
                    <a:moveTo>
                      <a:pt x="422" y="0"/>
                    </a:moveTo>
                    <a:cubicBezTo>
                      <a:pt x="419" y="0"/>
                      <a:pt x="417" y="1"/>
                      <a:pt x="414" y="2"/>
                    </a:cubicBezTo>
                    <a:cubicBezTo>
                      <a:pt x="341" y="41"/>
                      <a:pt x="270" y="82"/>
                      <a:pt x="200" y="126"/>
                    </a:cubicBezTo>
                    <a:cubicBezTo>
                      <a:pt x="165" y="147"/>
                      <a:pt x="132" y="170"/>
                      <a:pt x="98" y="192"/>
                    </a:cubicBezTo>
                    <a:cubicBezTo>
                      <a:pt x="66" y="214"/>
                      <a:pt x="29" y="237"/>
                      <a:pt x="5" y="268"/>
                    </a:cubicBezTo>
                    <a:cubicBezTo>
                      <a:pt x="0" y="275"/>
                      <a:pt x="7" y="285"/>
                      <a:pt x="15" y="285"/>
                    </a:cubicBezTo>
                    <a:cubicBezTo>
                      <a:pt x="15" y="285"/>
                      <a:pt x="16" y="284"/>
                      <a:pt x="17" y="284"/>
                    </a:cubicBezTo>
                    <a:cubicBezTo>
                      <a:pt x="53" y="271"/>
                      <a:pt x="84" y="243"/>
                      <a:pt x="115" y="221"/>
                    </a:cubicBezTo>
                    <a:cubicBezTo>
                      <a:pt x="149" y="198"/>
                      <a:pt x="184" y="174"/>
                      <a:pt x="219" y="152"/>
                    </a:cubicBezTo>
                    <a:cubicBezTo>
                      <a:pt x="288" y="108"/>
                      <a:pt x="358" y="67"/>
                      <a:pt x="430" y="28"/>
                    </a:cubicBezTo>
                    <a:cubicBezTo>
                      <a:pt x="444" y="20"/>
                      <a:pt x="436" y="0"/>
                      <a:pt x="42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4889950" y="1813050"/>
                <a:ext cx="8400" cy="14600"/>
              </a:xfrm>
              <a:custGeom>
                <a:rect b="b" l="l" r="r" t="t"/>
                <a:pathLst>
                  <a:path extrusionOk="0" h="584" w="336">
                    <a:moveTo>
                      <a:pt x="313" y="1"/>
                    </a:moveTo>
                    <a:cubicBezTo>
                      <a:pt x="308" y="1"/>
                      <a:pt x="303" y="3"/>
                      <a:pt x="299" y="8"/>
                    </a:cubicBezTo>
                    <a:cubicBezTo>
                      <a:pt x="239" y="97"/>
                      <a:pt x="182" y="188"/>
                      <a:pt x="131" y="283"/>
                    </a:cubicBezTo>
                    <a:cubicBezTo>
                      <a:pt x="105" y="330"/>
                      <a:pt x="80" y="379"/>
                      <a:pt x="56" y="427"/>
                    </a:cubicBezTo>
                    <a:cubicBezTo>
                      <a:pt x="45" y="452"/>
                      <a:pt x="34" y="476"/>
                      <a:pt x="23" y="502"/>
                    </a:cubicBezTo>
                    <a:cubicBezTo>
                      <a:pt x="15" y="523"/>
                      <a:pt x="1" y="545"/>
                      <a:pt x="1" y="568"/>
                    </a:cubicBezTo>
                    <a:cubicBezTo>
                      <a:pt x="1" y="577"/>
                      <a:pt x="9" y="583"/>
                      <a:pt x="17" y="583"/>
                    </a:cubicBezTo>
                    <a:cubicBezTo>
                      <a:pt x="21" y="583"/>
                      <a:pt x="25" y="582"/>
                      <a:pt x="28" y="579"/>
                    </a:cubicBezTo>
                    <a:cubicBezTo>
                      <a:pt x="45" y="561"/>
                      <a:pt x="52" y="535"/>
                      <a:pt x="63" y="512"/>
                    </a:cubicBezTo>
                    <a:cubicBezTo>
                      <a:pt x="74" y="488"/>
                      <a:pt x="85" y="463"/>
                      <a:pt x="97" y="438"/>
                    </a:cubicBezTo>
                    <a:cubicBezTo>
                      <a:pt x="118" y="391"/>
                      <a:pt x="142" y="344"/>
                      <a:pt x="166" y="297"/>
                    </a:cubicBezTo>
                    <a:cubicBezTo>
                      <a:pt x="215" y="204"/>
                      <a:pt x="270" y="112"/>
                      <a:pt x="327" y="24"/>
                    </a:cubicBezTo>
                    <a:cubicBezTo>
                      <a:pt x="336" y="12"/>
                      <a:pt x="325" y="1"/>
                      <a:pt x="31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>
                <a:off x="4894475" y="1816975"/>
                <a:ext cx="3500" cy="10075"/>
              </a:xfrm>
              <a:custGeom>
                <a:rect b="b" l="l" r="r" t="t"/>
                <a:pathLst>
                  <a:path extrusionOk="0" h="403" w="140">
                    <a:moveTo>
                      <a:pt x="120" y="1"/>
                    </a:moveTo>
                    <a:cubicBezTo>
                      <a:pt x="114" y="1"/>
                      <a:pt x="108" y="4"/>
                      <a:pt x="106" y="11"/>
                    </a:cubicBezTo>
                    <a:cubicBezTo>
                      <a:pt x="87" y="75"/>
                      <a:pt x="68" y="140"/>
                      <a:pt x="50" y="203"/>
                    </a:cubicBezTo>
                    <a:lnTo>
                      <a:pt x="23" y="296"/>
                    </a:lnTo>
                    <a:cubicBezTo>
                      <a:pt x="14" y="327"/>
                      <a:pt x="1" y="360"/>
                      <a:pt x="0" y="392"/>
                    </a:cubicBezTo>
                    <a:cubicBezTo>
                      <a:pt x="0" y="398"/>
                      <a:pt x="6" y="402"/>
                      <a:pt x="11" y="402"/>
                    </a:cubicBezTo>
                    <a:cubicBezTo>
                      <a:pt x="15" y="402"/>
                      <a:pt x="18" y="401"/>
                      <a:pt x="20" y="397"/>
                    </a:cubicBezTo>
                    <a:cubicBezTo>
                      <a:pt x="37" y="369"/>
                      <a:pt x="44" y="335"/>
                      <a:pt x="53" y="304"/>
                    </a:cubicBezTo>
                    <a:cubicBezTo>
                      <a:pt x="62" y="273"/>
                      <a:pt x="71" y="243"/>
                      <a:pt x="80" y="212"/>
                    </a:cubicBezTo>
                    <a:lnTo>
                      <a:pt x="136" y="20"/>
                    </a:lnTo>
                    <a:cubicBezTo>
                      <a:pt x="139" y="8"/>
                      <a:pt x="130" y="1"/>
                      <a:pt x="120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5067200" y="1783825"/>
                <a:ext cx="245650" cy="352475"/>
              </a:xfrm>
              <a:custGeom>
                <a:rect b="b" l="l" r="r" t="t"/>
                <a:pathLst>
                  <a:path extrusionOk="0" h="14099" w="9826">
                    <a:moveTo>
                      <a:pt x="3259" y="5414"/>
                    </a:moveTo>
                    <a:cubicBezTo>
                      <a:pt x="3257" y="5409"/>
                      <a:pt x="3256" y="5404"/>
                      <a:pt x="3255" y="5399"/>
                    </a:cubicBezTo>
                    <a:cubicBezTo>
                      <a:pt x="3256" y="5400"/>
                      <a:pt x="3258" y="5400"/>
                      <a:pt x="3260" y="5400"/>
                    </a:cubicBezTo>
                    <a:cubicBezTo>
                      <a:pt x="3260" y="5404"/>
                      <a:pt x="3260" y="5409"/>
                      <a:pt x="3259" y="5414"/>
                    </a:cubicBezTo>
                    <a:close/>
                    <a:moveTo>
                      <a:pt x="2701" y="4308"/>
                    </a:moveTo>
                    <a:cubicBezTo>
                      <a:pt x="2507" y="3972"/>
                      <a:pt x="2335" y="3636"/>
                      <a:pt x="2292" y="3271"/>
                    </a:cubicBezTo>
                    <a:cubicBezTo>
                      <a:pt x="2290" y="3256"/>
                      <a:pt x="2288" y="3241"/>
                      <a:pt x="2287" y="3225"/>
                    </a:cubicBezTo>
                    <a:cubicBezTo>
                      <a:pt x="2331" y="3592"/>
                      <a:pt x="2517" y="3971"/>
                      <a:pt x="2699" y="4304"/>
                    </a:cubicBezTo>
                    <a:close/>
                    <a:moveTo>
                      <a:pt x="4470" y="942"/>
                    </a:moveTo>
                    <a:cubicBezTo>
                      <a:pt x="4523" y="804"/>
                      <a:pt x="4607" y="677"/>
                      <a:pt x="4733" y="567"/>
                    </a:cubicBezTo>
                    <a:cubicBezTo>
                      <a:pt x="4646" y="675"/>
                      <a:pt x="4585" y="785"/>
                      <a:pt x="4585" y="785"/>
                    </a:cubicBezTo>
                    <a:cubicBezTo>
                      <a:pt x="4543" y="828"/>
                      <a:pt x="4504" y="885"/>
                      <a:pt x="4470" y="942"/>
                    </a:cubicBezTo>
                    <a:close/>
                    <a:moveTo>
                      <a:pt x="1498" y="8489"/>
                    </a:moveTo>
                    <a:cubicBezTo>
                      <a:pt x="1913" y="7918"/>
                      <a:pt x="2254" y="7345"/>
                      <a:pt x="2010" y="6680"/>
                    </a:cubicBezTo>
                    <a:cubicBezTo>
                      <a:pt x="1954" y="6527"/>
                      <a:pt x="1842" y="6387"/>
                      <a:pt x="1681" y="6352"/>
                    </a:cubicBezTo>
                    <a:cubicBezTo>
                      <a:pt x="1143" y="6232"/>
                      <a:pt x="698" y="6968"/>
                      <a:pt x="650" y="7770"/>
                    </a:cubicBezTo>
                    <a:cubicBezTo>
                      <a:pt x="611" y="8438"/>
                      <a:pt x="620" y="9106"/>
                      <a:pt x="409" y="9760"/>
                    </a:cubicBezTo>
                    <a:cubicBezTo>
                      <a:pt x="389" y="9820"/>
                      <a:pt x="255" y="10218"/>
                      <a:pt x="192" y="10440"/>
                    </a:cubicBezTo>
                    <a:cubicBezTo>
                      <a:pt x="24" y="11022"/>
                      <a:pt x="48" y="11089"/>
                      <a:pt x="39" y="11324"/>
                    </a:cubicBezTo>
                    <a:cubicBezTo>
                      <a:pt x="0" y="12298"/>
                      <a:pt x="509" y="13202"/>
                      <a:pt x="967" y="14049"/>
                    </a:cubicBezTo>
                    <a:cubicBezTo>
                      <a:pt x="967" y="14049"/>
                      <a:pt x="988" y="14088"/>
                      <a:pt x="1020" y="14098"/>
                    </a:cubicBezTo>
                    <a:cubicBezTo>
                      <a:pt x="1092" y="13869"/>
                      <a:pt x="662" y="13357"/>
                      <a:pt x="454" y="12859"/>
                    </a:cubicBezTo>
                    <a:cubicBezTo>
                      <a:pt x="273" y="12421"/>
                      <a:pt x="160" y="11949"/>
                      <a:pt x="157" y="11478"/>
                    </a:cubicBezTo>
                    <a:cubicBezTo>
                      <a:pt x="238" y="11095"/>
                      <a:pt x="365" y="10710"/>
                      <a:pt x="906" y="10430"/>
                    </a:cubicBezTo>
                    <a:cubicBezTo>
                      <a:pt x="2058" y="9835"/>
                      <a:pt x="3692" y="10649"/>
                      <a:pt x="4213" y="9760"/>
                    </a:cubicBezTo>
                    <a:cubicBezTo>
                      <a:pt x="4319" y="9581"/>
                      <a:pt x="4349" y="9340"/>
                      <a:pt x="4302" y="9121"/>
                    </a:cubicBezTo>
                    <a:cubicBezTo>
                      <a:pt x="4297" y="9074"/>
                      <a:pt x="4283" y="9027"/>
                      <a:pt x="4260" y="8980"/>
                    </a:cubicBezTo>
                    <a:cubicBezTo>
                      <a:pt x="4125" y="8635"/>
                      <a:pt x="3775" y="8404"/>
                      <a:pt x="3207" y="8675"/>
                    </a:cubicBezTo>
                    <a:cubicBezTo>
                      <a:pt x="2604" y="8963"/>
                      <a:pt x="2088" y="9185"/>
                      <a:pt x="1203" y="9566"/>
                    </a:cubicBezTo>
                    <a:cubicBezTo>
                      <a:pt x="1067" y="9624"/>
                      <a:pt x="948" y="9701"/>
                      <a:pt x="841" y="9794"/>
                    </a:cubicBezTo>
                    <a:cubicBezTo>
                      <a:pt x="915" y="9689"/>
                      <a:pt x="991" y="9588"/>
                      <a:pt x="1069" y="9498"/>
                    </a:cubicBezTo>
                    <a:cubicBezTo>
                      <a:pt x="1396" y="9125"/>
                      <a:pt x="1770" y="8779"/>
                      <a:pt x="2121" y="8414"/>
                    </a:cubicBezTo>
                    <a:cubicBezTo>
                      <a:pt x="2866" y="8053"/>
                      <a:pt x="3723" y="7959"/>
                      <a:pt x="4537" y="8321"/>
                    </a:cubicBezTo>
                    <a:cubicBezTo>
                      <a:pt x="5180" y="8610"/>
                      <a:pt x="5866" y="8968"/>
                      <a:pt x="6519" y="8753"/>
                    </a:cubicBezTo>
                    <a:cubicBezTo>
                      <a:pt x="6751" y="8677"/>
                      <a:pt x="6979" y="8505"/>
                      <a:pt x="6990" y="8248"/>
                    </a:cubicBezTo>
                    <a:cubicBezTo>
                      <a:pt x="7016" y="7635"/>
                      <a:pt x="6203" y="7419"/>
                      <a:pt x="5728" y="7510"/>
                    </a:cubicBezTo>
                    <a:cubicBezTo>
                      <a:pt x="5569" y="7541"/>
                      <a:pt x="5413" y="7586"/>
                      <a:pt x="5258" y="7633"/>
                    </a:cubicBezTo>
                    <a:cubicBezTo>
                      <a:pt x="4928" y="7695"/>
                      <a:pt x="4597" y="7771"/>
                      <a:pt x="4301" y="7794"/>
                    </a:cubicBezTo>
                    <a:cubicBezTo>
                      <a:pt x="4301" y="7794"/>
                      <a:pt x="2939" y="7907"/>
                      <a:pt x="2420" y="8088"/>
                    </a:cubicBezTo>
                    <a:cubicBezTo>
                      <a:pt x="2481" y="8018"/>
                      <a:pt x="2541" y="7946"/>
                      <a:pt x="2599" y="7873"/>
                    </a:cubicBezTo>
                    <a:lnTo>
                      <a:pt x="2646" y="7857"/>
                    </a:lnTo>
                    <a:cubicBezTo>
                      <a:pt x="3624" y="7357"/>
                      <a:pt x="4686" y="7023"/>
                      <a:pt x="5538" y="6283"/>
                    </a:cubicBezTo>
                    <a:cubicBezTo>
                      <a:pt x="6653" y="5864"/>
                      <a:pt x="8026" y="6266"/>
                      <a:pt x="8961" y="5520"/>
                    </a:cubicBezTo>
                    <a:cubicBezTo>
                      <a:pt x="9483" y="5104"/>
                      <a:pt x="9826" y="4326"/>
                      <a:pt x="9421" y="3743"/>
                    </a:cubicBezTo>
                    <a:cubicBezTo>
                      <a:pt x="8980" y="3109"/>
                      <a:pt x="7994" y="3453"/>
                      <a:pt x="7217" y="4219"/>
                    </a:cubicBezTo>
                    <a:cubicBezTo>
                      <a:pt x="6496" y="4931"/>
                      <a:pt x="5860" y="5721"/>
                      <a:pt x="5058" y="6337"/>
                    </a:cubicBezTo>
                    <a:cubicBezTo>
                      <a:pt x="5058" y="6337"/>
                      <a:pt x="4683" y="6553"/>
                      <a:pt x="4488" y="6694"/>
                    </a:cubicBezTo>
                    <a:cubicBezTo>
                      <a:pt x="3991" y="7056"/>
                      <a:pt x="3419" y="7283"/>
                      <a:pt x="2863" y="7575"/>
                    </a:cubicBezTo>
                    <a:cubicBezTo>
                      <a:pt x="3042" y="7428"/>
                      <a:pt x="3216" y="7281"/>
                      <a:pt x="3383" y="7130"/>
                    </a:cubicBezTo>
                    <a:cubicBezTo>
                      <a:pt x="3383" y="7130"/>
                      <a:pt x="3689" y="6958"/>
                      <a:pt x="3897" y="6847"/>
                    </a:cubicBezTo>
                    <a:cubicBezTo>
                      <a:pt x="4913" y="6276"/>
                      <a:pt x="6141" y="5675"/>
                      <a:pt x="6289" y="4405"/>
                    </a:cubicBezTo>
                    <a:cubicBezTo>
                      <a:pt x="6350" y="3879"/>
                      <a:pt x="5954" y="3238"/>
                      <a:pt x="5395" y="3564"/>
                    </a:cubicBezTo>
                    <a:cubicBezTo>
                      <a:pt x="4749" y="3939"/>
                      <a:pt x="4796" y="5094"/>
                      <a:pt x="4275" y="5833"/>
                    </a:cubicBezTo>
                    <a:cubicBezTo>
                      <a:pt x="3949" y="6297"/>
                      <a:pt x="3542" y="6694"/>
                      <a:pt x="3114" y="7068"/>
                    </a:cubicBezTo>
                    <a:cubicBezTo>
                      <a:pt x="3200" y="6936"/>
                      <a:pt x="3359" y="6689"/>
                      <a:pt x="3457" y="6508"/>
                    </a:cubicBezTo>
                    <a:cubicBezTo>
                      <a:pt x="3870" y="5746"/>
                      <a:pt x="4272" y="4937"/>
                      <a:pt x="4469" y="4116"/>
                    </a:cubicBezTo>
                    <a:cubicBezTo>
                      <a:pt x="4582" y="3932"/>
                      <a:pt x="4784" y="3600"/>
                      <a:pt x="4951" y="3340"/>
                    </a:cubicBezTo>
                    <a:cubicBezTo>
                      <a:pt x="5373" y="2682"/>
                      <a:pt x="5921" y="2010"/>
                      <a:pt x="5902" y="1237"/>
                    </a:cubicBezTo>
                    <a:cubicBezTo>
                      <a:pt x="5913" y="1057"/>
                      <a:pt x="5898" y="872"/>
                      <a:pt x="5848" y="682"/>
                    </a:cubicBezTo>
                    <a:cubicBezTo>
                      <a:pt x="5781" y="427"/>
                      <a:pt x="5595" y="196"/>
                      <a:pt x="5333" y="147"/>
                    </a:cubicBezTo>
                    <a:cubicBezTo>
                      <a:pt x="4542" y="1"/>
                      <a:pt x="4109" y="1032"/>
                      <a:pt x="4290" y="2121"/>
                    </a:cubicBezTo>
                    <a:cubicBezTo>
                      <a:pt x="4408" y="2815"/>
                      <a:pt x="4459" y="3531"/>
                      <a:pt x="4273" y="4241"/>
                    </a:cubicBezTo>
                    <a:cubicBezTo>
                      <a:pt x="4050" y="5093"/>
                      <a:pt x="3650" y="5887"/>
                      <a:pt x="3244" y="6663"/>
                    </a:cubicBezTo>
                    <a:cubicBezTo>
                      <a:pt x="3287" y="6511"/>
                      <a:pt x="3318" y="6353"/>
                      <a:pt x="3338" y="6185"/>
                    </a:cubicBezTo>
                    <a:cubicBezTo>
                      <a:pt x="3409" y="5537"/>
                      <a:pt x="3510" y="5231"/>
                      <a:pt x="3580" y="4815"/>
                    </a:cubicBezTo>
                    <a:cubicBezTo>
                      <a:pt x="3706" y="4078"/>
                      <a:pt x="3844" y="3294"/>
                      <a:pt x="3451" y="2608"/>
                    </a:cubicBezTo>
                    <a:cubicBezTo>
                      <a:pt x="3193" y="2158"/>
                      <a:pt x="2267" y="1964"/>
                      <a:pt x="2127" y="2967"/>
                    </a:cubicBezTo>
                    <a:cubicBezTo>
                      <a:pt x="1970" y="4095"/>
                      <a:pt x="3496" y="5029"/>
                      <a:pt x="3088" y="6484"/>
                    </a:cubicBezTo>
                    <a:cubicBezTo>
                      <a:pt x="2978" y="6876"/>
                      <a:pt x="2782" y="7224"/>
                      <a:pt x="2544" y="7550"/>
                    </a:cubicBezTo>
                    <a:cubicBezTo>
                      <a:pt x="2529" y="7561"/>
                      <a:pt x="2515" y="7573"/>
                      <a:pt x="2500" y="7585"/>
                    </a:cubicBezTo>
                    <a:cubicBezTo>
                      <a:pt x="2500" y="7585"/>
                      <a:pt x="2082" y="7937"/>
                      <a:pt x="1838" y="8163"/>
                    </a:cubicBezTo>
                    <a:cubicBezTo>
                      <a:pt x="1782" y="8215"/>
                      <a:pt x="1725" y="8267"/>
                      <a:pt x="1669" y="8321"/>
                    </a:cubicBezTo>
                    <a:cubicBezTo>
                      <a:pt x="1611" y="8376"/>
                      <a:pt x="1554" y="8432"/>
                      <a:pt x="1498" y="8489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4" name="Google Shape;544;p17"/>
            <p:cNvSpPr/>
            <p:nvPr/>
          </p:nvSpPr>
          <p:spPr>
            <a:xfrm>
              <a:off x="3718257" y="2220167"/>
              <a:ext cx="1718086" cy="1623411"/>
            </a:xfrm>
            <a:custGeom>
              <a:rect b="b" l="l" r="r" t="t"/>
              <a:pathLst>
                <a:path extrusionOk="0" h="20954" w="22176">
                  <a:moveTo>
                    <a:pt x="10275" y="0"/>
                  </a:moveTo>
                  <a:cubicBezTo>
                    <a:pt x="9348" y="0"/>
                    <a:pt x="8453" y="309"/>
                    <a:pt x="7620" y="916"/>
                  </a:cubicBezTo>
                  <a:cubicBezTo>
                    <a:pt x="6513" y="1724"/>
                    <a:pt x="5601" y="2747"/>
                    <a:pt x="5156" y="4065"/>
                  </a:cubicBezTo>
                  <a:cubicBezTo>
                    <a:pt x="4789" y="5154"/>
                    <a:pt x="4732" y="6579"/>
                    <a:pt x="3936" y="7472"/>
                  </a:cubicBezTo>
                  <a:cubicBezTo>
                    <a:pt x="2984" y="8539"/>
                    <a:pt x="2036" y="9045"/>
                    <a:pt x="1505" y="10465"/>
                  </a:cubicBezTo>
                  <a:cubicBezTo>
                    <a:pt x="795" y="12366"/>
                    <a:pt x="1785" y="13706"/>
                    <a:pt x="1785" y="13706"/>
                  </a:cubicBezTo>
                  <a:cubicBezTo>
                    <a:pt x="1785" y="13706"/>
                    <a:pt x="443" y="14987"/>
                    <a:pt x="324" y="15387"/>
                  </a:cubicBezTo>
                  <a:cubicBezTo>
                    <a:pt x="10" y="16450"/>
                    <a:pt x="0" y="17522"/>
                    <a:pt x="456" y="18438"/>
                  </a:cubicBezTo>
                  <a:cubicBezTo>
                    <a:pt x="1191" y="19147"/>
                    <a:pt x="1997" y="19780"/>
                    <a:pt x="2862" y="20330"/>
                  </a:cubicBezTo>
                  <a:cubicBezTo>
                    <a:pt x="3277" y="20460"/>
                    <a:pt x="3704" y="20551"/>
                    <a:pt x="4122" y="20633"/>
                  </a:cubicBezTo>
                  <a:cubicBezTo>
                    <a:pt x="5132" y="20831"/>
                    <a:pt x="6138" y="20953"/>
                    <a:pt x="7138" y="20953"/>
                  </a:cubicBezTo>
                  <a:cubicBezTo>
                    <a:pt x="8025" y="20953"/>
                    <a:pt x="8909" y="20857"/>
                    <a:pt x="9789" y="20630"/>
                  </a:cubicBezTo>
                  <a:cubicBezTo>
                    <a:pt x="10392" y="20475"/>
                    <a:pt x="10999" y="20316"/>
                    <a:pt x="11578" y="20092"/>
                  </a:cubicBezTo>
                  <a:cubicBezTo>
                    <a:pt x="11882" y="19975"/>
                    <a:pt x="12252" y="19714"/>
                    <a:pt x="12573" y="19640"/>
                  </a:cubicBezTo>
                  <a:cubicBezTo>
                    <a:pt x="12587" y="19637"/>
                    <a:pt x="12601" y="19635"/>
                    <a:pt x="12616" y="19635"/>
                  </a:cubicBezTo>
                  <a:cubicBezTo>
                    <a:pt x="12864" y="19635"/>
                    <a:pt x="13132" y="20090"/>
                    <a:pt x="13278" y="20227"/>
                  </a:cubicBezTo>
                  <a:cubicBezTo>
                    <a:pt x="13678" y="20603"/>
                    <a:pt x="14227" y="20868"/>
                    <a:pt x="14766" y="20916"/>
                  </a:cubicBezTo>
                  <a:cubicBezTo>
                    <a:pt x="14879" y="20926"/>
                    <a:pt x="14992" y="20931"/>
                    <a:pt x="15103" y="20931"/>
                  </a:cubicBezTo>
                  <a:cubicBezTo>
                    <a:pt x="15591" y="20931"/>
                    <a:pt x="16061" y="20847"/>
                    <a:pt x="16545" y="20787"/>
                  </a:cubicBezTo>
                  <a:cubicBezTo>
                    <a:pt x="17562" y="20661"/>
                    <a:pt x="18656" y="20610"/>
                    <a:pt x="19538" y="20066"/>
                  </a:cubicBezTo>
                  <a:cubicBezTo>
                    <a:pt x="21107" y="19098"/>
                    <a:pt x="22175" y="16690"/>
                    <a:pt x="21884" y="14819"/>
                  </a:cubicBezTo>
                  <a:cubicBezTo>
                    <a:pt x="21769" y="14088"/>
                    <a:pt x="21101" y="13400"/>
                    <a:pt x="20586" y="12890"/>
                  </a:cubicBezTo>
                  <a:cubicBezTo>
                    <a:pt x="20474" y="12779"/>
                    <a:pt x="19955" y="12446"/>
                    <a:pt x="19917" y="12303"/>
                  </a:cubicBezTo>
                  <a:cubicBezTo>
                    <a:pt x="19872" y="12137"/>
                    <a:pt x="21473" y="10875"/>
                    <a:pt x="18603" y="7499"/>
                  </a:cubicBezTo>
                  <a:cubicBezTo>
                    <a:pt x="18007" y="6799"/>
                    <a:pt x="18097" y="5671"/>
                    <a:pt x="17784" y="4839"/>
                  </a:cubicBezTo>
                  <a:cubicBezTo>
                    <a:pt x="16876" y="2419"/>
                    <a:pt x="15209" y="2089"/>
                    <a:pt x="14370" y="2089"/>
                  </a:cubicBezTo>
                  <a:cubicBezTo>
                    <a:pt x="14056" y="2089"/>
                    <a:pt x="13858" y="2135"/>
                    <a:pt x="13858" y="2135"/>
                  </a:cubicBezTo>
                  <a:cubicBezTo>
                    <a:pt x="13861" y="1459"/>
                    <a:pt x="13007" y="834"/>
                    <a:pt x="12466" y="560"/>
                  </a:cubicBezTo>
                  <a:cubicBezTo>
                    <a:pt x="11727" y="185"/>
                    <a:pt x="10992" y="0"/>
                    <a:pt x="1027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3806113" y="3207119"/>
              <a:ext cx="1546478" cy="770876"/>
            </a:xfrm>
            <a:custGeom>
              <a:rect b="b" l="l" r="r" t="t"/>
              <a:pathLst>
                <a:path extrusionOk="0" h="9950" w="19961">
                  <a:moveTo>
                    <a:pt x="15156" y="1"/>
                  </a:moveTo>
                  <a:cubicBezTo>
                    <a:pt x="14561" y="1"/>
                    <a:pt x="13972" y="144"/>
                    <a:pt x="13430" y="414"/>
                  </a:cubicBezTo>
                  <a:cubicBezTo>
                    <a:pt x="12532" y="864"/>
                    <a:pt x="11387" y="1910"/>
                    <a:pt x="10193" y="1910"/>
                  </a:cubicBezTo>
                  <a:cubicBezTo>
                    <a:pt x="9919" y="1910"/>
                    <a:pt x="9642" y="1855"/>
                    <a:pt x="9365" y="1725"/>
                  </a:cubicBezTo>
                  <a:lnTo>
                    <a:pt x="8229" y="1025"/>
                  </a:lnTo>
                  <a:cubicBezTo>
                    <a:pt x="7932" y="558"/>
                    <a:pt x="7152" y="503"/>
                    <a:pt x="6696" y="410"/>
                  </a:cubicBezTo>
                  <a:cubicBezTo>
                    <a:pt x="6350" y="290"/>
                    <a:pt x="6014" y="234"/>
                    <a:pt x="5688" y="234"/>
                  </a:cubicBezTo>
                  <a:cubicBezTo>
                    <a:pt x="3105" y="234"/>
                    <a:pt x="1123" y="3711"/>
                    <a:pt x="1" y="6315"/>
                  </a:cubicBezTo>
                  <a:cubicBezTo>
                    <a:pt x="2558" y="8497"/>
                    <a:pt x="5846" y="9849"/>
                    <a:pt x="9448" y="9950"/>
                  </a:cubicBezTo>
                  <a:lnTo>
                    <a:pt x="10837" y="9927"/>
                  </a:lnTo>
                  <a:cubicBezTo>
                    <a:pt x="14325" y="9712"/>
                    <a:pt x="17496" y="8324"/>
                    <a:pt x="19960" y="6151"/>
                  </a:cubicBezTo>
                  <a:cubicBezTo>
                    <a:pt x="19318" y="3932"/>
                    <a:pt x="18275" y="1177"/>
                    <a:pt x="16897" y="440"/>
                  </a:cubicBezTo>
                  <a:cubicBezTo>
                    <a:pt x="16341" y="142"/>
                    <a:pt x="15746" y="1"/>
                    <a:pt x="1515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4484871" y="3645317"/>
              <a:ext cx="223205" cy="82046"/>
            </a:xfrm>
            <a:custGeom>
              <a:rect b="b" l="l" r="r" t="t"/>
              <a:pathLst>
                <a:path extrusionOk="0" h="1059" w="2881">
                  <a:moveTo>
                    <a:pt x="2857" y="1"/>
                  </a:moveTo>
                  <a:cubicBezTo>
                    <a:pt x="2850" y="1"/>
                    <a:pt x="2844" y="4"/>
                    <a:pt x="2840" y="10"/>
                  </a:cubicBezTo>
                  <a:cubicBezTo>
                    <a:pt x="2709" y="191"/>
                    <a:pt x="2561" y="338"/>
                    <a:pt x="2406" y="460"/>
                  </a:cubicBezTo>
                  <a:cubicBezTo>
                    <a:pt x="2153" y="662"/>
                    <a:pt x="1873" y="788"/>
                    <a:pt x="1577" y="838"/>
                  </a:cubicBezTo>
                  <a:cubicBezTo>
                    <a:pt x="1484" y="853"/>
                    <a:pt x="1391" y="861"/>
                    <a:pt x="1297" y="861"/>
                  </a:cubicBezTo>
                  <a:cubicBezTo>
                    <a:pt x="992" y="861"/>
                    <a:pt x="678" y="783"/>
                    <a:pt x="366" y="647"/>
                  </a:cubicBezTo>
                  <a:cubicBezTo>
                    <a:pt x="280" y="609"/>
                    <a:pt x="198" y="559"/>
                    <a:pt x="106" y="526"/>
                  </a:cubicBezTo>
                  <a:cubicBezTo>
                    <a:pt x="102" y="525"/>
                    <a:pt x="99" y="523"/>
                    <a:pt x="95" y="523"/>
                  </a:cubicBezTo>
                  <a:cubicBezTo>
                    <a:pt x="94" y="523"/>
                    <a:pt x="94" y="524"/>
                    <a:pt x="93" y="524"/>
                  </a:cubicBezTo>
                  <a:cubicBezTo>
                    <a:pt x="13" y="545"/>
                    <a:pt x="104" y="515"/>
                    <a:pt x="42" y="571"/>
                  </a:cubicBezTo>
                  <a:cubicBezTo>
                    <a:pt x="40" y="569"/>
                    <a:pt x="37" y="568"/>
                    <a:pt x="34" y="568"/>
                  </a:cubicBezTo>
                  <a:cubicBezTo>
                    <a:pt x="28" y="568"/>
                    <a:pt x="23" y="571"/>
                    <a:pt x="21" y="576"/>
                  </a:cubicBezTo>
                  <a:cubicBezTo>
                    <a:pt x="15" y="584"/>
                    <a:pt x="18" y="594"/>
                    <a:pt x="27" y="599"/>
                  </a:cubicBezTo>
                  <a:cubicBezTo>
                    <a:pt x="19" y="628"/>
                    <a:pt x="12" y="634"/>
                    <a:pt x="8" y="634"/>
                  </a:cubicBezTo>
                  <a:cubicBezTo>
                    <a:pt x="4" y="634"/>
                    <a:pt x="2" y="630"/>
                    <a:pt x="1" y="630"/>
                  </a:cubicBezTo>
                  <a:lnTo>
                    <a:pt x="1" y="630"/>
                  </a:lnTo>
                  <a:cubicBezTo>
                    <a:pt x="0" y="630"/>
                    <a:pt x="3" y="637"/>
                    <a:pt x="10" y="667"/>
                  </a:cubicBezTo>
                  <a:cubicBezTo>
                    <a:pt x="11" y="671"/>
                    <a:pt x="15" y="674"/>
                    <a:pt x="19" y="677"/>
                  </a:cubicBezTo>
                  <a:cubicBezTo>
                    <a:pt x="97" y="749"/>
                    <a:pt x="194" y="792"/>
                    <a:pt x="283" y="838"/>
                  </a:cubicBezTo>
                  <a:cubicBezTo>
                    <a:pt x="366" y="880"/>
                    <a:pt x="452" y="917"/>
                    <a:pt x="538" y="945"/>
                  </a:cubicBezTo>
                  <a:cubicBezTo>
                    <a:pt x="761" y="1021"/>
                    <a:pt x="987" y="1058"/>
                    <a:pt x="1208" y="1058"/>
                  </a:cubicBezTo>
                  <a:cubicBezTo>
                    <a:pt x="1347" y="1058"/>
                    <a:pt x="1484" y="1044"/>
                    <a:pt x="1617" y="1015"/>
                  </a:cubicBezTo>
                  <a:cubicBezTo>
                    <a:pt x="1935" y="947"/>
                    <a:pt x="2238" y="799"/>
                    <a:pt x="2490" y="554"/>
                  </a:cubicBezTo>
                  <a:cubicBezTo>
                    <a:pt x="2637" y="412"/>
                    <a:pt x="2764" y="236"/>
                    <a:pt x="2874" y="32"/>
                  </a:cubicBezTo>
                  <a:cubicBezTo>
                    <a:pt x="2880" y="23"/>
                    <a:pt x="2878" y="11"/>
                    <a:pt x="2868" y="4"/>
                  </a:cubicBezTo>
                  <a:cubicBezTo>
                    <a:pt x="2864" y="2"/>
                    <a:pt x="2861" y="1"/>
                    <a:pt x="285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4592948" y="3752155"/>
              <a:ext cx="57099" cy="38892"/>
            </a:xfrm>
            <a:custGeom>
              <a:rect b="b" l="l" r="r" t="t"/>
              <a:pathLst>
                <a:path extrusionOk="0" h="502" w="737">
                  <a:moveTo>
                    <a:pt x="677" y="0"/>
                  </a:moveTo>
                  <a:cubicBezTo>
                    <a:pt x="665" y="0"/>
                    <a:pt x="653" y="5"/>
                    <a:pt x="643" y="13"/>
                  </a:cubicBezTo>
                  <a:cubicBezTo>
                    <a:pt x="557" y="82"/>
                    <a:pt x="464" y="151"/>
                    <a:pt x="368" y="213"/>
                  </a:cubicBezTo>
                  <a:cubicBezTo>
                    <a:pt x="278" y="272"/>
                    <a:pt x="184" y="320"/>
                    <a:pt x="79" y="342"/>
                  </a:cubicBezTo>
                  <a:cubicBezTo>
                    <a:pt x="59" y="346"/>
                    <a:pt x="33" y="338"/>
                    <a:pt x="19" y="353"/>
                  </a:cubicBezTo>
                  <a:lnTo>
                    <a:pt x="11" y="362"/>
                  </a:lnTo>
                  <a:cubicBezTo>
                    <a:pt x="16" y="368"/>
                    <a:pt x="18" y="383"/>
                    <a:pt x="17" y="409"/>
                  </a:cubicBezTo>
                  <a:cubicBezTo>
                    <a:pt x="7" y="410"/>
                    <a:pt x="1" y="418"/>
                    <a:pt x="1" y="426"/>
                  </a:cubicBezTo>
                  <a:cubicBezTo>
                    <a:pt x="2" y="435"/>
                    <a:pt x="10" y="442"/>
                    <a:pt x="18" y="442"/>
                  </a:cubicBezTo>
                  <a:cubicBezTo>
                    <a:pt x="18" y="442"/>
                    <a:pt x="19" y="442"/>
                    <a:pt x="19" y="442"/>
                  </a:cubicBezTo>
                  <a:cubicBezTo>
                    <a:pt x="24" y="466"/>
                    <a:pt x="24" y="481"/>
                    <a:pt x="23" y="491"/>
                  </a:cubicBezTo>
                  <a:lnTo>
                    <a:pt x="31" y="497"/>
                  </a:lnTo>
                  <a:cubicBezTo>
                    <a:pt x="34" y="500"/>
                    <a:pt x="38" y="501"/>
                    <a:pt x="42" y="501"/>
                  </a:cubicBezTo>
                  <a:cubicBezTo>
                    <a:pt x="48" y="501"/>
                    <a:pt x="54" y="500"/>
                    <a:pt x="59" y="500"/>
                  </a:cubicBezTo>
                  <a:cubicBezTo>
                    <a:pt x="166" y="499"/>
                    <a:pt x="265" y="460"/>
                    <a:pt x="354" y="407"/>
                  </a:cubicBezTo>
                  <a:cubicBezTo>
                    <a:pt x="493" y="327"/>
                    <a:pt x="609" y="203"/>
                    <a:pt x="716" y="93"/>
                  </a:cubicBezTo>
                  <a:cubicBezTo>
                    <a:pt x="737" y="73"/>
                    <a:pt x="737" y="40"/>
                    <a:pt x="717" y="18"/>
                  </a:cubicBezTo>
                  <a:cubicBezTo>
                    <a:pt x="706" y="6"/>
                    <a:pt x="692" y="0"/>
                    <a:pt x="677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4146538" y="2582982"/>
              <a:ext cx="842541" cy="999040"/>
            </a:xfrm>
            <a:custGeom>
              <a:rect b="b" l="l" r="r" t="t"/>
              <a:pathLst>
                <a:path extrusionOk="0" h="12895" w="10875">
                  <a:moveTo>
                    <a:pt x="7606" y="1"/>
                  </a:moveTo>
                  <a:cubicBezTo>
                    <a:pt x="7601" y="1"/>
                    <a:pt x="7595" y="2"/>
                    <a:pt x="7588" y="5"/>
                  </a:cubicBezTo>
                  <a:cubicBezTo>
                    <a:pt x="7394" y="98"/>
                    <a:pt x="7250" y="687"/>
                    <a:pt x="7167" y="871"/>
                  </a:cubicBezTo>
                  <a:cubicBezTo>
                    <a:pt x="6911" y="1441"/>
                    <a:pt x="6514" y="2041"/>
                    <a:pt x="5953" y="2348"/>
                  </a:cubicBezTo>
                  <a:cubicBezTo>
                    <a:pt x="5751" y="2458"/>
                    <a:pt x="5268" y="2656"/>
                    <a:pt x="4881" y="2656"/>
                  </a:cubicBezTo>
                  <a:cubicBezTo>
                    <a:pt x="4653" y="2656"/>
                    <a:pt x="4459" y="2588"/>
                    <a:pt x="4374" y="2394"/>
                  </a:cubicBezTo>
                  <a:cubicBezTo>
                    <a:pt x="4277" y="2172"/>
                    <a:pt x="4480" y="1990"/>
                    <a:pt x="4439" y="1829"/>
                  </a:cubicBezTo>
                  <a:cubicBezTo>
                    <a:pt x="4439" y="1829"/>
                    <a:pt x="4439" y="1829"/>
                    <a:pt x="4439" y="1829"/>
                  </a:cubicBezTo>
                  <a:cubicBezTo>
                    <a:pt x="4435" y="1829"/>
                    <a:pt x="4147" y="1973"/>
                    <a:pt x="4119" y="1991"/>
                  </a:cubicBezTo>
                  <a:cubicBezTo>
                    <a:pt x="3912" y="2113"/>
                    <a:pt x="3723" y="2260"/>
                    <a:pt x="3515" y="2379"/>
                  </a:cubicBezTo>
                  <a:cubicBezTo>
                    <a:pt x="2655" y="2872"/>
                    <a:pt x="1896" y="3394"/>
                    <a:pt x="1599" y="4390"/>
                  </a:cubicBezTo>
                  <a:cubicBezTo>
                    <a:pt x="1599" y="4390"/>
                    <a:pt x="1397" y="4388"/>
                    <a:pt x="1264" y="4238"/>
                  </a:cubicBezTo>
                  <a:cubicBezTo>
                    <a:pt x="1085" y="4036"/>
                    <a:pt x="872" y="3929"/>
                    <a:pt x="677" y="3929"/>
                  </a:cubicBezTo>
                  <a:cubicBezTo>
                    <a:pt x="440" y="3929"/>
                    <a:pt x="230" y="4088"/>
                    <a:pt x="143" y="4428"/>
                  </a:cubicBezTo>
                  <a:cubicBezTo>
                    <a:pt x="0" y="4987"/>
                    <a:pt x="123" y="5610"/>
                    <a:pt x="461" y="6096"/>
                  </a:cubicBezTo>
                  <a:cubicBezTo>
                    <a:pt x="692" y="6430"/>
                    <a:pt x="1021" y="6680"/>
                    <a:pt x="1307" y="6680"/>
                  </a:cubicBezTo>
                  <a:cubicBezTo>
                    <a:pt x="1516" y="6680"/>
                    <a:pt x="1702" y="6545"/>
                    <a:pt x="1809" y="6209"/>
                  </a:cubicBezTo>
                  <a:cubicBezTo>
                    <a:pt x="1810" y="6208"/>
                    <a:pt x="1810" y="6207"/>
                    <a:pt x="1811" y="6207"/>
                  </a:cubicBezTo>
                  <a:cubicBezTo>
                    <a:pt x="1841" y="6207"/>
                    <a:pt x="2197" y="6961"/>
                    <a:pt x="2311" y="7154"/>
                  </a:cubicBezTo>
                  <a:cubicBezTo>
                    <a:pt x="2812" y="7999"/>
                    <a:pt x="3554" y="8565"/>
                    <a:pt x="3585" y="8565"/>
                  </a:cubicBezTo>
                  <a:cubicBezTo>
                    <a:pt x="3586" y="8565"/>
                    <a:pt x="3586" y="8565"/>
                    <a:pt x="3586" y="8565"/>
                  </a:cubicBezTo>
                  <a:cubicBezTo>
                    <a:pt x="3586" y="8563"/>
                    <a:pt x="3586" y="8562"/>
                    <a:pt x="3587" y="8562"/>
                  </a:cubicBezTo>
                  <a:cubicBezTo>
                    <a:pt x="3596" y="8562"/>
                    <a:pt x="3695" y="9211"/>
                    <a:pt x="3717" y="9496"/>
                  </a:cubicBezTo>
                  <a:cubicBezTo>
                    <a:pt x="3783" y="10371"/>
                    <a:pt x="3743" y="11323"/>
                    <a:pt x="4303" y="12082"/>
                  </a:cubicBezTo>
                  <a:cubicBezTo>
                    <a:pt x="4666" y="12575"/>
                    <a:pt x="5195" y="12895"/>
                    <a:pt x="5738" y="12895"/>
                  </a:cubicBezTo>
                  <a:cubicBezTo>
                    <a:pt x="5987" y="12895"/>
                    <a:pt x="6238" y="12828"/>
                    <a:pt x="6478" y="12681"/>
                  </a:cubicBezTo>
                  <a:cubicBezTo>
                    <a:pt x="7478" y="12066"/>
                    <a:pt x="7730" y="10736"/>
                    <a:pt x="7760" y="9619"/>
                  </a:cubicBezTo>
                  <a:cubicBezTo>
                    <a:pt x="7769" y="9288"/>
                    <a:pt x="7814" y="8633"/>
                    <a:pt x="7849" y="8215"/>
                  </a:cubicBezTo>
                  <a:cubicBezTo>
                    <a:pt x="7853" y="8162"/>
                    <a:pt x="8365" y="7798"/>
                    <a:pt x="8890" y="6666"/>
                  </a:cubicBezTo>
                  <a:cubicBezTo>
                    <a:pt x="9031" y="6363"/>
                    <a:pt x="9366" y="5481"/>
                    <a:pt x="9379" y="5476"/>
                  </a:cubicBezTo>
                  <a:cubicBezTo>
                    <a:pt x="9380" y="5476"/>
                    <a:pt x="9381" y="5476"/>
                    <a:pt x="9381" y="5476"/>
                  </a:cubicBezTo>
                  <a:cubicBezTo>
                    <a:pt x="9418" y="5476"/>
                    <a:pt x="9575" y="5789"/>
                    <a:pt x="9881" y="5789"/>
                  </a:cubicBezTo>
                  <a:cubicBezTo>
                    <a:pt x="9927" y="5789"/>
                    <a:pt x="9975" y="5782"/>
                    <a:pt x="10027" y="5766"/>
                  </a:cubicBezTo>
                  <a:cubicBezTo>
                    <a:pt x="10687" y="5567"/>
                    <a:pt x="10874" y="4272"/>
                    <a:pt x="10810" y="3716"/>
                  </a:cubicBezTo>
                  <a:cubicBezTo>
                    <a:pt x="10771" y="3375"/>
                    <a:pt x="10588" y="3006"/>
                    <a:pt x="10290" y="3006"/>
                  </a:cubicBezTo>
                  <a:cubicBezTo>
                    <a:pt x="10198" y="3006"/>
                    <a:pt x="10096" y="3041"/>
                    <a:pt x="9984" y="3122"/>
                  </a:cubicBezTo>
                  <a:cubicBezTo>
                    <a:pt x="9865" y="3208"/>
                    <a:pt x="9849" y="3482"/>
                    <a:pt x="9713" y="3482"/>
                  </a:cubicBezTo>
                  <a:cubicBezTo>
                    <a:pt x="9706" y="3482"/>
                    <a:pt x="9699" y="3481"/>
                    <a:pt x="9692" y="3479"/>
                  </a:cubicBezTo>
                  <a:cubicBezTo>
                    <a:pt x="9385" y="3423"/>
                    <a:pt x="9385" y="2791"/>
                    <a:pt x="9254" y="2601"/>
                  </a:cubicBezTo>
                  <a:cubicBezTo>
                    <a:pt x="9242" y="2583"/>
                    <a:pt x="9228" y="2575"/>
                    <a:pt x="9214" y="2575"/>
                  </a:cubicBezTo>
                  <a:cubicBezTo>
                    <a:pt x="9138" y="2575"/>
                    <a:pt x="9035" y="2773"/>
                    <a:pt x="8938" y="2819"/>
                  </a:cubicBezTo>
                  <a:cubicBezTo>
                    <a:pt x="8889" y="2842"/>
                    <a:pt x="8842" y="2851"/>
                    <a:pt x="8795" y="2851"/>
                  </a:cubicBezTo>
                  <a:cubicBezTo>
                    <a:pt x="8652" y="2851"/>
                    <a:pt x="8516" y="2761"/>
                    <a:pt x="8402" y="2657"/>
                  </a:cubicBezTo>
                  <a:cubicBezTo>
                    <a:pt x="7945" y="2234"/>
                    <a:pt x="7812" y="1480"/>
                    <a:pt x="7733" y="906"/>
                  </a:cubicBezTo>
                  <a:cubicBezTo>
                    <a:pt x="7706" y="702"/>
                    <a:pt x="7674" y="500"/>
                    <a:pt x="7642" y="297"/>
                  </a:cubicBezTo>
                  <a:cubicBezTo>
                    <a:pt x="7627" y="208"/>
                    <a:pt x="7668" y="1"/>
                    <a:pt x="7606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4419029" y="3211961"/>
              <a:ext cx="338388" cy="156732"/>
            </a:xfrm>
            <a:custGeom>
              <a:rect b="b" l="l" r="r" t="t"/>
              <a:pathLst>
                <a:path extrusionOk="0" h="2023" w="4719">
                  <a:moveTo>
                    <a:pt x="4718" y="1"/>
                  </a:moveTo>
                  <a:lnTo>
                    <a:pt x="4718" y="1"/>
                  </a:lnTo>
                  <a:cubicBezTo>
                    <a:pt x="4718" y="1"/>
                    <a:pt x="3594" y="1016"/>
                    <a:pt x="2481" y="1126"/>
                  </a:cubicBezTo>
                  <a:cubicBezTo>
                    <a:pt x="2388" y="1135"/>
                    <a:pt x="2296" y="1140"/>
                    <a:pt x="2205" y="1140"/>
                  </a:cubicBezTo>
                  <a:cubicBezTo>
                    <a:pt x="1031" y="1140"/>
                    <a:pt x="91" y="419"/>
                    <a:pt x="42" y="402"/>
                  </a:cubicBezTo>
                  <a:cubicBezTo>
                    <a:pt x="41" y="402"/>
                    <a:pt x="41" y="402"/>
                    <a:pt x="41" y="402"/>
                  </a:cubicBezTo>
                  <a:cubicBezTo>
                    <a:pt x="0" y="402"/>
                    <a:pt x="929" y="2022"/>
                    <a:pt x="2432" y="2022"/>
                  </a:cubicBezTo>
                  <a:cubicBezTo>
                    <a:pt x="2438" y="2022"/>
                    <a:pt x="2444" y="2022"/>
                    <a:pt x="2450" y="2022"/>
                  </a:cubicBezTo>
                  <a:cubicBezTo>
                    <a:pt x="3642" y="2012"/>
                    <a:pt x="4718" y="1"/>
                    <a:pt x="471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528179" y="2954319"/>
              <a:ext cx="90878" cy="109860"/>
            </a:xfrm>
            <a:custGeom>
              <a:rect b="b" l="l" r="r" t="t"/>
              <a:pathLst>
                <a:path extrusionOk="0" h="1418" w="1173">
                  <a:moveTo>
                    <a:pt x="829" y="0"/>
                  </a:moveTo>
                  <a:cubicBezTo>
                    <a:pt x="772" y="0"/>
                    <a:pt x="720" y="34"/>
                    <a:pt x="691" y="100"/>
                  </a:cubicBezTo>
                  <a:cubicBezTo>
                    <a:pt x="307" y="966"/>
                    <a:pt x="0" y="582"/>
                    <a:pt x="17" y="1040"/>
                  </a:cubicBezTo>
                  <a:cubicBezTo>
                    <a:pt x="28" y="1338"/>
                    <a:pt x="305" y="1417"/>
                    <a:pt x="506" y="1417"/>
                  </a:cubicBezTo>
                  <a:cubicBezTo>
                    <a:pt x="581" y="1417"/>
                    <a:pt x="646" y="1406"/>
                    <a:pt x="682" y="1391"/>
                  </a:cubicBezTo>
                  <a:cubicBezTo>
                    <a:pt x="909" y="1300"/>
                    <a:pt x="1173" y="1091"/>
                    <a:pt x="1105" y="414"/>
                  </a:cubicBezTo>
                  <a:cubicBezTo>
                    <a:pt x="1077" y="133"/>
                    <a:pt x="942" y="0"/>
                    <a:pt x="829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177683" y="2933401"/>
              <a:ext cx="87159" cy="111951"/>
            </a:xfrm>
            <a:custGeom>
              <a:rect b="b" l="l" r="r" t="t"/>
              <a:pathLst>
                <a:path extrusionOk="0" h="1445" w="1125">
                  <a:moveTo>
                    <a:pt x="438" y="1"/>
                  </a:moveTo>
                  <a:cubicBezTo>
                    <a:pt x="373" y="1"/>
                    <a:pt x="310" y="15"/>
                    <a:pt x="253" y="43"/>
                  </a:cubicBezTo>
                  <a:cubicBezTo>
                    <a:pt x="111" y="111"/>
                    <a:pt x="1" y="256"/>
                    <a:pt x="17" y="448"/>
                  </a:cubicBezTo>
                  <a:cubicBezTo>
                    <a:pt x="17" y="457"/>
                    <a:pt x="16" y="467"/>
                    <a:pt x="20" y="475"/>
                  </a:cubicBezTo>
                  <a:cubicBezTo>
                    <a:pt x="26" y="488"/>
                    <a:pt x="32" y="490"/>
                    <a:pt x="43" y="500"/>
                  </a:cubicBezTo>
                  <a:cubicBezTo>
                    <a:pt x="43" y="508"/>
                    <a:pt x="51" y="515"/>
                    <a:pt x="59" y="515"/>
                  </a:cubicBezTo>
                  <a:cubicBezTo>
                    <a:pt x="60" y="515"/>
                    <a:pt x="60" y="515"/>
                    <a:pt x="61" y="515"/>
                  </a:cubicBezTo>
                  <a:cubicBezTo>
                    <a:pt x="70" y="515"/>
                    <a:pt x="77" y="506"/>
                    <a:pt x="75" y="498"/>
                  </a:cubicBezTo>
                  <a:cubicBezTo>
                    <a:pt x="81" y="479"/>
                    <a:pt x="91" y="468"/>
                    <a:pt x="94" y="450"/>
                  </a:cubicBezTo>
                  <a:cubicBezTo>
                    <a:pt x="127" y="307"/>
                    <a:pt x="191" y="200"/>
                    <a:pt x="305" y="160"/>
                  </a:cubicBezTo>
                  <a:cubicBezTo>
                    <a:pt x="338" y="148"/>
                    <a:pt x="373" y="142"/>
                    <a:pt x="408" y="142"/>
                  </a:cubicBezTo>
                  <a:cubicBezTo>
                    <a:pt x="500" y="142"/>
                    <a:pt x="594" y="183"/>
                    <a:pt x="663" y="275"/>
                  </a:cubicBezTo>
                  <a:cubicBezTo>
                    <a:pt x="734" y="370"/>
                    <a:pt x="775" y="471"/>
                    <a:pt x="807" y="575"/>
                  </a:cubicBezTo>
                  <a:cubicBezTo>
                    <a:pt x="863" y="759"/>
                    <a:pt x="870" y="957"/>
                    <a:pt x="916" y="1148"/>
                  </a:cubicBezTo>
                  <a:cubicBezTo>
                    <a:pt x="937" y="1236"/>
                    <a:pt x="971" y="1318"/>
                    <a:pt x="1008" y="1402"/>
                  </a:cubicBezTo>
                  <a:cubicBezTo>
                    <a:pt x="1015" y="1427"/>
                    <a:pt x="1039" y="1445"/>
                    <a:pt x="1064" y="1445"/>
                  </a:cubicBezTo>
                  <a:cubicBezTo>
                    <a:pt x="1068" y="1445"/>
                    <a:pt x="1073" y="1444"/>
                    <a:pt x="1077" y="1443"/>
                  </a:cubicBezTo>
                  <a:cubicBezTo>
                    <a:pt x="1107" y="1436"/>
                    <a:pt x="1124" y="1406"/>
                    <a:pt x="1116" y="1376"/>
                  </a:cubicBezTo>
                  <a:cubicBezTo>
                    <a:pt x="1110" y="1303"/>
                    <a:pt x="1116" y="1234"/>
                    <a:pt x="1111" y="1161"/>
                  </a:cubicBezTo>
                  <a:cubicBezTo>
                    <a:pt x="1100" y="988"/>
                    <a:pt x="1077" y="814"/>
                    <a:pt x="1035" y="645"/>
                  </a:cubicBezTo>
                  <a:cubicBezTo>
                    <a:pt x="993" y="475"/>
                    <a:pt x="921" y="313"/>
                    <a:pt x="794" y="169"/>
                  </a:cubicBezTo>
                  <a:cubicBezTo>
                    <a:pt x="691" y="54"/>
                    <a:pt x="562" y="1"/>
                    <a:pt x="438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4882782" y="2860962"/>
              <a:ext cx="84293" cy="109007"/>
            </a:xfrm>
            <a:custGeom>
              <a:rect b="b" l="l" r="r" t="t"/>
              <a:pathLst>
                <a:path extrusionOk="0" h="1407" w="1088">
                  <a:moveTo>
                    <a:pt x="640" y="0"/>
                  </a:moveTo>
                  <a:cubicBezTo>
                    <a:pt x="519" y="0"/>
                    <a:pt x="388" y="60"/>
                    <a:pt x="274" y="194"/>
                  </a:cubicBezTo>
                  <a:cubicBezTo>
                    <a:pt x="174" y="317"/>
                    <a:pt x="106" y="470"/>
                    <a:pt x="64" y="635"/>
                  </a:cubicBezTo>
                  <a:cubicBezTo>
                    <a:pt x="28" y="773"/>
                    <a:pt x="6" y="920"/>
                    <a:pt x="2" y="1062"/>
                  </a:cubicBezTo>
                  <a:cubicBezTo>
                    <a:pt x="0" y="1162"/>
                    <a:pt x="8" y="1258"/>
                    <a:pt x="17" y="1348"/>
                  </a:cubicBezTo>
                  <a:cubicBezTo>
                    <a:pt x="18" y="1379"/>
                    <a:pt x="43" y="1405"/>
                    <a:pt x="75" y="1406"/>
                  </a:cubicBezTo>
                  <a:cubicBezTo>
                    <a:pt x="107" y="1406"/>
                    <a:pt x="132" y="1381"/>
                    <a:pt x="131" y="1350"/>
                  </a:cubicBezTo>
                  <a:cubicBezTo>
                    <a:pt x="135" y="1264"/>
                    <a:pt x="145" y="1172"/>
                    <a:pt x="155" y="1078"/>
                  </a:cubicBezTo>
                  <a:cubicBezTo>
                    <a:pt x="168" y="946"/>
                    <a:pt x="184" y="810"/>
                    <a:pt x="219" y="683"/>
                  </a:cubicBezTo>
                  <a:cubicBezTo>
                    <a:pt x="258" y="541"/>
                    <a:pt x="316" y="408"/>
                    <a:pt x="404" y="304"/>
                  </a:cubicBezTo>
                  <a:cubicBezTo>
                    <a:pt x="481" y="212"/>
                    <a:pt x="567" y="169"/>
                    <a:pt x="648" y="169"/>
                  </a:cubicBezTo>
                  <a:cubicBezTo>
                    <a:pt x="680" y="169"/>
                    <a:pt x="710" y="176"/>
                    <a:pt x="739" y="187"/>
                  </a:cubicBezTo>
                  <a:cubicBezTo>
                    <a:pt x="842" y="228"/>
                    <a:pt x="895" y="338"/>
                    <a:pt x="958" y="477"/>
                  </a:cubicBezTo>
                  <a:cubicBezTo>
                    <a:pt x="967" y="497"/>
                    <a:pt x="979" y="504"/>
                    <a:pt x="990" y="524"/>
                  </a:cubicBezTo>
                  <a:cubicBezTo>
                    <a:pt x="991" y="532"/>
                    <a:pt x="999" y="539"/>
                    <a:pt x="1008" y="539"/>
                  </a:cubicBezTo>
                  <a:cubicBezTo>
                    <a:pt x="1017" y="539"/>
                    <a:pt x="1025" y="532"/>
                    <a:pt x="1024" y="523"/>
                  </a:cubicBezTo>
                  <a:cubicBezTo>
                    <a:pt x="1035" y="503"/>
                    <a:pt x="1045" y="492"/>
                    <a:pt x="1049" y="470"/>
                  </a:cubicBezTo>
                  <a:cubicBezTo>
                    <a:pt x="1087" y="268"/>
                    <a:pt x="937" y="106"/>
                    <a:pt x="801" y="38"/>
                  </a:cubicBezTo>
                  <a:cubicBezTo>
                    <a:pt x="751" y="13"/>
                    <a:pt x="697" y="0"/>
                    <a:pt x="64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4393528" y="2808201"/>
              <a:ext cx="79567" cy="41062"/>
            </a:xfrm>
            <a:custGeom>
              <a:rect b="b" l="l" r="r" t="t"/>
              <a:pathLst>
                <a:path extrusionOk="0" h="530" w="1027">
                  <a:moveTo>
                    <a:pt x="598" y="0"/>
                  </a:moveTo>
                  <a:cubicBezTo>
                    <a:pt x="536" y="0"/>
                    <a:pt x="471" y="9"/>
                    <a:pt x="402" y="30"/>
                  </a:cubicBezTo>
                  <a:cubicBezTo>
                    <a:pt x="85" y="125"/>
                    <a:pt x="8" y="372"/>
                    <a:pt x="8" y="372"/>
                  </a:cubicBezTo>
                  <a:cubicBezTo>
                    <a:pt x="1" y="441"/>
                    <a:pt x="40" y="476"/>
                    <a:pt x="45" y="481"/>
                  </a:cubicBezTo>
                  <a:cubicBezTo>
                    <a:pt x="66" y="504"/>
                    <a:pt x="96" y="529"/>
                    <a:pt x="129" y="529"/>
                  </a:cubicBezTo>
                  <a:cubicBezTo>
                    <a:pt x="149" y="529"/>
                    <a:pt x="170" y="520"/>
                    <a:pt x="189" y="496"/>
                  </a:cubicBezTo>
                  <a:cubicBezTo>
                    <a:pt x="193" y="492"/>
                    <a:pt x="340" y="331"/>
                    <a:pt x="500" y="278"/>
                  </a:cubicBezTo>
                  <a:cubicBezTo>
                    <a:pt x="544" y="264"/>
                    <a:pt x="585" y="259"/>
                    <a:pt x="625" y="259"/>
                  </a:cubicBezTo>
                  <a:cubicBezTo>
                    <a:pt x="739" y="259"/>
                    <a:pt x="837" y="301"/>
                    <a:pt x="910" y="301"/>
                  </a:cubicBezTo>
                  <a:cubicBezTo>
                    <a:pt x="955" y="301"/>
                    <a:pt x="990" y="286"/>
                    <a:pt x="1015" y="238"/>
                  </a:cubicBezTo>
                  <a:cubicBezTo>
                    <a:pt x="1019" y="230"/>
                    <a:pt x="1027" y="125"/>
                    <a:pt x="873" y="59"/>
                  </a:cubicBezTo>
                  <a:cubicBezTo>
                    <a:pt x="789" y="24"/>
                    <a:pt x="698" y="0"/>
                    <a:pt x="59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4689249" y="2794178"/>
              <a:ext cx="84138" cy="34321"/>
            </a:xfrm>
            <a:custGeom>
              <a:rect b="b" l="l" r="r" t="t"/>
              <a:pathLst>
                <a:path extrusionOk="0" h="443" w="1086">
                  <a:moveTo>
                    <a:pt x="467" y="0"/>
                  </a:moveTo>
                  <a:cubicBezTo>
                    <a:pt x="173" y="0"/>
                    <a:pt x="32" y="175"/>
                    <a:pt x="32" y="175"/>
                  </a:cubicBezTo>
                  <a:cubicBezTo>
                    <a:pt x="0" y="236"/>
                    <a:pt x="25" y="282"/>
                    <a:pt x="27" y="289"/>
                  </a:cubicBezTo>
                  <a:cubicBezTo>
                    <a:pt x="41" y="324"/>
                    <a:pt x="69" y="368"/>
                    <a:pt x="113" y="368"/>
                  </a:cubicBezTo>
                  <a:cubicBezTo>
                    <a:pt x="127" y="368"/>
                    <a:pt x="142" y="364"/>
                    <a:pt x="159" y="354"/>
                  </a:cubicBezTo>
                  <a:cubicBezTo>
                    <a:pt x="163" y="353"/>
                    <a:pt x="343" y="266"/>
                    <a:pt x="507" y="266"/>
                  </a:cubicBezTo>
                  <a:cubicBezTo>
                    <a:pt x="516" y="266"/>
                    <a:pt x="524" y="266"/>
                    <a:pt x="532" y="266"/>
                  </a:cubicBezTo>
                  <a:cubicBezTo>
                    <a:pt x="739" y="277"/>
                    <a:pt x="854" y="443"/>
                    <a:pt x="961" y="443"/>
                  </a:cubicBezTo>
                  <a:cubicBezTo>
                    <a:pt x="985" y="443"/>
                    <a:pt x="1010" y="434"/>
                    <a:pt x="1034" y="413"/>
                  </a:cubicBezTo>
                  <a:cubicBezTo>
                    <a:pt x="1040" y="407"/>
                    <a:pt x="1086" y="313"/>
                    <a:pt x="963" y="198"/>
                  </a:cubicBezTo>
                  <a:cubicBezTo>
                    <a:pt x="856" y="97"/>
                    <a:pt x="718" y="17"/>
                    <a:pt x="527" y="3"/>
                  </a:cubicBezTo>
                  <a:cubicBezTo>
                    <a:pt x="506" y="1"/>
                    <a:pt x="486" y="0"/>
                    <a:pt x="467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4330076" y="2947888"/>
              <a:ext cx="123883" cy="123960"/>
            </a:xfrm>
            <a:custGeom>
              <a:rect b="b" l="l" r="r" t="t"/>
              <a:pathLst>
                <a:path extrusionOk="0" h="1600" w="1599">
                  <a:moveTo>
                    <a:pt x="766" y="1"/>
                  </a:moveTo>
                  <a:cubicBezTo>
                    <a:pt x="341" y="1"/>
                    <a:pt x="1" y="338"/>
                    <a:pt x="1" y="768"/>
                  </a:cubicBezTo>
                  <a:cubicBezTo>
                    <a:pt x="1" y="1210"/>
                    <a:pt x="359" y="1582"/>
                    <a:pt x="800" y="1599"/>
                  </a:cubicBezTo>
                  <a:cubicBezTo>
                    <a:pt x="811" y="1600"/>
                    <a:pt x="821" y="1600"/>
                    <a:pt x="832" y="1600"/>
                  </a:cubicBezTo>
                  <a:cubicBezTo>
                    <a:pt x="1258" y="1600"/>
                    <a:pt x="1599" y="1263"/>
                    <a:pt x="1599" y="832"/>
                  </a:cubicBezTo>
                  <a:cubicBezTo>
                    <a:pt x="1599" y="391"/>
                    <a:pt x="1241" y="19"/>
                    <a:pt x="800" y="1"/>
                  </a:cubicBezTo>
                  <a:cubicBezTo>
                    <a:pt x="788" y="1"/>
                    <a:pt x="777" y="1"/>
                    <a:pt x="766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4716056" y="2936732"/>
              <a:ext cx="123883" cy="124037"/>
            </a:xfrm>
            <a:custGeom>
              <a:rect b="b" l="l" r="r" t="t"/>
              <a:pathLst>
                <a:path extrusionOk="0" h="1601" w="1599">
                  <a:moveTo>
                    <a:pt x="768" y="1"/>
                  </a:moveTo>
                  <a:cubicBezTo>
                    <a:pt x="341" y="1"/>
                    <a:pt x="0" y="339"/>
                    <a:pt x="0" y="769"/>
                  </a:cubicBezTo>
                  <a:cubicBezTo>
                    <a:pt x="0" y="1211"/>
                    <a:pt x="358" y="1583"/>
                    <a:pt x="800" y="1600"/>
                  </a:cubicBezTo>
                  <a:cubicBezTo>
                    <a:pt x="811" y="1601"/>
                    <a:pt x="821" y="1601"/>
                    <a:pt x="832" y="1601"/>
                  </a:cubicBezTo>
                  <a:cubicBezTo>
                    <a:pt x="1258" y="1601"/>
                    <a:pt x="1599" y="1263"/>
                    <a:pt x="1599" y="833"/>
                  </a:cubicBezTo>
                  <a:cubicBezTo>
                    <a:pt x="1599" y="391"/>
                    <a:pt x="1241" y="19"/>
                    <a:pt x="800" y="1"/>
                  </a:cubicBezTo>
                  <a:cubicBezTo>
                    <a:pt x="789" y="1"/>
                    <a:pt x="778" y="1"/>
                    <a:pt x="76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4493160" y="3125073"/>
              <a:ext cx="181214" cy="51056"/>
            </a:xfrm>
            <a:custGeom>
              <a:rect b="b" l="l" r="r" t="t"/>
              <a:pathLst>
                <a:path extrusionOk="0" h="659" w="2339">
                  <a:moveTo>
                    <a:pt x="1743" y="278"/>
                  </a:moveTo>
                  <a:lnTo>
                    <a:pt x="1743" y="278"/>
                  </a:lnTo>
                  <a:cubicBezTo>
                    <a:pt x="1735" y="282"/>
                    <a:pt x="1727" y="285"/>
                    <a:pt x="1718" y="288"/>
                  </a:cubicBezTo>
                  <a:lnTo>
                    <a:pt x="1743" y="278"/>
                  </a:lnTo>
                  <a:close/>
                  <a:moveTo>
                    <a:pt x="772" y="410"/>
                  </a:moveTo>
                  <a:lnTo>
                    <a:pt x="800" y="414"/>
                  </a:lnTo>
                  <a:cubicBezTo>
                    <a:pt x="791" y="413"/>
                    <a:pt x="781" y="412"/>
                    <a:pt x="772" y="410"/>
                  </a:cubicBezTo>
                  <a:close/>
                  <a:moveTo>
                    <a:pt x="2246" y="1"/>
                  </a:moveTo>
                  <a:cubicBezTo>
                    <a:pt x="2233" y="1"/>
                    <a:pt x="2219" y="4"/>
                    <a:pt x="2206" y="12"/>
                  </a:cubicBezTo>
                  <a:cubicBezTo>
                    <a:pt x="2126" y="60"/>
                    <a:pt x="2049" y="112"/>
                    <a:pt x="1969" y="160"/>
                  </a:cubicBezTo>
                  <a:cubicBezTo>
                    <a:pt x="1896" y="203"/>
                    <a:pt x="1821" y="243"/>
                    <a:pt x="1744" y="278"/>
                  </a:cubicBezTo>
                  <a:lnTo>
                    <a:pt x="1744" y="278"/>
                  </a:lnTo>
                  <a:cubicBezTo>
                    <a:pt x="1586" y="345"/>
                    <a:pt x="1419" y="392"/>
                    <a:pt x="1250" y="415"/>
                  </a:cubicBezTo>
                  <a:cubicBezTo>
                    <a:pt x="1260" y="414"/>
                    <a:pt x="1270" y="412"/>
                    <a:pt x="1281" y="412"/>
                  </a:cubicBezTo>
                  <a:lnTo>
                    <a:pt x="1281" y="412"/>
                  </a:lnTo>
                  <a:cubicBezTo>
                    <a:pt x="1200" y="422"/>
                    <a:pt x="1117" y="428"/>
                    <a:pt x="1035" y="428"/>
                  </a:cubicBezTo>
                  <a:cubicBezTo>
                    <a:pt x="947" y="428"/>
                    <a:pt x="859" y="422"/>
                    <a:pt x="771" y="410"/>
                  </a:cubicBezTo>
                  <a:lnTo>
                    <a:pt x="771" y="410"/>
                  </a:lnTo>
                  <a:cubicBezTo>
                    <a:pt x="656" y="392"/>
                    <a:pt x="541" y="364"/>
                    <a:pt x="430" y="329"/>
                  </a:cubicBezTo>
                  <a:cubicBezTo>
                    <a:pt x="310" y="292"/>
                    <a:pt x="197" y="237"/>
                    <a:pt x="75" y="209"/>
                  </a:cubicBezTo>
                  <a:cubicBezTo>
                    <a:pt x="70" y="208"/>
                    <a:pt x="66" y="207"/>
                    <a:pt x="61" y="207"/>
                  </a:cubicBezTo>
                  <a:cubicBezTo>
                    <a:pt x="42" y="207"/>
                    <a:pt x="24" y="217"/>
                    <a:pt x="14" y="233"/>
                  </a:cubicBezTo>
                  <a:cubicBezTo>
                    <a:pt x="1" y="256"/>
                    <a:pt x="7" y="281"/>
                    <a:pt x="22" y="300"/>
                  </a:cubicBezTo>
                  <a:cubicBezTo>
                    <a:pt x="128" y="432"/>
                    <a:pt x="299" y="503"/>
                    <a:pt x="453" y="561"/>
                  </a:cubicBezTo>
                  <a:cubicBezTo>
                    <a:pt x="527" y="588"/>
                    <a:pt x="604" y="607"/>
                    <a:pt x="681" y="622"/>
                  </a:cubicBezTo>
                  <a:cubicBezTo>
                    <a:pt x="766" y="639"/>
                    <a:pt x="853" y="651"/>
                    <a:pt x="939" y="656"/>
                  </a:cubicBezTo>
                  <a:cubicBezTo>
                    <a:pt x="972" y="658"/>
                    <a:pt x="1005" y="659"/>
                    <a:pt x="1038" y="659"/>
                  </a:cubicBezTo>
                  <a:cubicBezTo>
                    <a:pt x="1329" y="659"/>
                    <a:pt x="1620" y="590"/>
                    <a:pt x="1881" y="459"/>
                  </a:cubicBezTo>
                  <a:cubicBezTo>
                    <a:pt x="1956" y="421"/>
                    <a:pt x="2031" y="378"/>
                    <a:pt x="2099" y="329"/>
                  </a:cubicBezTo>
                  <a:cubicBezTo>
                    <a:pt x="2173" y="273"/>
                    <a:pt x="2248" y="213"/>
                    <a:pt x="2305" y="139"/>
                  </a:cubicBezTo>
                  <a:cubicBezTo>
                    <a:pt x="2330" y="107"/>
                    <a:pt x="2338" y="68"/>
                    <a:pt x="2311" y="33"/>
                  </a:cubicBezTo>
                  <a:cubicBezTo>
                    <a:pt x="2295" y="12"/>
                    <a:pt x="2271" y="1"/>
                    <a:pt x="2246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4410030" y="2895748"/>
              <a:ext cx="87004" cy="64382"/>
            </a:xfrm>
            <a:custGeom>
              <a:rect b="b" l="l" r="r" t="t"/>
              <a:pathLst>
                <a:path extrusionOk="0" h="831" w="1123">
                  <a:moveTo>
                    <a:pt x="1091" y="64"/>
                  </a:moveTo>
                  <a:cubicBezTo>
                    <a:pt x="1091" y="65"/>
                    <a:pt x="1091" y="66"/>
                    <a:pt x="1092" y="66"/>
                  </a:cubicBezTo>
                  <a:lnTo>
                    <a:pt x="1092" y="66"/>
                  </a:lnTo>
                  <a:cubicBezTo>
                    <a:pt x="1091" y="66"/>
                    <a:pt x="1091" y="65"/>
                    <a:pt x="1091" y="64"/>
                  </a:cubicBezTo>
                  <a:close/>
                  <a:moveTo>
                    <a:pt x="212" y="350"/>
                  </a:moveTo>
                  <a:cubicBezTo>
                    <a:pt x="213" y="350"/>
                    <a:pt x="214" y="353"/>
                    <a:pt x="215" y="355"/>
                  </a:cubicBezTo>
                  <a:lnTo>
                    <a:pt x="215" y="355"/>
                  </a:lnTo>
                  <a:cubicBezTo>
                    <a:pt x="214" y="353"/>
                    <a:pt x="213" y="351"/>
                    <a:pt x="212" y="350"/>
                  </a:cubicBezTo>
                  <a:close/>
                  <a:moveTo>
                    <a:pt x="215" y="355"/>
                  </a:moveTo>
                  <a:cubicBezTo>
                    <a:pt x="215" y="356"/>
                    <a:pt x="215" y="357"/>
                    <a:pt x="216" y="358"/>
                  </a:cubicBezTo>
                  <a:lnTo>
                    <a:pt x="216" y="358"/>
                  </a:lnTo>
                  <a:cubicBezTo>
                    <a:pt x="215" y="357"/>
                    <a:pt x="215" y="356"/>
                    <a:pt x="215" y="355"/>
                  </a:cubicBezTo>
                  <a:close/>
                  <a:moveTo>
                    <a:pt x="871" y="400"/>
                  </a:moveTo>
                  <a:cubicBezTo>
                    <a:pt x="871" y="401"/>
                    <a:pt x="870" y="402"/>
                    <a:pt x="869" y="404"/>
                  </a:cubicBezTo>
                  <a:lnTo>
                    <a:pt x="869" y="404"/>
                  </a:lnTo>
                  <a:cubicBezTo>
                    <a:pt x="870" y="402"/>
                    <a:pt x="871" y="401"/>
                    <a:pt x="871" y="400"/>
                  </a:cubicBezTo>
                  <a:close/>
                  <a:moveTo>
                    <a:pt x="345" y="544"/>
                  </a:moveTo>
                  <a:cubicBezTo>
                    <a:pt x="347" y="545"/>
                    <a:pt x="348" y="547"/>
                    <a:pt x="350" y="548"/>
                  </a:cubicBezTo>
                  <a:lnTo>
                    <a:pt x="350" y="548"/>
                  </a:lnTo>
                  <a:cubicBezTo>
                    <a:pt x="348" y="547"/>
                    <a:pt x="345" y="545"/>
                    <a:pt x="345" y="544"/>
                  </a:cubicBezTo>
                  <a:close/>
                  <a:moveTo>
                    <a:pt x="762" y="556"/>
                  </a:moveTo>
                  <a:cubicBezTo>
                    <a:pt x="762" y="556"/>
                    <a:pt x="756" y="560"/>
                    <a:pt x="754" y="562"/>
                  </a:cubicBezTo>
                  <a:cubicBezTo>
                    <a:pt x="752" y="563"/>
                    <a:pt x="751" y="563"/>
                    <a:pt x="750" y="564"/>
                  </a:cubicBezTo>
                  <a:lnTo>
                    <a:pt x="750" y="564"/>
                  </a:lnTo>
                  <a:cubicBezTo>
                    <a:pt x="751" y="563"/>
                    <a:pt x="753" y="562"/>
                    <a:pt x="754" y="561"/>
                  </a:cubicBezTo>
                  <a:cubicBezTo>
                    <a:pt x="760" y="557"/>
                    <a:pt x="762" y="556"/>
                    <a:pt x="762" y="556"/>
                  </a:cubicBezTo>
                  <a:close/>
                  <a:moveTo>
                    <a:pt x="748" y="566"/>
                  </a:moveTo>
                  <a:cubicBezTo>
                    <a:pt x="747" y="567"/>
                    <a:pt x="746" y="567"/>
                    <a:pt x="746" y="567"/>
                  </a:cubicBezTo>
                  <a:cubicBezTo>
                    <a:pt x="746" y="567"/>
                    <a:pt x="747" y="567"/>
                    <a:pt x="748" y="566"/>
                  </a:cubicBezTo>
                  <a:close/>
                  <a:moveTo>
                    <a:pt x="697" y="597"/>
                  </a:moveTo>
                  <a:cubicBezTo>
                    <a:pt x="697" y="597"/>
                    <a:pt x="697" y="597"/>
                    <a:pt x="697" y="597"/>
                  </a:cubicBezTo>
                  <a:cubicBezTo>
                    <a:pt x="697" y="597"/>
                    <a:pt x="691" y="600"/>
                    <a:pt x="683" y="602"/>
                  </a:cubicBezTo>
                  <a:lnTo>
                    <a:pt x="683" y="602"/>
                  </a:lnTo>
                  <a:cubicBezTo>
                    <a:pt x="686" y="601"/>
                    <a:pt x="696" y="597"/>
                    <a:pt x="697" y="597"/>
                  </a:cubicBezTo>
                  <a:close/>
                  <a:moveTo>
                    <a:pt x="1021" y="1"/>
                  </a:moveTo>
                  <a:cubicBezTo>
                    <a:pt x="1019" y="1"/>
                    <a:pt x="1017" y="1"/>
                    <a:pt x="1015" y="1"/>
                  </a:cubicBezTo>
                  <a:cubicBezTo>
                    <a:pt x="990" y="5"/>
                    <a:pt x="969" y="22"/>
                    <a:pt x="962" y="47"/>
                  </a:cubicBezTo>
                  <a:cubicBezTo>
                    <a:pt x="955" y="71"/>
                    <a:pt x="943" y="96"/>
                    <a:pt x="939" y="121"/>
                  </a:cubicBezTo>
                  <a:cubicBezTo>
                    <a:pt x="933" y="147"/>
                    <a:pt x="928" y="173"/>
                    <a:pt x="924" y="199"/>
                  </a:cubicBezTo>
                  <a:cubicBezTo>
                    <a:pt x="914" y="252"/>
                    <a:pt x="903" y="307"/>
                    <a:pt x="886" y="358"/>
                  </a:cubicBezTo>
                  <a:cubicBezTo>
                    <a:pt x="882" y="371"/>
                    <a:pt x="878" y="383"/>
                    <a:pt x="873" y="395"/>
                  </a:cubicBezTo>
                  <a:cubicBezTo>
                    <a:pt x="873" y="395"/>
                    <a:pt x="873" y="396"/>
                    <a:pt x="873" y="396"/>
                  </a:cubicBezTo>
                  <a:lnTo>
                    <a:pt x="873" y="396"/>
                  </a:lnTo>
                  <a:cubicBezTo>
                    <a:pt x="873" y="395"/>
                    <a:pt x="874" y="394"/>
                    <a:pt x="874" y="393"/>
                  </a:cubicBezTo>
                  <a:lnTo>
                    <a:pt x="874" y="393"/>
                  </a:lnTo>
                  <a:cubicBezTo>
                    <a:pt x="873" y="395"/>
                    <a:pt x="872" y="398"/>
                    <a:pt x="871" y="400"/>
                  </a:cubicBezTo>
                  <a:lnTo>
                    <a:pt x="871" y="400"/>
                  </a:lnTo>
                  <a:cubicBezTo>
                    <a:pt x="872" y="398"/>
                    <a:pt x="872" y="397"/>
                    <a:pt x="873" y="396"/>
                  </a:cubicBezTo>
                  <a:lnTo>
                    <a:pt x="873" y="396"/>
                  </a:lnTo>
                  <a:cubicBezTo>
                    <a:pt x="868" y="406"/>
                    <a:pt x="866" y="410"/>
                    <a:pt x="866" y="410"/>
                  </a:cubicBezTo>
                  <a:cubicBezTo>
                    <a:pt x="866" y="410"/>
                    <a:pt x="868" y="407"/>
                    <a:pt x="869" y="404"/>
                  </a:cubicBezTo>
                  <a:lnTo>
                    <a:pt x="869" y="404"/>
                  </a:lnTo>
                  <a:cubicBezTo>
                    <a:pt x="868" y="407"/>
                    <a:pt x="867" y="410"/>
                    <a:pt x="865" y="413"/>
                  </a:cubicBezTo>
                  <a:cubicBezTo>
                    <a:pt x="854" y="437"/>
                    <a:pt x="842" y="459"/>
                    <a:pt x="828" y="481"/>
                  </a:cubicBezTo>
                  <a:cubicBezTo>
                    <a:pt x="824" y="486"/>
                    <a:pt x="820" y="491"/>
                    <a:pt x="816" y="496"/>
                  </a:cubicBezTo>
                  <a:cubicBezTo>
                    <a:pt x="815" y="498"/>
                    <a:pt x="810" y="505"/>
                    <a:pt x="808" y="508"/>
                  </a:cubicBezTo>
                  <a:lnTo>
                    <a:pt x="808" y="508"/>
                  </a:lnTo>
                  <a:cubicBezTo>
                    <a:pt x="803" y="513"/>
                    <a:pt x="798" y="519"/>
                    <a:pt x="793" y="525"/>
                  </a:cubicBezTo>
                  <a:cubicBezTo>
                    <a:pt x="784" y="534"/>
                    <a:pt x="776" y="542"/>
                    <a:pt x="767" y="550"/>
                  </a:cubicBezTo>
                  <a:cubicBezTo>
                    <a:pt x="762" y="554"/>
                    <a:pt x="758" y="558"/>
                    <a:pt x="753" y="562"/>
                  </a:cubicBezTo>
                  <a:cubicBezTo>
                    <a:pt x="752" y="563"/>
                    <a:pt x="751" y="564"/>
                    <a:pt x="750" y="565"/>
                  </a:cubicBezTo>
                  <a:lnTo>
                    <a:pt x="750" y="565"/>
                  </a:lnTo>
                  <a:cubicBezTo>
                    <a:pt x="739" y="572"/>
                    <a:pt x="728" y="578"/>
                    <a:pt x="717" y="585"/>
                  </a:cubicBezTo>
                  <a:cubicBezTo>
                    <a:pt x="710" y="589"/>
                    <a:pt x="703" y="593"/>
                    <a:pt x="696" y="597"/>
                  </a:cubicBezTo>
                  <a:cubicBezTo>
                    <a:pt x="692" y="598"/>
                    <a:pt x="690" y="599"/>
                    <a:pt x="686" y="600"/>
                  </a:cubicBezTo>
                  <a:cubicBezTo>
                    <a:pt x="683" y="602"/>
                    <a:pt x="682" y="602"/>
                    <a:pt x="682" y="603"/>
                  </a:cubicBezTo>
                  <a:lnTo>
                    <a:pt x="682" y="603"/>
                  </a:lnTo>
                  <a:cubicBezTo>
                    <a:pt x="669" y="607"/>
                    <a:pt x="651" y="612"/>
                    <a:pt x="649" y="612"/>
                  </a:cubicBezTo>
                  <a:cubicBezTo>
                    <a:pt x="637" y="616"/>
                    <a:pt x="625" y="618"/>
                    <a:pt x="613" y="620"/>
                  </a:cubicBezTo>
                  <a:lnTo>
                    <a:pt x="613" y="620"/>
                  </a:lnTo>
                  <a:cubicBezTo>
                    <a:pt x="599" y="621"/>
                    <a:pt x="585" y="622"/>
                    <a:pt x="572" y="622"/>
                  </a:cubicBezTo>
                  <a:cubicBezTo>
                    <a:pt x="557" y="622"/>
                    <a:pt x="542" y="621"/>
                    <a:pt x="527" y="620"/>
                  </a:cubicBezTo>
                  <a:lnTo>
                    <a:pt x="527" y="620"/>
                  </a:lnTo>
                  <a:cubicBezTo>
                    <a:pt x="505" y="617"/>
                    <a:pt x="484" y="612"/>
                    <a:pt x="463" y="605"/>
                  </a:cubicBezTo>
                  <a:cubicBezTo>
                    <a:pt x="452" y="602"/>
                    <a:pt x="443" y="599"/>
                    <a:pt x="432" y="595"/>
                  </a:cubicBezTo>
                  <a:lnTo>
                    <a:pt x="432" y="595"/>
                  </a:lnTo>
                  <a:cubicBezTo>
                    <a:pt x="427" y="593"/>
                    <a:pt x="420" y="589"/>
                    <a:pt x="414" y="586"/>
                  </a:cubicBezTo>
                  <a:cubicBezTo>
                    <a:pt x="392" y="576"/>
                    <a:pt x="372" y="563"/>
                    <a:pt x="352" y="549"/>
                  </a:cubicBezTo>
                  <a:lnTo>
                    <a:pt x="352" y="549"/>
                  </a:lnTo>
                  <a:cubicBezTo>
                    <a:pt x="352" y="550"/>
                    <a:pt x="353" y="550"/>
                    <a:pt x="353" y="550"/>
                  </a:cubicBezTo>
                  <a:lnTo>
                    <a:pt x="353" y="550"/>
                  </a:lnTo>
                  <a:cubicBezTo>
                    <a:pt x="352" y="550"/>
                    <a:pt x="351" y="549"/>
                    <a:pt x="350" y="548"/>
                  </a:cubicBezTo>
                  <a:lnTo>
                    <a:pt x="350" y="548"/>
                  </a:lnTo>
                  <a:cubicBezTo>
                    <a:pt x="350" y="548"/>
                    <a:pt x="351" y="549"/>
                    <a:pt x="351" y="549"/>
                  </a:cubicBezTo>
                  <a:cubicBezTo>
                    <a:pt x="351" y="549"/>
                    <a:pt x="352" y="549"/>
                    <a:pt x="352" y="549"/>
                  </a:cubicBezTo>
                  <a:lnTo>
                    <a:pt x="352" y="549"/>
                  </a:lnTo>
                  <a:cubicBezTo>
                    <a:pt x="349" y="547"/>
                    <a:pt x="345" y="543"/>
                    <a:pt x="345" y="543"/>
                  </a:cubicBezTo>
                  <a:lnTo>
                    <a:pt x="345" y="543"/>
                  </a:lnTo>
                  <a:cubicBezTo>
                    <a:pt x="345" y="543"/>
                    <a:pt x="345" y="543"/>
                    <a:pt x="345" y="543"/>
                  </a:cubicBezTo>
                  <a:cubicBezTo>
                    <a:pt x="345" y="544"/>
                    <a:pt x="345" y="544"/>
                    <a:pt x="345" y="544"/>
                  </a:cubicBezTo>
                  <a:lnTo>
                    <a:pt x="345" y="544"/>
                  </a:lnTo>
                  <a:cubicBezTo>
                    <a:pt x="343" y="542"/>
                    <a:pt x="341" y="541"/>
                    <a:pt x="340" y="539"/>
                  </a:cubicBezTo>
                  <a:cubicBezTo>
                    <a:pt x="330" y="530"/>
                    <a:pt x="320" y="522"/>
                    <a:pt x="312" y="513"/>
                  </a:cubicBezTo>
                  <a:cubicBezTo>
                    <a:pt x="304" y="504"/>
                    <a:pt x="296" y="496"/>
                    <a:pt x="289" y="488"/>
                  </a:cubicBezTo>
                  <a:cubicBezTo>
                    <a:pt x="288" y="486"/>
                    <a:pt x="284" y="482"/>
                    <a:pt x="282" y="479"/>
                  </a:cubicBezTo>
                  <a:lnTo>
                    <a:pt x="282" y="479"/>
                  </a:lnTo>
                  <a:cubicBezTo>
                    <a:pt x="280" y="476"/>
                    <a:pt x="278" y="474"/>
                    <a:pt x="278" y="473"/>
                  </a:cubicBezTo>
                  <a:cubicBezTo>
                    <a:pt x="263" y="453"/>
                    <a:pt x="250" y="431"/>
                    <a:pt x="238" y="408"/>
                  </a:cubicBezTo>
                  <a:cubicBezTo>
                    <a:pt x="233" y="398"/>
                    <a:pt x="226" y="386"/>
                    <a:pt x="223" y="375"/>
                  </a:cubicBezTo>
                  <a:lnTo>
                    <a:pt x="223" y="375"/>
                  </a:lnTo>
                  <a:cubicBezTo>
                    <a:pt x="224" y="378"/>
                    <a:pt x="229" y="390"/>
                    <a:pt x="229" y="390"/>
                  </a:cubicBezTo>
                  <a:cubicBezTo>
                    <a:pt x="229" y="390"/>
                    <a:pt x="228" y="387"/>
                    <a:pt x="224" y="377"/>
                  </a:cubicBezTo>
                  <a:cubicBezTo>
                    <a:pt x="221" y="371"/>
                    <a:pt x="219" y="365"/>
                    <a:pt x="217" y="360"/>
                  </a:cubicBezTo>
                  <a:cubicBezTo>
                    <a:pt x="216" y="359"/>
                    <a:pt x="216" y="359"/>
                    <a:pt x="216" y="358"/>
                  </a:cubicBezTo>
                  <a:lnTo>
                    <a:pt x="216" y="358"/>
                  </a:lnTo>
                  <a:cubicBezTo>
                    <a:pt x="216" y="360"/>
                    <a:pt x="217" y="362"/>
                    <a:pt x="217" y="362"/>
                  </a:cubicBezTo>
                  <a:cubicBezTo>
                    <a:pt x="217" y="362"/>
                    <a:pt x="216" y="361"/>
                    <a:pt x="215" y="358"/>
                  </a:cubicBezTo>
                  <a:cubicBezTo>
                    <a:pt x="206" y="334"/>
                    <a:pt x="198" y="310"/>
                    <a:pt x="191" y="285"/>
                  </a:cubicBezTo>
                  <a:cubicBezTo>
                    <a:pt x="184" y="258"/>
                    <a:pt x="180" y="231"/>
                    <a:pt x="175" y="203"/>
                  </a:cubicBezTo>
                  <a:cubicBezTo>
                    <a:pt x="173" y="197"/>
                    <a:pt x="172" y="191"/>
                    <a:pt x="170" y="185"/>
                  </a:cubicBezTo>
                  <a:cubicBezTo>
                    <a:pt x="170" y="181"/>
                    <a:pt x="169" y="177"/>
                    <a:pt x="169" y="174"/>
                  </a:cubicBezTo>
                  <a:lnTo>
                    <a:pt x="169" y="174"/>
                  </a:lnTo>
                  <a:cubicBezTo>
                    <a:pt x="168" y="170"/>
                    <a:pt x="168" y="166"/>
                    <a:pt x="168" y="162"/>
                  </a:cubicBezTo>
                  <a:cubicBezTo>
                    <a:pt x="168" y="155"/>
                    <a:pt x="166" y="149"/>
                    <a:pt x="162" y="143"/>
                  </a:cubicBezTo>
                  <a:cubicBezTo>
                    <a:pt x="160" y="136"/>
                    <a:pt x="158" y="133"/>
                    <a:pt x="158" y="133"/>
                  </a:cubicBezTo>
                  <a:lnTo>
                    <a:pt x="158" y="133"/>
                  </a:lnTo>
                  <a:cubicBezTo>
                    <a:pt x="158" y="133"/>
                    <a:pt x="159" y="136"/>
                    <a:pt x="162" y="142"/>
                  </a:cubicBezTo>
                  <a:cubicBezTo>
                    <a:pt x="157" y="138"/>
                    <a:pt x="155" y="127"/>
                    <a:pt x="154" y="122"/>
                  </a:cubicBezTo>
                  <a:cubicBezTo>
                    <a:pt x="144" y="98"/>
                    <a:pt x="127" y="81"/>
                    <a:pt x="101" y="77"/>
                  </a:cubicBezTo>
                  <a:cubicBezTo>
                    <a:pt x="99" y="77"/>
                    <a:pt x="96" y="77"/>
                    <a:pt x="93" y="77"/>
                  </a:cubicBezTo>
                  <a:cubicBezTo>
                    <a:pt x="71" y="77"/>
                    <a:pt x="51" y="88"/>
                    <a:pt x="39" y="107"/>
                  </a:cubicBezTo>
                  <a:cubicBezTo>
                    <a:pt x="29" y="124"/>
                    <a:pt x="17" y="141"/>
                    <a:pt x="15" y="160"/>
                  </a:cubicBezTo>
                  <a:cubicBezTo>
                    <a:pt x="11" y="181"/>
                    <a:pt x="8" y="202"/>
                    <a:pt x="5" y="223"/>
                  </a:cubicBezTo>
                  <a:cubicBezTo>
                    <a:pt x="1" y="262"/>
                    <a:pt x="7" y="302"/>
                    <a:pt x="12" y="341"/>
                  </a:cubicBezTo>
                  <a:cubicBezTo>
                    <a:pt x="23" y="411"/>
                    <a:pt x="45" y="477"/>
                    <a:pt x="80" y="539"/>
                  </a:cubicBezTo>
                  <a:cubicBezTo>
                    <a:pt x="155" y="668"/>
                    <a:pt x="274" y="764"/>
                    <a:pt x="416" y="807"/>
                  </a:cubicBezTo>
                  <a:cubicBezTo>
                    <a:pt x="467" y="823"/>
                    <a:pt x="520" y="830"/>
                    <a:pt x="573" y="830"/>
                  </a:cubicBezTo>
                  <a:cubicBezTo>
                    <a:pt x="664" y="830"/>
                    <a:pt x="755" y="807"/>
                    <a:pt x="833" y="760"/>
                  </a:cubicBezTo>
                  <a:cubicBezTo>
                    <a:pt x="948" y="689"/>
                    <a:pt x="1025" y="579"/>
                    <a:pt x="1074" y="456"/>
                  </a:cubicBezTo>
                  <a:cubicBezTo>
                    <a:pt x="1100" y="390"/>
                    <a:pt x="1116" y="320"/>
                    <a:pt x="1120" y="248"/>
                  </a:cubicBezTo>
                  <a:cubicBezTo>
                    <a:pt x="1123" y="208"/>
                    <a:pt x="1120" y="171"/>
                    <a:pt x="1114" y="130"/>
                  </a:cubicBezTo>
                  <a:cubicBezTo>
                    <a:pt x="1111" y="110"/>
                    <a:pt x="1103" y="91"/>
                    <a:pt x="1095" y="72"/>
                  </a:cubicBezTo>
                  <a:cubicBezTo>
                    <a:pt x="1093" y="70"/>
                    <a:pt x="1092" y="65"/>
                    <a:pt x="1091" y="64"/>
                  </a:cubicBezTo>
                  <a:lnTo>
                    <a:pt x="1091" y="64"/>
                  </a:lnTo>
                  <a:cubicBezTo>
                    <a:pt x="1091" y="64"/>
                    <a:pt x="1091" y="64"/>
                    <a:pt x="1091" y="64"/>
                  </a:cubicBezTo>
                  <a:cubicBezTo>
                    <a:pt x="1086" y="53"/>
                    <a:pt x="1082" y="42"/>
                    <a:pt x="1077" y="31"/>
                  </a:cubicBezTo>
                  <a:cubicBezTo>
                    <a:pt x="1068" y="11"/>
                    <a:pt x="1042" y="1"/>
                    <a:pt x="102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4647258" y="2895748"/>
              <a:ext cx="87004" cy="64382"/>
            </a:xfrm>
            <a:custGeom>
              <a:rect b="b" l="l" r="r" t="t"/>
              <a:pathLst>
                <a:path extrusionOk="0" h="831" w="1123">
                  <a:moveTo>
                    <a:pt x="1091" y="64"/>
                  </a:moveTo>
                  <a:cubicBezTo>
                    <a:pt x="1094" y="70"/>
                    <a:pt x="1095" y="74"/>
                    <a:pt x="1095" y="74"/>
                  </a:cubicBezTo>
                  <a:cubicBezTo>
                    <a:pt x="1095" y="74"/>
                    <a:pt x="1094" y="73"/>
                    <a:pt x="1093" y="71"/>
                  </a:cubicBezTo>
                  <a:cubicBezTo>
                    <a:pt x="1092" y="69"/>
                    <a:pt x="1092" y="67"/>
                    <a:pt x="1091" y="64"/>
                  </a:cubicBezTo>
                  <a:close/>
                  <a:moveTo>
                    <a:pt x="223" y="375"/>
                  </a:moveTo>
                  <a:cubicBezTo>
                    <a:pt x="224" y="377"/>
                    <a:pt x="226" y="383"/>
                    <a:pt x="228" y="387"/>
                  </a:cubicBezTo>
                  <a:lnTo>
                    <a:pt x="228" y="387"/>
                  </a:lnTo>
                  <a:cubicBezTo>
                    <a:pt x="226" y="383"/>
                    <a:pt x="224" y="379"/>
                    <a:pt x="223" y="375"/>
                  </a:cubicBezTo>
                  <a:close/>
                  <a:moveTo>
                    <a:pt x="867" y="408"/>
                  </a:moveTo>
                  <a:lnTo>
                    <a:pt x="867" y="408"/>
                  </a:lnTo>
                  <a:cubicBezTo>
                    <a:pt x="867" y="409"/>
                    <a:pt x="866" y="410"/>
                    <a:pt x="866" y="410"/>
                  </a:cubicBezTo>
                  <a:cubicBezTo>
                    <a:pt x="866" y="410"/>
                    <a:pt x="867" y="409"/>
                    <a:pt x="867" y="408"/>
                  </a:cubicBezTo>
                  <a:close/>
                  <a:moveTo>
                    <a:pt x="697" y="597"/>
                  </a:moveTo>
                  <a:cubicBezTo>
                    <a:pt x="697" y="597"/>
                    <a:pt x="697" y="597"/>
                    <a:pt x="697" y="597"/>
                  </a:cubicBezTo>
                  <a:cubicBezTo>
                    <a:pt x="697" y="597"/>
                    <a:pt x="692" y="599"/>
                    <a:pt x="684" y="602"/>
                  </a:cubicBezTo>
                  <a:lnTo>
                    <a:pt x="684" y="602"/>
                  </a:lnTo>
                  <a:cubicBezTo>
                    <a:pt x="688" y="600"/>
                    <a:pt x="696" y="597"/>
                    <a:pt x="697" y="597"/>
                  </a:cubicBezTo>
                  <a:close/>
                  <a:moveTo>
                    <a:pt x="1021" y="1"/>
                  </a:moveTo>
                  <a:cubicBezTo>
                    <a:pt x="1018" y="1"/>
                    <a:pt x="1016" y="1"/>
                    <a:pt x="1014" y="1"/>
                  </a:cubicBezTo>
                  <a:cubicBezTo>
                    <a:pt x="990" y="5"/>
                    <a:pt x="969" y="22"/>
                    <a:pt x="962" y="47"/>
                  </a:cubicBezTo>
                  <a:cubicBezTo>
                    <a:pt x="955" y="71"/>
                    <a:pt x="943" y="96"/>
                    <a:pt x="938" y="121"/>
                  </a:cubicBezTo>
                  <a:cubicBezTo>
                    <a:pt x="933" y="147"/>
                    <a:pt x="928" y="173"/>
                    <a:pt x="924" y="199"/>
                  </a:cubicBezTo>
                  <a:cubicBezTo>
                    <a:pt x="914" y="252"/>
                    <a:pt x="902" y="307"/>
                    <a:pt x="885" y="358"/>
                  </a:cubicBezTo>
                  <a:cubicBezTo>
                    <a:pt x="882" y="371"/>
                    <a:pt x="878" y="383"/>
                    <a:pt x="872" y="395"/>
                  </a:cubicBezTo>
                  <a:cubicBezTo>
                    <a:pt x="872" y="397"/>
                    <a:pt x="871" y="399"/>
                    <a:pt x="870" y="401"/>
                  </a:cubicBezTo>
                  <a:lnTo>
                    <a:pt x="870" y="401"/>
                  </a:lnTo>
                  <a:cubicBezTo>
                    <a:pt x="868" y="405"/>
                    <a:pt x="867" y="409"/>
                    <a:pt x="864" y="413"/>
                  </a:cubicBezTo>
                  <a:cubicBezTo>
                    <a:pt x="854" y="437"/>
                    <a:pt x="841" y="459"/>
                    <a:pt x="827" y="481"/>
                  </a:cubicBezTo>
                  <a:cubicBezTo>
                    <a:pt x="823" y="486"/>
                    <a:pt x="820" y="491"/>
                    <a:pt x="816" y="496"/>
                  </a:cubicBezTo>
                  <a:cubicBezTo>
                    <a:pt x="816" y="497"/>
                    <a:pt x="814" y="500"/>
                    <a:pt x="812" y="502"/>
                  </a:cubicBezTo>
                  <a:lnTo>
                    <a:pt x="812" y="502"/>
                  </a:lnTo>
                  <a:cubicBezTo>
                    <a:pt x="815" y="498"/>
                    <a:pt x="816" y="497"/>
                    <a:pt x="817" y="497"/>
                  </a:cubicBezTo>
                  <a:lnTo>
                    <a:pt x="817" y="497"/>
                  </a:lnTo>
                  <a:cubicBezTo>
                    <a:pt x="817" y="497"/>
                    <a:pt x="812" y="502"/>
                    <a:pt x="809" y="506"/>
                  </a:cubicBezTo>
                  <a:lnTo>
                    <a:pt x="809" y="506"/>
                  </a:lnTo>
                  <a:cubicBezTo>
                    <a:pt x="810" y="505"/>
                    <a:pt x="811" y="503"/>
                    <a:pt x="812" y="502"/>
                  </a:cubicBezTo>
                  <a:lnTo>
                    <a:pt x="812" y="502"/>
                  </a:lnTo>
                  <a:cubicBezTo>
                    <a:pt x="812" y="502"/>
                    <a:pt x="812" y="503"/>
                    <a:pt x="811" y="503"/>
                  </a:cubicBezTo>
                  <a:cubicBezTo>
                    <a:pt x="810" y="504"/>
                    <a:pt x="810" y="505"/>
                    <a:pt x="809" y="506"/>
                  </a:cubicBezTo>
                  <a:lnTo>
                    <a:pt x="809" y="506"/>
                  </a:lnTo>
                  <a:cubicBezTo>
                    <a:pt x="809" y="506"/>
                    <a:pt x="809" y="506"/>
                    <a:pt x="809" y="506"/>
                  </a:cubicBezTo>
                  <a:lnTo>
                    <a:pt x="809" y="506"/>
                  </a:lnTo>
                  <a:cubicBezTo>
                    <a:pt x="808" y="508"/>
                    <a:pt x="806" y="510"/>
                    <a:pt x="806" y="510"/>
                  </a:cubicBezTo>
                  <a:cubicBezTo>
                    <a:pt x="806" y="510"/>
                    <a:pt x="807" y="509"/>
                    <a:pt x="809" y="506"/>
                  </a:cubicBezTo>
                  <a:lnTo>
                    <a:pt x="809" y="506"/>
                  </a:lnTo>
                  <a:cubicBezTo>
                    <a:pt x="809" y="507"/>
                    <a:pt x="808" y="507"/>
                    <a:pt x="808" y="508"/>
                  </a:cubicBezTo>
                  <a:cubicBezTo>
                    <a:pt x="802" y="513"/>
                    <a:pt x="797" y="519"/>
                    <a:pt x="792" y="525"/>
                  </a:cubicBezTo>
                  <a:cubicBezTo>
                    <a:pt x="784" y="534"/>
                    <a:pt x="775" y="542"/>
                    <a:pt x="767" y="550"/>
                  </a:cubicBezTo>
                  <a:cubicBezTo>
                    <a:pt x="764" y="553"/>
                    <a:pt x="760" y="556"/>
                    <a:pt x="757" y="559"/>
                  </a:cubicBezTo>
                  <a:lnTo>
                    <a:pt x="757" y="559"/>
                  </a:lnTo>
                  <a:cubicBezTo>
                    <a:pt x="760" y="556"/>
                    <a:pt x="761" y="556"/>
                    <a:pt x="761" y="556"/>
                  </a:cubicBezTo>
                  <a:lnTo>
                    <a:pt x="761" y="556"/>
                  </a:lnTo>
                  <a:cubicBezTo>
                    <a:pt x="761" y="556"/>
                    <a:pt x="755" y="560"/>
                    <a:pt x="753" y="562"/>
                  </a:cubicBezTo>
                  <a:cubicBezTo>
                    <a:pt x="754" y="561"/>
                    <a:pt x="755" y="560"/>
                    <a:pt x="757" y="559"/>
                  </a:cubicBezTo>
                  <a:lnTo>
                    <a:pt x="757" y="559"/>
                  </a:lnTo>
                  <a:cubicBezTo>
                    <a:pt x="756" y="559"/>
                    <a:pt x="755" y="560"/>
                    <a:pt x="754" y="561"/>
                  </a:cubicBezTo>
                  <a:cubicBezTo>
                    <a:pt x="752" y="562"/>
                    <a:pt x="751" y="563"/>
                    <a:pt x="750" y="564"/>
                  </a:cubicBezTo>
                  <a:lnTo>
                    <a:pt x="750" y="564"/>
                  </a:lnTo>
                  <a:cubicBezTo>
                    <a:pt x="751" y="563"/>
                    <a:pt x="752" y="562"/>
                    <a:pt x="753" y="562"/>
                  </a:cubicBezTo>
                  <a:lnTo>
                    <a:pt x="753" y="562"/>
                  </a:lnTo>
                  <a:cubicBezTo>
                    <a:pt x="751" y="564"/>
                    <a:pt x="746" y="567"/>
                    <a:pt x="746" y="567"/>
                  </a:cubicBezTo>
                  <a:cubicBezTo>
                    <a:pt x="746" y="567"/>
                    <a:pt x="747" y="566"/>
                    <a:pt x="750" y="564"/>
                  </a:cubicBezTo>
                  <a:lnTo>
                    <a:pt x="750" y="564"/>
                  </a:lnTo>
                  <a:cubicBezTo>
                    <a:pt x="740" y="572"/>
                    <a:pt x="728" y="578"/>
                    <a:pt x="717" y="585"/>
                  </a:cubicBezTo>
                  <a:cubicBezTo>
                    <a:pt x="710" y="589"/>
                    <a:pt x="702" y="593"/>
                    <a:pt x="695" y="597"/>
                  </a:cubicBezTo>
                  <a:cubicBezTo>
                    <a:pt x="692" y="598"/>
                    <a:pt x="689" y="599"/>
                    <a:pt x="686" y="600"/>
                  </a:cubicBezTo>
                  <a:cubicBezTo>
                    <a:pt x="684" y="601"/>
                    <a:pt x="683" y="602"/>
                    <a:pt x="683" y="602"/>
                  </a:cubicBezTo>
                  <a:lnTo>
                    <a:pt x="683" y="602"/>
                  </a:lnTo>
                  <a:cubicBezTo>
                    <a:pt x="669" y="607"/>
                    <a:pt x="651" y="612"/>
                    <a:pt x="648" y="612"/>
                  </a:cubicBezTo>
                  <a:cubicBezTo>
                    <a:pt x="637" y="615"/>
                    <a:pt x="625" y="618"/>
                    <a:pt x="614" y="620"/>
                  </a:cubicBezTo>
                  <a:lnTo>
                    <a:pt x="614" y="620"/>
                  </a:lnTo>
                  <a:cubicBezTo>
                    <a:pt x="600" y="621"/>
                    <a:pt x="585" y="622"/>
                    <a:pt x="571" y="622"/>
                  </a:cubicBezTo>
                  <a:cubicBezTo>
                    <a:pt x="556" y="622"/>
                    <a:pt x="541" y="621"/>
                    <a:pt x="526" y="620"/>
                  </a:cubicBezTo>
                  <a:lnTo>
                    <a:pt x="526" y="620"/>
                  </a:lnTo>
                  <a:cubicBezTo>
                    <a:pt x="504" y="616"/>
                    <a:pt x="484" y="612"/>
                    <a:pt x="463" y="605"/>
                  </a:cubicBezTo>
                  <a:cubicBezTo>
                    <a:pt x="453" y="602"/>
                    <a:pt x="443" y="599"/>
                    <a:pt x="434" y="596"/>
                  </a:cubicBezTo>
                  <a:lnTo>
                    <a:pt x="434" y="596"/>
                  </a:lnTo>
                  <a:cubicBezTo>
                    <a:pt x="434" y="596"/>
                    <a:pt x="434" y="596"/>
                    <a:pt x="434" y="596"/>
                  </a:cubicBezTo>
                  <a:cubicBezTo>
                    <a:pt x="434" y="596"/>
                    <a:pt x="434" y="596"/>
                    <a:pt x="433" y="596"/>
                  </a:cubicBezTo>
                  <a:lnTo>
                    <a:pt x="433" y="596"/>
                  </a:lnTo>
                  <a:cubicBezTo>
                    <a:pt x="432" y="595"/>
                    <a:pt x="431" y="595"/>
                    <a:pt x="430" y="594"/>
                  </a:cubicBezTo>
                  <a:lnTo>
                    <a:pt x="430" y="594"/>
                  </a:lnTo>
                  <a:cubicBezTo>
                    <a:pt x="424" y="592"/>
                    <a:pt x="419" y="589"/>
                    <a:pt x="414" y="586"/>
                  </a:cubicBezTo>
                  <a:cubicBezTo>
                    <a:pt x="392" y="576"/>
                    <a:pt x="371" y="563"/>
                    <a:pt x="351" y="549"/>
                  </a:cubicBezTo>
                  <a:cubicBezTo>
                    <a:pt x="351" y="549"/>
                    <a:pt x="351" y="549"/>
                    <a:pt x="351" y="549"/>
                  </a:cubicBezTo>
                  <a:lnTo>
                    <a:pt x="351" y="549"/>
                  </a:lnTo>
                  <a:cubicBezTo>
                    <a:pt x="352" y="549"/>
                    <a:pt x="352" y="550"/>
                    <a:pt x="353" y="550"/>
                  </a:cubicBezTo>
                  <a:lnTo>
                    <a:pt x="353" y="550"/>
                  </a:lnTo>
                  <a:cubicBezTo>
                    <a:pt x="352" y="550"/>
                    <a:pt x="351" y="549"/>
                    <a:pt x="350" y="548"/>
                  </a:cubicBezTo>
                  <a:lnTo>
                    <a:pt x="350" y="548"/>
                  </a:lnTo>
                  <a:cubicBezTo>
                    <a:pt x="351" y="548"/>
                    <a:pt x="351" y="549"/>
                    <a:pt x="351" y="549"/>
                  </a:cubicBezTo>
                  <a:lnTo>
                    <a:pt x="351" y="549"/>
                  </a:lnTo>
                  <a:cubicBezTo>
                    <a:pt x="349" y="547"/>
                    <a:pt x="346" y="544"/>
                    <a:pt x="345" y="544"/>
                  </a:cubicBezTo>
                  <a:lnTo>
                    <a:pt x="345" y="544"/>
                  </a:lnTo>
                  <a:cubicBezTo>
                    <a:pt x="346" y="545"/>
                    <a:pt x="348" y="547"/>
                    <a:pt x="350" y="548"/>
                  </a:cubicBezTo>
                  <a:lnTo>
                    <a:pt x="350" y="548"/>
                  </a:lnTo>
                  <a:cubicBezTo>
                    <a:pt x="348" y="547"/>
                    <a:pt x="345" y="545"/>
                    <a:pt x="344" y="543"/>
                  </a:cubicBezTo>
                  <a:cubicBezTo>
                    <a:pt x="344" y="543"/>
                    <a:pt x="344" y="543"/>
                    <a:pt x="344" y="543"/>
                  </a:cubicBezTo>
                  <a:cubicBezTo>
                    <a:pt x="344" y="543"/>
                    <a:pt x="344" y="544"/>
                    <a:pt x="345" y="544"/>
                  </a:cubicBezTo>
                  <a:lnTo>
                    <a:pt x="345" y="544"/>
                  </a:lnTo>
                  <a:cubicBezTo>
                    <a:pt x="343" y="542"/>
                    <a:pt x="341" y="541"/>
                    <a:pt x="340" y="539"/>
                  </a:cubicBezTo>
                  <a:cubicBezTo>
                    <a:pt x="329" y="530"/>
                    <a:pt x="321" y="522"/>
                    <a:pt x="311" y="513"/>
                  </a:cubicBezTo>
                  <a:cubicBezTo>
                    <a:pt x="303" y="504"/>
                    <a:pt x="296" y="496"/>
                    <a:pt x="288" y="488"/>
                  </a:cubicBezTo>
                  <a:cubicBezTo>
                    <a:pt x="287" y="486"/>
                    <a:pt x="284" y="482"/>
                    <a:pt x="281" y="479"/>
                  </a:cubicBezTo>
                  <a:lnTo>
                    <a:pt x="281" y="479"/>
                  </a:lnTo>
                  <a:cubicBezTo>
                    <a:pt x="279" y="476"/>
                    <a:pt x="278" y="474"/>
                    <a:pt x="277" y="473"/>
                  </a:cubicBezTo>
                  <a:cubicBezTo>
                    <a:pt x="263" y="453"/>
                    <a:pt x="250" y="431"/>
                    <a:pt x="238" y="408"/>
                  </a:cubicBezTo>
                  <a:cubicBezTo>
                    <a:pt x="235" y="402"/>
                    <a:pt x="232" y="396"/>
                    <a:pt x="229" y="389"/>
                  </a:cubicBezTo>
                  <a:lnTo>
                    <a:pt x="229" y="389"/>
                  </a:lnTo>
                  <a:cubicBezTo>
                    <a:pt x="228" y="388"/>
                    <a:pt x="227" y="384"/>
                    <a:pt x="224" y="377"/>
                  </a:cubicBezTo>
                  <a:cubicBezTo>
                    <a:pt x="221" y="371"/>
                    <a:pt x="218" y="365"/>
                    <a:pt x="216" y="360"/>
                  </a:cubicBezTo>
                  <a:cubicBezTo>
                    <a:pt x="216" y="360"/>
                    <a:pt x="216" y="359"/>
                    <a:pt x="215" y="359"/>
                  </a:cubicBezTo>
                  <a:lnTo>
                    <a:pt x="215" y="359"/>
                  </a:lnTo>
                  <a:cubicBezTo>
                    <a:pt x="216" y="361"/>
                    <a:pt x="217" y="362"/>
                    <a:pt x="217" y="362"/>
                  </a:cubicBezTo>
                  <a:cubicBezTo>
                    <a:pt x="217" y="362"/>
                    <a:pt x="216" y="360"/>
                    <a:pt x="215" y="358"/>
                  </a:cubicBezTo>
                  <a:lnTo>
                    <a:pt x="215" y="358"/>
                  </a:lnTo>
                  <a:cubicBezTo>
                    <a:pt x="215" y="358"/>
                    <a:pt x="215" y="358"/>
                    <a:pt x="215" y="359"/>
                  </a:cubicBezTo>
                  <a:lnTo>
                    <a:pt x="215" y="359"/>
                  </a:lnTo>
                  <a:cubicBezTo>
                    <a:pt x="215" y="358"/>
                    <a:pt x="215" y="358"/>
                    <a:pt x="215" y="358"/>
                  </a:cubicBezTo>
                  <a:cubicBezTo>
                    <a:pt x="214" y="356"/>
                    <a:pt x="214" y="355"/>
                    <a:pt x="213" y="353"/>
                  </a:cubicBezTo>
                  <a:lnTo>
                    <a:pt x="213" y="353"/>
                  </a:lnTo>
                  <a:cubicBezTo>
                    <a:pt x="214" y="355"/>
                    <a:pt x="215" y="356"/>
                    <a:pt x="215" y="358"/>
                  </a:cubicBezTo>
                  <a:lnTo>
                    <a:pt x="215" y="358"/>
                  </a:lnTo>
                  <a:cubicBezTo>
                    <a:pt x="214" y="356"/>
                    <a:pt x="213" y="353"/>
                    <a:pt x="212" y="351"/>
                  </a:cubicBezTo>
                  <a:lnTo>
                    <a:pt x="212" y="351"/>
                  </a:lnTo>
                  <a:cubicBezTo>
                    <a:pt x="204" y="330"/>
                    <a:pt x="197" y="308"/>
                    <a:pt x="191" y="285"/>
                  </a:cubicBezTo>
                  <a:cubicBezTo>
                    <a:pt x="184" y="258"/>
                    <a:pt x="180" y="231"/>
                    <a:pt x="174" y="203"/>
                  </a:cubicBezTo>
                  <a:cubicBezTo>
                    <a:pt x="173" y="197"/>
                    <a:pt x="171" y="191"/>
                    <a:pt x="170" y="185"/>
                  </a:cubicBezTo>
                  <a:cubicBezTo>
                    <a:pt x="169" y="180"/>
                    <a:pt x="169" y="177"/>
                    <a:pt x="169" y="173"/>
                  </a:cubicBezTo>
                  <a:cubicBezTo>
                    <a:pt x="168" y="170"/>
                    <a:pt x="168" y="169"/>
                    <a:pt x="168" y="169"/>
                  </a:cubicBezTo>
                  <a:lnTo>
                    <a:pt x="168" y="169"/>
                  </a:lnTo>
                  <a:cubicBezTo>
                    <a:pt x="168" y="169"/>
                    <a:pt x="168" y="169"/>
                    <a:pt x="168" y="169"/>
                  </a:cubicBezTo>
                  <a:lnTo>
                    <a:pt x="168" y="169"/>
                  </a:lnTo>
                  <a:cubicBezTo>
                    <a:pt x="167" y="167"/>
                    <a:pt x="167" y="164"/>
                    <a:pt x="167" y="162"/>
                  </a:cubicBezTo>
                  <a:cubicBezTo>
                    <a:pt x="167" y="155"/>
                    <a:pt x="165" y="149"/>
                    <a:pt x="162" y="143"/>
                  </a:cubicBezTo>
                  <a:cubicBezTo>
                    <a:pt x="159" y="136"/>
                    <a:pt x="158" y="133"/>
                    <a:pt x="158" y="133"/>
                  </a:cubicBezTo>
                  <a:lnTo>
                    <a:pt x="158" y="133"/>
                  </a:lnTo>
                  <a:cubicBezTo>
                    <a:pt x="158" y="133"/>
                    <a:pt x="159" y="136"/>
                    <a:pt x="161" y="142"/>
                  </a:cubicBezTo>
                  <a:cubicBezTo>
                    <a:pt x="157" y="138"/>
                    <a:pt x="155" y="127"/>
                    <a:pt x="153" y="122"/>
                  </a:cubicBezTo>
                  <a:cubicBezTo>
                    <a:pt x="144" y="98"/>
                    <a:pt x="128" y="81"/>
                    <a:pt x="101" y="77"/>
                  </a:cubicBezTo>
                  <a:cubicBezTo>
                    <a:pt x="98" y="77"/>
                    <a:pt x="96" y="77"/>
                    <a:pt x="93" y="77"/>
                  </a:cubicBezTo>
                  <a:cubicBezTo>
                    <a:pt x="71" y="77"/>
                    <a:pt x="50" y="88"/>
                    <a:pt x="39" y="107"/>
                  </a:cubicBezTo>
                  <a:cubicBezTo>
                    <a:pt x="29" y="124"/>
                    <a:pt x="18" y="141"/>
                    <a:pt x="14" y="160"/>
                  </a:cubicBezTo>
                  <a:cubicBezTo>
                    <a:pt x="11" y="181"/>
                    <a:pt x="8" y="202"/>
                    <a:pt x="5" y="223"/>
                  </a:cubicBezTo>
                  <a:cubicBezTo>
                    <a:pt x="1" y="262"/>
                    <a:pt x="6" y="302"/>
                    <a:pt x="12" y="341"/>
                  </a:cubicBezTo>
                  <a:cubicBezTo>
                    <a:pt x="22" y="411"/>
                    <a:pt x="45" y="477"/>
                    <a:pt x="80" y="539"/>
                  </a:cubicBezTo>
                  <a:cubicBezTo>
                    <a:pt x="154" y="668"/>
                    <a:pt x="273" y="764"/>
                    <a:pt x="416" y="807"/>
                  </a:cubicBezTo>
                  <a:cubicBezTo>
                    <a:pt x="467" y="823"/>
                    <a:pt x="520" y="830"/>
                    <a:pt x="573" y="830"/>
                  </a:cubicBezTo>
                  <a:cubicBezTo>
                    <a:pt x="664" y="830"/>
                    <a:pt x="754" y="807"/>
                    <a:pt x="833" y="760"/>
                  </a:cubicBezTo>
                  <a:cubicBezTo>
                    <a:pt x="948" y="689"/>
                    <a:pt x="1024" y="579"/>
                    <a:pt x="1073" y="456"/>
                  </a:cubicBezTo>
                  <a:cubicBezTo>
                    <a:pt x="1100" y="390"/>
                    <a:pt x="1116" y="320"/>
                    <a:pt x="1120" y="248"/>
                  </a:cubicBezTo>
                  <a:cubicBezTo>
                    <a:pt x="1122" y="208"/>
                    <a:pt x="1120" y="171"/>
                    <a:pt x="1113" y="130"/>
                  </a:cubicBezTo>
                  <a:cubicBezTo>
                    <a:pt x="1111" y="110"/>
                    <a:pt x="1103" y="91"/>
                    <a:pt x="1094" y="72"/>
                  </a:cubicBezTo>
                  <a:cubicBezTo>
                    <a:pt x="1093" y="70"/>
                    <a:pt x="1092" y="65"/>
                    <a:pt x="1091" y="64"/>
                  </a:cubicBezTo>
                  <a:lnTo>
                    <a:pt x="1091" y="64"/>
                  </a:lnTo>
                  <a:cubicBezTo>
                    <a:pt x="1091" y="64"/>
                    <a:pt x="1091" y="64"/>
                    <a:pt x="1091" y="64"/>
                  </a:cubicBezTo>
                  <a:cubicBezTo>
                    <a:pt x="1086" y="53"/>
                    <a:pt x="1081" y="42"/>
                    <a:pt x="1077" y="31"/>
                  </a:cubicBezTo>
                  <a:cubicBezTo>
                    <a:pt x="1067" y="11"/>
                    <a:pt x="1042" y="1"/>
                    <a:pt x="102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Google Shape;564;p18"/>
          <p:cNvCxnSpPr/>
          <p:nvPr/>
        </p:nvCxnSpPr>
        <p:spPr>
          <a:xfrm flipH="1" rot="10800000">
            <a:off x="1416677" y="991674"/>
            <a:ext cx="10174310" cy="3863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565" name="Google Shape;565;p18"/>
          <p:cNvSpPr txBox="1"/>
          <p:nvPr/>
        </p:nvSpPr>
        <p:spPr>
          <a:xfrm>
            <a:off x="1893194" y="489397"/>
            <a:ext cx="905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FLOW</a:t>
            </a:r>
            <a:endParaRPr/>
          </a:p>
        </p:txBody>
      </p:sp>
      <p:pic>
        <p:nvPicPr>
          <p:cNvPr descr="ABES Engineering College Employees, Location, Alumni | LinkedIn" id="566" name="Google Shape;5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86757" cy="1145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25" y="1566219"/>
            <a:ext cx="6086475" cy="45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900" y="1226797"/>
            <a:ext cx="5576699" cy="489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" name="Google Shape;573;p19"/>
          <p:cNvCxnSpPr/>
          <p:nvPr/>
        </p:nvCxnSpPr>
        <p:spPr>
          <a:xfrm flipH="1" rot="10800000">
            <a:off x="1416677" y="991611"/>
            <a:ext cx="10174200" cy="38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574" name="Google Shape;574;p19"/>
          <p:cNvSpPr txBox="1"/>
          <p:nvPr/>
        </p:nvSpPr>
        <p:spPr>
          <a:xfrm>
            <a:off x="1893194" y="489397"/>
            <a:ext cx="9053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/>
          </a:p>
        </p:txBody>
      </p:sp>
      <p:pic>
        <p:nvPicPr>
          <p:cNvPr descr="ABES Engineering College Employees, Location, Alumni | LinkedIn" id="575" name="Google Shape;5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2890" cy="1145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7625"/>
            <a:ext cx="11586151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0"/>
          <p:cNvSpPr txBox="1"/>
          <p:nvPr/>
        </p:nvSpPr>
        <p:spPr>
          <a:xfrm>
            <a:off x="1287887" y="2034862"/>
            <a:ext cx="906672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pic>
        <p:nvPicPr>
          <p:cNvPr descr="ABES Engineering College Employees, Location, Alumni | LinkedIn" id="582" name="Google Shape;5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4288"/>
            <a:ext cx="1712890" cy="11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