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59">
          <p15:clr>
            <a:srgbClr val="A4A3A4"/>
          </p15:clr>
        </p15:guide>
        <p15:guide id="2" pos="36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0" y="0"/>
      </p:cViewPr>
      <p:guideLst>
        <p:guide orient="horz" pos="2359"/>
        <p:guide pos="3647"/>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theme" Target="theme/theme1.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 /><Relationship Id="rId13" Type="http://schemas.openxmlformats.org/officeDocument/2006/relationships/hyperlink" Target="https://www.capgemini.com/insights-data" TargetMode="External" /><Relationship Id="rId3" Type="http://schemas.openxmlformats.org/officeDocument/2006/relationships/image" Target="../media/image5.png" /><Relationship Id="rId7" Type="http://schemas.openxmlformats.org/officeDocument/2006/relationships/image" Target="../media/image7.png" /><Relationship Id="rId12" Type="http://schemas.openxmlformats.org/officeDocument/2006/relationships/image" Target="../media/image10.png" /><Relationship Id="rId2" Type="http://schemas.openxmlformats.org/officeDocument/2006/relationships/hyperlink" Target="http://www.linkedin.com/company/capgemini" TargetMode="External" /><Relationship Id="rId1" Type="http://schemas.openxmlformats.org/officeDocument/2006/relationships/slideMaster" Target="../slideMasters/slideMaster1.xml" /><Relationship Id="rId6" Type="http://schemas.openxmlformats.org/officeDocument/2006/relationships/hyperlink" Target="http://www.twitter.com/capgemini" TargetMode="External" /><Relationship Id="rId11" Type="http://schemas.openxmlformats.org/officeDocument/2006/relationships/image" Target="../media/image9.png" /><Relationship Id="rId5" Type="http://schemas.openxmlformats.org/officeDocument/2006/relationships/image" Target="../media/image6.png" /><Relationship Id="rId10" Type="http://schemas.openxmlformats.org/officeDocument/2006/relationships/hyperlink" Target="http://www.facebook.com/capgemini" TargetMode="External" /><Relationship Id="rId4" Type="http://schemas.openxmlformats.org/officeDocument/2006/relationships/hyperlink" Target="http://www.slideshare.net/capgemini" TargetMode="External" /><Relationship Id="rId9" Type="http://schemas.openxmlformats.org/officeDocument/2006/relationships/image" Target="../media/image8.png"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 /><Relationship Id="rId13" Type="http://schemas.openxmlformats.org/officeDocument/2006/relationships/slideLayout" Target="../slideLayouts/slideLayout23.xml" /><Relationship Id="rId3" Type="http://schemas.openxmlformats.org/officeDocument/2006/relationships/slideLayout" Target="../slideLayouts/slideLayout13.xml" /><Relationship Id="rId7" Type="http://schemas.openxmlformats.org/officeDocument/2006/relationships/slideLayout" Target="../slideLayouts/slideLayout17.xml" /><Relationship Id="rId12" Type="http://schemas.openxmlformats.org/officeDocument/2006/relationships/slideLayout" Target="../slideLayouts/slideLayout22.xml" /><Relationship Id="rId17" Type="http://schemas.openxmlformats.org/officeDocument/2006/relationships/theme" Target="../theme/theme2.xml" /><Relationship Id="rId2" Type="http://schemas.openxmlformats.org/officeDocument/2006/relationships/slideLayout" Target="../slideLayouts/slideLayout12.xml" /><Relationship Id="rId16" Type="http://schemas.openxmlformats.org/officeDocument/2006/relationships/slideLayout" Target="../slideLayouts/slideLayout26.xml" /><Relationship Id="rId1" Type="http://schemas.openxmlformats.org/officeDocument/2006/relationships/slideLayout" Target="../slideLayouts/slideLayout11.xml" /><Relationship Id="rId6" Type="http://schemas.openxmlformats.org/officeDocument/2006/relationships/slideLayout" Target="../slideLayouts/slideLayout16.xml" /><Relationship Id="rId11" Type="http://schemas.openxmlformats.org/officeDocument/2006/relationships/slideLayout" Target="../slideLayouts/slideLayout21.xml" /><Relationship Id="rId5" Type="http://schemas.openxmlformats.org/officeDocument/2006/relationships/slideLayout" Target="../slideLayouts/slideLayout15.xml" /><Relationship Id="rId15" Type="http://schemas.openxmlformats.org/officeDocument/2006/relationships/slideLayout" Target="../slideLayouts/slideLayout25.xml" /><Relationship Id="rId10" Type="http://schemas.openxmlformats.org/officeDocument/2006/relationships/slideLayout" Target="../slideLayouts/slideLayout20.xml" /><Relationship Id="rId4" Type="http://schemas.openxmlformats.org/officeDocument/2006/relationships/slideLayout" Target="../slideLayouts/slideLayout14.xml" /><Relationship Id="rId9" Type="http://schemas.openxmlformats.org/officeDocument/2006/relationships/slideLayout" Target="../slideLayouts/slideLayout19.xml" /><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 /><Relationship Id="rId3" Type="http://schemas.openxmlformats.org/officeDocument/2006/relationships/hyperlink" Target="https://www.loom.com/share/034796e56d6f4c928424550ea0adef8d" TargetMode="External" /><Relationship Id="rId7" Type="http://schemas.openxmlformats.org/officeDocument/2006/relationships/image" Target="../media/image11.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hyperlink" Target="https://github.com/abhishek311017" TargetMode="External" /><Relationship Id="rId5" Type="http://schemas.openxmlformats.org/officeDocument/2006/relationships/hyperlink" Target="https://github.com/ayushi-das?tab=repositories" TargetMode="External" /><Relationship Id="rId4" Type="http://schemas.openxmlformats.org/officeDocument/2006/relationships/hyperlink" Target="https://www.loom.com/share/e157f86431af48cb90cdb0c482e7f084"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96400" y="1469391"/>
          <a:ext cx="2976575" cy="4552115"/>
        </p:xfrm>
        <a:graphic>
          <a:graphicData uri="http://schemas.openxmlformats.org/drawingml/2006/table">
            <a:tbl>
              <a:tblPr firstRow="1" bandRow="1">
                <a:noFill/>
                <a:tableStyleId>{F3958360-5B90-4246-8843-5B4384386CDC}</a:tableStyleId>
              </a:tblPr>
              <a:tblGrid>
                <a:gridCol w="1397325">
                  <a:extLst>
                    <a:ext uri="{9D8B030D-6E8A-4147-A177-3AD203B41FA5}">
                      <a16:colId xmlns:a16="http://schemas.microsoft.com/office/drawing/2014/main" val="20000"/>
                    </a:ext>
                  </a:extLst>
                </a:gridCol>
                <a:gridCol w="1579250">
                  <a:extLst>
                    <a:ext uri="{9D8B030D-6E8A-4147-A177-3AD203B41FA5}">
                      <a16:colId xmlns:a16="http://schemas.microsoft.com/office/drawing/2014/main" val="20001"/>
                    </a:ext>
                  </a:extLst>
                </a:gridCol>
              </a:tblGrid>
              <a:tr h="117560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Basics, OOPS, Exception Handling ,Arrays ,Collection and Generics,</a:t>
                      </a:r>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Delegates and Events, File Io and Serialization.</a:t>
                      </a:r>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spcBef>
                          <a:spcPts val="0"/>
                        </a:spcBef>
                        <a:spcAft>
                          <a:spcPts val="0"/>
                        </a:spcAft>
                        <a:buNone/>
                      </a:pPr>
                      <a:r>
                        <a:rPr lang="en-IN"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p>
                  </a:txBody>
                  <a:tcPr marL="91450" marR="91450" marT="45725" marB="45725"/>
                </a:tc>
                <a:tc>
                  <a:txBody>
                    <a:bodyPr/>
                    <a:lstStyle/>
                    <a:p>
                      <a:pPr marL="0" marR="0" lvl="0" indent="0" algn="l" rtl="0">
                        <a:spcBef>
                          <a:spcPts val="0"/>
                        </a:spcBef>
                        <a:spcAft>
                          <a:spcPts val="0"/>
                        </a:spcAft>
                        <a:buNone/>
                      </a:pPr>
                      <a:r>
                        <a:rPr lang="en-US" sz="1100" b="0" u="none" strike="noStrike" cap="none"/>
                        <a:t>Basics, OOPS, Exception Handling ,Arrays </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4077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3"/>
                  </a:ext>
                </a:extLst>
              </a:tr>
              <a:tr h="3541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GIT,POSTMAN</a:t>
                      </a:r>
                    </a:p>
                  </a:txBody>
                  <a:tcPr marL="91450" marR="91450" marT="45725" marB="45725"/>
                </a:tc>
                <a:extLst>
                  <a:ext uri="{0D108BD9-81ED-4DB2-BD59-A6C34878D82A}">
                    <a16:rowId xmlns:a16="http://schemas.microsoft.com/office/drawing/2014/main" val="10004"/>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p>
                  </a:txBody>
                  <a:tcPr marL="91450" marR="91450" marT="45725" marB="45725"/>
                </a:tc>
                <a:extLst>
                  <a:ext uri="{0D108BD9-81ED-4DB2-BD59-A6C34878D82A}">
                    <a16:rowId xmlns:a16="http://schemas.microsoft.com/office/drawing/2014/main" val="10005"/>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Time Management</a:t>
                      </a: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Skills, Decision-making</a:t>
                      </a:r>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98186" y="289579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a:latin typeface="Times New Roman" panose="02020603050405020304"/>
                <a:ea typeface="Times New Roman" panose="02020603050405020304"/>
                <a:cs typeface="Times New Roman" panose="02020603050405020304"/>
                <a:sym typeface="Times New Roman" panose="02020603050405020304"/>
              </a:rPr>
              <a:t>Completed case study on </a:t>
            </a:r>
            <a:r>
              <a:rPr lang="en-IN" altLang="en-US" sz="1200" b="1">
                <a:latin typeface="Times New Roman" panose="02020603050405020304"/>
                <a:ea typeface="Times New Roman" panose="02020603050405020304"/>
                <a:cs typeface="Times New Roman" panose="02020603050405020304"/>
                <a:sym typeface="Times New Roman" panose="02020603050405020304"/>
              </a:rPr>
              <a:t>Pharmacy Management System</a:t>
            </a:r>
            <a:r>
              <a:rPr lang="en-US" sz="1200" b="1">
                <a:latin typeface="Times New Roman" panose="02020603050405020304"/>
                <a:ea typeface="Times New Roman" panose="02020603050405020304"/>
                <a:cs typeface="Times New Roman" panose="02020603050405020304"/>
                <a:sym typeface="Times New Roman" panose="02020603050405020304"/>
              </a:rPr>
              <a:t> </a:t>
            </a:r>
            <a:r>
              <a:rPr lang="en-US" sz="1200">
                <a:latin typeface="Times New Roman" panose="02020603050405020304"/>
                <a:ea typeface="Times New Roman" panose="02020603050405020304"/>
                <a:cs typeface="Times New Roman" panose="02020603050405020304"/>
                <a:sym typeface="Times New Roman" panose="02020603050405020304"/>
              </a:rPr>
              <a:t>which </a:t>
            </a: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is a Web-based System.</a:t>
            </a:r>
            <a:r>
              <a:rPr lang="en-US"/>
              <a:t> </a:t>
            </a:r>
            <a:r>
              <a:rPr lang="en-US" sz="1200">
                <a:latin typeface="Times New Roman" panose="02020603050405020304"/>
                <a:ea typeface="Times New Roman" panose="02020603050405020304"/>
                <a:cs typeface="Times New Roman" panose="02020603050405020304"/>
                <a:sym typeface="Times New Roman" panose="02020603050405020304"/>
              </a:rPr>
              <a:t>Pharmacy Management System Project is a great system for storing data, maintaining,  controlling the inventory and making drug orders, handling billing etc. in the pharmacy. This computer software is programmed to perform the various tasks required in the operation of a pharmacy. The system will improve the efficiency of the pharmacy and enable the storing of digital record such as sales report,placed orders.</a:t>
            </a:r>
          </a:p>
          <a:p>
            <a:pPr marL="0" lvl="0" indent="0" algn="l" rtl="0">
              <a:lnSpc>
                <a:spcPct val="100000"/>
              </a:lnSpc>
              <a:spcBef>
                <a:spcPts val="1000"/>
              </a:spcBef>
              <a:spcAft>
                <a:spcPts val="0"/>
              </a:spcAft>
              <a:buClr>
                <a:srgbClr val="242424"/>
              </a:buClr>
              <a:buSzPts val="1200"/>
              <a:buNone/>
            </a:pP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sz="1200">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ANGULAR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p>
          <a:p>
            <a:pPr marL="0" lvl="0" indent="228600" algn="just" rtl="0">
              <a:lnSpc>
                <a:spcPct val="100000"/>
              </a:lnSpc>
              <a:spcBef>
                <a:spcPts val="1000"/>
              </a:spcBef>
              <a:spcAft>
                <a:spcPts val="0"/>
              </a:spcAft>
              <a:buClr>
                <a:srgbClr val="242424"/>
              </a:buClr>
              <a:buSzPts val="1000"/>
              <a:buNone/>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Video Link:</a:t>
            </a: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hlinkClick r:id="rId3" action="ppaction://hlinkfile"/>
              </a:rPr>
              <a:t>click</a:t>
            </a:r>
            <a:endParaRPr u="sng">
              <a:solidFill>
                <a:schemeClr val="hlink"/>
              </a:solidFill>
              <a:hlinkClick r:id="rId4"/>
            </a:endParaRPr>
          </a:p>
          <a:p>
            <a:pPr marL="0" lvl="0" indent="228600" algn="just" rtl="0">
              <a:lnSpc>
                <a:spcPct val="100000"/>
              </a:lnSpc>
              <a:spcBef>
                <a:spcPts val="1000"/>
              </a:spcBef>
              <a:spcAft>
                <a:spcPts val="0"/>
              </a:spcAft>
              <a:buClr>
                <a:schemeClr val="dk1"/>
              </a:buClr>
              <a:buSzPts val="1000"/>
              <a:buNone/>
            </a:pPr>
            <a:endParaRPr b="1">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228600" algn="just" rtl="0">
              <a:lnSpc>
                <a:spcPct val="100000"/>
              </a:lnSpc>
              <a:spcBef>
                <a:spcPts val="1000"/>
              </a:spcBef>
              <a:spcAft>
                <a:spcPts val="0"/>
              </a:spcAft>
              <a:buClr>
                <a:schemeClr val="dk1"/>
              </a:buClr>
              <a:buSzPts val="1000"/>
              <a:buNone/>
            </a:pPr>
            <a:r>
              <a:rPr lang="en-US">
                <a:latin typeface="Verdana" panose="020B0604030504040204"/>
                <a:ea typeface="Verdana" panose="020B0604030504040204"/>
                <a:cs typeface="Verdana" panose="020B0604030504040204"/>
                <a:sym typeface="Verdana" panose="020B0604030504040204"/>
              </a:rPr>
              <a:t> </a:t>
            </a:r>
            <a:r>
              <a:rPr lang="en-IN" altLang="en-US">
                <a:latin typeface="Verdana" panose="020B0604030504040204"/>
                <a:ea typeface="Verdana" panose="020B0604030504040204"/>
                <a:cs typeface="Verdana" panose="020B0604030504040204"/>
                <a:sym typeface="Verdana" panose="020B0604030504040204"/>
              </a:rPr>
              <a:t>     </a:t>
            </a:r>
            <a:r>
              <a:rPr lang="en-IN" altLang="en-US">
                <a:latin typeface="Verdana" panose="020B0604030504040204"/>
                <a:ea typeface="Verdana" panose="020B0604030504040204"/>
                <a:cs typeface="Verdana" panose="020B0604030504040204"/>
                <a:sym typeface="Verdana" panose="020B0604030504040204"/>
                <a:hlinkClick r:id="rId5" action="ppaction://hlinkfile"/>
              </a:rPr>
              <a:t>Github Link</a:t>
            </a:r>
            <a:endParaRPr lang="en-US">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b="1"/>
              <a:t> </a:t>
            </a: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a:t>https://github.com/sdsameer07</a:t>
            </a:r>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lang="en-US"/>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altLang="en-US"/>
              <a:t>ayushi.pradosh-das@capgemini.com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a:t>
            </a:r>
            <a:r>
              <a:rPr lang="en-IN" altLang="en-US"/>
              <a:t>9078673204</a:t>
            </a: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a:t>Understanding of </a:t>
            </a:r>
            <a:r>
              <a:rPr lang="en-US" b="1"/>
              <a:t>RDBMS</a:t>
            </a:r>
            <a:r>
              <a:rPr lang="en-US"/>
              <a:t> concepts using </a:t>
            </a:r>
            <a:r>
              <a:rPr lang="en-US" b="1"/>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a:t>Practical understanding of </a:t>
            </a:r>
            <a:r>
              <a:rPr lang="en-US" b="1"/>
              <a:t>C# </a:t>
            </a:r>
            <a:r>
              <a:rPr lang="en-US"/>
              <a:t>and </a:t>
            </a:r>
            <a:r>
              <a:rPr lang="en-US" b="1"/>
              <a:t>SQL</a:t>
            </a:r>
            <a:r>
              <a:rPr lang="en-US"/>
              <a:t> concepts using </a:t>
            </a:r>
            <a:r>
              <a:rPr lang="en-US" b="1"/>
              <a:t>Visual Studio </a:t>
            </a:r>
            <a:r>
              <a:rPr lang="en-US"/>
              <a:t>and </a:t>
            </a:r>
            <a:r>
              <a:rPr lang="en-US" b="1"/>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a:t>Hands on experience in developing applications using </a:t>
            </a:r>
            <a:r>
              <a:rPr lang="en-US" b="1"/>
              <a:t>.NET Framework</a:t>
            </a:r>
            <a:r>
              <a:rPr lang="en-US"/>
              <a:t>, </a:t>
            </a:r>
            <a:r>
              <a:rPr lang="en-US" b="1"/>
              <a:t>A</a:t>
            </a:r>
            <a:r>
              <a:rPr lang="en-IN" altLang="en-US" b="1"/>
              <a:t>SP </a:t>
            </a:r>
            <a:r>
              <a:rPr lang="en-US" b="1"/>
              <a:t>.NET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a:t>Understanding of </a:t>
            </a:r>
            <a:r>
              <a:rPr lang="en-US" b="1"/>
              <a:t>HTML5</a:t>
            </a:r>
            <a:r>
              <a:rPr lang="en-US"/>
              <a:t> , </a:t>
            </a:r>
            <a:r>
              <a:rPr lang="en-US" b="1"/>
              <a:t>CSS </a:t>
            </a:r>
            <a:r>
              <a:rPr lang="en-US"/>
              <a:t>and</a:t>
            </a:r>
            <a:r>
              <a:rPr lang="en-US" b="1"/>
              <a:t> Angular CLI.</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IN" altLang="en-US" b="1"/>
              <a:t>Understanding of C++ and C</a:t>
            </a:r>
            <a:endParaRPr lang="en-US" b="1"/>
          </a:p>
          <a:p>
            <a:pPr marL="171450" lvl="0" indent="-107950" algn="l" rtl="0">
              <a:lnSpc>
                <a:spcPct val="114000"/>
              </a:lnSpc>
              <a:spcBef>
                <a:spcPts val="1000"/>
              </a:spcBef>
              <a:spcAft>
                <a:spcPts val="0"/>
              </a:spcAft>
              <a:buClr>
                <a:schemeClr val="dk1"/>
              </a:buClr>
              <a:buSzPts val="1000"/>
              <a:buFont typeface="Arial" panose="020B0604020202020204"/>
              <a:buNone/>
            </a:pPr>
            <a:endParaRPr lang="en-US" b="1"/>
          </a:p>
          <a:p>
            <a:pPr marL="171450" lvl="0" indent="-107950" algn="l" rtl="0">
              <a:lnSpc>
                <a:spcPct val="114000"/>
              </a:lnSpc>
              <a:spcBef>
                <a:spcPts val="1000"/>
              </a:spcBef>
              <a:spcAft>
                <a:spcPts val="0"/>
              </a:spcAft>
              <a:buClr>
                <a:schemeClr val="dk1"/>
              </a:buClr>
              <a:buSzPts val="1000"/>
              <a:buFont typeface="Arial" panose="020B0604020202020204"/>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altLang="en-US"/>
              <a:t>Ayushi Pradosh Das</a:t>
            </a:r>
          </a:p>
        </p:txBody>
      </p:sp>
      <p:pic>
        <p:nvPicPr>
          <p:cNvPr id="223" name="Google Shape;223;p1">
            <a:hlinkClick r:id="rId6"/>
          </p:cNvPr>
          <p:cNvPicPr preferRelativeResize="0"/>
          <p:nvPr/>
        </p:nvPicPr>
        <p:blipFill rotWithShape="1">
          <a:blip r:embed="rId7"/>
          <a:srcRect l="23582" t="2057" r="24331" b="4875"/>
          <a:stretch>
            <a:fillRect/>
          </a:stretch>
        </p:blipFill>
        <p:spPr>
          <a:xfrm>
            <a:off x="4856797" y="6163957"/>
            <a:ext cx="441007" cy="471488"/>
          </a:xfrm>
          <a:prstGeom prst="rect">
            <a:avLst/>
          </a:prstGeom>
          <a:noFill/>
          <a:ln>
            <a:noFill/>
          </a:ln>
        </p:spPr>
      </p:pic>
      <p:sp>
        <p:nvSpPr>
          <p:cNvPr id="224" name="Google Shape;224;p1"/>
          <p:cNvSpPr txBox="1"/>
          <p:nvPr/>
        </p:nvSpPr>
        <p:spPr>
          <a:xfrm>
            <a:off x="3076575" y="1906905"/>
            <a:ext cx="2381250" cy="32575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p>
        </p:txBody>
      </p:sp>
      <p:sp>
        <p:nvSpPr>
          <p:cNvPr id="225" name="Google Shape;225;p1"/>
          <p:cNvSpPr/>
          <p:nvPr/>
        </p:nvSpPr>
        <p:spPr>
          <a:xfrm>
            <a:off x="9296716" y="552736"/>
            <a:ext cx="2895283" cy="61531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Bachelor of </a:t>
            </a:r>
            <a:r>
              <a:rPr lang="en-US" sz="1000">
                <a:solidFill>
                  <a:schemeClr val="dk1"/>
                </a:solidFill>
                <a:latin typeface="Verdana" panose="020B0604030504040204"/>
                <a:ea typeface="Verdana" panose="020B0604030504040204"/>
                <a:cs typeface="Verdana" panose="020B0604030504040204"/>
                <a:sym typeface="Verdana" panose="020B0604030504040204"/>
              </a:rPr>
              <a:t>Technology</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US" sz="1000">
                <a:solidFill>
                  <a:schemeClr val="dk1"/>
                </a:solidFill>
                <a:latin typeface="Verdana" panose="020B0604030504040204"/>
                <a:ea typeface="Verdana" panose="020B0604030504040204"/>
                <a:cs typeface="Verdana" panose="020B0604030504040204"/>
                <a:sym typeface="Verdana" panose="020B0604030504040204"/>
              </a:rPr>
              <a:t>Computer Science</a:t>
            </a:r>
            <a:r>
              <a:rPr lang="en-IN" altLang="en-US" sz="1000">
                <a:solidFill>
                  <a:schemeClr val="dk1"/>
                </a:solidFill>
                <a:latin typeface="Verdana" panose="020B0604030504040204"/>
                <a:ea typeface="Verdana" panose="020B0604030504040204"/>
                <a:cs typeface="Verdana" panose="020B0604030504040204"/>
                <a:sym typeface="Verdana" panose="020B0604030504040204"/>
              </a:rPr>
              <a:t> And Systems</a:t>
            </a:r>
            <a:r>
              <a:rPr lang="en-US" sz="1000">
                <a:solidFill>
                  <a:schemeClr val="dk1"/>
                </a:solidFill>
                <a:latin typeface="Verdana" panose="020B0604030504040204"/>
                <a:ea typeface="Verdana" panose="020B0604030504040204"/>
                <a:cs typeface="Verdana" panose="020B0604030504040204"/>
                <a:sym typeface="Verdana" panose="020B0604030504040204"/>
              </a:rPr>
              <a:t> Engineering </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 </a:t>
            </a:r>
            <a:r>
              <a:rPr lang="en-US" sz="1000">
                <a:solidFill>
                  <a:schemeClr val="dk1"/>
                </a:solidFill>
                <a:latin typeface="Verdana" panose="020B0604030504040204"/>
                <a:ea typeface="Verdana" panose="020B0604030504040204"/>
                <a:cs typeface="Verdana" panose="020B0604030504040204"/>
                <a:sym typeface="Verdana" panose="020B0604030504040204"/>
              </a:rPr>
              <a:t>2018-22</a:t>
            </a:r>
            <a:endParaRPr sz="10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82430" y="116332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p>
        </p:txBody>
      </p:sp>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pic>
        <p:nvPicPr>
          <p:cNvPr id="7" name="Picture Placeholder 6" descr="meri photo part 2"/>
          <p:cNvPicPr>
            <a:picLocks noGrp="1" noChangeAspect="1"/>
          </p:cNvPicPr>
          <p:nvPr>
            <p:ph type="pic" idx="5"/>
          </p:nvPr>
        </p:nvPicPr>
        <p:blipFill>
          <a:blip r:embed="rId8"/>
          <a:stretch>
            <a:fillRect/>
          </a:stretch>
        </p:blipFill>
        <p:spPr>
          <a:xfrm>
            <a:off x="626745" y="237490"/>
            <a:ext cx="1459230" cy="1663065"/>
          </a:xfrm>
          <a:prstGeom prst="ellipse">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1470</Words>
  <Application>Microsoft Office PowerPoint</Application>
  <PresentationFormat>Widescreen</PresentationFormat>
  <Paragraphs>85</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Ayushi Das</cp:lastModifiedBy>
  <cp:revision>4</cp:revision>
  <dcterms:created xsi:type="dcterms:W3CDTF">2022-11-01T13:31:00Z</dcterms:created>
  <dcterms:modified xsi:type="dcterms:W3CDTF">2023-01-03T09:59:53Z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1033-11.2.0.11417</vt:lpwstr>
  </property>
  <property fmtid="{D5CDD505-2E9C-101B-9397-08002B2CF9AE}" pid="4" name="ICV">
    <vt:lpwstr>08176DF4502B4B40A3A10E4F6CAD2652</vt:lpwstr>
  </property>
</Properties>
</file>