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D03"/>
    <a:srgbClr val="43A30D"/>
    <a:srgbClr val="1DB954"/>
    <a:srgbClr val="5EF927"/>
    <a:srgbClr val="59FB11"/>
    <a:srgbClr val="A0A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88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0BC-2985-4F19-9706-AFB2C74B2B93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FD5-2F4F-40ED-8CA2-B3B8A12C2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0BC-2985-4F19-9706-AFB2C74B2B93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FD5-2F4F-40ED-8CA2-B3B8A12C2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0BC-2985-4F19-9706-AFB2C74B2B93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FD5-2F4F-40ED-8CA2-B3B8A12C2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0BC-2985-4F19-9706-AFB2C74B2B93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FD5-2F4F-40ED-8CA2-B3B8A12C2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0BC-2985-4F19-9706-AFB2C74B2B93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FD5-2F4F-40ED-8CA2-B3B8A12C2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0BC-2985-4F19-9706-AFB2C74B2B93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FD5-2F4F-40ED-8CA2-B3B8A12C2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0BC-2985-4F19-9706-AFB2C74B2B93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FD5-2F4F-40ED-8CA2-B3B8A12C2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0BC-2985-4F19-9706-AFB2C74B2B93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FD5-2F4F-40ED-8CA2-B3B8A12C2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0BC-2985-4F19-9706-AFB2C74B2B93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FD5-2F4F-40ED-8CA2-B3B8A12C2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0BC-2985-4F19-9706-AFB2C74B2B93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FD5-2F4F-40ED-8CA2-B3B8A12C2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C0BC-2985-4F19-9706-AFB2C74B2B93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FD5-2F4F-40ED-8CA2-B3B8A12C2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C0BC-2985-4F19-9706-AFB2C74B2B93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3FD5-2F4F-40ED-8CA2-B3B8A12C2C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214346" y="0"/>
            <a:ext cx="12144460" cy="6858000"/>
          </a:xfrm>
          <a:prstGeom prst="rect">
            <a:avLst/>
          </a:prstGeom>
          <a:gradFill flip="none" rotWithShape="1">
            <a:gsLst>
              <a:gs pos="0">
                <a:srgbClr val="1DB954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rgbClr val="1DB954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14346" y="0"/>
            <a:ext cx="12144460" cy="71435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857232"/>
            <a:ext cx="5572132" cy="5857916"/>
          </a:xfrm>
          <a:prstGeom prst="roundRect">
            <a:avLst>
              <a:gd name="adj" fmla="val 4835"/>
            </a:avLst>
          </a:prstGeom>
          <a:solidFill>
            <a:schemeClr val="dk1">
              <a:alpha val="3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15008" y="857232"/>
            <a:ext cx="6000760" cy="3214710"/>
          </a:xfrm>
          <a:prstGeom prst="roundRect">
            <a:avLst>
              <a:gd name="adj" fmla="val 4835"/>
            </a:avLst>
          </a:prstGeom>
          <a:solidFill>
            <a:schemeClr val="dk1">
              <a:alpha val="3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15008" y="4214818"/>
            <a:ext cx="6000760" cy="2500330"/>
          </a:xfrm>
          <a:prstGeom prst="roundRect">
            <a:avLst>
              <a:gd name="adj" fmla="val 4835"/>
            </a:avLst>
          </a:prstGeom>
          <a:solidFill>
            <a:schemeClr val="dk1">
              <a:alpha val="3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t.png"/>
          <p:cNvPicPr>
            <a:picLocks noChangeAspect="1"/>
          </p:cNvPicPr>
          <p:nvPr/>
        </p:nvPicPr>
        <p:blipFill>
          <a:blip r:embed="rId2" cstate="print"/>
          <a:srcRect l="28779" t="12730" r="30669" b="37942"/>
          <a:stretch>
            <a:fillRect/>
          </a:stretch>
        </p:blipFill>
        <p:spPr>
          <a:xfrm>
            <a:off x="0" y="71446"/>
            <a:ext cx="571472" cy="5714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2910" y="142852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Spotify Music Analysis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1357298"/>
            <a:ext cx="5572132" cy="1588"/>
          </a:xfrm>
          <a:prstGeom prst="line">
            <a:avLst/>
          </a:prstGeom>
          <a:ln w="28575">
            <a:solidFill>
              <a:srgbClr val="1BAD0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 descr="images__1_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1000108"/>
            <a:ext cx="295103" cy="214314"/>
          </a:xfrm>
          <a:prstGeom prst="rect">
            <a:avLst/>
          </a:prstGeom>
        </p:spPr>
      </p:pic>
      <p:pic>
        <p:nvPicPr>
          <p:cNvPr id="32" name="Picture 31" descr="Untitled_design__1_-removebg-pre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928670"/>
            <a:ext cx="500066" cy="401630"/>
          </a:xfrm>
          <a:prstGeom prst="rect">
            <a:avLst/>
          </a:prstGeom>
        </p:spPr>
      </p:pic>
      <p:pic>
        <p:nvPicPr>
          <p:cNvPr id="33" name="Picture 32" descr="Untitled_design-removebg-previe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7356" y="928670"/>
            <a:ext cx="570334" cy="401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11</cp:revision>
  <dcterms:created xsi:type="dcterms:W3CDTF">2024-08-22T14:39:50Z</dcterms:created>
  <dcterms:modified xsi:type="dcterms:W3CDTF">2024-08-24T00:41:08Z</dcterms:modified>
</cp:coreProperties>
</file>