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three tables:</a:t>
            </a:r>
            <a:endParaRPr lang="en-US" dirty="0" smtClean="0"/>
          </a:p>
          <a:p>
            <a:pPr lvl="1"/>
            <a:r>
              <a:rPr lang="en-US" dirty="0" smtClean="0"/>
              <a:t>Login table – Allows to register new user and login registered user.</a:t>
            </a:r>
            <a:endParaRPr lang="en-US" dirty="0" smtClean="0"/>
          </a:p>
          <a:p>
            <a:pPr lvl="1"/>
            <a:r>
              <a:rPr lang="en-US" dirty="0" smtClean="0"/>
              <a:t>Flight table – Contains the information of flights.</a:t>
            </a:r>
            <a:endParaRPr lang="en-US" dirty="0" smtClean="0"/>
          </a:p>
          <a:p>
            <a:pPr lvl="1"/>
            <a:r>
              <a:rPr lang="en-US" dirty="0" smtClean="0"/>
              <a:t>Booking table- Stores the information of booked seats.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615" y="1540510"/>
            <a:ext cx="8915400" cy="4533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prime objective of "Flight Management System" is to develop a full fledged and hassle free environment available for both the client and the service provider.</a:t>
            </a:r>
            <a:endParaRPr lang="en-US" dirty="0"/>
          </a:p>
          <a:p>
            <a:r>
              <a:rPr lang="en-US" dirty="0"/>
              <a:t>Significantly reduce the use the count of multiple site visit.</a:t>
            </a:r>
            <a:endParaRPr lang="en-US" dirty="0"/>
          </a:p>
          <a:p>
            <a:r>
              <a:rPr lang="en-US" dirty="0"/>
              <a:t>Easy search for the flights and book tickets.</a:t>
            </a:r>
            <a:endParaRPr lang="en-US" dirty="0"/>
          </a:p>
          <a:p>
            <a:r>
              <a:rPr lang="en-US" dirty="0"/>
              <a:t>Easy addition and deletion of flights.</a:t>
            </a:r>
            <a:endParaRPr lang="en-US" dirty="0"/>
          </a:p>
          <a:p>
            <a:r>
              <a:rPr lang="en-US" dirty="0"/>
              <a:t>Make the overall interaction of user interactive and easy.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always multiple site visits to get a ticket and thus it takes time to book a ticket.The efficiency of the  site to find source and destination ticket is low.</a:t>
            </a:r>
            <a:endParaRPr lang="en-US" dirty="0"/>
          </a:p>
          <a:p>
            <a:r>
              <a:rPr lang="en-US" dirty="0"/>
              <a:t>And to provide the cheepest available fight journey to the user, there should be a user friendly platform to help the user.This project helps the user as well as the admin.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JAVA,JDBC</a:t>
            </a:r>
            <a:endParaRPr lang="en-US" dirty="0" smtClean="0"/>
          </a:p>
          <a:p>
            <a:r>
              <a:rPr lang="en-US" dirty="0" smtClean="0"/>
              <a:t>SQL</a:t>
            </a:r>
            <a:endParaRPr lang="en-US" dirty="0" smtClean="0"/>
          </a:p>
          <a:p>
            <a:r>
              <a:rPr lang="en-US" dirty="0" smtClean="0"/>
              <a:t>HTML,CSS,JAVASCRIPT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371600"/>
            <a:ext cx="8762999" cy="5105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244600"/>
            <a:ext cx="9156700" cy="51689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basically three modules:</a:t>
            </a:r>
            <a:endParaRPr lang="en-US" dirty="0" smtClean="0"/>
          </a:p>
          <a:p>
            <a:pPr lvl="1"/>
            <a:r>
              <a:rPr lang="en-US" dirty="0" smtClean="0"/>
              <a:t>Admin module</a:t>
            </a:r>
            <a:endParaRPr lang="en-US" dirty="0" smtClean="0"/>
          </a:p>
          <a:p>
            <a:pPr lvl="1"/>
            <a:r>
              <a:rPr lang="en-US" dirty="0" smtClean="0"/>
              <a:t>User Module</a:t>
            </a:r>
            <a:endParaRPr lang="en-US" dirty="0" smtClean="0"/>
          </a:p>
          <a:p>
            <a:pPr lvl="1"/>
            <a:r>
              <a:rPr lang="en-US" dirty="0" smtClean="0"/>
              <a:t>Database Module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MODULE: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perform the following functions: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endParaRPr lang="en-US" dirty="0" smtClean="0"/>
          </a:p>
          <a:p>
            <a:pPr lvl="1"/>
            <a:r>
              <a:rPr lang="en-US" dirty="0" smtClean="0"/>
              <a:t>Login</a:t>
            </a:r>
            <a:endParaRPr lang="en-US" dirty="0" smtClean="0"/>
          </a:p>
          <a:p>
            <a:pPr lvl="1"/>
            <a:r>
              <a:rPr lang="en-US" dirty="0" smtClean="0"/>
              <a:t>Search Flights</a:t>
            </a:r>
            <a:endParaRPr lang="en-US" dirty="0" smtClean="0"/>
          </a:p>
          <a:p>
            <a:pPr lvl="1"/>
            <a:r>
              <a:rPr lang="en-US" dirty="0" smtClean="0"/>
              <a:t>Book Seats</a:t>
            </a:r>
            <a:endParaRPr lang="en-US" dirty="0" smtClean="0"/>
          </a:p>
          <a:p>
            <a:pPr lvl="1"/>
            <a:r>
              <a:rPr lang="en-US" dirty="0" smtClean="0"/>
              <a:t>Cancel Flights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perform the following functions:</a:t>
            </a:r>
            <a:endParaRPr lang="en-US" dirty="0" smtClean="0"/>
          </a:p>
          <a:p>
            <a:pPr lvl="1"/>
            <a:r>
              <a:rPr lang="en-US" dirty="0" smtClean="0"/>
              <a:t>Add another admin</a:t>
            </a:r>
            <a:endParaRPr lang="en-US" dirty="0" smtClean="0"/>
          </a:p>
          <a:p>
            <a:pPr lvl="1"/>
            <a:r>
              <a:rPr lang="en-US" dirty="0" smtClean="0"/>
              <a:t>Add Flights</a:t>
            </a:r>
            <a:endParaRPr lang="en-US" dirty="0" smtClean="0"/>
          </a:p>
          <a:p>
            <a:pPr lvl="1"/>
            <a:r>
              <a:rPr lang="en-US" dirty="0" smtClean="0"/>
              <a:t>Delete Flights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1341</Words>
  <Application>WPS Presentation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FLIGHT MANAGEMENT SYSTEM</vt:lpstr>
      <vt:lpstr>OBJECTIVE</vt:lpstr>
      <vt:lpstr>PROBLEM STATEMENT</vt:lpstr>
      <vt:lpstr>TECHNOLOGIES USED</vt:lpstr>
      <vt:lpstr>SEQUENCE DIAGRAM</vt:lpstr>
      <vt:lpstr>CLASS DIAGRAM</vt:lpstr>
      <vt:lpstr>MODULES </vt:lpstr>
      <vt:lpstr>USER MODULE: </vt:lpstr>
      <vt:lpstr>ADMIN MODULE</vt:lpstr>
      <vt:lpstr>DATABASE MODULE</vt:lpstr>
      <vt:lpstr>PowerPoint 演示文稿</vt:lpstr>
    </vt:vector>
  </TitlesOfParts>
  <Company>NTL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Training</dc:creator>
  <cp:lastModifiedBy>Ayushi</cp:lastModifiedBy>
  <cp:revision>10</cp:revision>
  <dcterms:created xsi:type="dcterms:W3CDTF">2019-03-06T09:43:00Z</dcterms:created>
  <dcterms:modified xsi:type="dcterms:W3CDTF">2019-03-06T14:09:26Z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