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4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00E7A8E7-8FA3-4269-9367-F2684150791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E25D460D-1954-4ECA-B5AA-DB83395AA72D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02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A8E7-8FA3-4269-9367-F2684150791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460D-1954-4ECA-B5AA-DB83395A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00E7A8E7-8FA3-4269-9367-F2684150791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E25D460D-1954-4ECA-B5AA-DB83395AA72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7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A8E7-8FA3-4269-9367-F2684150791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460D-1954-4ECA-B5AA-DB83395A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E7A8E7-8FA3-4269-9367-F2684150791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25D460D-1954-4ECA-B5AA-DB83395AA7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084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A8E7-8FA3-4269-9367-F2684150791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460D-1954-4ECA-B5AA-DB83395A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3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A8E7-8FA3-4269-9367-F2684150791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460D-1954-4ECA-B5AA-DB83395A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1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A8E7-8FA3-4269-9367-F2684150791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460D-1954-4ECA-B5AA-DB83395A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5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A8E7-8FA3-4269-9367-F2684150791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460D-1954-4ECA-B5AA-DB83395A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052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00E7A8E7-8FA3-4269-9367-F2684150791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E25D460D-1954-4ECA-B5AA-DB83395A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74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00E7A8E7-8FA3-4269-9367-F2684150791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E25D460D-1954-4ECA-B5AA-DB83395A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6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0E7A8E7-8FA3-4269-9367-F2684150791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25D460D-1954-4ECA-B5AA-DB83395AA7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8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1848">
          <p15:clr>
            <a:srgbClr val="F26B43"/>
          </p15:clr>
        </p15:guide>
        <p15:guide id="4294967295" orient="horz" pos="3960">
          <p15:clr>
            <a:srgbClr val="F26B43"/>
          </p15:clr>
        </p15:guide>
        <p15:guide id="4294967295" orient="horz" pos="1536">
          <p15:clr>
            <a:srgbClr val="F26B43"/>
          </p15:clr>
        </p15:guide>
        <p15:guide id="4294967295" orient="horz" pos="3840">
          <p15:clr>
            <a:srgbClr val="F26B43"/>
          </p15:clr>
        </p15:guide>
        <p15:guide id="4294967295" pos="4416">
          <p15:clr>
            <a:srgbClr val="F26B43"/>
          </p15:clr>
        </p15:guide>
        <p15:guide id="4294967295" pos="4800">
          <p15:clr>
            <a:srgbClr val="F26B43"/>
          </p15:clr>
        </p15:guide>
        <p15:guide id="4294967295" orient="horz" pos="360">
          <p15:clr>
            <a:srgbClr val="F26B43"/>
          </p15:clr>
        </p15:guide>
        <p15:guide id="4294967295" pos="7368">
          <p15:clr>
            <a:srgbClr val="F26B43"/>
          </p15:clr>
        </p15:guide>
        <p15:guide id="4294967295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4271248" cy="3027871"/>
          </a:xfrm>
        </p:spPr>
        <p:txBody>
          <a:bodyPr/>
          <a:lstStyle/>
          <a:p>
            <a:r>
              <a:rPr lang="en-US" b="1" dirty="0" smtClean="0"/>
              <a:t>FLIGHT MANAGEMENT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051738"/>
            <a:ext cx="3793678" cy="1931399"/>
          </a:xfrm>
        </p:spPr>
        <p:txBody>
          <a:bodyPr>
            <a:noAutofit/>
          </a:bodyPr>
          <a:lstStyle/>
          <a:p>
            <a:pPr algn="r"/>
            <a:r>
              <a:rPr lang="en-US" sz="1800" dirty="0" smtClean="0"/>
              <a:t>By:-                    </a:t>
            </a:r>
            <a:r>
              <a:rPr lang="en-US" sz="1800" dirty="0" err="1" smtClean="0"/>
              <a:t>Ayushi</a:t>
            </a:r>
            <a:r>
              <a:rPr lang="en-US" sz="1800" dirty="0" smtClean="0"/>
              <a:t> </a:t>
            </a:r>
            <a:r>
              <a:rPr lang="en-US" sz="1800" dirty="0" err="1" smtClean="0"/>
              <a:t>Shrivastava</a:t>
            </a:r>
            <a:endParaRPr lang="en-US" sz="1800" dirty="0" smtClean="0"/>
          </a:p>
          <a:p>
            <a:pPr algn="r"/>
            <a:r>
              <a:rPr lang="en-US" sz="1800" dirty="0" err="1" smtClean="0"/>
              <a:t>Harshleen</a:t>
            </a:r>
            <a:r>
              <a:rPr lang="en-US" sz="1800" dirty="0" smtClean="0"/>
              <a:t> Kaur</a:t>
            </a:r>
            <a:endParaRPr lang="en-US" sz="1800" dirty="0" smtClean="0"/>
          </a:p>
          <a:p>
            <a:pPr algn="r"/>
            <a:r>
              <a:rPr lang="en-US" sz="1800" dirty="0" err="1" smtClean="0"/>
              <a:t>Nisha</a:t>
            </a:r>
            <a:r>
              <a:rPr lang="en-US" sz="1800" dirty="0" smtClean="0"/>
              <a:t> Sharma</a:t>
            </a:r>
          </a:p>
          <a:p>
            <a:pPr algn="r"/>
            <a:r>
              <a:rPr lang="en-US" sz="1800" dirty="0" err="1" smtClean="0"/>
              <a:t>Varun</a:t>
            </a:r>
            <a:r>
              <a:rPr lang="en-US" sz="1800" dirty="0" smtClean="0"/>
              <a:t> Sharma </a:t>
            </a:r>
          </a:p>
        </p:txBody>
      </p:sp>
    </p:spTree>
    <p:extLst>
      <p:ext uri="{BB962C8B-B14F-4D97-AF65-F5344CB8AC3E}">
        <p14:creationId xmlns:p14="http://schemas.microsoft.com/office/powerpoint/2010/main" val="319200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916" y="2932386"/>
            <a:ext cx="8389883" cy="2396359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THANK YOU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79440"/>
          </a:xfrm>
        </p:spPr>
        <p:txBody>
          <a:bodyPr/>
          <a:lstStyle/>
          <a:p>
            <a:pPr algn="ctr"/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38248"/>
            <a:ext cx="10515600" cy="24121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console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“Flight Management system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project is an attempt to stimulate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basic concepts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flight reservation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system. The system enables the customer to do the things such as search for airline flights for two travel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cities 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choose a flight based on the details, reservation of flight and cancellation of reservation.</a:t>
            </a: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6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5931"/>
            <a:ext cx="10515600" cy="1529255"/>
          </a:xfrm>
        </p:spPr>
        <p:txBody>
          <a:bodyPr/>
          <a:lstStyle/>
          <a:p>
            <a:pPr algn="ctr"/>
            <a:r>
              <a:rPr lang="en-US" b="1" dirty="0" smtClean="0"/>
              <a:t>TECHNOLOGIES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7855" y="2790497"/>
            <a:ext cx="9595945" cy="3386466"/>
          </a:xfrm>
        </p:spPr>
        <p:txBody>
          <a:bodyPr/>
          <a:lstStyle/>
          <a:p>
            <a:r>
              <a:rPr lang="en-US" dirty="0" smtClean="0"/>
              <a:t>JAVA,JDBC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HTML,CSS,JAVASCRIPT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7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545" y="3441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CLASS DIAGRAM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9"/>
          <a:stretch/>
        </p:blipFill>
        <p:spPr>
          <a:xfrm>
            <a:off x="236483" y="552715"/>
            <a:ext cx="11808371" cy="6305285"/>
          </a:xfrm>
        </p:spPr>
      </p:pic>
    </p:spTree>
    <p:extLst>
      <p:ext uri="{BB962C8B-B14F-4D97-AF65-F5344CB8AC3E}">
        <p14:creationId xmlns:p14="http://schemas.microsoft.com/office/powerpoint/2010/main" val="27812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8985"/>
          </a:xfrm>
        </p:spPr>
        <p:txBody>
          <a:bodyPr/>
          <a:lstStyle/>
          <a:p>
            <a:pPr algn="ctr"/>
            <a:r>
              <a:rPr lang="en-US" b="1" dirty="0" smtClean="0"/>
              <a:t>MODULES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2483"/>
            <a:ext cx="10515600" cy="3654479"/>
          </a:xfrm>
        </p:spPr>
        <p:txBody>
          <a:bodyPr/>
          <a:lstStyle/>
          <a:p>
            <a:r>
              <a:rPr lang="en-US" dirty="0" smtClean="0"/>
              <a:t>There are basically three modules:</a:t>
            </a:r>
          </a:p>
          <a:p>
            <a:pPr lvl="1"/>
            <a:r>
              <a:rPr lang="en-US" dirty="0" smtClean="0"/>
              <a:t>Admin module</a:t>
            </a:r>
          </a:p>
          <a:p>
            <a:pPr lvl="1"/>
            <a:r>
              <a:rPr lang="en-US" dirty="0" smtClean="0"/>
              <a:t>User Module</a:t>
            </a:r>
          </a:p>
          <a:p>
            <a:pPr lvl="1"/>
            <a:r>
              <a:rPr lang="en-US" dirty="0" smtClean="0"/>
              <a:t>Database Module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USER MODULE: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0233"/>
            <a:ext cx="10515600" cy="3906729"/>
          </a:xfrm>
        </p:spPr>
        <p:txBody>
          <a:bodyPr/>
          <a:lstStyle/>
          <a:p>
            <a:r>
              <a:rPr lang="en-US" dirty="0" smtClean="0"/>
              <a:t>User can perform the following functions:</a:t>
            </a:r>
          </a:p>
          <a:p>
            <a:pPr lvl="1"/>
            <a:r>
              <a:rPr lang="en-US" dirty="0" smtClean="0"/>
              <a:t>Register 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Search Flights</a:t>
            </a:r>
          </a:p>
          <a:p>
            <a:pPr lvl="1"/>
            <a:r>
              <a:rPr lang="en-US" dirty="0" smtClean="0"/>
              <a:t>Book Seats</a:t>
            </a:r>
          </a:p>
          <a:p>
            <a:pPr lvl="1"/>
            <a:r>
              <a:rPr lang="en-US" dirty="0" smtClean="0"/>
              <a:t>Cancel Flights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4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4" y="141890"/>
            <a:ext cx="8686799" cy="6306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SEQUENCE DIAGRAM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772509"/>
            <a:ext cx="11225048" cy="5896305"/>
          </a:xfrm>
        </p:spPr>
      </p:pic>
    </p:spTree>
    <p:extLst>
      <p:ext uri="{BB962C8B-B14F-4D97-AF65-F5344CB8AC3E}">
        <p14:creationId xmlns:p14="http://schemas.microsoft.com/office/powerpoint/2010/main" val="26491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31689"/>
          </a:xfrm>
        </p:spPr>
        <p:txBody>
          <a:bodyPr/>
          <a:lstStyle/>
          <a:p>
            <a:pPr algn="ctr"/>
            <a:r>
              <a:rPr lang="en-US" b="1" dirty="0" smtClean="0"/>
              <a:t>ADMIN MODULE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883" y="2286000"/>
            <a:ext cx="10202917" cy="3812135"/>
          </a:xfrm>
        </p:spPr>
        <p:txBody>
          <a:bodyPr/>
          <a:lstStyle/>
          <a:p>
            <a:r>
              <a:rPr lang="en-US" dirty="0" smtClean="0"/>
              <a:t>Admin can perform the following functions:</a:t>
            </a:r>
          </a:p>
          <a:p>
            <a:pPr lvl="1"/>
            <a:r>
              <a:rPr lang="en-US" dirty="0" smtClean="0"/>
              <a:t>Add another admin</a:t>
            </a:r>
          </a:p>
          <a:p>
            <a:pPr lvl="1"/>
            <a:r>
              <a:rPr lang="en-US" dirty="0" smtClean="0"/>
              <a:t>Add Flights</a:t>
            </a:r>
          </a:p>
          <a:p>
            <a:pPr lvl="1"/>
            <a:r>
              <a:rPr lang="en-US" dirty="0" smtClean="0"/>
              <a:t>Delete Flights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MODULE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consists of three tables:</a:t>
            </a:r>
          </a:p>
          <a:p>
            <a:pPr lvl="1"/>
            <a:r>
              <a:rPr lang="en-US" dirty="0" smtClean="0"/>
              <a:t>Login table – Allows to register new user and login registered user.</a:t>
            </a:r>
          </a:p>
          <a:p>
            <a:pPr lvl="1"/>
            <a:r>
              <a:rPr lang="en-US" dirty="0" smtClean="0"/>
              <a:t>Flight table – Contains the information of flights.</a:t>
            </a:r>
          </a:p>
          <a:p>
            <a:pPr lvl="1"/>
            <a:r>
              <a:rPr lang="en-US" dirty="0" smtClean="0"/>
              <a:t>Booking table- Stores the information of booked seats and total price paid by the user.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30</TotalTime>
  <Words>132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Corbel</vt:lpstr>
      <vt:lpstr>Feathered</vt:lpstr>
      <vt:lpstr>FLIGHT MANAGEMENT SYSTEM</vt:lpstr>
      <vt:lpstr>OBJECTIVE</vt:lpstr>
      <vt:lpstr>TECHNOLOGIES USED</vt:lpstr>
      <vt:lpstr>CLASS DIAGRAM</vt:lpstr>
      <vt:lpstr>MODULES </vt:lpstr>
      <vt:lpstr>USER MODULE:</vt:lpstr>
      <vt:lpstr>SEQUENCE DIAGRAM</vt:lpstr>
      <vt:lpstr>ADMIN MODULE</vt:lpstr>
      <vt:lpstr>DATABASE MODULE</vt:lpstr>
      <vt:lpstr>THANK YOU </vt:lpstr>
    </vt:vector>
  </TitlesOfParts>
  <Company>NTL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MANAGEMENT SYSTEM</dc:title>
  <dc:creator>Training</dc:creator>
  <cp:lastModifiedBy>Training</cp:lastModifiedBy>
  <cp:revision>5</cp:revision>
  <dcterms:created xsi:type="dcterms:W3CDTF">2019-03-07T03:29:59Z</dcterms:created>
  <dcterms:modified xsi:type="dcterms:W3CDTF">2019-03-07T04:00:42Z</dcterms:modified>
</cp:coreProperties>
</file>