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7105-59D9-B037-18A9-A606A9594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26A45-2419-1CBF-DF9C-C9F53CA61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5DFC-DE82-0630-FF97-0A5BD641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3AEA-8F18-101F-6ED0-C7C7B7A1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5ECCF-D47B-14F8-A9CD-4136E691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DDF-0901-E148-AF24-08ED8A80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D3E0-5DA3-05AB-4B23-BEB400957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D4BD-A3EA-F3B7-C5AF-23FE75C1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9480-5684-02E9-496F-CC0CCDBE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F668-6102-B860-3FAC-FBC4E39F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EB02D-F8A6-936F-06AB-FA2F5030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DF035-EE2F-5231-42DB-1CBBE06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2BB4-27C2-7586-7B57-810F2F8C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8823-C1D0-56F9-5E02-46994BC5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6228-4B52-39A4-27A5-C188A7C3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6EA0-00DE-BC7A-CDE0-5DA17756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2DB0-47A1-BCC3-970E-08E191FB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A3AD-596F-6E6C-E224-A5C5E9C2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A9BD-2509-DA47-72B4-8013B8BA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2B3B-34C2-B461-7DF8-07AE21A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1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FF5D-0645-B10A-7AFF-257FCA22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851B-2767-8EAE-EFCC-E8AD9F08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78FF-B1FB-7D6F-A0D0-4CD2F70E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74AE-590A-FBA5-3FD0-0B849636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CB22-CF7E-3F55-194A-E723BC9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F534-A039-89F7-EB7F-408603C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E65B-F86F-A9E0-3894-5D346A774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C037E-00D6-B45A-2470-56FB6E89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6CDF8-D34B-22B0-90ED-8E2CEEB0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DD289-029B-2930-4423-6F6CE53F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35CC-2575-0F32-809B-537CF6C6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F2D6-5F15-3F0A-F893-B3AB6568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92F18-D560-3CB2-D899-F434B058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4992-E48B-BCFA-2E96-ED6E1611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59DD8-BD52-AFAF-941C-430F92BC5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E07A0-12F8-23B8-D53D-EE0C682C9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F9FB5-4072-C3ED-3491-B2EB8180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91DCE-D5C5-84F3-B293-C11A2C19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0812B-E448-ADB4-EBA5-275E2907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2E77-8A7D-CF7F-BA7D-741A85F8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E5BE7-A341-9F7E-F63D-BDA78347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2767D-3330-0291-1479-70F6FCE1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4CC29-A122-FAD3-7147-24DF8725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CCC2A-4567-E7EC-D575-4650F20A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75604-925E-78D7-4954-B8863F58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8A60D-D47E-3BDE-6112-CD7AC896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A786-2C4E-90F2-5D8A-A0764FCB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6F0E-7DE5-7819-D093-3B138410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8679A-0400-7B36-11F3-C211CC595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9890F-B21C-7F29-047E-11DE8421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1CDB-8150-8528-EAFC-8D4DD426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40F8-21D5-DE04-A5FD-B05AF98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E9BE-6E27-1149-9238-BC56B1C5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F0ADA-06B8-5F96-CB46-EB2CDABC8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92AF1-B116-933B-C974-2D277253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5A55D-1B9F-D17B-CE10-9B0DD26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6AEA-FBD7-7D8C-1F1A-70FCC855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A39E3-4B1A-EBE9-5F19-2FC0943A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A59C7-7FE5-6C6F-FEF3-D4E6BE8B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A5BD-2EBF-0DE6-7DDF-EA6EE00D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9C8A-2B05-60B2-7776-6A0171468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3D57-2ABA-4053-91A7-B3CCFEA5AAF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3164-2719-A68F-B026-BE68BB457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EA37-1DC3-0DE7-9BB0-D02FD9047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D946-D813-4A86-B676-741D83AF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09605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54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579695"/>
                  </p:ext>
                </p:extLst>
              </p:nvPr>
            </p:nvGraphicFramePr>
            <p:xfrm>
              <a:off x="0" y="-49427"/>
              <a:ext cx="12192000" cy="69074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49427"/>
                <a:ext cx="12192000" cy="69074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43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72902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475413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29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12287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47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9837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D238F34-4658-A3E7-A26A-24AB876DAC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24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86910835-756D-44CC-9E3F-DEAEC5675723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096713bb-ae80-4405-8a05-7c28aa3f4c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0b207cOPRX0Lz0BVW+xZe+Aa32odsW0aovK4SO7WOaNpPMJhnKLOLf9yQZ1EIZBtLSDgIkRGI75361zdkk5s2sgMVbmOLkxWS3qr5Mof6yZSbbk3I59u7d6zc7B6+P3u68eUXD1azNq7KZvDibtFAfY/sxb+ZQdBBo8J/D7QkUxT4cd28Jiga3JzOsm6qEIv8Ph8U01dZzPN+e4OmsqGroQL5vocUO7Aktp3fCzZ9LwgihzU/wPYZ2GD3AWVW3y3cA9EHHgNqZ4ART1if6phlmezLXr++Q9oTtVWULeUkEdGNOJlBSZ8pZK5VSRjHXjTd5eVwsWfn27YfFrJNX8wnoL8nJfyaMHZzzc2KURZ1klphjnAOKACmy7tuUF+0SnV+8Op3VJEOS7ABrjyRyXNV5IDy9rGpsBtGcTfaqYj7tn15dGn9fzeuAB9hz9aps83ZBkGI+PQp5m5NWOmr264qU0s/sdQu6sU/V170aCWOcvGDnhzRyM59FHrC+xOhkimQQ3UOEFnpGZgOiDm83X8V+Gns+zyZ/58T7APsjFPMO7LNdaPLwjCiin8OOrkH9RPHn73TaL296FL9YEIe9ulLkXGlvdcw4j4DMKRyresMSCGW0YDZjOkZrYvzNqqdFs6qMWLY/sL1DGtsg9b+kL2L1tbxfC1grj8EKGMuSSch0Eh7QSh7573baGyj9C2m8flLedSIZ9CetDtxnSqFGHZkNPPjfqL9EvB818/oEF0uim2vCzryuiZUjX0MZm8elzXECGnSrTOJeZQIV95oFlinLNyKhfsgfo1PeKIulxmLQIKiaMjrYwEJS0ozNqeidxaAZcCrKYtRcgl4Lq8XT1lenP0JLgYzHCuGo0mMZMuX16ELPeq4wcg0yEkTLM+PCWrvciSdQBjKUq0b5BoH8A2+ride42JoOn/yoi6qFYuvgSvC8o5EGqONlnumlppi7u+j5eZnXF3W62L5C8j3zMlh2FrkSzlmjtJMBQBi2GeLfI1c93bqaux6m+K/jZRA/Z0w5Jam5CVHJzFFgVhsh/p2T460Wmha3DqjbLI+3QsfDGB0cw/wYN0AJKzkaNJEUcMcheiaYB6Wj8H58hLSZEVEzYbxjSUAIzoexEdIJz1NMTGaaOcMgUWm9ETZymwi5/WA6tFDMyThqjAMxe5+gbjfAbK8P3StKkqWMF/fb5nHJEqdyxHFuMoma+xDHGjfIIBg5SmKmax6d5UyOLnLAh+RiYMnIzpGpEd2MYPqgHOUPELKyM78PWm7VRL2B+gt2WeIofIKyxGJU+THLT6r2A/hiE/LfnQLJQfX13hrUa2VLhAyo7nuLCjXr9qcCpVSpguPWjk7MGjJE6qSDZUokBOP8+u2uRxxvxm/Axaqct08Z+aa9u2gjWZXwMiQJQceYzPr9nSdj3KCcs0ej8ykepRr/nWMZRh0zPfIqdrSgBycCp0wSLFoL3MqUhIrw6J3oTueg2xu3SbQxhfVTuTjicLnXE5TNxYWHAU1dFf3TgJioKvCkqyO7OXLpekGY+vlvGJ73IGlp3hCRBcyaTivdtQoa6hikaZLH/bDRYd3PqdaNFzc5rqHzO4N63lnQClovA6JFdVW1HT0XXFycS5TzolhubmFSwVKnjV5bzejXBfno49qD7oyfCoFf1hJmAIFzJjQCsKSVxSfneJiVc5tPn7Z+77loXsp4cB0XNRcKM22dDzJTHuX6Hdc/eKng91and/PfTamXb+8tu1A/Nle55dUN451LaCiTWEDhowtm/QWJlYeJEl0ChywFz32SXgux/nLl6qPJ5JxjPkMtjeEWlRlu1o6DBtGDDUJwypzOZSzL7M8cm5rgKRdLoWXiTuuIKY2HFi0ozW2WhSBAW+44+wnaEhUIXjkvhJQ+BBUp7I2HZrgMaITNjE9ey4jMwU9wqpBJ75kl2WUUkRMksRZaPoWrB/P9rjZCjCYokIGsgyALno2FRbaVkgxaaQ3RILdarOdyFSzyKJmS9p6oisEJFdfbxgpYIEFqYY1XmRHG2SD5estYAYscyCLZaUDMGJC8tB0p+x7cdbfZqnnbzCDgPpR4za22vkOOGJfPq2629f9dMOmREC15t81wyw+GsHb+PyvtKZr/MAAA&quot;"/>
    <we:property name="datasetId" value="&quot;82aef77c-4b16-4167-bac7-653212db5a2d&quot;"/>
    <we:property name="pageName" value="&quot;ReportSectionaaebc6dce697c92048bf&quot;"/>
    <we:property name="reportUrl" value="&quot;/links/96n1IP-pdE?ctid=6ac7a1f4-5fb1-4153-bb4f-12d2020a1f7d&amp;bookmarkGuid=96e27d15-7d3f-4412-83e0-a7be137c50fd&quot;"/>
    <we:property name="reportName" value="&quot;Dashboard&quot;"/>
    <we:property name="reportState" value="&quot;CONNECTED&quot;"/>
    <we:property name="pageDisplayName" value="&quot;Demographic Insights&quot;"/>
    <we:property name="backgroundColor" value="&quot;#EDF4EC&quot;"/>
    <we:property name="initialStateBookmark" value="&quot;H4sIAAAAAAAAA+0b207cOPRX0Lz0BVW+xZe+Aa32odsW0aovK4SO7WOaNpPMJhnKLOLf9yQZ1EIZBtLSDgIkRGI75361zdkk5s2sgMVbmOLkxWS3qr5Mof6yZSbbk3I59u7d6zc7B6+P3u68eUXD1azNq7KZvDibtFAfY/sxb+ZQdBBo8J/D7QkUxT4cd28Jiga3JzOsm6qEIv8Ph8U01dZzPN+e4OmsqGroQL5vocUO7Aktp3fCzZ9LwgihzU/wPYZ2GD3AWVW3y3cA9EHHgNqZ4ART1if6phlmezLXr++Q9oTtVWULeUkEdGNOJlBSZ8pZK5VSRjHXjTd5eVwsWfn27YfFrJNX8wnoL8nJfyaMHZzzc2KURZ1klphjnAOKACmy7tuUF+0SnV+8Op3VJEOS7ABrjyRyXNV5IDy9rGpsBtGcTfaqYj7tn15dGn9fzeuAB9hz9aps83ZBkGI+PQp5m5NWOmr264qU0s/sdQu6sU/V170aCWOcvGDnhzRyM59FHrC+xOhkimQQ3UOEFnpGZgOiDm83X8V+Gns+zyZ/58T7APsjFPMO7LNdaPLwjCiin8OOrkH9RPHn73TaL296FL9YEIe9ulLkXGlvdcw4j4DMKRyresMSCGW0YDZjOkZrYvzNqqdFs6qMWLY/sL1DGtsg9b+kL2L1tbxfC1grj8EKGMuSSch0Eh7QSh7573baGyj9C2m8flLedSIZ9CetDtxnSqFGHZkNPPjfqL9EvB818/oEF0uim2vCzryuiZUjX0MZm8elzXECGnSrTOJeZQIV95oFlinLNyKhfsgfo1PeKIulxmLQIKiaMjrYwEJS0ozNqeidxaAZcCrKYtRcgl4Lq8XT1lenP0JLgYzHCuGo0mMZMuX16ELPeq4wcg0yEkTLM+PCWrvciSdQBjKUq0b5BoH8A2+ride42JoOn/yoi6qFYuvgSvC8o5EGqONlnumlppi7u+j5eZnXF3W62L5C8j3zMlh2FrkSzlmjtJMBQBi2GeLfI1c93bqaux6m+K/jZRA/Z0w5Jam5CVHJzFFgVhsh/p2T460Wmha3DqjbLI+3QsfDGB0cw/wYN0AJKzkaNJEUcMcheiaYB6Wj8H58hLSZEVEzYbxjSUAIzoexEdIJz1NMTGaaOcMgUWm9ETZymwi5/WA6tFDMyThqjAMxe5+gbjfAbK8P3StKkqWMF/fb5nHJEqdyxHFuMoma+xDHGjfIIBg5SmKmax6d5UyOLnLAh+RiYMnIzpGpEd2MYPqgHOUPELKyM78PWm7VRL2B+gt2WeIofIKyxGJU+THLT6r2A/hiE/LfnQLJQfX13hrUa2VLhAyo7nuLCjXr9qcCpVSpguPWjk7MGjJE6qSDZUokBOP8+u2uRxxvxm/Axaqct08Z+aa9u2gjWZXwMiQJQceYzPr9nSdj3KCcs0ej8ykepRr/nWMZRh0zPfIqdrSgBycCp0wSLFoL3MqUhIrw6J3oTueg2xu3SbQxhfVTuTjicLnXE5TNxYWHAU1dFf3TgJioKvCkqyO7OXLpekGY+vlvGJ73IGlp3hCRBcyaTivdtQoa6hikaZLH/bDRYd3PqdaNFzc5rqHzO4N63lnQClovA6JFdVW1HT0XXFycS5TzolhubmFSwVKnjV5bzejXBfno49qD7oyfCoFf1hJmAIFzJjQCsKSVxSfneJiVc5tPn7Z+77loXsp4cB0XNRcKM22dDzJTHuX6Hdc/eKng91and/PfTamXb+8tu1A/Nle55dUN451LaCiTWEDhowtm/QWJlYeJEl0ChywFz32SXgux/nLl6qPJ5JxjPkMtjeEWlRlu1o6DBtGDDUJwypzOZSzL7M8cm5rgKRdLoWXiTuuIKY2HFi0ozW2WhSBAW+44+wnaEhUIXjkvhJQ+BBUp7I2HZrgMaITNjE9ey4jMwU9wqpBJ75kl2WUUkRMksRZaPoWrB/P9rjZCjCYokIGsgyALno2FRbaVkgxaaQ3RILdarOdyFSzyKJmS9p6oisEJFdfbxgpYIEFqYY1XmRHG2SD5estYAYscyCLZaUDMGJC8tB0p+x7cdbfZqnnbzCDgPpR4za22vkOOGJfPq2629f9dMOmREC15t81wyw+GsHb+PyvtKZr/MAAA&quot;"/>
    <we:property name="isFiltersActionButtonVisible" value="false"/>
    <we:property name="isVisualContainerHeaderHidden" value="false"/>
    <we:property name="reportEmbeddedTime" value="&quot;2024-02-07T05:45:55.964Z&quot;"/>
    <we:property name="creatorTenantId" value="&quot;6ac7a1f4-5fb1-4153-bb4f-12d2020a1f7d&quot;"/>
    <we:property name="creatorUserId" value="&quot;10032001C0AD3DD1&quot;"/>
    <we:property name="creatorSessionId" value="&quot;3ffa4f04-cc5b-4e87-8b41-c754c06e6db5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6910835-756D-44CC-9E3F-DEAEC5675723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096713bb-ae80-4405-8a05-7c28aa3f4c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b3W/bOBL/VwK/7ItR8FMk+5Zmi7tD222QFvtyCIwhOXS0lSWfJLvJFfnfdyQ5uEtq11n34rhXGwFikdR8/WZGwxH9ZRTzZl7AzW8ww9HL0auq+jSD+tOJGY1H5Wrs/fs3704v3kx+O333moareZtXZTN6+WXUQj3F9ve8WUDRUaDBf16OR1AU5zDtrhIUDY5Hc6ybqoQi/zcOi2mqrRd4Ox7h9byoauhIfmihxY7skpbTNfHmLyRxhNDmS/yAoR1GL3Be1e3qWgkhU0ougE1CGK+4ZHRPM8z2Ym5f3zHtBTuryhbykgToxhiTHDIpfIZRp+C5C6Ebb/JyWqxU+c+9H2/mnb2aK6D/ZCf/B3Hs6NzekqIRApMqRRA6sKisEbbnm/KiXbHzN6+v5zXZkCw70Doji0yrOg/Ep7dVjc1gmi+js6pYzPpvr++Nf6gWdcALTP1U2ebtDVGK+WwS8jYnVDppzuuKQOlnzroF3dhV9fmsRuIYRy/Z7SWNfFvPIg9Y31N0NENyiO5LhBZ6ReYDo45vN1/Ffhp7Pb+M3uak+0D7dygWHdlfXkGTh19IIvpcdnIN8JPEf/wXpv3ypmfxPzbEZQ+XdclpCEoqF6wxRmRC7wq9j/RxWWRWgufIEX3aM/S0aF6VEcv2K7VPCbEDgv9XuiNWn8un9YCt9hi8AGVALpgWNmbeSK1iOCDk/oY0Xh/BW2eSAT+pVOJWcTQhavQA2sEe8Uuk+6RZ1Eu8WQndrEk7i7omVSa+hjI2PxeauxlowDZFF7VUhisuPJcyKXAH8UD9mP+MQflNWwyICW0xBaHQGJQOXBRe7PpMTUI55bUJ4FVS0SWP22m1eN366vprahAsD0lDFrKEXZbnHHeVTAauUWkrqdwDr0PmGN/ql6dxCWUgR3nolO8QKD7wsUi8wZuT2XDL11hULRQnFw+S51900gB1vK8zXdSUc1/d9Pr8mtd3dboYPxD5iXUZPNt6wazySUDinFOt7xEPwvxnFKrXJw+fXT+m+dfpMpgfAbjxhupciGiDz2ISB2H+0+X0pIWmxZML2m2W05PQ6bALBlNYTPEAQNio0YCEdxGDkRyZo1QZKbcZ9x0ZMprgMqBtsKCta8i8lGbXDCmMM0IyMFmw0TqdiUwfWlV2DuETTEm5CRFMSAVIWLdNGm/34dM6b69m2OZ96+AtpnYvef0in171nD4EWhlfLwd89pqRxwPzrivUXbyntdBWBKvcJfX1IJ9dQd3uGnxHKNZCcXu5oSBcxdzNU1X2G4JsqBZBo7acmQw9JueZll7umnGsTp6Z5IOLycoYGcZwaBnnHzMq7Zc46wCbRGzIj+Mx4xwzzv8jFM+WcTYE2ZBxPAsBGGfoNVorDQLus9v3OAXKKYmc9/ITMzLdrlni0HaWsSoX7XcF25PvL5/LaddjvmpxgklOMqWi5TbDTOpHvFc6FKcYP18YkXGwaSd5OSmhXdRQTKqa/qZQUq4+uu8+bT04MrljSJlX0oNOURmhxI/TN3s2R/47QtFeTUJFVqjLY+J9YuMOrsop2TrKtwHBBYHRo9y5XQxZsCJGoaWQKZoMpDq4omPrK6rDKzeeIiB3epH+DILs/l54ni+r9iP44hD6m38pFVxUn/f4AnK8YvPExw+M5EFlJqJlijPrg892Pn+kE2YuSc+SjMFkjCGYn/rx+sNH87PVHGc0upjhpM1nOx0dOmaZR1h1Hzmm9xUom7vDlwOruir6b4O2JEeBSyyGuX8tsL4hbv38WrVe3NOD7s4bkr2AedN5R3fqk4Y6qUhSwmWP5syb87ws76TowueeNg9s9mIVdxs0uE+LFtVV1Xfc7nS7O0xRLori7o2cDDK5FMGBdzpZ4+T2LvSxy/t9Xd5nz5IkSkPEjv3nA3KSZ9tRfuUUQ6HHBGcRjEZ0JhnulA7bD63s2Z/f5rOcPHeCMe/MNZnfvbz7IfaDxy7IkwA/uC/5beyOmCiIlnNtZJZt74dsPmqSAjOCJedCRMUyDN7vTs1Eqx1mTMeMm+CMMYxtpZbP4OERn/4BbpFbsJoLyQIPiaHavh/bQIs7kBiZCM4KAUnozG632QZaFq1hKJJCqZLkyke73WIbaBnrk5IKo2fBy4hgh37ULrQyFrTTIuhASS1Ym7ze/iOKtbR6cuvOxVaLtiGHxHMocc352L6+jV0K+OYZ2f53SqOeCcmSdzuTR94whMDtn/WmUehJNQAA&quot;"/>
    <we:property name="datasetId" value="&quot;82aef77c-4b16-4167-bac7-653212db5a2d&quot;"/>
    <we:property name="pageName" value="&quot;ReportSection4223fff9ca8f227b4130&quot;"/>
    <we:property name="reportUrl" value="&quot;/links/96n1IP-pdE?ctid=6ac7a1f4-5fb1-4153-bb4f-12d2020a1f7d&amp;bookmarkGuid=bb025f1e-a9a5-47cb-ae21-7e8d8a9ab761&quot;"/>
    <we:property name="reportName" value="&quot;Dashboard&quot;"/>
    <we:property name="reportState" value="&quot;CONNECTED&quot;"/>
    <we:property name="pageDisplayName" value="&quot;Consumer Preferences&quot;"/>
    <we:property name="backgroundColor" value="&quot;#EDF4EC&quot;"/>
    <we:property name="initialStateBookmark" value="&quot;H4sIAAAAAAAAA+1b3W/bOBL/VwK/7ItR8FMk+5Zmi7tD222QFvtyCIwhOXS0lSWfJLvJFfnfdyQ5uEtq11n34rhXGwFikdR8/WZGwxH9ZRTzZl7AzW8ww9HL0auq+jSD+tOJGY1H5Wrs/fs3704v3kx+O333moareZtXZTN6+WXUQj3F9ve8WUDRUaDBf16OR1AU5zDtrhIUDY5Hc6ybqoQi/zcOi2mqrRd4Ox7h9byoauhIfmihxY7skpbTNfHmLyRxhNDmS/yAoR1GL3Be1e3qWgkhU0ougE1CGK+4ZHRPM8z2Ym5f3zHtBTuryhbykgToxhiTHDIpfIZRp+C5C6Ebb/JyWqxU+c+9H2/mnb2aK6D/ZCf/B3Hs6NzekqIRApMqRRA6sKisEbbnm/KiXbHzN6+v5zXZkCw70Doji0yrOg/Ep7dVjc1gmi+js6pYzPpvr++Nf6gWdcALTP1U2ebtDVGK+WwS8jYnVDppzuuKQOlnzroF3dhV9fmsRuIYRy/Z7SWNfFvPIg9Y31N0NENyiO5LhBZ6ReYDo45vN1/Ffhp7Pb+M3uak+0D7dygWHdlfXkGTh19IIvpcdnIN8JPEf/wXpv3ypmfxPzbEZQ+XdclpCEoqF6wxRmRC7wq9j/RxWWRWgufIEX3aM/S0aF6VEcv2K7VPCbEDgv9XuiNWn8un9YCt9hi8AGVALpgWNmbeSK1iOCDk/oY0Xh/BW2eSAT+pVOJWcTQhavQA2sEe8Uuk+6RZ1Eu8WQndrEk7i7omVSa+hjI2PxeauxlowDZFF7VUhisuPJcyKXAH8UD9mP+MQflNWwyICW0xBaHQGJQOXBRe7PpMTUI55bUJ4FVS0SWP22m1eN366vprahAsD0lDFrKEXZbnHHeVTAauUWkrqdwDr0PmGN/ql6dxCWUgR3nolO8QKD7wsUi8wZuT2XDL11hULRQnFw+S51900gB1vK8zXdSUc1/d9Pr8mtd3dboYPxD5iXUZPNt6wazySUDinFOt7xEPwvxnFKrXJw+fXT+m+dfpMpgfAbjxhupciGiDz2ISB2H+0+X0pIWmxZML2m2W05PQ6bALBlNYTPEAQNio0YCEdxGDkRyZo1QZKbcZ9x0ZMprgMqBtsKCta8i8lGbXDCmMM0IyMFmw0TqdiUwfWlV2DuETTEm5CRFMSAVIWLdNGm/34dM6b69m2OZ96+AtpnYvef0in171nD4EWhlfLwd89pqRxwPzrivUXbyntdBWBKvcJfX1IJ9dQd3uGnxHKNZCcXu5oSBcxdzNU1X2G4JsqBZBo7acmQw9JueZll7umnGsTp6Z5IOLycoYGcZwaBnnHzMq7Zc46wCbRGzIj+Mx4xwzzv8jFM+WcTYE2ZBxPAsBGGfoNVorDQLus9v3OAXKKYmc9/ITMzLdrlni0HaWsSoX7XcF25PvL5/LaddjvmpxgklOMqWi5TbDTOpHvFc6FKcYP18YkXGwaSd5OSmhXdRQTKqa/qZQUq4+uu8+bT04MrljSJlX0oNOURmhxI/TN3s2R/47QtFeTUJFVqjLY+J9YuMOrsop2TrKtwHBBYHRo9y5XQxZsCJGoaWQKZoMpDq4omPrK6rDKzeeIiB3epH+DILs/l54ni+r9iP44hD6m38pFVxUn/f4AnK8YvPExw+M5EFlJqJlijPrg892Pn+kE2YuSc+SjMFkjCGYn/rx+sNH87PVHGc0upjhpM1nOx0dOmaZR1h1Hzmm9xUom7vDlwOruir6b4O2JEeBSyyGuX8tsL4hbv38WrVe3NOD7s4bkr2AedN5R3fqk4Y6qUhSwmWP5syb87ws76TowueeNg9s9mIVdxs0uE+LFtVV1Xfc7nS7O0xRLori7o2cDDK5FMGBdzpZ4+T2LvSxy/t9Xd5nz5IkSkPEjv3nA3KSZ9tRfuUUQ6HHBGcRjEZ0JhnulA7bD63s2Z/f5rOcPHeCMe/MNZnfvbz7IfaDxy7IkwA/uC/5beyOmCiIlnNtZJZt74dsPmqSAjOCJedCRMUyDN7vTs1Eqx1mTMeMm+CMMYxtpZbP4OERn/4BbpFbsJoLyQIPiaHavh/bQIs7kBiZCM4KAUnozG632QZaFq1hKJJCqZLkyke73WIbaBnrk5IKo2fBy4hgh37ULrQyFrTTIuhASS1Ym7ze/iOKtbR6cuvOxVaLtiGHxHMocc352L6+jV0K+OYZ2f53SqOeCcmSdzuTR94whMDtn/WmUehJNQAA&quot;"/>
    <we:property name="isFiltersActionButtonVisible" value="false"/>
    <we:property name="isVisualContainerHeaderHidden" value="false"/>
    <we:property name="reportEmbeddedTime" value="&quot;2024-02-07T05:46:23.740Z&quot;"/>
    <we:property name="creatorTenantId" value="&quot;6ac7a1f4-5fb1-4153-bb4f-12d2020a1f7d&quot;"/>
    <we:property name="creatorUserId" value="&quot;10032001C0AD3DD1&quot;"/>
    <we:property name="creatorSessionId" value="&quot;6bd361d6-f2ee-462b-be6f-885a73e77df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6910835-756D-44CC-9E3F-DEAEC5675723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096713bb-ae80-4405-8a05-7c28aa3f4c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bW2/bxhL+K4Ze+iIEe19u3hw3KIo0jeEEeSkMYfYms6FIHZJSrBP4v3eWlHGOHdlyGFtSUvvBJvcyt29mdna5/jLyeTMvYPUnzMLo5ehVVX2aQf3pSI/Go3Ld9u7dm7fHZ28mfx6/fY3N1bzNq7IZvfwyaqGehvZj3iygSBSw8a/z8QiK4hSm6S1C0YTxaB7qpiqhyP8b+sHY1daLcDUehct5UdWQSL5voQ2J7BKH4zvypi84cgTX5svwPri2bz0L86pu1+/GC2uccMxyoTwBTRjBOU3f24m5fXxi2gl2UpUt5CUKkNq0oJYTY5V2QkoltHVZam/yclqsVfnf3A+rebJXcwH4F+1k/0aOic7VFSoqkZbnxitCdGQMqNEqzY150a7Z2dXry3mNNkTL9rRO0CLTqs4d8ulsVYemN82X0UlVLGbd0+sb7e+rRe3CWYhdV9nm7Qop+Xw2cXmbIypJmtO6QlC6npM0ILVdVJ9P6oAc/egluTrHlvv1LHIX6huKjmYBHSI9eGihU2TeM0p8U3/lu+7Q6fll9EeOuve0P0KxSGR/eQVN7n5BifDnPMnVw48S//1/mHbDm47FIxvivIPLqEgc11E4IQBsVJTYodALCUJH9LhMMu1lAK/kjqHHQfOq9KFsv1L7GBE7IPh/xRm++lw+rQdstUfvBZpT4F6xwK2XkkfiIR4Ocr8FbK+fwdtkkh6/EC2md88ityoG5xkJfIf4RdR90izqZVithW42pJ1FXaMqE1tD6Zt/F5rDDNRjC1FpyVVwxpqAmdVonh3Egvoh/zcG5b226BHjmnNpTFSKeOoZGAzMoWuq5xa0cZxRnqkMDFXgt9Jqw2Vrq8uvqRErgrHcG54WaSKpknSoZJlhzkcBJAouLTWEGLPVL4/9EkqHjnLbKd8GwPgID0XiTVgdzfopX2NRtVAcnd1Knt/opA5qf1NnfKkx575adfr8mtfXdTob3xL5iXXpPdtbA1QQQaMMTBLqSNxebO3C/CcYqpdHt9euH9P8m3TpzR91xjA0Be6rfGQ0ak22Z+VdmP94OT1qoWnD0RnuNsvpkUs6DMFgCotpOAAQ7tSoR8JEowx32nPhHaPWKG2GZ0jBPIkW8DfxRBjptR+cu3mmPRiCgJtIlTXSBHtoVdkpuE8wReUmSDAGLEDcpm3SeLsPH9d5ezELbe66BTrEdid5/SyfXnSc3jsc6V8ve3x2mpHHPfN0KpRe3uFYaCuElQ9JfR3IJxdQt0OD7xmKjVBcnd9REK5jbvVUlf0dQdZXi0qLTGbO+IxQ4UKkgh9clvgjn2HB7SfB58lok/m1QsNSxaEVe74qF+13RdyTl3x78tz7gF+7r9cyOK09cU6YjBPcCwxdMBUgNXCgFXcCpMoyscut7oMs8vsMd6bLMEvITHxo0Cn8zxEFj7Dw/KxhcAfofQTQwBmTOpJgFZaPUWgz+Ahd4gadS0VY+nzCpYjxAduKQzvIey4WH6tYHB/QYftTyPIgf0OJ0lnfBN9d6D7KDslu83xZtR/AFoewpf2m5HZWfd7hmfN4zebJWG6Es8+khBkvNBWCSIFFgDbcD64lmHWYTEnQJOrgPZMKDi6TnuLMC2jCpKgc3OHYP2Ah8c3lNL0dajuy9f42hBuEWX/toUR5R0VmnHeeG8PlLr+hP0j6M3Qe7JjEqp64i6pKzvBd1cCOHXgPq+rmyweHtLw//gK6i6i+3xX3sqTeL9J3ra8PvNHRORCUzfVds55VXRXdU688ylGEZSj6vv8sQr1Cbl3/Ri1f3KcWEssbVKWAeZO8Kd15w6YkJAqO4bo/Y+fNaV6W10KliLuh6y2LvliHxx0K3aSFg+qq6rYT16pef1kuF0Wx/jyheMiijBxLEWqVAgoQDi2hnyKnMEGrbclSh5LAnw/0Hgnq9X0FojJpVGQuc84KyyU7jG+Z+1rMvyn1ILllin5MPG292nYm/lxxPEfx0/peH9PSaBsCJSxy8JQA4+LgviohzInVxGHvYtYdBUyavF1Ab8cfYSV6DuyfZiux1Rv3spvYKtUPu6HYotn+9hQPMfnetxWRUUod6pMB09pHr6NIU4bdeoohgjZRyswF5U304GA4NS6Mgais05JrabWI4jtuZAVJlaBeGXAMJYs0WrKVWj6D23fXEq3MMB0Z/o4gBFOBSMWG0mI6C0w4o3CJFVkmvFLbEbiDlqPKKRHQ7tbhM1jv5VBanLtMc+mtll5TQpQwg+WSwUnnGXDghMnM+8jCMFoduU0XvqtF28zBhVMow4aL313i8cGvn++6/N39A96oY4Ky5GlleeCEvmC6+gdCdU7wIjgAAA==&quot;"/>
    <we:property name="datasetId" value="&quot;82aef77c-4b16-4167-bac7-653212db5a2d&quot;"/>
    <we:property name="pageName" value="&quot;ReportSection9d4b9c4c2b346d0a7020&quot;"/>
    <we:property name="reportUrl" value="&quot;/links/96n1IP-pdE?ctid=6ac7a1f4-5fb1-4153-bb4f-12d2020a1f7d&amp;bookmarkGuid=eaad9215-eb87-489f-b8a0-3019dc36d146&quot;"/>
    <we:property name="reportName" value="&quot;Dashboard&quot;"/>
    <we:property name="reportState" value="&quot;CONNECTED&quot;"/>
    <we:property name="pageDisplayName" value="&quot;Purchasing Behavior&quot;"/>
    <we:property name="backgroundColor" value="&quot;#EDF4EC&quot;"/>
    <we:property name="initialStateBookmark" value="&quot;H4sIAAAAAAAAA+1bW2/bxhL+K4Ze+iIEe19u3hw3KIo0jeEEeSkMYfYms6FIHZJSrBP4v3eWlHGOHdlyGFtSUvvBJvcyt29mdna5/jLyeTMvYPUnzMLo5ehVVX2aQf3pSI/Go3Ld9u7dm7fHZ28mfx6/fY3N1bzNq7IZvfwyaqGehvZj3iygSBSw8a/z8QiK4hSm6S1C0YTxaB7qpiqhyP8b+sHY1daLcDUehct5UdWQSL5voQ2J7BKH4zvypi84cgTX5svwPri2bz0L86pu1+/GC2uccMxyoTwBTRjBOU3f24m5fXxi2gl2UpUt5CUKkNq0oJYTY5V2QkoltHVZam/yclqsVfnf3A+rebJXcwH4F+1k/0aOic7VFSoqkZbnxitCdGQMqNEqzY150a7Z2dXry3mNNkTL9rRO0CLTqs4d8ulsVYemN82X0UlVLGbd0+sb7e+rRe3CWYhdV9nm7Qop+Xw2cXmbIypJmtO6QlC6npM0ILVdVJ9P6oAc/egluTrHlvv1LHIX6huKjmYBHSI9eGihU2TeM0p8U3/lu+7Q6fll9EeOuve0P0KxSGR/eQVN7n5BifDnPMnVw48S//1/mHbDm47FIxvivIPLqEgc11E4IQBsVJTYodALCUJH9LhMMu1lAK/kjqHHQfOq9KFsv1L7GBE7IPh/xRm++lw+rQdstUfvBZpT4F6xwK2XkkfiIR4Ocr8FbK+fwdtkkh6/EC2md88ityoG5xkJfIf4RdR90izqZVithW42pJ1FXaMqE1tD6Zt/F5rDDNRjC1FpyVVwxpqAmdVonh3Egvoh/zcG5b226BHjmnNpTFSKeOoZGAzMoWuq5xa0cZxRnqkMDFXgt9Jqw2Vrq8uvqRErgrHcG54WaSKpknSoZJlhzkcBJAouLTWEGLPVL4/9EkqHjnLbKd8GwPgID0XiTVgdzfopX2NRtVAcnd1Knt/opA5qf1NnfKkx575adfr8mtfXdTob3xL5iXXpPdtbA1QQQaMMTBLqSNxebO3C/CcYqpdHt9euH9P8m3TpzR91xjA0Be6rfGQ0ak22Z+VdmP94OT1qoWnD0RnuNsvpkUs6DMFgCotpOAAQ7tSoR8JEowx32nPhHaPWKG2GZ0jBPIkW8DfxRBjptR+cu3mmPRiCgJtIlTXSBHtoVdkpuE8wReUmSDAGLEDcpm3SeLsPH9d5ezELbe66BTrEdid5/SyfXnSc3jsc6V8ve3x2mpHHPfN0KpRe3uFYaCuElQ9JfR3IJxdQt0OD7xmKjVBcnd9REK5jbvVUlf0dQdZXi0qLTGbO+IxQ4UKkgh9clvgjn2HB7SfB58lok/m1QsNSxaEVe74qF+13RdyTl3x78tz7gF+7r9cyOK09cU6YjBPcCwxdMBUgNXCgFXcCpMoyscut7oMs8vsMd6bLMEvITHxo0Cn8zxEFj7Dw/KxhcAfofQTQwBmTOpJgFZaPUWgz+Ahd4gadS0VY+nzCpYjxAduKQzvIey4WH6tYHB/QYftTyPIgf0OJ0lnfBN9d6D7KDslu83xZtR/AFoewpf2m5HZWfd7hmfN4zebJWG6Es8+khBkvNBWCSIFFgDbcD64lmHWYTEnQJOrgPZMKDi6TnuLMC2jCpKgc3OHYP2Ah8c3lNL0dajuy9f42hBuEWX/toUR5R0VmnHeeG8PlLr+hP0j6M3Qe7JjEqp64i6pKzvBd1cCOHXgPq+rmyweHtLw//gK6i6i+3xX3sqTeL9J3ra8PvNHRORCUzfVds55VXRXdU688ylGEZSj6vv8sQr1Cbl3/Ri1f3KcWEssbVKWAeZO8Kd15w6YkJAqO4bo/Y+fNaV6W10KliLuh6y2LvliHxx0K3aSFg+qq6rYT16pef1kuF0Wx/jyheMiijBxLEWqVAgoQDi2hnyKnMEGrbclSh5LAnw/0Hgnq9X0FojJpVGQuc84KyyU7jG+Z+1rMvyn1ILllin5MPG292nYm/lxxPEfx0/peH9PSaBsCJSxy8JQA4+LgviohzInVxGHvYtYdBUyavF1Ab8cfYSV6DuyfZiux1Rv3spvYKtUPu6HYotn+9hQPMfnetxWRUUod6pMB09pHr6NIU4bdeoohgjZRyswF5U304GA4NS6Mgais05JrabWI4jtuZAVJlaBeGXAMJYs0WrKVWj6D23fXEq3MMB0Z/o4gBFOBSMWG0mI6C0w4o3CJFVkmvFLbEbiDlqPKKRHQ7tbhM1jv5VBanLtMc+mtll5TQpQwg+WSwUnnGXDghMnM+8jCMFoduU0XvqtF28zBhVMow4aL313i8cGvn++6/N39A96oY4Ky5GlleeCEvmC6+gdCdU7wIjgAAA==&quot;"/>
    <we:property name="isFiltersActionButtonVisible" value="false"/>
    <we:property name="isVisualContainerHeaderHidden" value="false"/>
    <we:property name="reportEmbeddedTime" value="&quot;2024-02-07T05:46:31.193Z&quot;"/>
    <we:property name="creatorTenantId" value="&quot;6ac7a1f4-5fb1-4153-bb4f-12d2020a1f7d&quot;"/>
    <we:property name="creatorUserId" value="&quot;10032001C0AD3DD1&quot;"/>
    <we:property name="creatorSessionId" value="&quot;b7cb3fc3-61ed-44a1-b48c-82c317a8a5a9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6910835-756D-44CC-9E3F-DEAEC5675723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096713bb-ae80-4405-8a05-7c28aa3f4c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b3W/bthb/VwK/7CUoSPF7b2kW7AK9XYO02MsQGIfkoaNVljxJTuMV+d93JDm4N6ndZErjuFvyYomkzjd/PDxkPk9i3iwKWP0Cc5z8OHldVR/nUH88MJPDSblue/fuzdujszfTX47enlBztWjzqmwmP36etFDPsP01b5ZQdBSo8bfzwwkUxSnMurcERYOHkwXWTVVCkf+Jw2DqauslXh9O8GpRVDV0JN+30GJH9pKG0zvx5q8EcYTQ5pf4HkM7tJ7hoqrb9TsIrRikpFB5LzFEJyN90wy9vZj3j++Y9oIdV2ULeUkCdG0JnGYetTYxRWZDZkTq2pu8nBVrVf737YfVorNXcwH0S3byvxPHjs71NSkqRLSaWW01AgaQIUjW88iLds3Or06uFjXZkCw70Domi8yqOg/Ep7dVjc1gms+T46pYzvunk1vt76tlHfAMe0lPyjZvV0Qp5vNpyNucvNJJc1pX5JS+57gb0LVdVJ+OaySOZA92fU4tX9ezyAPWtxSdzJEConuI0EKvyGJg1PHt+qvYd2Ov5+fJf3PSfaD9KxTLjuwPr6HJww8kEf2dd3IN7ieJf/8/n/bDm57FNzbEee8uKTMfMCrJM52sCMFYNdb1FEPSRgofBoZrMMoovWPX06BFVUYs2y/UPiKP7ZH7f6IvYvWpfNoIuNceQxQIFpwAjWiCUgDGSmX3x3M/I7XXL87bZJLBfxg8z0ImlYdMOq2Sc2qH/kuk+7RZ1pe4WgvdbICdZV2TKlNfQxmbf5c3xxlojdCcuxRVJjPMfKQFGoTfiwX1Q/5vnJRftcXgMeOYUxGCjNZANLQYcjF2TbXMR+UzKZyJSmRKRafvpdXiVeurqy+pJU3YkEnvjUatQPBMjk70CG60oJQRvXIRrLRcm3vj8iheQkn5xhdB+RaB5gc+1BNvcHUwHz750hdVC8XB2R3w/JtBGqCOt3Wml5ow9/Wq1+envL7J07PDOyI/sS5DZAsKL+5DcAEtZFEZY/fD/Mc0Va8O7q5d36f5N+kymJ8bmpkclDXaBA6U9gLuhfmPLmcHLTQtHpzRbrOcHYROhzE+mMFyhnvghK0a3UA8JKmd4tZmMgoITMF4hGSWBZt8xqMWhguduLif2haE9JrzYF3mFagMHQGkzvYtKzuF8BFmpNyUCCakBCRs2iYd3h/DR3XeXsyxzUO/QGNqd4LrZ/nsouf0PtDIeHI5+GeniHw4MO+qQt3LOxoLbUVuFWOgr3fy8QXU7djJ9+KKja64Pt+SEK7n3OqpMvstk2yd3/vAEbnRVuvEDKVlKo7OFp3mQWXAkEsmedJo7VhaLpgQEkMXMyXAC64Y3zf0undP+YJb3wq3Dveo7vMUsjwo3kiibts5pfeA/fnAmMRqkV9W7QfwxT5kV5t3GFuA8qz6tMPyx+GazZOx3OjOAZUZuIwzAYxSS2llVx8fXRd3LAXVwTtngMGhc36XRyIPMsUZhQd1TFNVT8NFVXV6PgpWd7yhfwZ42nygsE84+e2RiN9Fop2H4rNg09dFehRQPfCUpg8gKJub8+OBVV0V/dOgPMlR4CUWQ98fS6xXxK3v36jlq6+pRcTyhlQpYNF00dSdY1NTJyQJTtP1+YydN6d5Wd4I1c24W7reseir9fTYotBtWjSorqo+L7tR9aZaXC6L4qb2ppPQJjKVSca58VnMdlmS31lqvG9F2ViVy/ZRO+PnSpyeeoe55eyoO4ZIJlkTHFeBZV016iVQ/1a1cUycAo3dlzDdoM++RWlwInojFUfrLUjPotjlvZGXSsM/v9LwIB//B6FoL6ahIu/V5agV6tEz/yVG9qt0uwWyQKHgKQsp85lhwjCEvdvSv0DWdw1Z311x9Jhal3OcphppP1aGUbdtX2qje1Ib3eTNJypD3NHu+SoPm8z87MWGFIRXHsBISXs4ax0ON03G3W/QYISUyhkImpugovTyEdQE2qBlhk4znXnm9WOoeaszZyM6JqUTITPO3K9pPoe7t1T6+r1gYFEGdMi9NCkydv+9uS20lLOMSxaQRS90QA2Bj6XFhZGRDI8YArlCJTR+LC3gMiWfJZFMsKkzl2WjdZSJTK4z4VPkTgrBohtHqye36WpntWybBQQ8hRI3XPHsgSViXD9vu+bZ/6vNpGdCsuTdQvHAD4bc7fove33NcAw0AAA=&quot;"/>
    <we:property name="datasetId" value="&quot;82aef77c-4b16-4167-bac7-653212db5a2d&quot;"/>
    <we:property name="pageName" value="&quot;ReportSectiona3650aff5e5bb4ecd94d&quot;"/>
    <we:property name="reportUrl" value="&quot;/links/96n1IP-pdE?ctid=6ac7a1f4-5fb1-4153-bb4f-12d2020a1f7d&amp;bookmarkGuid=d6fbc418-8b54-4639-96dd-65edf577c600&quot;"/>
    <we:property name="reportName" value="&quot;Dashboard&quot;"/>
    <we:property name="reportState" value="&quot;CONNECTED&quot;"/>
    <we:property name="pageDisplayName" value="&quot;Competition Analysis&quot;"/>
    <we:property name="backgroundColor" value="&quot;#EDF4EC&quot;"/>
    <we:property name="initialStateBookmark" value="&quot;H4sIAAAAAAAAA+1b3W/bthb/VwK/7CUoSPF7b2kW7AK9XYO02MsQGIfkoaNVljxJTuMV+d93JDm4N6ndZErjuFvyYomkzjd/PDxkPk9i3iwKWP0Cc5z8OHldVR/nUH88MJPDSblue/fuzdujszfTX47enlBztWjzqmwmP36etFDPsP01b5ZQdBSo8bfzwwkUxSnMurcERYOHkwXWTVVCkf+Jw2DqauslXh9O8GpRVDV0JN+30GJH9pKG0zvx5q8EcYTQ5pf4HkM7tJ7hoqrb9TsIrRikpFB5LzFEJyN90wy9vZj3j++Y9oIdV2ULeUkCdG0JnGYetTYxRWZDZkTq2pu8nBVrVf737YfVorNXcwH0S3byvxPHjs71NSkqRLSaWW01AgaQIUjW88iLds3Or06uFjXZkCw70Domi8yqOg/Ep7dVjc1gms+T46pYzvunk1vt76tlHfAMe0lPyjZvV0Qp5vNpyNucvNJJc1pX5JS+57gb0LVdVJ+OaySOZA92fU4tX9ezyAPWtxSdzJEConuI0EKvyGJg1PHt+qvYd2Ov5+fJf3PSfaD9KxTLjuwPr6HJww8kEf2dd3IN7ieJf/8/n/bDm57FNzbEee8uKTMfMCrJM52sCMFYNdb1FEPSRgofBoZrMMoovWPX06BFVUYs2y/UPiKP7ZH7f6IvYvWpfNoIuNceQxQIFpwAjWiCUgDGSmX3x3M/I7XXL87bZJLBfxg8z0ImlYdMOq2Sc2qH/kuk+7RZ1pe4WgvdbICdZV2TKlNfQxmbf5c3xxlojdCcuxRVJjPMfKQFGoTfiwX1Q/5vnJRftcXgMeOYUxGCjNZANLQYcjF2TbXMR+UzKZyJSmRKRafvpdXiVeurqy+pJU3YkEnvjUatQPBMjk70CG60oJQRvXIRrLRcm3vj8iheQkn5xhdB+RaB5gc+1BNvcHUwHz750hdVC8XB2R3w/JtBGqCOt3Wml5ow9/Wq1+envL7J07PDOyI/sS5DZAsKL+5DcAEtZFEZY/fD/Mc0Va8O7q5d36f5N+kymJ8bmpkclDXaBA6U9gLuhfmPLmcHLTQtHpzRbrOcHYROhzE+mMFyhnvghK0a3UA8JKmd4tZmMgoITMF4hGSWBZt8xqMWhguduLif2haE9JrzYF3mFagMHQGkzvYtKzuF8BFmpNyUCCakBCRs2iYd3h/DR3XeXsyxzUO/QGNqd4LrZ/nsouf0PtDIeHI5+GeniHw4MO+qQt3LOxoLbUVuFWOgr3fy8QXU7djJ9+KKja64Pt+SEK7n3OqpMvstk2yd3/vAEbnRVuvEDKVlKo7OFp3mQWXAkEsmedJo7VhaLpgQEkMXMyXAC64Y3zf0undP+YJb3wq3Dveo7vMUsjwo3kiibts5pfeA/fnAmMRqkV9W7QfwxT5kV5t3GFuA8qz6tMPyx+GazZOx3OjOAZUZuIwzAYxSS2llVx8fXRd3LAXVwTtngMGhc36XRyIPMsUZhQd1TFNVT8NFVXV6PgpWd7yhfwZ42nygsE84+e2RiN9Fop2H4rNg09dFehRQPfCUpg8gKJub8+OBVV0V/dOgPMlR4CUWQ98fS6xXxK3v36jlq6+pRcTyhlQpYNF00dSdY1NTJyQJTtP1+YydN6d5Wd4I1c24W7reseir9fTYotBtWjSorqo+L7tR9aZaXC6L4qb2ppPQJjKVSca58VnMdlmS31lqvG9F2ViVy/ZRO+PnSpyeeoe55eyoO4ZIJlkTHFeBZV016iVQ/1a1cUycAo3dlzDdoM++RWlwInojFUfrLUjPotjlvZGXSsM/v9LwIB//B6FoL6ahIu/V5agV6tEz/yVG9qt0uwWyQKHgKQsp85lhwjCEvdvSv0DWdw1Z311x9Jhal3OcphppP1aGUbdtX2qje1Ib3eTNJypD3NHu+SoPm8z87MWGFIRXHsBISXs4ax0ON03G3W/QYISUyhkImpugovTyEdQE2qBlhk4znXnm9WOoeaszZyM6JqUTITPO3K9pPoe7t1T6+r1gYFEGdMi9NCkydv+9uS20lLOMSxaQRS90QA2Bj6XFhZGRDI8YArlCJTR+LC3gMiWfJZFMsKkzl2WjdZSJTK4z4VPkTgrBohtHqye36WpntWybBQQ8hRI3XPHsgSViXD9vu+bZ/6vNpGdCsuTdQvHAD4bc7fove33NcAw0AAA=&quot;"/>
    <we:property name="isFiltersActionButtonVisible" value="false"/>
    <we:property name="isVisualContainerHeaderHidden" value="false"/>
    <we:property name="reportEmbeddedTime" value="&quot;2024-02-07T05:46:33.970Z&quot;"/>
    <we:property name="creatorTenantId" value="&quot;6ac7a1f4-5fb1-4153-bb4f-12d2020a1f7d&quot;"/>
    <we:property name="creatorUserId" value="&quot;10032001C0AD3DD1&quot;"/>
    <we:property name="creatorSessionId" value="&quot;bc7a3e98-a7c1-4240-9467-f9e90b4e8054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86910835-756D-44CC-9E3F-DEAEC5675723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096713bb-ae80-4405-8a05-7c28aa3f4c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b3W/bNhD/VwK/7CUoSPFDZN/SNNhD1zVIi70MhXEkj45WWfIkOY1X5H/fSXKw1bVj120cFXUeYosi7+t3PB6P9KdRyOpZDovfYYqj56MXZflhCtWHk3R0OiqWbW/evHp9dvVq/PvZ6wtqLmdNVhb16PmnUQPVBJs/snoOeUuBGv98fzqCPL+ESfsUIa/xdDTDqi4LyLN/sO9Mr5pqjnenI7yd5WUFLcm3DTTYkr2h7vRMvPkzQRzBN9kNvkXf9K1XOCurZvmseKq0CgGt1WAxJsFxGlP3bzsxt/dvmXaCnZdFA1lBArRt0klhvPUyClQy8cJx1rbXWTHJl6r8N/bdYtbaq74G+iQ7ub+IY0vn7o4UlZppB1JFixJ86phMYzs2ZnmzZOcWF7ezimxIlu1pnZNFJmWVeeLT2arCujfNp9F5mc+n3beLz9rflvPK4xV21C+KJmsWRClk07HPmoxQaaW5rEoCpXtz3nZo267Lj+cVEscwes7u3lPLw3rmmcfqM0VHUySHaL8EaKBTZNYzavm278vQvcZOz0+j3zLSvaf9B+TzluwvL6DO/C8kEf29b+Xq4SeJ//ofpl33umPxnQ3x/q5nqp20mBrJItcBUmb9vtB7nToTUAhlvCBqzMRwYOip06wsAhbNF2qfEWIDgv8ljQjlx+JxPWCrPXov4BK5RqkdRgIwQSswGQ5yvyK1V0fw1pmkx88prQVXEBUB512CzOMB8Yuk+7ieVze4WApdrwk786oiVcaugiLUPxea+xmox9ajDFzIyBwI4yJwzfUgFtR32c84KR+0xTKa2mAAvAElhE+tlgzsvmuq4dz5KIWy1ivvRZJGs5VWg7eNK2+/pBaSiM54BQmt9ymgTWOyr2RCGpAUdThiiDykNgi31S/Pwg0Unhxl1SlfI9D8wF2ReIWLk2k/5Essygbyk6uV4PmVTuqhCp/rTA8VxdwXi06fl1l1n6cnpysiP7IuvWcHzrUACQRlcCGh7A23J1uHMP85TdXbk9W168c0/zpdevPbKBNLgdmq6JiIPokMBmH+s5vJSQN1gydXtNssJie+1WEfDCYwn+AAQNio0T0SQVuXKoeYSHCe9q9q/wipjEs0+kBxm3OlTGIT3DdCAlimdJIGyqu9AJ0kcXuEPHBWdgn+A0xIuTERjEgJiF+3TTr9ASN4Z6zza6iaATjx+kC+IUFZ+sDisTLNDaD32YukPbw2wvrUIzfOOJW6fWeAA0oPhAzOoQ08yjSyvTOhGKRwRiALkivPdHSCD202bd3j7DCPzqqsuZ5ik3V1mN8wNgeZXVfZ5Lrj9NZTz3Bx0yNz0Alx2jNvq6vtwxvqC01JgIqHLPn0dYjHkGUnfyOJ2m3QmJ49dvXqfSLlLLspm3fg8iGs9l8VKK/Kjwfcjp8u2Tway7Vw3ld4pOEKtfcaQEjGmOH7RlKlmUJpY+QROaBXRpuhRdIrcg96MY5lNfbXZdnq+U1hdWjpSSiLefM12QlfnXQHt/qT5SsPi7U8yEgtbciSqFIRgjQelJFDc+rvkR788H48mMXjsb12Qz2XHBNVGgRAlDyNVvsoBlE52MUdniDrWn9ud0z/qNNrqD5gWxKhqAhFgfleM/iY/u1s229KAb/iPNZJlkjGHXLFU0BjlFBDW8wuaeQ11DjOSw8bth4/w3p2iLxsna2frnq0RpjlUaVnXqgQok+SKCFxAQaXg32/guexULNToeYQhdojFGuhGGaB2TPAIGwMLGGWWSGi3V7IHcr68WS53jm1zqc4brLpXvfYjvu0HS3bO6m1jAcGXqGWaDR9mMGd3R1PGw62iB23m/8rwxG5G5K4De9NtaCP467zBz50eAjVFkVyKyhaPt3vFnoxqjLvvvW2IBlzGpv37/6eY7UgSbr3ayV4tqIljc9q0iyHWd16T/uTCWpqgSA9CLeDmjurLzPa74f7n26saLQya58tp+kGHT6nRZ2qsuzi3r1293cRi3meLy+0GMvTgCxlxmAAxxDj9iv5Gy+0aCeCkkF45+gfonZx+xH8Rmpg0hgMGKUxBJMC8z7dn5oBSLgWXGKqTRQQTbr9cmM2hdVrSV1WqchOmNL20woOnEy4w8WdDbSCslZ53p6zGWiPx9Bs13IDrai5Z4aBdqkE5WNAE/elxTlyFqMTJJPgKJOYbMdyAy3gCbmWMiESGYtJ6tKwH62O3Lq7vOW8qWfg8RIKXHOntwssob+1+MC93u63VaOOCcmStQvGjgP6XO7uX1C7Z1/9NQAA&quot;"/>
    <we:property name="datasetId" value="&quot;82aef77c-4b16-4167-bac7-653212db5a2d&quot;"/>
    <we:property name="pageName" value="&quot;ReportSection517565dde996a9ef2db1&quot;"/>
    <we:property name="reportUrl" value="&quot;/links/96n1IP-pdE?ctid=6ac7a1f4-5fb1-4153-bb4f-12d2020a1f7d&amp;bookmarkGuid=fbd8e734-eef4-4ba7-80d4-3b93250b5dd4&quot;"/>
    <we:property name="reportName" value="&quot;Dashboard&quot;"/>
    <we:property name="reportState" value="&quot;CONNECTED&quot;"/>
    <we:property name="pageDisplayName" value="&quot;Marketing View&quot;"/>
    <we:property name="backgroundColor" value="&quot;#EDF4EC&quot;"/>
    <we:property name="initialStateBookmark" value="&quot;H4sIAAAAAAAAA+1b3W/bNhD/VwK/7CUoSPFDZN/SNNhD1zVIi70MhXEkj45WWfIkOY1X5H/fSXKw1bVj120cFXUeYosi7+t3PB6P9KdRyOpZDovfYYqj56MXZflhCtWHk3R0OiqWbW/evHp9dvVq/PvZ6wtqLmdNVhb16PmnUQPVBJs/snoOeUuBGv98fzqCPL+ESfsUIa/xdDTDqi4LyLN/sO9Mr5pqjnenI7yd5WUFLcm3DTTYkr2h7vRMvPkzQRzBN9kNvkXf9K1XOCurZvmseKq0CgGt1WAxJsFxGlP3bzsxt/dvmXaCnZdFA1lBArRt0klhvPUyClQy8cJx1rbXWTHJl6r8N/bdYtbaq74G+iQ7ub+IY0vn7o4UlZppB1JFixJ86phMYzs2ZnmzZOcWF7ezimxIlu1pnZNFJmWVeeLT2arCujfNp9F5mc+n3beLz9rflvPK4xV21C+KJmsWRClk07HPmoxQaaW5rEoCpXtz3nZo267Lj+cVEscwes7u3lPLw3rmmcfqM0VHUySHaL8EaKBTZNYzavm278vQvcZOz0+j3zLSvaf9B+TzluwvL6DO/C8kEf29b+Xq4SeJ//ofpl33umPxnQ3x/q5nqp20mBrJItcBUmb9vtB7nToTUAhlvCBqzMRwYOip06wsAhbNF2qfEWIDgv8ljQjlx+JxPWCrPXov4BK5RqkdRgIwQSswGQ5yvyK1V0fw1pmkx88prQVXEBUB512CzOMB8Yuk+7ieVze4WApdrwk786oiVcaugiLUPxea+xmox9ajDFzIyBwI4yJwzfUgFtR32c84KR+0xTKa2mAAvAElhE+tlgzsvmuq4dz5KIWy1ivvRZJGs5VWg7eNK2+/pBaSiM54BQmt9ymgTWOyr2RCGpAUdThiiDykNgi31S/Pwg0Unhxl1SlfI9D8wF2ReIWLk2k/5Essygbyk6uV4PmVTuqhCp/rTA8VxdwXi06fl1l1n6cnpysiP7IuvWcHzrUACQRlcCGh7A23J1uHMP85TdXbk9W168c0/zpdevPbKBNLgdmq6JiIPokMBmH+s5vJSQN1gydXtNssJie+1WEfDCYwn+AAQNio0T0SQVuXKoeYSHCe9q9q/wipjEs0+kBxm3OlTGIT3DdCAlimdJIGyqu9AJ0kcXuEPHBWdgn+A0xIuTERjEgJiF+3TTr9ASN4Z6zza6iaATjx+kC+IUFZ+sDisTLNDaD32YukPbw2wvrUIzfOOJW6fWeAA0oPhAzOoQ08yjSyvTOhGKRwRiALkivPdHSCD202bd3j7DCPzqqsuZ5ik3V1mN8wNgeZXVfZ5Lrj9NZTz3Bx0yNz0Alx2jNvq6vtwxvqC01JgIqHLPn0dYjHkGUnfyOJ2m3QmJ49dvXqfSLlLLspm3fg8iGs9l8VKK/Kjwfcjp8u2Tway7Vw3ld4pOEKtfcaQEjGmOH7RlKlmUJpY+QROaBXRpuhRdIrcg96MY5lNfbXZdnq+U1hdWjpSSiLefM12QlfnXQHt/qT5SsPi7U8yEgtbciSqFIRgjQelJFDc+rvkR788H48mMXjsb12Qz2XHBNVGgRAlDyNVvsoBlE52MUdniDrWn9ud0z/qNNrqD5gWxKhqAhFgfleM/iY/u1s229KAb/iPNZJlkjGHXLFU0BjlFBDW8wuaeQ11DjOSw8bth4/w3p2iLxsna2frnq0RpjlUaVnXqgQok+SKCFxAQaXg32/guexULNToeYQhdojFGuhGGaB2TPAIGwMLGGWWSGi3V7IHcr68WS53jm1zqc4brLpXvfYjvu0HS3bO6m1jAcGXqGWaDR9mMGd3R1PGw62iB23m/8rwxG5G5K4De9NtaCP467zBz50eAjVFkVyKyhaPt3vFnoxqjLvvvW2IBlzGpv37/6eY7UgSbr3ayV4tqIljc9q0iyHWd16T/uTCWpqgSA9CLeDmjurLzPa74f7n26saLQya58tp+kGHT6nRZ2qsuzi3r1293cRi3meLy+0GMvTgCxlxmAAxxDj9iv5Gy+0aCeCkkF45+gfonZx+xH8Rmpg0hgMGKUxBJMC8z7dn5oBSLgWXGKqTRQQTbr9cmM2hdVrSV1WqchOmNL20woOnEy4w8WdDbSCslZ53p6zGWiPx9Bs13IDrai5Z4aBdqkE5WNAE/elxTlyFqMTJJPgKJOYbMdyAy3gCbmWMiESGYtJ6tKwH62O3Lq7vOW8qWfg8RIKXHOntwssob+1+MC93u63VaOOCcmStQvGjgP6XO7uX1C7Z1/9NQAA&quot;"/>
    <we:property name="isFiltersActionButtonVisible" value="false"/>
    <we:property name="isVisualContainerHeaderHidden" value="false"/>
    <we:property name="reportEmbeddedTime" value="&quot;2024-02-07T05:46:34.172Z&quot;"/>
    <we:property name="creatorTenantId" value="&quot;6ac7a1f4-5fb1-4153-bb4f-12d2020a1f7d&quot;"/>
    <we:property name="creatorUserId" value="&quot;10032001C0AD3DD1&quot;"/>
    <we:property name="creatorSessionId" value="&quot;1554eb92-ec4a-4e11-b3cb-e2007e337571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6910835-756D-44CC-9E3F-DEAEC5675723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096713bb-ae80-4405-8a05-7c28aa3f4c49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1&quot;"/>
    <we:property name="bookmark" value="&quot;H4sIAAAAAAAAA+1bW2/bOhL+K4Yf9rwEC17Ei/qW5hRnF70FSXGwwCIwhuTQ0alsGbLsJqfIf9+h5O6epnacVRLbRZKXSBQ1HM73zXCGlL8OQzGflXD9ASY4fDV8XVWfJ1B/Hpjh0XC6avv48e3747O3ow/H799QczVrimo6H776OmygHmPzezFfQJkkUOO/L46GUJanME53Eco5Hg1nWM+rKZTFn9h1pkdNvcCboyFezcqqhiTyvIEGk9gldad7Gpv/XdKI4Jtiiefom671DGdV3azubdQiSMyEEBE980gN9M68e9qqub1/GrRV7KSaNlBMSYHUpliUFhULOcshOgvAZWqfF9NxuZrK/979dD1L9ppfAv0nO7k/aMQk5+aGJupcNKAsWiEU88ZFH0x6NxZlsxrOXb+5mtVkQ7JsJ+uELDKu6sLTOK2tapx3pvk6PKnKxaS9evNd+3m1qD2eYWwfTZuiuSZJoZiMfNEUhErS5rSuCJT2yUnqkNouqy8nNdKIYfiK3VxQy93zLAuP9XcTHU6QCJEuAjTQTmTWDZTGTc+r0D7Gdp5fh+8Kmnsn+3coF0nsL69hXvhfSCP6u0h6dfCTxn/8BdO2+7wd4pENcdHC5UXIHDARFdrcoQmq07wP9JppxV3kkvHAgaPMUOwYeuo0q6YBp80P0z4mxA4I/l/pjVB9mT4tA7bao2MBQ7DRglU8KJBWW+uzw0HuN6T2+gW8dSbp8BNcZEpIw5xCJjMw5IA7xC/S3EfzRb3E65XS8x/Dzj8Q6jByGKv6mTliH/N0uPIszxzyKLVGzhREZneJ6+Y15FPxHB3yTlt0iKHLUfOEFuQ8sKiM4X3X0zxlT05661FIJWMuO53ulNXgVeOqqx+lGSZs5BZkLmVwUStmVG/NNKWVWgXHSEEThdNKb+XlcVjC1BNRbpPyPQJ5B94Xibd4PZh0r/yIRdVAOTi7FTj/T5J68sTv50w3NcXb19ftfH4t6m85uji6pfITz2XFbAuMI63RPgew2kvj7EGY/4Rc9Wpwe936Oc2/bi6d+XOGIYKjkkpSaeWtIJc6CPMfL8eDBuYNDs6o0pyOBz7NoQ8GY1iM8QBA2DijDolMqMgzirYeouWMBXAPiJCZUhi0M8bbSGWMyLT2fSOkDyHknsrqTMbIUWUW876yjKaUPKBCCMJoAUKz7XzbcXZ3Cv4zjGlyIxIYsUbi+hriHW33h+O6aC4n2BSt7d9hbHYSpM6K8WU70rmnnuHNssNnp+HlqBs87S6lm4/UF5qKYJV9wmgL8skl1E1fR36BYi0UNxcbksuVz10/VY2wwcm6zFM5rwUPGZUMFAotUwH8oUWJf04otV/iJBl5FHBO3Av9osTBJS0P97Ynz132xNoNoK8q3NxLbfOIGaW0Rmsuxc+Tyh7tcS+lbC5HviIr1NNehA3VdNG88PVexu2oGriLhhsfBdVb3HOqgLdvxjx7qv6G07RbM6J7j+2R2gtbn9y+q11hY5hzClE4BOZyYGx7bN0xPd4Vk4JIMMJQJN1Hs28pzt7TgkfZSjoo3q7fUNoTb+8CvqMvZQZcodYyi8LLyAPm2xPaZx9vz0hpepAqhCXploqFpr5e71A/F30PKuzeZeZV9I0YLAQdNIKIQcpg1Qt9t5a4NBKOapj2O61/Iez9DNtRVGIUwoJUmbdS5C5w03+TUmSRO47aCm8EI96rwziq3PDdz+HtMexWo+MlFCW4oqSuD81yZsWyaj6BK+97ZMBve90jg73Ry86qL0/4MVVArkCymDslTC5tNOEBxxE6ZjxGqZ3mRlqjJXfuIBaQcyxJTwyD7vj9UY74unMOoxUGzkzIVQiZF0L0N5/NdOZza3IBqfpxxrvQN7hhyBBk0M4zUitCpsQu91YfENz2+DHIIZz1nFZzUrlZ4uBvgw+4aOr/FkBz3MtZw1aFvh07pFhVfhOdLttVJAG22pHacj50CNb/gGNIQXi/Jl+vxWPZ+fEXx90fwz0fL9lTYmCEo1UjWs0UkyILlivzgJXNoHdKRcq3IwCPhuUvleW9K/ZY1SN/WVXJ9iNHBVHYfzKeDPevv2bhg9O0nTttoF8ZvDnmPCb5H8HsnXs4bgGtsTlSepWFXLP4gLzZSxsUGhczl2kdKYvUbqu0YgK3P3hKslhQVNDaAIrnIleMsUz3laVQmtz7EBlPv7LwMbjtv7LZICvPJAoUEjTL0r5oDKG3rOiU8SI4lzshYg73qlo2yPJoBTPCikzHINGCzlk/Wa24dV8JV4tmPgOPpzDFNV8Lk48StzCsrjd9Mdz+YmvYDkK6FMlT7vlCR9qb/wCFptSxUzYAAA==&quot;"/>
    <we:property name="datasetId" value="&quot;82aef77c-4b16-4167-bac7-653212db5a2d&quot;"/>
    <we:property name="pageName" value="&quot;ReportSection8f62d3e4222fec0ce8f6&quot;"/>
    <we:property name="reportUrl" value="&quot;/links/96n1IP-pdE?ctid=6ac7a1f4-5fb1-4153-bb4f-12d2020a1f7d&amp;bookmarkGuid=db5d3711-cd2d-4934-9c55-9e8ccc844e1c&quot;"/>
    <we:property name="reportName" value="&quot;Dashboard&quot;"/>
    <we:property name="reportState" value="&quot;CONNECTED&quot;"/>
    <we:property name="pageDisplayName" value="&quot;CodeX Performance&quot;"/>
    <we:property name="backgroundColor" value="&quot;#EDF4EC&quot;"/>
    <we:property name="initialStateBookmark" value="&quot;H4sIAAAAAAAAA+1bW2/bOhL+K4Yf9rwEC17Ei/qW5hRnF70FSXGwwCIwhuTQ0alsGbLsJqfIf9+h5O6epnacVRLbRZKXSBQ1HM73zXCGlL8OQzGflXD9ASY4fDV8XVWfJ1B/Hpjh0XC6avv48e3747O3ow/H799QczVrimo6H776OmygHmPzezFfQJkkUOO/L46GUJanME53Eco5Hg1nWM+rKZTFn9h1pkdNvcCboyFezcqqhiTyvIEGk9gldad7Gpv/XdKI4Jtiiefom671DGdV3azubdQiSMyEEBE980gN9M68e9qqub1/GrRV7KSaNlBMSYHUpliUFhULOcshOgvAZWqfF9NxuZrK/979dD1L9ppfAv0nO7k/aMQk5+aGJupcNKAsWiEU88ZFH0x6NxZlsxrOXb+5mtVkQ7JsJ+uELDKu6sLTOK2tapx3pvk6PKnKxaS9evNd+3m1qD2eYWwfTZuiuSZJoZiMfNEUhErS5rSuCJT2yUnqkNouqy8nNdKIYfiK3VxQy93zLAuP9XcTHU6QCJEuAjTQTmTWDZTGTc+r0D7Gdp5fh+8Kmnsn+3coF0nsL69hXvhfSCP6u0h6dfCTxn/8BdO2+7wd4pENcdHC5UXIHDARFdrcoQmq07wP9JppxV3kkvHAgaPMUOwYeuo0q6YBp80P0z4mxA4I/l/pjVB9mT4tA7bao2MBQ7DRglU8KJBWW+uzw0HuN6T2+gW8dSbp8BNcZEpIw5xCJjMw5IA7xC/S3EfzRb3E65XS8x/Dzj8Q6jByGKv6mTliH/N0uPIszxzyKLVGzhREZneJ6+Y15FPxHB3yTlt0iKHLUfOEFuQ8sKiM4X3X0zxlT05661FIJWMuO53ulNXgVeOqqx+lGSZs5BZkLmVwUStmVG/NNKWVWgXHSEEThdNKb+XlcVjC1BNRbpPyPQJ5B94Xibd4PZh0r/yIRdVAOTi7FTj/T5J68sTv50w3NcXb19ftfH4t6m85uji6pfITz2XFbAuMI63RPgew2kvj7EGY/4Rc9Wpwe936Oc2/bi6d+XOGIYKjkkpSaeWtIJc6CPMfL8eDBuYNDs6o0pyOBz7NoQ8GY1iM8QBA2DijDolMqMgzirYeouWMBXAPiJCZUhi0M8bbSGWMyLT2fSOkDyHknsrqTMbIUWUW876yjKaUPKBCCMJoAUKz7XzbcXZ3Cv4zjGlyIxIYsUbi+hriHW33h+O6aC4n2BSt7d9hbHYSpM6K8WU70rmnnuHNssNnp+HlqBs87S6lm4/UF5qKYJV9wmgL8skl1E1fR36BYi0UNxcbksuVz10/VY2wwcm6zFM5rwUPGZUMFAotUwH8oUWJf04otV/iJBl5FHBO3Av9osTBJS0P97Ynz132xNoNoK8q3NxLbfOIGaW0Rmsuxc+Tyh7tcS+lbC5HviIr1NNehA3VdNG88PVexu2oGriLhhsfBdVb3HOqgLdvxjx7qv6G07RbM6J7j+2R2gtbn9y+q11hY5hzClE4BOZyYGx7bN0xPd4Vk4JIMMJQJN1Hs28pzt7TgkfZSjoo3q7fUNoTb+8CvqMvZQZcodYyi8LLyAPm2xPaZx9vz0hpepAqhCXploqFpr5e71A/F30PKuzeZeZV9I0YLAQdNIKIQcpg1Qt9t5a4NBKOapj2O61/Iez9DNtRVGIUwoJUmbdS5C5w03+TUmSRO47aCm8EI96rwziq3PDdz+HtMexWo+MlFCW4oqSuD81yZsWyaj6BK+97ZMBve90jg73Ry86qL0/4MVVArkCymDslTC5tNOEBxxE6ZjxGqZ3mRlqjJXfuIBaQcyxJTwyD7vj9UY74unMOoxUGzkzIVQiZF0L0N5/NdOZza3IBqfpxxrvQN7hhyBBk0M4zUitCpsQu91YfENz2+DHIIZz1nFZzUrlZ4uBvgw+4aOr/FkBz3MtZw1aFvh07pFhVfhOdLttVJAG22pHacj50CNb/gGNIQXi/Jl+vxWPZ+fEXx90fwz0fL9lTYmCEo1UjWs0UkyILlivzgJXNoHdKRcq3IwCPhuUvleW9K/ZY1SN/WVXJ9iNHBVHYfzKeDPevv2bhg9O0nTttoF8ZvDnmPCb5H8HsnXs4bgGtsTlSepWFXLP4gLzZSxsUGhczl2kdKYvUbqu0YgK3P3hKslhQVNDaAIrnIleMsUz3laVQmtz7EBlPv7LwMbjtv7LZICvPJAoUEjTL0r5oDKG3rOiU8SI4lzshYg73qlo2yPJoBTPCikzHINGCzlk/Wa24dV8JV4tmPgOPpzDFNV8Lk48StzCsrjd9Mdz+YmvYDkK6FMlT7vlCR9qb/wCFptSxUzYAAA==&quot;"/>
    <we:property name="isFiltersActionButtonVisible" value="false"/>
    <we:property name="isVisualContainerHeaderHidden" value="false"/>
    <we:property name="reportEmbeddedTime" value="&quot;2024-02-07T05:46:41.695Z&quot;"/>
    <we:property name="creatorTenantId" value="&quot;6ac7a1f4-5fb1-4153-bb4f-12d2020a1f7d&quot;"/>
    <we:property name="creatorUserId" value="&quot;10032001C0AD3DD1&quot;"/>
    <we:property name="creatorSessionId" value="&quot;48900496-a541-476f-994f-5b31e422fb2a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Agrawal</dc:creator>
  <cp:lastModifiedBy>Ayushi Agrawal</cp:lastModifiedBy>
  <cp:revision>1</cp:revision>
  <dcterms:created xsi:type="dcterms:W3CDTF">2024-02-07T05:45:22Z</dcterms:created>
  <dcterms:modified xsi:type="dcterms:W3CDTF">2024-02-07T05:50:39Z</dcterms:modified>
</cp:coreProperties>
</file>