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1DF3-C803-B26A-08E6-93500C474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BA642-53C5-4BF4-CEC7-0A172A002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CFAA-93BD-6134-7305-9443850A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BC08-61BB-0B53-5778-5F14AD9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C0D5-0F48-EA05-E788-38753995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E6BE-A591-07F1-E7B3-C5C9A14F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C46D8-8159-E6A2-6A63-44C0D9F9A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5745-C74B-8329-9192-4D1D7EA0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0E17-35F8-D5BA-B3B2-86CBB96A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E665-30AB-C755-F704-9D39539D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8B562-2B4E-75A0-EDBE-EFCE4BCCA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A314F-115E-54BD-1DFE-F6F15740C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DE69-CACE-8F31-AF41-8CBD21D4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BDC4-63C0-7632-C60D-98D015F2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E40D-0187-34DD-4281-2769C1D4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0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0208-6C75-7180-DE6E-BC1F5AA7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19EE-F4D0-29F2-2523-9341FA2C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77A0-848D-537C-1923-0E7FA837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56CC-1465-854D-77AD-032AFD5B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B8A6-4B2F-8E8A-193F-55EA84AA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FE45-4093-5A57-E9F6-A89328B5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17CE4-DF56-9C1F-A1B4-3E2A7591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12DC-C9C9-335D-6CC7-3B8F7768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0731-7D8D-3174-981C-0671D0FD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3830-67D0-9D60-6403-AE62882B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8E8A-96A4-0728-8CF8-D2F0DD6F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197A-8D96-7BB3-264D-0E0A99CD8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BA124-B9DD-CDBD-6B5B-7A2EE00CE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69439-8747-3AC2-0981-74F1F2B5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6A73-53AA-C258-009E-338DAF7A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5D219-873D-7334-1B82-95AF2E1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C4E6-4C10-82D6-3C6D-0B685258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D2E3C-B8D3-0A98-AC85-E50FDDDE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437AC-B0BF-53CC-47DA-C20F5A8C0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F6876-AAC9-4A8A-DF97-ABD69D27D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2945E-D660-8DA3-1BD4-D27288F5D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7EE56-C517-BEE9-EA47-DF64531E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BAD26-2AE0-D485-6FF2-9F96961A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E5996-ACFC-4A69-04EC-A02A736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D4A2-0316-68E3-A3B2-C198E1F7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72D4B-730A-B023-0C40-BC01C297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56EDD-FD0C-D389-F489-FDE24FC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EEDD3-B35F-0408-0C54-7794ECCD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EC215-BCE2-C1F7-4734-44D0978C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0238A-977A-B8AF-8C31-9F939668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5717-7554-3918-1B41-33E24E86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4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A362-7348-2C69-BE36-313F5B20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6C7E-6989-7DD6-3C51-49CA741F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D87D-4760-7000-986F-48432E39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8FCC-07AB-C614-1DC3-A7C0CFEF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BBB2-FA31-4C71-C633-B19D4FC4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42830-6EC6-6D61-3B28-89B47EC3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8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0AD6-7830-2277-4BEF-57FD6E3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BE7B6-5BC2-50C1-2CA0-BDDF7745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22391-C88F-0504-2BE1-2D1120C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FAB27-1CA8-97EF-A787-C6344ADF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86B8-702A-B2E5-AE8B-7C685E29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F230D-EE57-2ACC-9C6E-9462E6D8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5F12A-7016-7D0D-AA04-7736F329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F0128-139E-0BAE-D716-119C97C1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5966-6A5C-310E-7CCD-3367E8265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B7EB-EA72-4FF1-B3C3-26B1287B01E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939C-95D4-97F1-6923-B4EF908DB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9181-9721-9095-7EEC-68DAB3E3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5BB0-8220-45A9-9DC1-1558991F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93F7BF8-C0BF-3F50-4B6B-EE25423AD6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228439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93F7BF8-C0BF-3F50-4B6B-EE25423AD6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77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6E3BD7BD-3CBC-5102-093B-03A1FD26D6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52472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6E3BD7BD-3CBC-5102-093B-03A1FD26D6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94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0F36B409-FC9B-8B5B-C85E-F78F7A5A72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35106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0F36B409-FC9B-8B5B-C85E-F78F7A5A72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04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CDC3B875-C77A-8B88-F878-72FEC31471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07861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CDC3B875-C77A-8B88-F878-72FEC31471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47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6E41984-C2F9-C7F8-93E6-F8EF629888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127253"/>
                  </p:ext>
                </p:extLst>
              </p:nvPr>
            </p:nvGraphicFramePr>
            <p:xfrm>
              <a:off x="0" y="-49427"/>
              <a:ext cx="12192000" cy="69074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6E41984-C2F9-C7F8-93E6-F8EF629888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49427"/>
                <a:ext cx="12192000" cy="69074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94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F706A85-AAAC-C2DE-8E4E-C26419D24D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83466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F706A85-AAAC-C2DE-8E4E-C26419D24D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7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6727A570-B56D-419E-B7AF-4B57D0720DB7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c9415946-a0ff-457c-8bc1-75013d4fdb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+0b207cOPRXUF76girf4kvfWlrtw25XFa36skLo2D6maTPJbJKhzFb8+54kg1roTAfSQgcBEiKxnXO/2uZLFot2XsLyb5hh9ix7UdefZtB82hPZflZdHkvAWBRMKiGkttJCjIFW1fOuqKs2e/Yl66A5we590S6g7AHS4D8ZizrJPDHHOAcUAVJk2dF+BmX5Bk76NQnKFvezOTZtXUFZ/IcjCJrqmgWe72d4Ni/rBnpEbzvosEd2SsvpnQjkTyXRAaErTvEthm4cPcR53XSrdwD0QceA2pngBFPWJ/qmHWcH4rev75EOhB3UVQdFRQT0Y04mUFLnylkrlVJGMdePt0V1Uq5Y+frtu+W8F2r7AegvSc9/JIw9nPNzYnStsOjbVJTdCp1fvjqbNyRZkvcI64AkclI3RSA8g6wabEfRfMkO6nIxG55eXRp/Wy+agIc4cPWq6opuSZBiMTsORVeQVnpq3jQ1KWWYOegX9GMf6s8HDRLGmD1j50c08mM+yyJgc4nRbIZkJv1DhA4GRuYjoh5vP1/HYRoHPr9kfxXE+wj7PZSLHuyTF9AW4QlRRD9HPV2j+onij9/odFjeDih+sSCOBnWlyLnS3uqYcx4BmVM4VfWGJRDKaMFsznSM1sR4x6qnRfO6ilh137H9nDS2Q+p/SV/E+nN1uxawVR6jFTCWJ5OQ6SQ8oJU88rt22h9Q+gfSePOovHUiGfUnrQ7c50qhRh2ZDTz4O9RfIt6P20VzissV0e2asLNoGmLl2DdQxfZhaXOagEbdKpO4V7lAxb1mgeXK8p1IqO+Kh+iUP5TFSmMxaBBUTRkdbGAhKWmm5lT0zmLQDDgVZTFqLkFvhdXhWefrs++hpUDGY4VwVOmxHJnyenKhZz1XGLkGGQmi5blxYatdPo+nUAUylKtG+RqB/AOvq4k/cbk3Gz/5Xhd1B+Xe4ZXgeUMjDdDEyzzTS0Mx98Vy4Odl0VzU6WL/Csm3zMto2XnkSjhnjdJOBgBh2G6I/4Bc9Wzvau66n+Jfx8sofs6YckpScxOikrmjwKx2QvzPT0/2Omg73DukbrM62Qs9D1N0cAKLE9wBJWzkaNREUsAdh+iZYB6UjsL76RHS5kZEzYTxjiUBITgfpkZIJzxPMTGZa+YMg0Sl9U7YyHUi5P696dBCuSDjaDCOxBx8gKbbAbNdH7o3lCQrGS9vt83jkiVO5Yjj3OQSNfchTjVukEEwcpTETN88OsuZnFzkgA/JxcCSkb0jUyO6G8H0XjnKbyBkY2d+G7Rcq4l6Dc0n7LPEcfgAVYXlpPJjXpzW3Tvw5S7kvxsFksP68601qGtlS4SMqG57iwo16/enAqVUqYLj1k5OzBpyROqkg2VKJATj/Pbtrgccb6ZvwMW6WnSPGflHe3fRRrIq4WVIEoKOMZnt+zuPxrhDOeeARhczPE4N/rvAKkw6ZnrgVexkQY9OBE6ZJFi0FriVKQkV4cE70Y3OQfd3bpNoZwrrx3JxwuHyoCeo2osLDyOapi7HOxUDYqKqxNO+juznyKWbJWEa5r9ieDqApKVFS0SWMG97rfTXKmioZ5CmSR63w0aP9U1BtW68uMmxhs5vDOppb0EbaL0MiBY1dd319FxwcXEuUS3KcrW5hUkFS502em01o18X5IOPa/e6M34sBH5ZS5gDBM6Z0AjAklYWH53jflbOXTF73Pq95aJ5JePRdVzUXCjMtXU+yFx5lNt3XH/jpYK7rU5v5r+7Ui9f31teQPPQXOWaVzeMdy6hoUxiAYWPLpjtFyQ2HiZKdAkcshQ890l6LcT2y5WbjyaTc475HLU0hltUZrxZOw0aRA82CMEpczqXszy3P3NsaoKnXCyFlok7rSOmNB1atKA0t3keggBtuePsJ2hLVCB45bwQUvoQVKSwNx2a4TKgETY3PnktIzIHP8GpQia9Z5Zkl1NETpDEVmjFDK4ezA+72ggxmqBABrIOgix4PhUW2VZKMmilNUSD3GqxnctNsMijZErae6IqBidU3G4bG2CBBKmFNV7lRhhng+TbLWMDLHIgi2SnATFnQPLSdqLsB3DrbrPVi66dQ8A3UOGaW21Dhxwxrp433Wwb/rsgG5AQLUW/zXDND8awdv4/iA9esCQxAAA=&quot;"/>
    <we:property name="datasetId" value="&quot;bba41e98-562f-4274-b7ce-5e7ae90d44f5&quot;"/>
    <we:property name="pageName" value="&quot;ReportSectionaaebc6dce697c92048bf&quot;"/>
    <we:property name="reportUrl" value="&quot;/links/626lFjWzja?ctid=6ac7a1f4-5fb1-4153-bb4f-12d2020a1f7d&amp;bookmarkGuid=069b5e55-aaad-4cfb-8254-26853d5f1eed&quot;"/>
    <we:property name="reportName" value="&quot;Dashboard&quot;"/>
    <we:property name="reportState" value="&quot;CONNECTED&quot;"/>
    <we:property name="pageDisplayName" value="&quot;Demographic Insights&quot;"/>
    <we:property name="backgroundColor" value="&quot;#EDF4EC&quot;"/>
    <we:property name="initialStateBookmark" value="&quot;H4sIAAAAAAAAA+0b207cOPRX0Lz0BVW+xZe+Aa32odsW0aovK4SO7WOaNpPMJhnKLOLf9yQZ1EIZBtLSDgIkRGI75361zdkk5s2sgMVbmOLkxWS3qr5Mof6yJSbbk3I59u7d6zc7B6+P3u68eUXD1azNq7KZvDibtFAfY/sxb+ZQdBBo8J/D7QkUxT4cd28Jiga3JzOsm6qEIv8Ph8U01dZzPN+e4OmsqGroQL5vocUO7Aktp3fCzZ9LwgihzU/wPYZ2GD3AWVW3y3cA9EHHgNqZ4ART1if6phlmezLXr++Q9oTtVWULeUkEdGNOJlBSZ8pZK5VSRjHXjTd5eVwsWfn27YfFrJNX8wnoL8nJfyaMHZzzc2KURZ1klphjnAOKACmy7tuUF+0SnV+8Op3VJEOS7ABrjyRyXNV5IDy9rGpsBtGcTfaqYj7tn15dGn9fzeuAB9hz9aps83ZBkGI+PQp5m5NWOmr264qU0s/sdQu6sU/V170aCWOcvGDnhzRyM59FHrC+xOhkimQQ3UOEFnpGZgOiDm83X8V+Gns+zyZ/58T7APsjFPMO7LNdaPLwjCiin8OOrkH9RPHn73TaL296FL9YEIe9ulLkXGlvdcw4j4DMKRyresMSCGW0YDZjOkZrYvzNqqdFs6qMWLY/sL1DGtsg9b+kL2L1tbxfC1grj8EKGMuSSch0Eh7QSh7573baGyj9C2m8flLedSIZ9CetDtxnSqFGHZkNPPjfqL9EvB818/oEF0uim2vCzryuiZUjX0MZm8elzXECGnSrTOJeZQIV95oFlinLNyKhfsgfo1PeKIulxmLQIKiaMjrYwEJS0ozNqeidxaAZcCrKYtRcgl4Lq8XT1lenP0JLgYzHCuGo0mMZMuX16ELPeq4wcg0yEkTLM+PCWrvciSdQBjKUq0b5BoH8A2+ride42JoOn/yoi6qFYuvgSvC8o5EGqONlnumlppi7u+j5eZnXF3W62L5C8j3zMlh2FrkSzlmjtJMBQBi2GeLfI1c93bqaux6m+K/jZRA/Z0w5Jam5CVHJzFFgVhsh/p2T460Wmha3DqjbLI+3QsfDGB0cw/wYN0AJKzkaNJEUcMcheiaYB6Wj8H58hLSZEVEzYbxjSUAIzoexEdIJz1NMTGaaOcMgUWm9ETZymwi5/WA6tFDMyThqjAMxe5+gbjfAbK8P3StKkqWMF/fb5nHJEqdyxHFuMoma+xDHGjfIIBg5SmKmax6d5UyOLnLAh+RiYMnIzpGpEd2MYPqgHOUPELKyM78PWm7VRL2B+gt2WeIofIKyxGJU+THLT6r2A/hiE/LfnQLJQfX13hrUa2VLhAyo7nuLCjXr9qcCpVSpguPWjk7MGjJE6qSDZUokBOP8+u2uRxxvxm/Axaqct08Z+aa9u2gjWZXwMiQJQceYzPr9nSdj3KCcs0ej8ykepRr/nWMZRh0zPfIqdrSgBycCp0wSLFoL3MqUhIrw6J3oTueg2xu3SbQxhfVTuTjicLnXE5TNxYWHAU1dFf3TgJioKvCkqyO7OXLpekGY+vlvGJ73IGlp3hCRBcyaTivdtQoa6hikaZLH/bDRYd3PqdaNFzc5rqHzO4N63lnQClovA6JFdVW1HT0XXFycS5TzolhubmFSwVKnjV5bzejXBfno49qD7oyfCoFf1hJmAIFzJjQCsKSVxSfneJiVc5tPn7Z+77loXsp4cB0XNRcKM22dDzJTHuX6Hdc/eKng91and/PfTamXb+8tu1A/Nle55dUN451LaCiTWEDhowtm/QWJlYeJEl0ChywFz32SXgux/nLl6qPJ5JxjPkMtjeEWlRlu1o6DBtGDDUJwypzOZSzL7M8cm5rgKRdLoWXiTuuIKY2HFi0ozW2WhSBAW+44+wnaEhUIXjkvhJQ+BBUp7I2HZrgMaITNjE9ey4jMwU9wqpBJ75kl2WUUkRMksRZaPoWrB/P9rjZCjCYokIGsgyALno2FRbaVkgxaaQ3RILdarOdyFSzyKJmS9p6oisEJFdfbxgpYIEFqYY1XmRHG2SD5estYAYscyCLZaUDMGJC8tB0p+x7cdbfZqnnbzCDgPpR4za22vkOOGJfPq2629f9dMOmREC15t81wyw+GsHb+P7Fggzv/MAAA&quot;"/>
    <we:property name="isFiltersActionButtonVisible" value="false"/>
    <we:property name="reportEmbeddedTime" value="&quot;2024-01-21T16:26:04.424Z&quot;"/>
    <we:property name="creatorTenantId" value="&quot;6ac7a1f4-5fb1-4153-bb4f-12d2020a1f7d&quot;"/>
    <we:property name="creatorUserId" value="&quot;10032001C0AD3DD1&quot;"/>
    <we:property name="creatorSessionId" value="&quot;be5fe720-9bbb-482a-ad4b-4476aff14e34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74026DD-BCA2-4CFF-B68E-BAAA390B7FB1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c9415946-a0ff-457c-8bc1-75013d4fdb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+1b3W/bOBL/VwK/7ItR8FMk+5Zmi7tD222QFvtyCIwhOXS0lSWfJLvJFfnfdyQ5uEtq11n34rhXGwFikdR8/WZGwxH9ZRTzZl7AzW8ww9HL0auq+jSD+tOJGI1H5Wrs/fs3704v3kx+O333moareZtXZTN6+WXUQj3F9ve8WUDRUaDBf16OR1AU5zDtrhIUDY5Hc6ybqoQi/zcOi2mqrRd4Ox7h9byoauhIfmihxY7skpbTNfHmLyRxhNDmS/yAoR1GL3Be1e3qWgkhU0ougE1CGK+4ZHRPM8z2Ym5f3zHtBTuryhbykgToxhiTHDIpfIZRp+C5C6Ebb/JyWqxU+c+9H2/mnb2aK6D/ZCf/B3Hs6NzekqIRApMqRRA6sKisEbbnm/KiXbHzN6+v5zXZkCw70Doji0yrOg/Ep7dVjc1gmi+js6pYzPpvr++Nf6gWdcALTP1U2ebtDVGK+WwS8jYnVDppzuuKQOlnzroF3dhV9fmsRuIYRy/Z7SWNfFvPIg9Y31N0NENyiO5LhBZ6ReYDo45vN1/Ffhp7Pb+M3uak+0D7dygWHdlfXkGTh19IIvpcdnIN8JPEf/wXpv3ypmfxPzbEZQ+XdclpCEoqF6wxRmRC7wq9j/RxWWRWgufIEX3aM/S0aF6VEcv2K7VPCbEDgv9XuiNWn8un9YCt9hi8AGVALpgWNmbeSK1iOCDk/oY0Xh/BW2eSAT+pVOJWcTQhavQA2sEe8Uuk+6RZ1Eu8WQndrEk7i7omVSa+hjI2PxeauxlowDZFF7VUhisuPJcyKXAH8UD9mP+MQflNWwyICW0xBaHQGJQOXBRe7PpMTUI55bUJ4FVS0SWP22m1eN366vprahAsD0lDFrKEXZbnHHeVTAauUWkrqdwDr0PmGN/ql6dxCWUgR3nolO8QKD7wsUi8wZuT2XDL11hULRQnFw+S51900gB1vK8zXdSUc1/d9Pr8mtd3dboYPxD5iXUZPNt6wazySUDinFOt7xEPwvxnFKrXJw+fXT+m+dfpMpgfAbjxhupciGiDz2ISB2H+0+X0pIWmxZML2m2W05PQ6bALBlNYTPEAQNio0YCEdxGDkRyZo1QZKbcZ9x0ZMprgMqBtsKCta8i8lGbXDCmMM0IyMFmw0TqdiUwfWlV2DuETTEm5CRFMSAVIWLdNGm/34dM6b69m2OZ96+AtpnYvef0in171nD4EWhlfLwd89pqRxwPzrivUXbyntdBWBKvcJfX1IJ9dQd3uGnxHKNZCcXu5oSBcxdzNU1X2G4JsqBZBo7acmQw9JueZll7umnGsTp6Z5IOLycoYGcZwaBnnHzMq7Zc46wCbRGzIj+Mx4xwzzv8jFM+WcTYE2ZBxPAsBGGfoNVorDQLus9v3OAXKKYmc9/ITMzLdrlni0HaWsSoX7XcF25PvL5/LaddjvmpxgklOMqWi5TbDTOpHvFc6FKcYP18YkXGwaSd5OSmhXdRQTKqa/qZQUq4+uu8+bT04MrljSJlX0oNOURmhxI/TN3s2R/47QtFeTUJFVqjLY+J9YuMOrsop2TrKtwHBBYHRo9y5XQxZsCJGoaWQKZoMpDq4omPrK6rDKzeeIiB3epH+DILs/l54ni+r9iP44hD6m38pFVxUn/f4AnK8YvPExw+M5EFlJqJlijPrg892Pn+kE2YuSc+SjMFkjCGYn/rx+sNH87PVHGc0upjhpM1nOx0dOmaZR1h1Hzmm9xUom7vDlwOruir6b4O2JEeBSyyGuX8tsL4hbv38WrVe3NOD7s4bkr2AedN5R3fqk4Y6qUhSwmWP5syb87ws76TowueeNg9s9mIVdxs0uE+LFtVV1Xfc7nS7O0xRLori7o2cDDK5FMGBdzpZ4+T2LvSxy/t9Xd5nz5IkSkPEjv3nA3KSZ9tRfuUUQ6HHBGcRjEZ0JhnulA7bD63s2Z/f5rOcPHeCMe/MNZnfvbz7IfaDxy7IkwA/uC/5beyOmCiIlnNtZJZt74dsPmqSAjOCJedCRMUyDN7vTs1Eqx1mTMeMm+CMMYxtpZbP4OERn/4BbpFbsJoLyQIPiaHavh/bQIs7kBiZCM4KAUnozG632QZaFq1hKJJCqZLkyke73WIbaBnrk5IKo2fBy4hgh37ULrQyFrTTIuhASS1Ym7ze/iOKtbR6cuvOxVaLtiGHxHMocc352L6+jV0K+OYZ2f53SqOeCcmSdzuTR94whMDtn+C+V75JNQAA&quot;"/>
    <we:property name="datasetId" value="&quot;bba41e98-562f-4274-b7ce-5e7ae90d44f5&quot;"/>
    <we:property name="pageName" value="&quot;ReportSection4223fff9ca8f227b4130&quot;"/>
    <we:property name="reportUrl" value="&quot;/links/626lFjWzja?ctid=6ac7a1f4-5fb1-4153-bb4f-12d2020a1f7d&amp;bookmarkGuid=764f8f44-1c6b-4657-86c2-332a6753735c&quot;"/>
    <we:property name="reportName" value="&quot;Dashboard&quot;"/>
    <we:property name="reportState" value="&quot;CONNECTED&quot;"/>
    <we:property name="pageDisplayName" value="&quot;Consumer Preferences&quot;"/>
    <we:property name="backgroundColor" value="&quot;#EDF4EC&quot;"/>
    <we:property name="initialStateBookmark" value="&quot;H4sIAAAAAAAAA+1b3W/bOBL/VwK/7ItR8FMk+5Zmi7tD222QFvtyCIwhOXS0lSWfJLvJFfnfdyQ5uEtq11n34rhXGwFikdR8/WZGwxH9ZRTzZl7AzW8ww9HL0auq+jSD+tOJGI1H5Wrs/fs3704v3kx+O333moareZtXZTN6+WXUQj3F9ve8WUDRUaDBf16OR1AU5zDtrhIUDY5Hc6ybqoQi/zcOi2mqrRd4Ox7h9byoauhIfmihxY7skpbTNfHmLyRxhNDmS/yAoR1GL3Be1e3qWgkhU0ougE1CGK+4ZHRPM8z2Ym5f3zHtBTuryhbykgToxhiTHDIpfIZRp+C5C6Ebb/JyWqxU+c+9H2/mnb2aK6D/ZCf/B3Hs6NzekqIRApMqRRA6sKisEbbnm/KiXbHzN6+v5zXZkCw70Doji0yrOg/Ep7dVjc1gmi+js6pYzPpvr++Nf6gWdcALTP1U2ebtDVGK+WwS8jYnVDppzuuKQOlnzroF3dhV9fmsRuIYRy/Z7SWNfFvPIg9Y31N0NENyiO5LhBZ6ReYDo45vN1/Ffhp7Pb+M3uak+0D7dygWHdlfXkGTh19IIvpcdnIN8JPEf/wXpv3ypmfxPzbEZQ+XdclpCEoqF6wxRmRC7wq9j/RxWWRWgufIEX3aM/S0aF6VEcv2K7VPCbEDgv9XuiNWn8un9YCt9hi8AGVALpgWNmbeSK1iOCDk/oY0Xh/BW2eSAT+pVOJWcTQhavQA2sEe8Uuk+6RZ1Eu8WQndrEk7i7omVSa+hjI2PxeauxlowDZFF7VUhisuPJcyKXAH8UD9mP+MQflNWwyICW0xBaHQGJQOXBRe7PpMTUI55bUJ4FVS0SWP22m1eN366vprahAsD0lDFrKEXZbnHHeVTAauUWkrqdwDr0PmGN/ql6dxCWUgR3nolO8QKD7wsUi8wZuT2XDL11hULRQnFw+S51900gB1vK8zXdSUc1/d9Pr8mtd3dboYPxD5iXUZPNt6wazySUDinFOt7xEPwvxnFKrXJw+fXT+m+dfpMpgfAbjxhupciGiDz2ISB2H+0+X0pIWmxZML2m2W05PQ6bALBlNYTPEAQNio0YCEdxGDkRyZo1QZKbcZ9x0ZMprgMqBtsKCta8i8lGbXDCmMM0IyMFmw0TqdiUwfWlV2DuETTEm5CRFMSAVIWLdNGm/34dM6b69m2OZ96+AtpnYvef0in171nD4EWhlfLwd89pqRxwPzrivUXbyntdBWBKvcJfX1IJ9dQd3uGnxHKNZCcXu5oSBcxdzNU1X2G4JsqBZBo7acmQw9JueZll7umnGsTp6Z5IOLycoYGcZwaBnnHzMq7Zc46wCbRGzIj+Mx4xwzzv8jFM+WcTYE2ZBxPAsBGGfoNVorDQLus9v3OAXKKYmc9/ITMzLdrlni0HaWsSoX7XcF25PvL5/LaddjvmpxgklOMqWi5TbDTOpHvFc6FKcYP18YkXGwaSd5OSmhXdRQTKqa/qZQUq4+uu8+bT04MrljSJlX0oNOURmhxI/TN3s2R/47QtFeTUJFVqjLY+J9YuMOrsop2TrKtwHBBYHRo9y5XQxZsCJGoaWQKZoMpDq4omPrK6rDKzeeIiB3epH+DILs/l54ni+r9iP44hD6m38pFVxUn/f4AnK8YvPExw+M5EFlJqJlijPrg892Pn+kE2YuSc+SjMFkjCGYn/rx+sNH87PVHGc0upjhpM1nOx0dOmaZR1h1Hzmm9xUom7vDlwOruir6b4O2JEeBSyyGuX8tsL4hbv38WrVe3NOD7s4bkr2AedN5R3fqk4Y6qUhSwmWP5syb87ws76TowueeNg9s9mIVdxs0uE+LFtVV1Xfc7nS7O0xRLori7o2cDDK5FMGBdzpZ4+T2LvSxy/t9Xd5nz5IkSkPEjv3nA3KSZ9tRfuUUQ6HHBGcRjEZ0JhnulA7bD63s2Z/f5rOcPHeCMe/MNZnfvbz7IfaDxy7IkwA/uC/5beyOmCiIlnNtZJZt74dsPmqSAjOCJedCRMUyDN7vTs1Eqx1mTMeMm+CMMYxtpZbP4OERn/4BbpFbsJoLyQIPiaHavh/bQIs7kBiZCM4KAUnozG632QZaFq1hKJJCqZLkyke73WIbaBnrk5IKo2fBy4hgh37ULrQyFrTTIuhASS1Ym7ze/iOKtbR6cuvOxVaLtiGHxHMocc352L6+jV0K+OYZ2f53SqOeCcmSdzuTR94whMDtn+C+V75JNQAA&quot;"/>
    <we:property name="isFiltersActionButtonVisible" value="false"/>
    <we:property name="reportEmbeddedTime" value="&quot;2024-01-21T16:27:37.306Z&quot;"/>
    <we:property name="creatorTenantId" value="&quot;6ac7a1f4-5fb1-4153-bb4f-12d2020a1f7d&quot;"/>
    <we:property name="creatorUserId" value="&quot;10032001C0AD3DD1&quot;"/>
    <we:property name="creatorSessionId" value="&quot;6fcbe0c1-387e-46b2-8648-3c0c77ee326a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6CDC900-BD45-4F4F-BF54-8A879AE824A9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c9415946-a0ff-457c-8bc1-75013d4fdb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+1bW2/bxhL+K4Ze+iIEe19u3hw3KIo0jeEEeSkMYfYms6FIHZJSrBP4v3eWlHGOHdlyGFtSUvvBJvcyt29mdna5/jLyeTMvYPUnzMLo5ehVVX2aQf3piI3Go3Ld9u7dm7fHZ28mfx6/fY3N1bzNq7IZvfwyaqGehvZj3iygSBSw8a/z8QiK4hSm6S1C0YTxaB7qpiqhyP8b+sHY1daLcDUehct5UdWQSL5voQ2J7BKH4zvypi84cgTX5svwPri2bz0L86pu1+/GC2uccMxyoTwBTRjBOU3f24m5fXxi2gl2UpUt5CUKkNq0oJYTY5V2QkoltHVZam/yclqsVfnf3A+rebJXcwH4F+1k/0aOic7VFSoqkZbnxitCdGQMqNEqzY150a7Z2dXry3mNNkTL9rRO0CLTqs4d8ulsVYemN82X0UlVLGbd0+sb7e+rRe3CWYhdV9nm7Qop+Xw2cXmbIypJmtO6QlC6npM0ILVdVJ9P6oAc/egluTrHlvv1LHIX6huKjmYBHSI9eGihU2TeM0p8U3/lu+7Q6fll9EeOuve0P0KxSGR/eQVN7n5BifDnPMnVw48S//1/mHbDm47FIxvivIPLqEgc11E4IQBsVJTYodALCUJH9LhMMu1lAK/kjqHHQfOq9KFsv1L7GBE7IPh/xRm++lw+rQdstUfvBZpT4F6xwK2XkkfiIR4Ocr8FbK+fwdtkkh6/EC2md88ityoG5xkJfIf4RdR90izqZVithW42pJ1FXaMqE1tD6Zt/F5rDDNRjC1FpyVVwxpqAmdVonh3Egvoh/zcG5b226BHjmnNpTFSKeOoZGAzMoWuq5xa0cZxRnqkMDFXgt9Jqw2Vrq8uvqRErgrHcG54WaSKpknSoZJlhzkcBJAouLTWEGLPVL4/9EkqHjnLbKd8GwPgID0XiTVgdzfopX2NRtVAcnd1Knt/opA5qf1NnfKkx575adfr8mtfXdTob3xL5iXXpPdtbA1QQQaMMTBLqSNxebO3C/CcYqpdHt9euH9P8m3TpzR91xjA0Be6rfGQ0ak22Z+VdmP94OT1qoWnD0RnuNsvpkUs6DMFgCotpOAAQ7tSoR8JEowx32nPhHaPWKG2GZ0jBPIkW8DfxRBjptR+cu3mmPRiCgJtIlTXSBHtoVdkpuE8wReUmSDAGLEDcpm3SeLsPH9d5ezELbe66BTrEdid5/SyfXnSc3jsc6V8ve3x2mpHHPfN0KpRe3uFYaCuElQ9JfR3IJxdQt0OD7xmKjVBcnd9REK5jbvVUlf0dQdZXi0qLTGbO+IxQ4UKkgh9clvgjn2HB7SfB58lok/m1QsNSxaEVe74qF+13RdyTl3x78tz7gF+7r9cyOK09cU6YjBPcCwxdMBUgNXCgFXcCpMoyscut7oMs8vsMd6bLMEvITHxo0Cn8zxEFj7Dw/KxhcAfofQTQwBmTOpJgFZaPUWgz+Ahd4gadS0VY+nzCpYjxAduKQzvIey4WH6tYHB/QYftTyPIgf0OJ0lnfBN9d6D7KDslu83xZtR/AFoewpf2m5HZWfd7hmfN4zebJWG6Es8+khBkvNBWCSIFFgDbcD64lmHWYTEnQJOrgPZMKDi6TnuLMC2jCpKgc3OHYP2Ah8c3lNL0dajuy9f42hBuEWX/toUR5R0VmnHeeG8PlLr+hP0j6M3Qe7JjEqp64i6pKzvBd1cCOHXgPq+rmyweHtLw//gK6i6i+3xX3sqTeL9J3ra8PvNHRORCUzfVds55VXRXdU688ylGEZSj6vv8sQr1Cbl3/Ri1f3KcWEssbVKWAeZO8Kd15w6YkJAqO4bo/Y+fNaV6W10KliLuh6y2LvliHxx0K3aSFg+qq6rYT16pef1kuF0Wx/jyheMiijBxLEWqVAgoQDi2hnyKnMEGrbclSh5LAnw/0Hgnq9X0FojJpVGQuc84KyyU7jG+Z+1rMvyn1ILllin5MPG292nYm/lxxPEfx0/peH9PSaBsCJSxy8JQA4+LgviohzInVxGHvYtYdBUyavF1Ab8cfYSV6DuyfZiux1Rv3spvYKtUPu6HYotn+9hQPMfnetxWRUUod6pMB09pHr6NIU4bdeoohgjZRyswF5U304GA4NS6Mgais05JrabWI4jtuZAVJlaBeGXAMJYs0WrKVWj6D23fXEq3MMB0Z/o4gBFOBSMWG0mI6C0w4o3CJFVkmvFLbEbiDlqPKKRHQ7tbhM1jv5VBanLtMc+mtll5TQpQwg+WSwUnnGXDghMnM+8jCMFoduU0XvqtF28zBhVMow4aL313i8cGvn++6/N39A96oY4Ky5GlleeCEvmC6+ge19xa6IjgAAA==&quot;"/>
    <we:property name="datasetId" value="&quot;bba41e98-562f-4274-b7ce-5e7ae90d44f5&quot;"/>
    <we:property name="pageName" value="&quot;ReportSection9d4b9c4c2b346d0a7020&quot;"/>
    <we:property name="reportUrl" value="&quot;/links/626lFjWzja?ctid=6ac7a1f4-5fb1-4153-bb4f-12d2020a1f7d&amp;bookmarkGuid=0e6e7029-1461-445f-b425-4645b077b08e&quot;"/>
    <we:property name="reportName" value="&quot;Dashboard&quot;"/>
    <we:property name="reportState" value="&quot;CONNECTED&quot;"/>
    <we:property name="pageDisplayName" value="&quot;Purchasing Behavior&quot;"/>
    <we:property name="backgroundColor" value="&quot;#EDF4EC&quot;"/>
    <we:property name="initialStateBookmark" value="&quot;H4sIAAAAAAAAA+1bW2/bxhL+K4Ze+iIEe19u3hw3KIo0jeEEeSkMYfYms6FIHZJSrBP4v3eWlHGOHdlyGFtSUvvBJvcyt29mdna5/jLyeTMvYPUnzMLo5ehVVX2aQf3piI3Go3Ld9u7dm7fHZ28mfx6/fY3N1bzNq7IZvfwyaqGehvZj3iygSBSw8a/z8QiK4hSm6S1C0YTxaB7qpiqhyP8b+sHY1daLcDUehct5UdWQSL5voQ2J7BKH4zvypi84cgTX5svwPri2bz0L86pu1+/GC2uccMxyoTwBTRjBOU3f24m5fXxi2gl2UpUt5CUKkNq0oJYTY5V2QkoltHVZam/yclqsVfnf3A+rebJXcwH4F+1k/0aOic7VFSoqkZbnxitCdGQMqNEqzY150a7Z2dXry3mNNkTL9rRO0CLTqs4d8ulsVYemN82X0UlVLGbd0+sb7e+rRe3CWYhdV9nm7Qop+Xw2cXmbIypJmtO6QlC6npM0ILVdVJ9P6oAc/egluTrHlvv1LHIX6huKjmYBHSI9eGihU2TeM0p8U3/lu+7Q6fll9EeOuve0P0KxSGR/eQVN7n5BifDnPMnVw48S//1/mHbDm47FIxvivIPLqEgc11E4IQBsVJTYodALCUJH9LhMMu1lAK/kjqHHQfOq9KFsv1L7GBE7IPh/xRm++lw+rQdstUfvBZpT4F6xwK2XkkfiIR4Ocr8FbK+fwdtkkh6/EC2md88ityoG5xkJfIf4RdR90izqZVithW42pJ1FXaMqE1tD6Zt/F5rDDNRjC1FpyVVwxpqAmdVonh3Egvoh/zcG5b226BHjmnNpTFSKeOoZGAzMoWuq5xa0cZxRnqkMDFXgt9Jqw2Vrq8uvqRErgrHcG54WaSKpknSoZJlhzkcBJAouLTWEGLPVL4/9EkqHjnLbKd8GwPgID0XiTVgdzfopX2NRtVAcnd1Knt/opA5qf1NnfKkx575adfr8mtfXdTob3xL5iXXpPdtbA1QQQaMMTBLqSNxebO3C/CcYqpdHt9euH9P8m3TpzR91xjA0Be6rfGQ0ak22Z+VdmP94OT1qoWnD0RnuNsvpkUs6DMFgCotpOAAQ7tSoR8JEowx32nPhHaPWKG2GZ0jBPIkW8DfxRBjptR+cu3mmPRiCgJtIlTXSBHtoVdkpuE8wReUmSDAGLEDcpm3SeLsPH9d5ezELbe66BTrEdid5/SyfXnSc3jsc6V8ve3x2mpHHPfN0KpRe3uFYaCuElQ9JfR3IJxdQt0OD7xmKjVBcnd9REK5jbvVUlf0dQdZXi0qLTGbO+IxQ4UKkgh9clvgjn2HB7SfB58lok/m1QsNSxaEVe74qF+13RdyTl3x78tz7gF+7r9cyOK09cU6YjBPcCwxdMBUgNXCgFXcCpMoyscut7oMs8vsMd6bLMEvITHxo0Cn8zxEFj7Dw/KxhcAfofQTQwBmTOpJgFZaPUWgz+Ahd4gadS0VY+nzCpYjxAduKQzvIey4WH6tYHB/QYftTyPIgf0OJ0lnfBN9d6D7KDslu83xZtR/AFoewpf2m5HZWfd7hmfN4zebJWG6Es8+khBkvNBWCSIFFgDbcD64lmHWYTEnQJOrgPZMKDi6TnuLMC2jCpKgc3OHYP2Ah8c3lNL0dajuy9f42hBuEWX/toUR5R0VmnHeeG8PlLr+hP0j6M3Qe7JjEqp64i6pKzvBd1cCOHXgPq+rmyweHtLw//gK6i6i+3xX3sqTeL9J3ra8PvNHRORCUzfVds55VXRXdU688ylGEZSj6vv8sQr1Cbl3/Ri1f3KcWEssbVKWAeZO8Kd15w6YkJAqO4bo/Y+fNaV6W10KliLuh6y2LvliHxx0K3aSFg+qq6rYT16pef1kuF0Wx/jyheMiijBxLEWqVAgoQDi2hnyKnMEGrbclSh5LAnw/0Hgnq9X0FojJpVGQuc84KyyU7jG+Z+1rMvyn1ILllin5MPG292nYm/lxxPEfx0/peH9PSaBsCJSxy8JQA4+LgviohzInVxGHvYtYdBUyavF1Ab8cfYSV6DuyfZiux1Rv3spvYKtUPu6HYotn+9hQPMfnetxWRUUod6pMB09pHr6NIU4bdeoohgjZRyswF5U304GA4NS6Mgais05JrabWI4jtuZAVJlaBeGXAMJYs0WrKVWj6D23fXEq3MMB0Z/o4gBFOBSMWG0mI6C0w4o3CJFVkmvFLbEbiDlqPKKRHQ7tbhM1jv5VBanLtMc+mtll5TQpQwg+WSwUnnGXDghMnM+8jCMFoduU0XvqtF28zBhVMow4aL313i8cGvn++6/N39A96oY4Ky5GlleeCEvmC6+ge19xa6IjgAAA==&quot;"/>
    <we:property name="isFiltersActionButtonVisible" value="false"/>
    <we:property name="reportEmbeddedTime" value="&quot;2024-01-21T16:27:43.129Z&quot;"/>
    <we:property name="creatorTenantId" value="&quot;6ac7a1f4-5fb1-4153-bb4f-12d2020a1f7d&quot;"/>
    <we:property name="creatorUserId" value="&quot;10032001C0AD3DD1&quot;"/>
    <we:property name="creatorSessionId" value="&quot;aed29092-8e39-4624-9352-649fb6579d4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5791DB9-A920-4019-81E9-BCB0C4355B3C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c9415946-a0ff-457c-8bc1-75013d4fdb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+1b3W/bthb/VwK/7CUo+E1qb2kW7AK9XYO02MsQGIfkoaNVljxJTuMV+d93JDm4N6ndZErjuFvyYomkzjd/PDxkPk9i3iwKWP0Cc5z8OHldVR/nUH88EJPDSblue/fuzdujszfTX47enlBztWjzqmwmP36etFDPsP01b5ZQdBSo8bfzwwkUxSnMurcERYOHkwXWTVVCkf+Jw2DqauslXh9O8GpRVDV0JN+30GJH9pKG0zvx5q8kcYTQ5pf4HkM7tJ7hoqrb9TtIoxmkpFF7rzDETEX6phl6ezHvH98x7QU7rsoW8pIE6NoSZIZ5NMbGFJkLwsrUtTd5OSvWqvzv2w+rRWev5gLol+zkfyeOHZ3ra1JUyugMc8YZBAygQlCs55EX7ZqdX51cLWqyIVl2oHVMFplVdR6IT2+rGpvBNJ8nx1WxnPdPJ7fa31fLOuAZ9pKelG3erohSzOfTkLc5eaWT5rSuyCl9z3E3oGu7qD4d10gcyR7s+pxavq5nkQesbyk6mSMFRPcQoYVekcXAqOPb9Vex78Zez8+T/+ak+0D7VyiWHdkfXkOThx9IIvo77+Qa3E8S//5/Pu2HNz2Lb2yI895dSgkfMGrFhUlOhmCdHut6iiHlIoUPA8sNWG212bHradCiKiOW7RdqH5HH9sj9P9EXsfpUPm0E3GuPIQokC5kEg2iD1gDWKe32x3M/I7XXL87bZJLBfxg8F0Eo7UGozOiUZXqH/kuk+7RZ1pe4WgvdbICdZV2TKlNfQxmbf5c3xxlojdCcZylqoQQKH2mBBun3YkH9kP8bJ+VXbTF4zGYs0xGCis5CtLQYcjl2TXXMR+2FkpmNWgqtY2bupdXiVeurqy+pJUPYIJT31qDRILlQoxM9ghsjKWVEr7MITjlu7L1xeRQvoaR844ugfItA8wMf6ok3uDqYD5986YuqheLg7A54/s0gDVDH2zrTS02Y+3rV6/NTXt/k6eLwjshPrMsQ2ZLCi/sQsoAORNTWuv0w/zFN1auDu2vX92n+TboM5ueWZiYH7ayxgQOlvYB7Yf6jy9lBC02LB2e02yxnB6HTYYwPZrCc4R44YatGNxAPSZlMc+eEihIC0zAeIZljwSUveDTScmkSl/dT24KQ3nAeXCa8Bi0wI4A0Yt+yslMIH2FGyk2JYEJKQMKmbdLh/TF8VOftxRzbPPQLNKZ2J7h+ls8uek7vA42MJ5eDf3aKyIcD864q1L28o7HQVuRWOQb6eicfX0Ddjp18L67Y6Irr8y0J4XrOrZ4qs98yydb5vQ8ckVvjjEnMUlqm4+hsMTM8aAEMuWKKJ4POjaWVBRtCYphFoSV4yTXj+4Ze9+4pX3DrW+HW4R7VfZ5ClgfFG0nUbTun9B6wPx8Yk1gt8suq/QC+2IfsavMOYwtQnlWfdlj+OFyzeTKWG905oDKDTHAmgVFqqZzq6uOj6+IZS0F38M4ZYMgwy/wuj0QeZIozCg/qmKaqnoaLqur0fBSs7nhD/wzwtPlAYZ9w8tsjEb+LRDsPxWfBpq+L9CigeuApTR9AUDY358cDq7oq+qdBeZKjwEsshr4/lliviFvfv1HLV19Ti4jlDalSwKLpoqk7x6amTkgSnKbr8xk7b07zsrwRqptxt3S9Y9FX6+mxRaHbtGhQXVV9Xnaj6k21uFwWxU3tzSRpbGRaKMa59SKKXZbkd5Ya71tRNlblsn3Uzvi5Eqen3mFuOTvqjiGSTc6GjOvARFeNegnUv1VtHBOnQGP3JUw36LNvURoyGb1VmqPzDpRnUe7y3shLpeGfX2l4kI//g1C0F9NQkffqctQK9eiZ/xIj+1W63QJZoFHyJEISXlgmLUPYuy39C2R915D13RVHj6l1OcdpqpH2Y2UYddv2pTa6J7XRTd58ojLEHe2er/KwyczPXmxIQXrtAaxStIdzLsPhpsm4+w0GrFRKZxaC4TboqLx6BDWJLhglMDPMCM+8eQw174zIXMSMKZXJIGxm79c0n8PdWyp9/V4ycKgCZsi9sikydv+9uS20dOYYVywgi16agAYCH0uLS6siGR4xBHKFTmj9WFrAVUpeJJlscKkzl2OjdVSJTG6E9CnyTEnJYjaOVk9u09XOatk2Cwh4CiVuuOLZA0vEuH7eds2z/1ebSc+EZMm7heKBHwy52/VfjOYPLAw0AAA=&quot;"/>
    <we:property name="datasetId" value="&quot;bba41e98-562f-4274-b7ce-5e7ae90d44f5&quot;"/>
    <we:property name="pageName" value="&quot;ReportSectiona3650aff5e5bb4ecd94d&quot;"/>
    <we:property name="reportUrl" value="&quot;/links/626lFjWzja?ctid=6ac7a1f4-5fb1-4153-bb4f-12d2020a1f7d&amp;bookmarkGuid=4779713f-7470-46f5-b59a-a0775f3827ab&quot;"/>
    <we:property name="reportName" value="&quot;Dashboard&quot;"/>
    <we:property name="reportState" value="&quot;CONNECTED&quot;"/>
    <we:property name="pageDisplayName" value="&quot;Competition Analysis&quot;"/>
    <we:property name="backgroundColor" value="&quot;#EDF4EC&quot;"/>
    <we:property name="initialStateBookmark" value="&quot;H4sIAAAAAAAAA+1b3W/bthb/VwK/7CUo+E1qb2kW7AK9XYO02MsQGIfkoaNVljxJTuMV+d93JDm4N6ndZErjuFvyYomkzjd/PDxkPk9i3iwKWP0Cc5z8OHldVR/nUH88EJPDSblue/fuzdujszfTX47enlBztWjzqmwmP36etFDPsP01b5ZQdBSo8bfzwwkUxSnMurcERYOHkwXWTVVCkf+Jw2DqauslXh9O8GpRVDV0JN+30GJH9pKG0zvx5q8kcYTQ5pf4HkM7tJ7hoqrb9TtIoxmkpFF7rzDETEX6phl6ezHvH98x7QU7rsoW8pIE6NoSZIZ5NMbGFJkLwsrUtTd5OSvWqvzv2w+rRWev5gLol+zkfyeOHZ3ra1JUyugMc8YZBAygQlCs55EX7ZqdX51cLWqyIVl2oHVMFplVdR6IT2+rGpvBNJ8nx1WxnPdPJ7fa31fLOuAZ9pKelG3erohSzOfTkLc5eaWT5rSuyCl9z3E3oGu7qD4d10gcyR7s+pxavq5nkQesbyk6mSMFRPcQoYVekcXAqOPb9Vex78Zez8+T/+ak+0D7VyiWHdkfXkOThx9IIvo77+Qa3E8S//5/Pu2HNz2Lb2yI895dSgkfMGrFhUlOhmCdHut6iiHlIoUPA8sNWG212bHradCiKiOW7RdqH5HH9sj9P9EXsfpUPm0E3GuPIQokC5kEg2iD1gDWKe32x3M/I7XXL87bZJLBfxg8F0Eo7UGozOiUZXqH/kuk+7RZ1pe4WgvdbICdZV2TKlNfQxmbf5c3xxlojdCcZylqoQQKH2mBBun3YkH9kP8bJ+VXbTF4zGYs0xGCis5CtLQYcjl2TXXMR+2FkpmNWgqtY2bupdXiVeurqy+pJUPYIJT31qDRILlQoxM9ghsjKWVEr7MITjlu7L1xeRQvoaR844ugfItA8wMf6ok3uDqYD5986YuqheLg7A54/s0gDVDH2zrTS02Y+3rV6/NTXt/k6eLwjshPrMsQ2ZLCi/sQsoAORNTWuv0w/zFN1auDu2vX92n+TboM5ueWZiYH7ayxgQOlvYB7Yf6jy9lBC02LB2e02yxnB6HTYYwPZrCc4R44YatGNxAPSZlMc+eEihIC0zAeIZljwSUveDTScmkSl/dT24KQ3nAeXCa8Bi0wI4A0Yt+yslMIH2FGyk2JYEJKQMKmbdLh/TF8VOftxRzbPPQLNKZ2J7h+ls8uek7vA42MJ5eDf3aKyIcD864q1L28o7HQVuRWOQb6eicfX0Ddjp18L67Y6Irr8y0J4XrOrZ4qs98yydb5vQ8ckVvjjEnMUlqm4+hsMTM8aAEMuWKKJ4POjaWVBRtCYphFoSV4yTXj+4Ze9+4pX3DrW+HW4R7VfZ5ClgfFG0nUbTun9B6wPx8Yk1gt8suq/QC+2IfsavMOYwtQnlWfdlj+OFyzeTKWG905oDKDTHAmgVFqqZzq6uOj6+IZS0F38M4ZYMgwy/wuj0QeZIozCg/qmKaqnoaLqur0fBSs7nhD/wzwtPlAYZ9w8tsjEb+LRDsPxWfBpq+L9CigeuApTR9AUDY358cDq7oq+qdBeZKjwEsshr4/lliviFvfv1HLV19Ti4jlDalSwKLpoqk7x6amTkgSnKbr8xk7b07zsrwRqptxt3S9Y9FX6+mxRaHbtGhQXVV9Xnaj6k21uFwWxU3tzSRpbGRaKMa59SKKXZbkd5Ya71tRNlblsn3Uzvi5Eqen3mFuOTvqjiGSTc6GjOvARFeNegnUv1VtHBOnQGP3JUw36LNvURoyGb1VmqPzDpRnUe7y3shLpeGfX2l4kI//g1C0F9NQkffqctQK9eiZ/xIj+1W63QJZoFHyJEISXlgmLUPYuy39C2R915D13RVHj6l1OcdpqpH2Y2UYddv2pTa6J7XRTd58ojLEHe2er/KwyczPXmxIQXrtAaxStIdzLsPhpsm4+w0GrFRKZxaC4TboqLx6BDWJLhglMDPMCM+8eQw174zIXMSMKZXJIGxm79c0n8PdWyp9/V4ycKgCZsi9sikydv+9uS20dOYYVywgi16agAYCH0uLS6siGR4xBHKFTmj9WFrAVUpeJJlscKkzl2OjdVSJTG6E9CnyTEnJYjaOVk9u09XOatk2Cwh4CiVuuOLZA0vEuH7eds2z/1ebSc+EZMm7heKBHwy52/VfjOYPLAw0AAA=&quot;"/>
    <we:property name="isFiltersActionButtonVisible" value="false"/>
    <we:property name="reportEmbeddedTime" value="&quot;2024-01-21T16:27:46.146Z&quot;"/>
    <we:property name="creatorTenantId" value="&quot;6ac7a1f4-5fb1-4153-bb4f-12d2020a1f7d&quot;"/>
    <we:property name="creatorUserId" value="&quot;10032001C0AD3DD1&quot;"/>
    <we:property name="creatorSessionId" value="&quot;238f536f-0263-439b-a3c8-d36c8e95ad22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5C2A300E-D64A-4501-A96F-68E4062F7984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c9415946-a0ff-457c-8bc1-75013d4fdb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+1b3W/bNhD/VwK/7CUoSPFDZN/SNNhD1zVIi70MhXEkj45WWfIkOY1X5H/fSXKw1bVj120cFXUeYosi7+t3PB6P9KdRyOpZDovfYYqj56MXZflhCtWHk2R0OiqWbW/evHp9dvVq/PvZ6wtqLmdNVhb16PmnUQPVBJs/snoOeUuBGv98fzqCPL+ESfsUIa/xdDTDqi4LyLN/sO9Mr5pqjnenI7yd5WUFLcm3DTTYkr2h7vRMvPkzQRzBN9kNvkXf9K1XOCurZvmseKq0CgGt1WAxJsFxGlP3bzsxt/dvmXaCnZdFA1lBArRt0klhvPUyClQy8cJx1rbXWTHJl6r8N/bdYtbaq74G+iQ7ub+IY0vn7o4UlZppB1JFixJ86phMYzs2ZnmzZOcWF7ezimxIlu1pnZNFJmWVeeLT2arCujfNp9F5mc+n3beLz9rflvPK4xV21C+KJmsWRClk07HPmoxQaaW5rEoCpXtz3nZo267Lj+cVEscwes7u3lPLw3rmmcfqM0VHUySHaL8EaKBTZNYzavm278vQvcZOz0+j3zLSvaf9B+TzluwvL6DO/C8kEf29b+Xq4SeJ//ofpl33umPxnQ3x/q5nqp20mBrJItcBUmb9vtB7nToTUAhlvCBqzMRwYOip06wsAhbNF2qfEWIDgv8ljQjlx+JxPWCrPXov4BK5RqkdRgIwQSswGQ5yvyK1V0fw1pmkx88prQVXEBUB512CzOMB8Yuk+7ieVze4WApdrwk786oiVcaugiLUPxea+xmox9ajDFzIyBwI4yJwzfUgFtR32c84KR+0xTKa2mAAvAElhE+tlgzsvmuq4dz5KIWy1ivvRZJGs5VWg7eNK2+/pBaSiM54BQmt9ymgTWOyr2RCGpAUdThiiDykNgi31S/Pwg0Unhxl1SlfI9D8wF2ReIWLk2k/5Essygbyk6uV4PmVTuqhCp/rTA8VxdwXi06fl1l1n6cnpysiP7IuvWcHzrUACQRlcCGh7A23J1uHMP85TdXbk9W168c0/zpdevPbKBNLgdmq6JiIPokMBmH+s5vJSQN1gydXtNssJie+1WEfDCYwn+AAQNio0T0SQVuXKoeYSHCe9q9q/wipjEs0+kBxm3OlTGIT3DdCAlimdJIGyqu9AJ0kcXuEPHBWdgn+A0xIuTERjEgJiF+3TTr9ASN4Z6zza6iaATjx+kC+IUFZ+sDisTLNDaD32YukPbw2wvrUIzfOOJW6fWeAA0oPhAzOoQ08yjSyvTOhGKRwRiALkivPdHSCD202bd3j7DCPzqqsuZ5ik3V1mN8wNgeZXVfZ5Lrj9NZTz3Bx0yNz0Alx2jNvq6vtwxvqC01JgIqHLPn0dYjHkGUnfyOJ2m3QmJ49dvXqfSLlLLspm3fg8iGs9l8VKK/Kjwfcjp8u2Tway7Vw3ld4pOEKtfcaQEjGmOH7RlKlmUJpY+QROaBXRpuhRdIrcg96MY5lNfbXZdnq+U1hdWjpSSiLefM12QlfnXQHt/qT5SsPi7U8yEgtbciSqFIRgjQelJFDc+rvkR788H48mMXjsb12Qz2XHBNVGgRAlDyNVvsoBlE52MUdniDrWn9ud0z/qNNrqD5gWxKhqAhFgfleM/iY/u1s229KAb/iPNZJlkjGHXLFU0BjlFBDW8wuaeQ11DjOSw8bth4/w3p2iLxsna2frnq0RpjlUaVnXqgQok+SKCFxAQaXg32/guexULNToeYQhdojFGuhGGaB2TPAIGwMLGGWWSGi3V7IHcr68WS53jm1zqc4brLpXvfYjvu0HS3bO6m1jAcGXqGWaDR9mMGd3R1PGw62iB23m/8rwxG5G5K4De9NtaCP467zBz50eAjVFkVyKyhaPt3vFnoxqjLvvvW2IBlzGpv37/6eY7UgSbr3ayV4tqIljc9q0iyHWd16T/uTCWpqgSA9CLeDmjurLzPa74f7n26saLQya58tp+kGHT6nRZ2qsuzi3r1293cRi3meLy+0GMvTgCxlxmAAxxDj9iv5Gy+0aCeCkkF45+gfonZx+xH8Rmpg0hgMGKUxBJMC8z7dn5oBSLgWXGKqTRQQTbr9cmM2hdVrSV1WqchOmNL20woOnEy4w8WdDbSCslZ53p6zGWiPx9Bs13IDrai5Z4aBdqkE5WNAE/elxTlyFqMTJJPgKJOYbMdyAy3gCbmWMiESGYtJ6tKwH62O3Lq7vOW8qWfg8RIKXHOntwssob+1+MC93u63VaOOCcmStQvGjgP6XO7uX9SkZFv9NQAA&quot;"/>
    <we:property name="datasetId" value="&quot;bba41e98-562f-4274-b7ce-5e7ae90d44f5&quot;"/>
    <we:property name="pageName" value="&quot;ReportSection517565dde996a9ef2db1&quot;"/>
    <we:property name="reportUrl" value="&quot;/links/626lFjWzja?ctid=6ac7a1f4-5fb1-4153-bb4f-12d2020a1f7d&amp;bookmarkGuid=a5ca2e73-fac1-45c8-b950-3a5c3cb5d0e4&quot;"/>
    <we:property name="reportName" value="&quot;Dashboard&quot;"/>
    <we:property name="reportState" value="&quot;CONNECTED&quot;"/>
    <we:property name="pageDisplayName" value="&quot;Marketing View&quot;"/>
    <we:property name="backgroundColor" value="&quot;#EDF4EC&quot;"/>
    <we:property name="initialStateBookmark" value="&quot;H4sIAAAAAAAAA+1b3W/bNhD/VwK/7CUoSPFDZN/SNNhD1zVIi70MhXEkj45WWfIkOY1X5H/fSXKw1bVj120cFXUeYosi7+t3PB6P9KdRyOpZDovfYYqj56MXZflhCtWHk2R0OiqWbW/evHp9dvVq/PvZ6wtqLmdNVhb16PmnUQPVBJs/snoOeUuBGv98fzqCPL+ESfsUIa/xdDTDqi4LyLN/sO9Mr5pqjnenI7yd5WUFLcm3DTTYkr2h7vRMvPkzQRzBN9kNvkXf9K1XOCurZvmseKq0CgGt1WAxJsFxGlP3bzsxt/dvmXaCnZdFA1lBArRt0klhvPUyClQy8cJx1rbXWTHJl6r8N/bdYtbaq74G+iQ7ub+IY0vn7o4UlZppB1JFixJ86phMYzs2ZnmzZOcWF7ezimxIlu1pnZNFJmWVeeLT2arCujfNp9F5mc+n3beLz9rflvPK4xV21C+KJmsWRClk07HPmoxQaaW5rEoCpXtz3nZo267Lj+cVEscwes7u3lPLw3rmmcfqM0VHUySHaL8EaKBTZNYzavm278vQvcZOz0+j3zLSvaf9B+TzluwvL6DO/C8kEf29b+Xq4SeJ//ofpl33umPxnQ3x/q5nqp20mBrJItcBUmb9vtB7nToTUAhlvCBqzMRwYOip06wsAhbNF2qfEWIDgv8ljQjlx+JxPWCrPXov4BK5RqkdRgIwQSswGQ5yvyK1V0fw1pmkx88prQVXEBUB512CzOMB8Yuk+7ieVze4WApdrwk786oiVcaugiLUPxea+xmox9ajDFzIyBwI4yJwzfUgFtR32c84KR+0xTKa2mAAvAElhE+tlgzsvmuq4dz5KIWy1ivvRZJGs5VWg7eNK2+/pBaSiM54BQmt9ymgTWOyr2RCGpAUdThiiDykNgi31S/Pwg0Unhxl1SlfI9D8wF2ReIWLk2k/5Essygbyk6uV4PmVTuqhCp/rTA8VxdwXi06fl1l1n6cnpysiP7IuvWcHzrUACQRlcCGh7A23J1uHMP85TdXbk9W168c0/zpdevPbKBNLgdmq6JiIPokMBmH+s5vJSQN1gydXtNssJie+1WEfDCYwn+AAQNio0T0SQVuXKoeYSHCe9q9q/wipjEs0+kBxm3OlTGIT3DdCAlimdJIGyqu9AJ0kcXuEPHBWdgn+A0xIuTERjEgJiF+3TTr9ASN4Z6zza6iaATjx+kC+IUFZ+sDisTLNDaD32YukPbw2wvrUIzfOOJW6fWeAA0oPhAzOoQ08yjSyvTOhGKRwRiALkivPdHSCD202bd3j7DCPzqqsuZ5ik3V1mN8wNgeZXVfZ5Lrj9NZTz3Bx0yNz0Alx2jNvq6vtwxvqC01JgIqHLPn0dYjHkGUnfyOJ2m3QmJ49dvXqfSLlLLspm3fg8iGs9l8VKK/Kjwfcjp8u2Tway7Vw3ld4pOEKtfcaQEjGmOH7RlKlmUJpY+QROaBXRpuhRdIrcg96MY5lNfbXZdnq+U1hdWjpSSiLefM12QlfnXQHt/qT5SsPi7U8yEgtbciSqFIRgjQelJFDc+rvkR788H48mMXjsb12Qz2XHBNVGgRAlDyNVvsoBlE52MUdniDrWn9ud0z/qNNrqD5gWxKhqAhFgfleM/iY/u1s229KAb/iPNZJlkjGHXLFU0BjlFBDW8wuaeQ11DjOSw8bth4/w3p2iLxsna2frnq0RpjlUaVnXqgQok+SKCFxAQaXg32/guexULNToeYQhdojFGuhGGaB2TPAIGwMLGGWWSGi3V7IHcr68WS53jm1zqc4brLpXvfYjvu0HS3bO6m1jAcGXqGWaDR9mMGd3R1PGw62iB23m/8rwxG5G5K4De9NtaCP467zBz50eAjVFkVyKyhaPt3vFnoxqjLvvvW2IBlzGpv37/6eY7UgSbr3ayV4tqIljc9q0iyHWd16T/uTCWpqgSA9CLeDmjurLzPa74f7n26saLQya58tp+kGHT6nRZ2qsuzi3r1293cRi3meLy+0GMvTgCxlxmAAxxDj9iv5Gy+0aCeCkkF45+gfonZx+xH8Rmpg0hgMGKUxBJMC8z7dn5oBSLgWXGKqTRQQTbr9cmM2hdVrSV1WqchOmNL20woOnEy4w8WdDbSCslZ53p6zGWiPx9Bs13IDrai5Z4aBdqkE5WNAE/elxTlyFqMTJJPgKJOYbMdyAy3gCbmWMiESGYtJ6tKwH62O3Lq7vOW8qWfg8RIKXHOntwssob+1+MC93u63VaOOCcmStQvGjgP6XO7uX9SkZFv9NQAA&quot;"/>
    <we:property name="isFiltersActionButtonVisible" value="false"/>
    <we:property name="reportEmbeddedTime" value="&quot;2024-01-21T16:28:26.326Z&quot;"/>
    <we:property name="creatorTenantId" value="&quot;6ac7a1f4-5fb1-4153-bb4f-12d2020a1f7d&quot;"/>
    <we:property name="creatorUserId" value="&quot;10032001C0AD3DD1&quot;"/>
    <we:property name="creatorSessionId" value="&quot;eb26e582-c1fc-49f0-a70d-4b08f13d5d78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CEAFACF4-CD2E-48FB-BEC6-D32825AE2439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c9415946-a0ff-457c-8bc1-75013d4fdb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+1bW2/bOhL+K4Yf9rwEC17Ei/qW5hRnF70FSXGwwCIwhuTQ0alsGbLsJqfIf9+h5O6epnacVRLbRZKXSBQ1HM73zXCGlL8OQzGflXD9ASY4fDV8XVWfJ1B/Hojh0XC6avv48e3747O3ow/H799QczVrimo6H776OmygHmPzezFfQJkkUOO/L46GUJanME53Eco5Hg1nWM+rKZTFn9h1pkdNvcCboyFezcqqhiTyvIEGk9gldad7Gpv/XdKI4Jtiiefom671DGdV3azubdQiSMyEEBE980gN9M68e9qqub1/GrRV7KSaNlBMSYHUpliUFhULOcshOgvAZWqfF9NxuZrK/979dD1L9ppfAv0nO7k/aMQk5+aGJupcNKAsWiEU88ZFH0x6NxZlsxrOXb+5mtVkQ7JsJ+uELDKu6sLTOK2tapx3pvk6PKnKxaS9evNd+3m1qD2eYWwfTZuiuSZJoZiMfNEUhErS5rSuCJT2yUnqkNouqy8nNdKIYfiK3VxQy93zLAuP9XcTHU6QCJEuAjTQTmTWDZTGTc+r0D7Gdp5fh+8Kmnsn+3coF0nsL69hXvhfSCP6u0h6dfCTxn/8BdO2+7wd4pENcdHC5UXIHDARFdrcoQmq07wP9JppxV3kkvHAgaPMUOwYeuo0q6YBp80P0z4mxA4I/l/pjVB9mT4tA7bao2MBQ7DRglU8KJBWW+uzw0HuN6T2+gW8dSbp8BNcZEpIw5xCJjMw5IA7xC/S3EfzRb3E65XS8x/Dzj8Q6jByGKv6mTliH/N0uPIszxzyKLVGzhREZneJ6+Y15FPxHB3yTlt0iKHLUfOEFuQ8sKiM4X3X0zxlT05661FIJWMuO53ulNXgVeOqqx+lGSZs5BZkLmVwUStmVG/NNKWVWgXHSEEThdNKb+XlcVjC1BNRbpPyPQJ5B94Xibd4PZh0r/yIRdVAOTi7FTj/T5J68sTv50w3NcXb19ftfH4t6m85uji6pfITz2XFbAuMI63RPgew2kvj7EGY/4Rc9Wpwe936Oc2/bi6d+XOGIYKjkkpSaeWtIJc6CPMfL8eDBuYNDs6o0pyOBz7NoQ8GY1iM8QBA2DijDolMqMgzirYeouWMBXAPiJCZUhi0M8bbSGWMyLT2fSOkDyHknsrqTMbIUWUW876yjKaUPKBCCMJoAUKz7XzbcXZ3Cv4zjGlyIxIYsUbi+hriHW33h+O6aC4n2BSt7d9hbHYSpM6K8WU70rmnnuHNssNnp+HlqBs87S6lm4/UF5qKYJV9wmgL8skl1E1fR36BYi0UNxcbksuVz10/VY2wwcm6zFM5rwUPGZUMFAotUwH8oUWJf04otV/iJBl5FHBO3Av9osTBJS0P97Ynz132xNoNoK8q3NxLbfOIGaW0Rmsuxc+Tyh7tcS+lbC5HviIr1NNehA3VdNG88PVexu2oGriLhhsfBdVb3HOqgLdvxjx7qv6G07RbM6J7j+2R2gtbn9y+q11hY5hzClE4BOZyYGx7bN0xPd4Vk4JIMMJQJN1Hs28pzt7TgkfZSjoo3q7fUNoTb+8CvqMvZQZcodYyi8LLyAPm2xPaZx9vz0hpepAqhCXploqFpr5e71A/F30PKuzeZeZV9I0YLAQdNIKIQcpg1Qt9t5a4NBKOapj2O61/Iez9DNtRVGIUwoJUmbdS5C5w03+TUmSRO47aCm8EI96rwziq3PDdz+HtMexWo+MlFCW4oqSuD81yZsWyaj6BK+97ZMBve90jg73Ry86qL0/4MVVArkCymDslTC5tNOEBxxE6ZjxGqZ3mRlqjJXfuIBaQcyxJTwyD7vj9UY74unMOoxUGzkzIVQiZF0L0N5/NdOZza3IBqfpxxrvQN7hhyBBk0M4zUitCpsQu91YfENz2+DHIIZz1nFZzUrlZ4uBvgw+4aOr/FkBz3MtZw1aFvh07pFhVfhOdLttVJAG22pHacj50CNb/gGNIQXi/Jl+vxWPZ+fEXx90fwz0fL9lTYmCEo1UjWs0UkyILlivzgJXNoHdKRcq3IwCPhuUvleW9K/ZY1SN/WVXJ9iNHBVHYfzKeDPevv2bhg9O0nTttoF8ZvDnmPCb5H8HsnXs4bgGtsTlSepWFXLP4gLzZSxsUGhczl2kdKYvUbqu0YgK3P3hKslhQVNDaAIrnIleMsUz3laVQmtz7EBlPv7LwMbjtv7LZICvPJAoUEjTL0r5oDKG3rOiU8SI4lzshYg73qlo2yPJoBTPCikzHINGCzlk/Wa24dV8JV4tmPgOPpzDFNV8Lk48StzCsrjd9Mdz+YmvYDkK6FMlT7vlCR9qb/wC4gYJ/UzYAAA==&quot;"/>
    <we:property name="datasetId" value="&quot;bba41e98-562f-4274-b7ce-5e7ae90d44f5&quot;"/>
    <we:property name="pageName" value="&quot;ReportSection8f62d3e4222fec0ce8f6&quot;"/>
    <we:property name="reportUrl" value="&quot;/links/626lFjWzja?ctid=6ac7a1f4-5fb1-4153-bb4f-12d2020a1f7d&amp;bookmarkGuid=c9ca93f0-8ebb-4e9e-b186-f7b1122ad9c1&quot;"/>
    <we:property name="reportName" value="&quot;Dashboard&quot;"/>
    <we:property name="reportState" value="&quot;CONNECTED&quot;"/>
    <we:property name="pageDisplayName" value="&quot;CodeX Performance&quot;"/>
    <we:property name="backgroundColor" value="&quot;#EDF4EC&quot;"/>
    <we:property name="initialStateBookmark" value="&quot;H4sIAAAAAAAAA+1bW2/bOhL+K4Yf9rwEC17Ei/qW5hRnF70FSXGwwCIwhuTQ0alsGbLsJqfIf9+h5O6epnacVRLbRZKXSBQ1HM73zXCGlL8OQzGflXD9ASY4fDV8XVWfJ1B/Hojh0XC6avv48e3747O3ow/H799QczVrimo6H776OmygHmPzezFfQJkkUOO/L46GUJanME53Eco5Hg1nWM+rKZTFn9h1pkdNvcCboyFezcqqhiTyvIEGk9gldad7Gpv/XdKI4Jtiiefom671DGdV3azubdQiSMyEEBE980gN9M68e9qqub1/GrRV7KSaNlBMSYHUpliUFhULOcshOgvAZWqfF9NxuZrK/979dD1L9ppfAv0nO7k/aMQk5+aGJupcNKAsWiEU88ZFH0x6NxZlsxrOXb+5mtVkQ7JsJ+uELDKu6sLTOK2tapx3pvk6PKnKxaS9evNd+3m1qD2eYWwfTZuiuSZJoZiMfNEUhErS5rSuCJT2yUnqkNouqy8nNdKIYfiK3VxQy93zLAuP9XcTHU6QCJEuAjTQTmTWDZTGTc+r0D7Gdp5fh+8Kmnsn+3coF0nsL69hXvhfSCP6u0h6dfCTxn/8BdO2+7wd4pENcdHC5UXIHDARFdrcoQmq07wP9JppxV3kkvHAgaPMUOwYeuo0q6YBp80P0z4mxA4I/l/pjVB9mT4tA7bao2MBQ7DRglU8KJBWW+uzw0HuN6T2+gW8dSbp8BNcZEpIw5xCJjMw5IA7xC/S3EfzRb3E65XS8x/Dzj8Q6jByGKv6mTliH/N0uPIszxzyKLVGzhREZneJ6+Y15FPxHB3yTlt0iKHLUfOEFuQ8sKiM4X3X0zxlT05661FIJWMuO53ulNXgVeOqqx+lGSZs5BZkLmVwUStmVG/NNKWVWgXHSEEThdNKb+XlcVjC1BNRbpPyPQJ5B94Xibd4PZh0r/yIRdVAOTi7FTj/T5J68sTv50w3NcXb19ftfH4t6m85uji6pfITz2XFbAuMI63RPgew2kvj7EGY/4Rc9Wpwe936Oc2/bi6d+XOGIYKjkkpSaeWtIJc6CPMfL8eDBuYNDs6o0pyOBz7NoQ8GY1iM8QBA2DijDolMqMgzirYeouWMBXAPiJCZUhi0M8bbSGWMyLT2fSOkDyHknsrqTMbIUWUW876yjKaUPKBCCMJoAUKz7XzbcXZ3Cv4zjGlyIxIYsUbi+hriHW33h+O6aC4n2BSt7d9hbHYSpM6K8WU70rmnnuHNssNnp+HlqBs87S6lm4/UF5qKYJV9wmgL8skl1E1fR36BYi0UNxcbksuVz10/VY2wwcm6zFM5rwUPGZUMFAotUwH8oUWJf04otV/iJBl5FHBO3Av9osTBJS0P97Ynz132xNoNoK8q3NxLbfOIGaW0Rmsuxc+Tyh7tcS+lbC5HviIr1NNehA3VdNG88PVexu2oGriLhhsfBdVb3HOqgLdvxjx7qv6G07RbM6J7j+2R2gtbn9y+q11hY5hzClE4BOZyYGx7bN0xPd4Vk4JIMMJQJN1Hs28pzt7TgkfZSjoo3q7fUNoTb+8CvqMvZQZcodYyi8LLyAPm2xPaZx9vz0hpepAqhCXploqFpr5e71A/F30PKuzeZeZV9I0YLAQdNIKIQcpg1Qt9t5a4NBKOapj2O61/Iez9DNtRVGIUwoJUmbdS5C5w03+TUmSRO47aCm8EI96rwziq3PDdz+HtMexWo+MlFCW4oqSuD81yZsWyaj6BK+97ZMBve90jg73Ry86qL0/4MVVArkCymDslTC5tNOEBxxE6ZjxGqZ3mRlqjJXfuIBaQcyxJTwyD7vj9UY74unMOoxUGzkzIVQiZF0L0N5/NdOZza3IBqfpxxrvQN7hhyBBk0M4zUitCpsQu91YfENz2+DHIIZz1nFZzUrlZ4uBvgw+4aOr/FkBz3MtZw1aFvh07pFhVfhOdLttVJAG22pHacj50CNb/gGNIQXi/Jl+vxWPZ+fEXx90fwz0fL9lTYmCEo1UjWs0UkyILlivzgJXNoHdKRcq3IwCPhuUvleW9K/ZY1SN/WVXJ9iNHBVHYfzKeDPevv2bhg9O0nTttoF8ZvDnmPCb5H8HsnXs4bgGtsTlSepWFXLP4gLzZSxsUGhczl2kdKYvUbqu0YgK3P3hKslhQVNDaAIrnIleMsUz3laVQmtz7EBlPv7LwMbjtv7LZICvPJAoUEjTL0r5oDKG3rOiU8SI4lzshYg73qlo2yPJoBTPCikzHINGCzlk/Wa24dV8JV4tmPgOPpzDFNV8Lk48StzCsrjd9Mdz+YmvYDkK6FMlT7vlCR9qb/wC4gYJ/UzYAAA==&quot;"/>
    <we:property name="isFiltersActionButtonVisible" value="false"/>
    <we:property name="reportEmbeddedTime" value="&quot;2024-01-21T16:28:59.337Z&quot;"/>
    <we:property name="creatorTenantId" value="&quot;6ac7a1f4-5fb1-4153-bb4f-12d2020a1f7d&quot;"/>
    <we:property name="creatorUserId" value="&quot;10032001C0AD3DD1&quot;"/>
    <we:property name="creatorSessionId" value="&quot;236a2291-2478-4bee-b94a-b59e73ae260f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Agrawal</dc:creator>
  <cp:lastModifiedBy>Ayushi Agrawal</cp:lastModifiedBy>
  <cp:revision>1</cp:revision>
  <dcterms:created xsi:type="dcterms:W3CDTF">2024-01-21T16:25:22Z</dcterms:created>
  <dcterms:modified xsi:type="dcterms:W3CDTF">2024-01-21T16:31:55Z</dcterms:modified>
</cp:coreProperties>
</file>