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9881-1902-C7CB-174A-2DA8C7BA6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354F8-1D01-6087-2E85-190638817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0BCC6-5467-17EB-55B3-1389DCD6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6331-17BE-1DE8-B312-AB3E8910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5F62-A78A-0834-0A45-0A893B8E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FD6B-787E-1465-3FDD-9D4A7354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501C0-2023-1393-7676-54D69825C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E907-FB34-7E4E-1EDF-1F88E353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9C7D-E387-377C-DE91-33F15223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FF1B-F335-D144-8BAD-AB04D3E2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D20BE-E63A-EE97-583E-5A12B9485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DA96B-A54C-CC53-4BAD-863FCABF2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9E19-4995-1AE2-F036-33C29557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B15E-4843-E46C-D6B0-97AA8BFE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E291-9DDA-7999-044E-5A8CF50C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5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10C3-AEB4-B1F1-3100-D8CCE765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E35D-9FCD-8A40-C1AD-EE2A2B08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F3C9-B062-E88A-600F-1FB784E2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C3E5-D626-A22C-A71F-1972448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59CC-019F-063C-487F-AAE3F67C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FDDA-750A-F139-3183-2379AAEF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2B05-633D-49E5-7BFB-E1B4FCEA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4C50B-9926-2086-56BE-A0447CD6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F1C6-834B-57C0-E261-BC4681A1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BD5A-F3A0-D479-E2CE-EA9DBBBE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4C62-616C-A67A-7E6C-1E3B993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36C0-8C7A-EE30-4EB9-DBA27EE6C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4B72-B1F3-7E59-83BA-8EF308FFD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523E2-D423-4850-0DF9-79A71F38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D6E9-B261-1F70-5685-671D44B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8F5B-791B-E0D0-F569-EAB930EF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C7CA-1F8E-942A-BC61-A33436EA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22DE-AB8D-2C6B-2E39-FF516095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B30BC-D476-3AC4-5E8A-4BA01A848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BBD02-36D0-FBF1-8FE8-4B368765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862A-E28C-7ADC-919E-F42040A57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4A361-9D44-FB48-9F39-B8CCE66D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00A87-D3BC-F897-E574-9E5F0380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DE01B-EB39-C5AD-C0DD-27407FC4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6B7D-B236-B118-16EE-3DF0651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FA0E-7D8E-2556-92A6-DDDA0CD7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A604A-73B4-BCCB-238F-F372CE99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5892-58F9-7F8E-145A-3C44EA1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47B43-E611-8FBC-AD48-85D1153C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8A7B1-0704-E9E6-B85B-1C370104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F1C1-7C21-D6F3-4564-000C9176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0F00-7C09-7CDE-FBC7-89849260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A0BE-966C-BC00-8124-E61DE72D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2BCB9-CEDA-3807-0B8E-1E61066F7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5FBB-4460-8F5A-BFE0-905F5CDC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E2B15-27C8-6676-66B8-F032AA72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6C6B-E5DF-F899-CB09-4E6C2771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8FCD-33D7-FA2F-84F6-4066168B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B2FD6-73A8-CFC4-D442-CCA871427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AFCE8-0A02-6A97-52D6-79F38E5B9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12B96-0D9F-CAEF-225C-2CD8CFE8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EE63-59FE-2645-AD74-E7A8BB6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5D0EA-9162-4847-D4A0-576E2839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0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DCF88-C915-F416-7067-74DAF487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D3936-AE96-F833-50DF-FD70688A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2143-95EA-CEAE-9DD0-A59750C9F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DF5D-474B-4DF5-B82E-B80DCDB2B6C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47A51-2338-39BF-07AF-D025C9A57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CA40-6E1D-EEAD-A24C-C75E185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49C6-BD96-4F24-A9BC-2DAB6A341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A18AAAC7-05EE-7391-F5D6-DD4B608EDB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54640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A18AAAC7-05EE-7391-F5D6-DD4B608EDB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13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7AD83634-4D6A-CBFB-6EBD-C0B55DEE40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38066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7AD83634-4D6A-CBFB-6EBD-C0B55DEE40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85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B7857EB-74AB-4578-FBAB-446D0FBE2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61536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B7857EB-74AB-4578-FBAB-446D0FBE28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43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95DDDB6-F6AF-E0D7-EB68-3698CDEBC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06742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95DDDB6-F6AF-E0D7-EB68-3698CDEBC8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0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5EEB96C6-6455-3E83-C6E4-32276FA7B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7971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5EEB96C6-6455-3E83-C6E4-32276FA7B8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28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6C983EB1-7A89-8909-1AA0-D33F1636F5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39135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6C983EB1-7A89-8909-1AA0-D33F1636F5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20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939940A5-54CA-AFF9-32DE-DD8A4920B1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48897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939940A5-54CA-AFF9-32DE-DD8A4920B1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95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D6063DE6-F1CB-4E05-BCF4-5D0769734EB9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98a30bc7-55ae-4d0c-86d8-c206505eaecc/ReportSection?experience=power-bi&quot;"/>
    <we:property name="reportName" value="&quot;Dashboard&quot;"/>
    <we:property name="reportState" value="&quot;CONNECTED&quot;"/>
    <we:property name="embedUrl" value="&quot;/reportEmbed?reportId=98a30bc7-55ae-4d0c-86d8-c206505eaecc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Overview&quot;"/>
    <we:property name="datasetId" value="&quot;ba6f171f-5d8a-44c1-a866-c5f7f0089696&quot;"/>
    <we:property name="backgroundColor" value="&quot;#E6E6E6&quot;"/>
    <we:property name="bookmark" value="&quot;H4sIAAAAAAAAA+1cbW/bSA7+K4aBol+yh3l/6bc06eIO190tkl77YVEEnBkq0da2DFlO6y3634+SnNRJ7Dp1YkfpJgiQaCRRfEgOh+RQ+tJP+WQ8gNnvMMT+i/7Lovg4hPJjT/T3+qOrY0GDBsNjdFppBZCM9HRVMa7yYjTpv/jSr6A8xepdPpnCoCZIg39+2OvDYPAGTuujDAYT3OuPsZwUIxjkf2N7MZ2qyil+3evj5/GgKKEmeVxBhTXZc7qcjokV/i9JT4RY5ed4jLFqR49wXJTVxfFeP8sHFd1S3xpmrz6PS2LjywWaX5uT3DjmheMGExNSRCatoTur2bi+5oAefFqUeYTBJbma2rsLRsRe/9eyGDZ055JLdOWrUZVXs/ogH56kmvu9/tuGJPtKcnh/hiU29xwUo5S33BOBoqr/1IziZDIf/M/o6thkft9gOhzdvPq4mJYRjzD7dtCw9JUk+qYsSN4NW58QP/ZGBQ0TN+9gMG00RHRf54SQwNYY62G69vn7nhTP60s/fK1/PrTKWXjorZi5KZKVPO31z4pPByXSRan/gjdPnLRKbXR5Vc21XTS2Q7KsIB/NFW40OmY5hKCS8Vxwa6EeX24Tc33vp3MYRaxVeBXibwiTaYm3xfhfnJ3Mb5lcx/m2qGDQ+73oHRPK3vvifS+ewegUe89uQGct9Hx0OpjPj29oW3OimRYG+OpzPf3CXySRGtjXmo6yGaHWJiSJGJlj0ctO4P/faFrl9YxPvQMYQ6Q7es+2JwftMuEw0cxmluY5k0qYTsihtYPapxKuyRYFoCB4ltkAoEJUkFRynRDAQf2EwaBx8du0gMyjYMbSbPAoURnHre+EAP6IcTqmp8y2h91nNPs19zKqCIxpKT3vBPYjPMfRFLeHPEWveUAwigWruHeON/7/+9TwcxWKJdQCM9ForRAkc0K7hMGspTY5gzEu4UwElNIIybXypJfgotqcM8tFlmnDjWTKBceE8GKthq/GNdtYzYfDYW8220Sjk0EeKcpaBNofIsWT9T+nOGrjE8Iybp+W4+Qb3qv/bSdM20pEdimv9QFZzWiVD/G5IGX/wvQvQrxl7EXzexmnNbEa0aKLYYm0hkVq5ImNYSyP+17CJI81wZbcRbhNTP+1EIxdMnvvlvOh9d6GU5pBYbkKSUgWhWexA/a9Klq9q4E/Pn0t5BJt4CmFkeTikJTFVbSI6Dd1lUIar0nrwXrvTXIBUtix8s+KCgc3lq86au2S7g/pjlR8Gm1X/d+VRav9aG2WlMkMY4FbCreCtJ3Q2Fyms5Mm/X9S3VKhtDp01mc2ksPVXiQmKGiU61Pn7bvcQ5j1Gl3845S3Rhqt1jgk8BxlMDYFxuql0m3qd53ykqNlyHT0VnuFRqyllQ/hdAktMBg5yKhFsBiYYtbYTflCiGDAsYAxKBuFdBI7kc60yfyo6E3qok6YJ/WbWGqEMi3JGRg505SkQRYAAb1P6/OPlTmDswG4pPmN9Mc46RNf76R3mxE/69VxRYJlq+zeQ5YpVrO1XrWD6YTki+kllAdnUFZL8kyjQGSCInsQ3jvjrV0f7e4oX3+zf9R7fwf0Sw07kwKT8zZpQ5l65JG8TScA7x8e3UnXS9EaBzYQZMrXNXlFCo4U6wTai3LMvSNWRjlpg1AovOCWKcdSJxBfK7/eO3CPGAxaLuqyM9Ok6I6oev+cophT7B2RR6uRZ0V5F/SnMF226jun0YPDehNGRAAfW71vsuoHiRyzjKG0LPEYmAi6E6I8xgHxWW9kbJgOrvAS3iVQEZlnnKGRALwbUc4l3t+KUXV2f4AFz0wWPVNAQSwFsILFjY0l+SwxSQEwUKTEmEjkZjshvGvz7p7mGh2UCcuXswbOYV5e7IqKvWscbxVKm/lQLAkAIloXk+YMkN+iFv1ge473Y78PooBVeFo1GGuRCemBAnweffLWdCOIvBpKP2L53wAyt/8YQTlDTgcpq2LSzbdaN/FjzOhoTRY8s5rZqLQU3Sh9riuk3SI72y/z6myIVd6Y5WvMqu2Es83wUX561tA/jnQ+vTpvdbA121h8dvPIuvepPviDroCqIIXJTSy/Ud+StPH2E+BJ7M2W2NL63HzmzHZQXmWCu0wz7Y3EGJIIiXUjQlmovjxi33wVReuYgyBXmpFvFtZ5zwEhrHemu89CH7HUbwBpBY9CGSkzbZ1mjvsIoiPR+KK7eJwS/4agFbUNQUSjlfVMs8ASML0+iVpZIqb0UwtFJJLUQVFYE/R6xT2S8GMnZrRbPtYnl7vl5/tLyW55Wetjd24yb/aPHpyN/cOH52FtPrhrzcAgn9yGmy63mIzz86J6W7dFdmyRWhF5HxWfdtHUEI31oGUwjEfDgBvDN+7gDAoTF9KBE6JO9wWyO+zGZol+0BE5rTX3gaNa36n/PQv8d06LQRnPZq9J+kuyrsvzN09diPEdlHn77s28Y3GDZoV5o+Ulqf6qBtEFfvqHdHfv20B9eo6iv6rovK1p+WNtf0+LSCdDjbXucpCPcGlVZRtlgtv0T2q0nHOlmRFMRW/RW72po4LkNVdRKR3Q8aCY0N3YObve6IGj9OCGtKTRYzlbd230eOiyyAK0eXkkCC2tlY7yR4tkdLwj78pdNGFsqoduZOpXUbQipxTdASaGAZWj2S5MR/peFhp9HrfUbwCZl0myEAxyK0juCAo9uk5VpH4Ce7+JZG7zNsSMVjcWkwn1W1nCdPJVzMevgZWAWkVkWTCGGc8Uk1I7G73AzfOXxLhgOgCzTMjgPdOpG92kqzqduhBs3O9b4B1tDLkm8db4PGfokwZIUlvtWWJq/YuZK+JbSYaMOnGIKIR3tIa6OxiyyzDTkjMG3nGwLLrQjb6JVVVm/rTZvtFm+44LeRc54wYTO9wxgXhS/o63/BeUPX+ZygCnNVFEk6JkKLi3u+zjyQj6yZX3URaYnY+fjCnpJVc9fPBVsSvbaXfflk/FaFp1Jfe/RRX+DpPhR03sw7w/XvmYKeuYTAY8GA2dmxeTCqrphjuGT573abX7SVa7H5sr7fQOQSDnilvNleaGMaueYumfwcB2FUuXRTG8wWI9eBIHMNloTX5yL510L7fTdutWrOMOdfCOeRYCj97foi2tK27lAbtGnnzbU8DSTZnvOD2/8q0azy1K4SzFJ0FJHoXb8HWdhtyyT4sU02oyhohvYIRLPjFCMxBGCdP8/1WfGWm+lttvHkK85HVr1y1vmH8I7P+uBmdM3lcAAA==&quot;"/>
    <we:property name="initialStateBookmark" value="&quot;H4sIAAAAAAAAA+1cW2/bSg7+K4aBg77kLOZ+6Vua9mAXvSLptg+LIuDMUIlObcuQ5bTeov99KclJncSuUyd2lG6CAIlGEsWP5HBIDqVv/ZRPxgOYvYEh9p/2nxXF5yGUn3uiv9cfzcfevn35ev/w5fGb/dcvaLgYV3kxmvSffutXUJ5g9SGfTGFQU6DB/3za68Ng8A5O6qMMBhPc64+xnBQjGOT/xfZiOlWVU/y+18ev40FRQk3yqIIKa7JndDkd07P5PyQ9EWKVn+ERxqodPcRxUVbnx3v9LB9UdEt9a5i9+DouiY1v5+z/1ZzkxjEvHDeYmJAiMmkN3VnNxvU1B/Tgk6LMIwwuyNXUPpwzIvb6f5XFsKE7F1WiK1+Mqrya1Qf58DjV3O/13zck2XeSw8dTLLG556AYpbzlnggUVf2nZhQnk/ngv0aXxybz+wbT4ej61UfFtIx4iNmPg4al7yTRd2VB8m7Y+oL4uTcqaJi4+QCDaaMhovsqJ4QEtsZYD9O1Tz72pHhSX/rpe/3zqVXOwkNvxMx1kazkaa9/Wnw5KJEuSv2nvHnipFVqo8vLaq7torEdkmUF+WiucKPRMcshBJWM54JbC/X4cpuY63s/ncEoYq3CyxBfI0ymJd4U40ucHc9vmVzF+b6oYNB7U/SOCGXvY/GxF09hdIK9P65BZy30fHQymM+PH2hbc6KZFgb44ms9/cLfJJEa2PeajrIZodYmJIkYmWPRy07g//doWuX1jE+9AxhDpDt6f2xPDtplwmGimc0szXMmlTCdkENrB7VjJVyTLQpAQfAsswFAhaggqeQ6IYCD+gmDQePit2kBmUfBjKXZ4FGiMo5b3wkBvI1xOqanzLaH3Wc0+zX3MqoIjGkpPe8E9kM8w9EUt4c8Ra95QDCKBau4d443/v/n1PBrFYol1AIz0WitECRzQruEwaylNjmFMS7hTASU0gjJtfKkl+Ci2pwzy0WWacONZMoFx4TwYq2GL8c121jNh8NhbzbbRKOTQR4pyloE2h8ixZP1Pyc4auMTwjJun5bj5Afey/9tJ0zbSkR2Ia/1AVnNaJUP8YkgZf/J9J9CvGfsafN7Eac1sRrRoothibSGRWrkiY1hLI/7nsEkjzXBltx5uE1M/70QjF0we+eW86n13oY7rSgsVyEJyaLwLHbAvldFq7c18Ienr4Vcog08pTCSXBySsriKFhH9pq5SSOM1aT1Y771JLkAKO1b+aVHh4NryVUetXdL9c7ojFV9G21X/T2XRaj9amyVlMsNY4JbCrSBtJzQ2l+nsuEn/H1W3VCitDp31mY3kcLUXiQkKGuX61Hn7Lvc5zHqNLv7vlLdGGq3WOCTwHGUwNgXG6qXSbep3nfKSo2XIdPRWe4VGrKWVD+FkCS0wGDnIqEWwGJhi1thN+UKIYMCxgDEoG4V0EjuRzrTJ/KjoTeqiTpgn9ZtYaoQyLckZGDnTlKRBFgABvU/r84+VOYOzAbik+Y30xzjpE1/vpHebEf/Rq+OKBMtW2b37LFOsZmu9agfTCckX0zMoD06hrJbkmUaByARF9iC8d8Zbuz7a3VG+/m7/sPfxFuiXGnYmBSbnbdKGMvXII3mbTgDef354K10vRWsc2ECQKV/X5BUpOFKsE2jPyzF3jlgZ5aQNQqHwglumHEudQHyl/HrnwD1iMGi5qMvOTJOiO6Lq/TOKYk6wd0gerUaeFeVt0J/AdNmq75xGDw7rTRgRAXxs9b7Jqh8kcswyhtKyxGNgIuhOiPIIB8RnvZGxYTq4wkt4l0BFZJ5xhkYC8G5EORd4Xxej6vTuAAuemSx6poCCWApgBYsbG0vyWWKSAmCgSIkxkcjNdkJ4V+bdHc01OigTls9mDZzneXm+Kyr2rnC8VSht5kOxJACIaF1MmjNAfoNa9L3tOd6N/d6LAlbhadVgrEUmpAcK8Hn0yVvTjSDycij9gOV/Dcjc/mME5Qw5HaSsikk332rdxI8xo6M1WfDMamaj0lJ0o/S5rpB2g+xsv8yr0yFWeWOWrzCrthPONsOH+clpQ/8o0vn04qzVwdZsY/HZzSPr3qf64C1dAVVBCpObWH6jviVp480nwKPYmy2xpfW5+cyZ7aC8ygR3mWbaG4kxJBES60aEslB9ecC++TKK1jEHQa40I98srPOeA0JY70x3n4U+YKlfA9IKHoUyUmbaOs0c9xFER6LxRXfxMCX+A0ErahuCiEYr65lmgSVgen0StbJETOmnFopIJKmDorAm6PWKeyDhx07MaLd8rE8ud8vPz5eS3fKy1sfu3GTe7R/eOxv7z++fh7X54K41A4N8chNuutxiMs7Piup93RbZsUVqReR9WHzZRVNDNNaDlsEwHg0DbgzfuIMzKExcSAdOiDrdF8husRubJfpBR+S01twHjmp9p/7PLPCfOS0GZTydvSLpL8m6Ls5fP3Uuxg9Q5u27N/OOxQ2aFeaNlhek+qsaRBf46T+nu3s/BurTcxT9VUXnbU3LX2v7e1xEOhlqrHWXg3yES6sq2ygT3KR/UqPlnCvNjGAqeove6k0dFSSvuYpK6YCOB8WE7sbO2dVGDxylezekJY0ey9m6baPHfZdFFqDNyyNBaGmtdJQ/WiSj4x15V+68CWNTPXQjU7+MohU5pegOMDEMqBzNdmE60vey0OjzsKV+Dci8TJKFYJBbQXJHUOjRdaoi9RvY+3Ukc5u3IWa0urGYTKjfyhKmk69iPnwNrATUKiLLgjHMeKaYlNrZ6AVunr8kxgXTAZhlQgbvmU7d6CZd1enUhWDjbt8C72hjyBWJt8bnOUOfNECS2mrPElPrX8xcEd9KMmTUiUNEIbyjNdTdwpBdhpmWnDHwjoNl0YVu9E2sqjLzx832jTbbd1zIO88ZN5jY4ZYJxKPyd7zlv6Ds+ctUBjitiSKaFCVDwb3dZR9PRtCPL72PssDsfPx4TEkvuerhva+KXdlOu/22fCpG06oruf8NqvC3mAy/amKf5v3xysdMWcdkMuDBaOjcvJhUUE033DF89LyPq91vstr92lxpp3cIAjlX3GquNDeMWfUYS/8OBrarWLosiuE1FuvB4ziAyUZr8qN76aR7uZm2W7diHXeog3fMsxB49P4GbWldcSv32DXy6NseA5ZuynzH6fmlb9V4blEKZyk+CUryKNyGr+s05JZ9WqSYVpMxRHwHI1zyiRGagTBKmOb/r/rMSPO13H7zEOIlr1u7bnjD/ENg/wMti/sKz1cAAA==&quot;"/>
    <we:property name="isFiltersActionButtonVisible" value="false"/>
    <we:property name="reportEmbeddedTime" value="&quot;2024-01-20T10:50:10.747Z&quot;"/>
    <we:property name="creatorTenantId" value="&quot;6ac7a1f4-5fb1-4153-bb4f-12d2020a1f7d&quot;"/>
    <we:property name="creatorUserId" value="&quot;10032001C0AD3DD1&quot;"/>
    <we:property name="creatorSessionId" value="&quot;da2d4e7e-f1a0-4c2d-b719-5228c9902c4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5CE7B63-0D41-4F9E-AE27-12AD739D9CEA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8a30bc7-55ae-4d0c-86d8-c206505eaecc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1W227bMAz9lUDA0BdjkC1f+9YFLTB0vaAt2oehCGSJSdwqlmHLWbIi/z5Kdm9LtmYdsA7D8hKLJg8PpUNad0QWTaX48pjPgOySD1rfznh9OwiIR8rednJyeLR3djg63jvaR7OuTKHLhuzeEcPrCZjLomm5sgho/HztEa7UKZ/Y1ZirBjxSQd3okqviK3TO+MrULaw8AotK6ZpbyHPDDVjYObrjGnP77xlm5MIUczgHYTrrGVS6Nv06onHEIpbnYUp5EtJMMhszLpRBGAuXL/cXVY3U7u5LOnAv/TilWZD6MUgasEBQlsQYaZaV9RkimYmuC8HVA5xFu7wnF3jkoNYzh9tvn0TP/dIUZmkXxWwkbUUeuXCQdIV7czWFGlzMUJey6CpCAG3snyUKTdMbP5bPbU0fp9pZue59rttawBmMHxeO0gp3+bTWeAaO1heA20Gp0YxsLrlq3akh7qcCK8RibY3WjL47VwMW7FjX65X9XXcH9iTpVmTWt+SHnDwy1V+GNaCTJLu+y9h0B+3O8uWjt/pxGsP9NbwoexGwxE9ynlM/yGOWURrRKLH2zTrZqIE/WTldeQ8s9uSclwLkGoUj4E1bw7YcDmE56kOa73lcaMPVaMgrLqzzW9M5gzmULbw5jxMh2gqzLAfv3pzL0GZQyo3KjXRcrxTlRPVD9rEVuvlDFHbDcMprY6d4foNNZHW/uh+wmOvmSav14l9uP3R+Qe12nngkYgAykWGa0DSMKQ1Bwv+m/Fub0tEZ2CsCiqz5JwQYRwlPRSLyPIrjIGOUct8C/bQKAwuT68XzGixaFo3TPGKZCHMqQ5YGwKLXo6UxftF8KsIUROLnqe/H+W+gMRkIX8Y+xEGYhhAzP3s9mhCC8zQIKPUpA7uBPHwRrZnyCtaxZJbReCz8PEhokgCNYhm8lpkDfLSQGeAF1T7o1jTYRnDKy+72VXWiKMD5Yc/wUloVu2d30dtwH3LXWeKSIJsiV7BtQCe41TfeI6W4cAsAAA==&quot;"/>
    <we:property name="datasetId" value="&quot;ba6f171f-5d8a-44c1-a866-c5f7f0089696&quot;"/>
    <we:property name="pageName" value="&quot;ReportSection5065353bb480a7409d33&quot;"/>
    <we:property name="reportUrl" value="&quot;/links/k03wQmiFlK?ctid=6ac7a1f4-5fb1-4153-bb4f-12d2020a1f7d&amp;bookmarkGuid=5d72e24b-c644-4f0e-b506-92f9195eaed6&quot;"/>
    <we:property name="reportName" value="&quot;Dashboard&quot;"/>
    <we:property name="reportState" value="&quot;CONNECTED&quot;"/>
    <we:property name="pageDisplayName" value="&quot;Weekly Trends&quot;"/>
    <we:property name="backgroundColor" value="&quot;#FFFFFF&quot;"/>
    <we:property name="initialStateBookmark" value="&quot;H4sIAAAAAAAAA+1W227bMAz9lUDA0BdjkC1f+9YFLTB0vaAt2oehCGSJSdwqlmHLWbIi/z5Kdm9LtmYdsA7D8hKLJg8PpUNad0QWTaX48pjPgOySD1rfznh9OwiIR8rednJyeLR3djg63jvaR7OuTKHLhuzeEcPrCZjLomm5sgho/HztEa7UKZ/Y1ZirBjxSQd3okqviK3TO+MrULaw8AotK6ZpbyHPDDVjYObrjGnP77xlm5MIUczgHYTrrGVS6Nv06onHEIpbnYUp5EtJMMhszLpRBGAuXL/cXVY3U7u5LOnAv/TilWZD6MUgasEBQlsQYaZaV9RkimYmuC8HVA5xFu7wnF3jkoNYzh9tvn0TP/dIUZmkXxWwkbUUeuXCQdIV7czWFGlzMUJey6CpCAG3snyUKTdMbP5bPbU0fp9pZue59rttawBmMHxeO0gp3+bTWeAaO1heA20Gp0YxsLrlq3akh7qcCK8RibY3WjL47VwMW7FjX65X9XXcH9iTpVmTWt+SHnDwy1V+GNaCTJLu+y9h0B+3O8uWjt/pxGsP9NbwoexGwxE9ynlM/yGOWURrRKLH2zTrZqIE/WTldeQ8s9uSclwLkGoUj4E1bw7YcDmE56kOa73lcaMPVaMgrLqzzW9M5gzmULbw5jxMh2gqzLAfv3pzL0GZQyo3KjXRcrxTlRPVD9rEVuvlDFHbDcMprY6d4foNNZHW/uh+wmOvmSav14l9uP3R+Qe12nngkYgAykWGa0DSMKQ1Bwv+m/Fub0tEZ2CsCiqz5JwQYRwlPRSLyPIrjIGOUct8C/bQKAwuT68XzGixaFo3TPGKZCHMqQ5YGwKLXo6UxftF8KsIUROLnqe/H+W+gMRkIX8Y+xEGYhhAzP3s9mhCC8zQIKPUpA7uBPHwRrZnyCtaxZJbReCz8PEhokgCNYhm8lpkDfLSQGeAF1T7o1jTYRnDKy+72VXWiKMD5Yc/wUloVu2d30dtwH3LXWeKSIJsiV7BtQCe41TfeI6W4cAsAAA==&quot;"/>
    <we:property name="isFiltersActionButtonVisible" value="false"/>
    <we:property name="reportEmbeddedTime" value="&quot;2024-01-20T10:51:52.135Z&quot;"/>
    <we:property name="creatorTenantId" value="&quot;6ac7a1f4-5fb1-4153-bb4f-12d2020a1f7d&quot;"/>
    <we:property name="creatorUserId" value="&quot;10032001C0AD3DD1&quot;"/>
    <we:property name="creatorSessionId" value="&quot;a9a7a63e-9e50-4773-800e-17e562b59b86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DD25F55-E603-4051-ABCA-8B6E4BDD669F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8a30bc7-55ae-4d0c-86d8-c206505eaecc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81XW2/bOgz+K4GAYS/B4Nhx7PQtvQwYurZB2tM9HBSFLDOtVkXyJDltTpH/fkjZ6S3tabeDLc1LJIr8+JGiJeqWldJVii8O+QzYFts25mrG7VUnZl2mW9nR0f7BaLJ/fjg62EOxqbw02rGtW+a5vQB/Kl3NFSGg8O+zLuNKjfkFzaZcOeiyCqwzmiv5DzTKuORtDcsug5tKGcsJ8thzDwQ7R3Wco+/epwQ9cuHlHI5B+EY6gcpY386HIFIOSRTFcV8k/aw3yFK0mUrlEYbgisXeTWWR2u0qpM9hsTfIo2Gc9wZQRnESiyjJBmjpFxXp7CCZC2Ol4OoOjtBOV+TiLvtszSzgtukrUXNPe+kXNJGz85Ii6rKTABktMTffLsFCsNkxupRNRAhgPP0RUXCuFX7Rj2WutVP1TK9rH5vaCpjA9H4SKC0xy2NrcA8CrWuAq442KEY2p1zVYdcQ96vECDFYipHEqPvxWyeJP5Lq2ZJ+Z82GPXD6JjLrKXmRU5ddmusdC6hUsq1e8OiajQ57+frWU/2EGsP8ei51WwT5NMvyop9FeZzzLOsNi0KQ/Pk6ebYG/m/kl8YDVv6T2Kt2eB5q82kGomX3js2onHMtoFyjcgDc1RbeymUfFuetyRqbCcxB15vnMcIzAI+QzgRPBn3hNs7nSIi6Qi+LzoeNczkxnqsOHdXvIjVYMuPRZOM0Rrub5zABvONcuMxeqZM/cbIIUth0Sna3J4ebJ3H8Hkj89Q5I7JAHpd5NiTY+nivTcPPjAafalvH+Ym+6KVbJufEnvFDUYZniO/YEdI2jmbEl2O1FuMl3pV31jdiw7f3+e5PaqqZhxeXvD1sXc/0TDdwvdA5td8a1WzXTjT9rVBg1DJCeQrKqWftRg12gy7B+7+rTY2y0kQ5pK1452h3q3VFUQiCJefnNgZH7sdR65Zuq9CXmdyX1h0k/KOWf40vAL3B9DIJK1jTvhFUUq/5d10pRAVAF9KfDtMjzdACRiAbFkEcRmfznt+QuefXkMyKsIuXptDedgsjzZJjmvM9fx/Jw4wtzs46WpCWkIutFkUgHXPQHSRT/KloAvJewGeBLlAam9q7iAsZcN8+stpgkBL3wfZSU0jAOL7pnHj7h3cqCE2Qj6Yx5o0HYheXyX/xRorxZDwAA&quot;"/>
    <we:property name="datasetId" value="&quot;ba6f171f-5d8a-44c1-a866-c5f7f0089696&quot;"/>
    <we:property name="pageName" value="&quot;ReportSection9ec5ae300224c3471675&quot;"/>
    <we:property name="reportUrl" value="&quot;/links/k03wQmiFlK?ctid=6ac7a1f4-5fb1-4153-bb4f-12d2020a1f7d&amp;bookmarkGuid=37b39242-26c2-4dae-86aa-ea7f90d14629&quot;"/>
    <we:property name="reportName" value="&quot;Dashboard&quot;"/>
    <we:property name="reportState" value="&quot;CONNECTED&quot;"/>
    <we:property name="pageDisplayName" value="&quot;Property by key metrics&quot;"/>
    <we:property name="backgroundColor" value="&quot;#FFFFFF&quot;"/>
    <we:property name="initialStateBookmark" value="&quot;H4sIAAAAAAAAA81XW2/bOgz+K4GAYS/B4Nhx7PQtvQwYurZB2tM9HBSFLDOtVkXyJDltTpH/fkjZ6S3tabeDLc1LJIr8+JGiJeqWldJVii8O+QzYFts25mrG7VUnZl2mW9nR0f7BaLJ/fjg62EOxqbw02rGtW+a5vQB/Kl3NFSGg8O+zLuNKjfkFzaZcOeiyCqwzmiv5DzTKuORtDcsug5tKGcsJ8thzDwQ7R3Wco+/epwQ9cuHlHI5B+EY6gcpY386HIFIOSRTFcV8k/aw3yFK0mUrlEYbgisXeTWWR2u0qpM9hsTfIo2Gc9wZQRnESiyjJBmjpFxXp7CCZC2Ol4OoOjtBOV+TiLvtszSzgtukrUXNPe+kXNJGz85Ii6rKTABktMTffLsFCsNkxupRNRAhgPP0RUXCuFX7Rj2WutVP1TK9rH5vaCpjA9H4SKC0xy2NrcA8CrWuAq442KEY2p1zVYdcQ96vECDFYipHEqPvxWyeJP5Lq2ZJ+Z82GPXD6JjLrKXmRU5ddmusdC6hUsq1e8OiajQ57+frWU/2EGsP8ei51WwT5NMvyop9FeZzzLOsNi0KQ/Pk6ebYG/m/kl8YDVv6T2Kt2eB5q82kGomX3js2onHMtoFyjcgDc1RbeymUfFuetyRqbCcxB15vnMcIzAI+QzgRPBn3hNs7nSIi6Qi+LzoeNczkxnqsOHdXvIjVYMuPRZOM0Rrub5zABvONcuMxeqZM/cbIIUth0Sna3J4ebJ3H8Hkj89Q5I7JAHpd5NiTY+nivTcPPjAafalvH+Ym+6KVbJufEnvFDUYZniO/YEdI2jmbEl2O1FuMl3pV31jdiw7f3+e5PaqqZhxeXvD1sXc/0TDdwvdA5td8a1WzXTjT9rVBg1DJCeQrKqWftRg12gy7B+7+rTY2y0kQ5pK1452h3q3VFUQiCJefnNgZH7sdR65Zuq9CXmdyX1h0k/KOWf40vAL3B9DIJK1jTvhFUUq/5d10pRAVAF9KfDtMjzdACRiAbFkEcRmfznt+QuefXkMyKsIuXptDedgsjzZJjmvM9fx/Jw4wtzs46WpCWkIutFkUgHXPQHSRT/KloAvJewGeBLlAam9q7iAsZcN8+stpgkBL3wfZSU0jAOL7pnHj7h3cqCE2Qj6Yx5o0HYheXyX/xRorxZDwAA&quot;"/>
    <we:property name="isFiltersActionButtonVisible" value="false"/>
    <we:property name="reportEmbeddedTime" value="&quot;2024-01-20T10:52:43.323Z&quot;"/>
    <we:property name="creatorTenantId" value="&quot;6ac7a1f4-5fb1-4153-bb4f-12d2020a1f7d&quot;"/>
    <we:property name="creatorUserId" value="&quot;10032001C0AD3DD1&quot;"/>
    <we:property name="creatorSessionId" value="&quot;d704019e-cc87-4543-9f91-382ca1e2f0b6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98311C-60D8-490D-9422-C1074846054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8a30bc7-55ae-4d0c-86d8-c206505eaecc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1Yy27bOBT9lYCbboQBRYl6ZJe4KTBI0wZJkS4GgcHHta1GFgWKTuMG/ve5pJRJWmeSwEXbReSNxavLw3NfBxBvia66thbrD2IJZJ8cGnO1FPZqj5GINIPt48fjk4Oz4+mHg5MjNJvWVabpyP4tccLOwV1U3UrUHgGN/1xGRNT1qZj71UzUHUSkBduZRtTVN+id8ZWzK9hEBG7a2ljhIc+dcOBhr9Ed13h2/FeCJwrlqms4B+V66xm0xrphHRd5SiHRknGRxVSWpaS4Z1bVDmE8nFwf3bQWqd3ehfQuvIyzgpasiDPQlCVM0STPcKdbt95ngmTmxlZK1P/BebSLO3IsIu+sWQbcIX0aPY8aV7m1X1TLqfYRReRTgKQbzM3nBVgIeyam0VUfEQIY5/88Uei6wfh3872tG/bVq2Wz7X1uVlbBGczuF4HSBrN8ag3WIND6CnC11xg0I5sLUa9C1RD3fYURYrA+Rm9G3zef9xL2xrtebvzvsi/Yg0NfRGY7Jf/LKSIL83ViAZ002Y/DiV1f6FDL50vv+yf0GObXiaoZmiBOCp5nIHJVqkKWWcpo6e2P98mjPfAzkc+wh6cSp6tq5t2P4Q/2KQ6imxm73MoD3US/gJOvxsI4qLcIKe/wFIkDfS0aBXqLwQmIbmXhpRSOYT0dtmyR+GScqPcOH+bsj+akP+PpvPwOIu3wOA1its0mjAymrB609n4iehki2jQrN1kI67yayy84TL7/cZuxGuzhOozA28reCS4q3dFvq7KXpV7w0evLg9Gf3BXgxSK48/R5tYsIz3QsWMohS4uSUaELxUfJGCVjlIxXIBnPdnqvEYWelZxDSSEDKgpNy0KNGjFqxKgRr1sj7qva64SmM0khLrhIWKwAP1Q4HXVi1IlRJ161TvyYzOHDQ5aUzlRCcyEkABMKglg8mdZuIVr4PqMei2kZQ64U5QUvykIyJvmzWA5unDQ322ixAJqnyI4XQiacsYynu6MB50pmssw1VTkkRZYL2B1NxKBzyVId42dbCkma5+XuaClIncUZhTxmVIGgPE12RQuA9xayBDsPgZqV61qs7qlo+jvBoR8qCH44wKLRfqzCc7h+fOSWLlyyknAIsqlkDS/d0Dfc5l8jlXQ5BhYAAA==&quot;"/>
    <we:property name="datasetId" value="&quot;ba6f171f-5d8a-44c1-a866-c5f7f0089696&quot;"/>
    <we:property name="pageName" value="&quot;ReportSection18740e3db25a610b99b0&quot;"/>
    <we:property name="reportUrl" value="&quot;/links/k03wQmiFlK?ctid=6ac7a1f4-5fb1-4153-bb4f-12d2020a1f7d&amp;bookmarkGuid=6f0d2780-e8ba-4738-89e5-ab69323bfd17&quot;"/>
    <we:property name="reportName" value="&quot;Dashboard&quot;"/>
    <we:property name="reportState" value="&quot;CONNECTED&quot;"/>
    <we:property name="pageDisplayName" value="&quot;Total Bookings across Platforms&quot;"/>
    <we:property name="backgroundColor" value="&quot;#FFFFFF&quot;"/>
    <we:property name="initialStateBookmark" value="&quot;H4sIAAAAAAAAA+1Yy27bOBT9lYCbboQBRYl6ZJe4KTBI0wZJkS4GgcHHta1GFgWKTuMG/ve5pJRJWmeSwEXbReSNxavLw3NfBxBvia66thbrD2IJZJ8cGnO1FPZqj5GINIPt48fjk4Oz4+mHg5MjNJvWVabpyP4tccLOwV1U3UrUHgGN/1xGRNT1qZj71UzUHUSkBduZRtTVN+id8ZWzK9hEBG7a2ljhIc+dcOBhr9Ed13h2/FeCJwrlqms4B+V66xm0xrphHRd5SiHRknGRxVSWpaS4Z1bVDmE8nFwf3bQWqd3ehfQuvIyzgpasiDPQlCVM0STPcKdbt95ngmTmxlZK1P/BebSLO3IsIu+sWQbcIX0aPY8aV7m1X1TLqfYRReRTgKQbzM3nBVgIeyam0VUfEQIY5/88Uei6wfh3872tG/bVq2Wz7X1uVlbBGczuF4HSBrN8ag3WIND6CnC11xg0I5sLUa9C1RD3fYURYrA+Rm9G3zef9xL2xrtebvzvsi/Yg0NfRGY7Jf/LKSIL83ViAZ002Y/DiV1f6FDL50vv+yf0GObXiaoZmiBOCp5nIHJVqkKWWcpo6e2P98mjPfAzkc+wh6cSp6tq5t2P4Q/2KQ6imxm73MoD3US/gJOvxsI4qLcIKe/wFIkDfS0aBXqLwQmIbmXhpRSOYT0dtmyR+GScqPcOH+bsj+akP+PpvPwOIu3wOA1its0mjAymrB609n4iehki2jQrN1kI67yayy84TL7/cZuxGuzhOozA28reCS4q3dFvq7KXpV7w0evLg9Gf3BXgxSK48/R5tYsIz3QsWMohS4uSUaELxUfJGCVjlIxXIBnPdnqvEYWelZxDSSEDKgpNy0KNGjFqxKgRr1sj7qva64SmM0khLrhIWKwAP1Q4HXVi1IlRJ161TvyYzOHDQ5aUzlRCcyEkABMKglg8mdZuIVr4PqMei2kZQ64U5QUvykIyJvmzWA5unDQ322ixAJqnyI4XQiacsYynu6MB50pmssw1VTkkRZYL2B1NxKBzyVId42dbCkma5+XuaClIncUZhTxmVIGgPE12RQuA9xayBDsPgZqV61qs7qlo+jvBoR8qCH44wKLRfqzCc7h+fOSWLlyyknAIsqlkDS/d0Dfc5l8jlXQ5BhYAAA==&quot;"/>
    <we:property name="isFiltersActionButtonVisible" value="false"/>
    <we:property name="reportEmbeddedTime" value="&quot;2024-01-20T10:52:50.546Z&quot;"/>
    <we:property name="creatorTenantId" value="&quot;6ac7a1f4-5fb1-4153-bb4f-12d2020a1f7d&quot;"/>
    <we:property name="creatorUserId" value="&quot;10032001C0AD3DD1&quot;"/>
    <we:property name="creatorSessionId" value="&quot;7f3ed2e8-3351-4eb0-ab2b-4d3bd015f82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C6D3318-1A95-4F01-A3B1-A72AA0948DA3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8a30bc7-55ae-4d0c-86d8-c206505eaecc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+1a227bOBD9FUPAoi/GghQlXvrWpim6aNMGySJ9WBTBkBzFamXJkOQ03iD/vkPJudVJnbXR1jWchySkyOGcMzzkjKDLyOfNpIDZexhj9Dx6WVVfxlB/GcTRMCrnfR8+vD14cfT29P2Lg33qriZtXpVN9PwyaqE+w/Ykb6ZQBAvU+c+nYQRFcQhnoZVB0eAwmmDdVCUU+b/YD6ZHbT3Fq2GEF5OiqiGYPG6hxWD2nIZTm9bmfwpaEVybn+MxurbvPcJJVbfzdipRZSlXTAiN2qRxYj3NyfKiJTPBnJ3tX0xqcu3yGtLr7iGXmplYc4mexSJ2TChJM9vZJIzZI2fOqjp3UNyYC9ZOrp2Lh9Hruhp3duf0hYX3yzZvZ6GRj099QDSM/u5Msivi5uMIa+zm7FWlz3tEZKBqw5/gKDbNvPOv8n5fM59XTMfl4ujjalo7PMLsttG5dEUsH9YVxaBz6yvil0FZUTd5cwLFtIsa2X2XE0ICGzCGbhr77ONAxM/C0E9X4edTH7A7iz7JmUVKHvVpGI2qr3s10iAfPefdik0f6C6Wy0Mf9k+3x4jfFvJyvgky0MYzm3llEiMxTrkRXf+D+2S+B174cygdhrDeh32A0ExrfCrutzg7nU9pvsV+hOdYTnFA7UGQX16eDV5CeQYkC1xghPWM0KBiLqVbwP0uixzUweHKfiaWAjCaUNUe65ezDturvL5WEm3h/V+Fi4DQBKl8xtJUCSG15sYyLeXGhuVgOraQb1lMbkD1AeEskZnKBGmKaecNJD7d2IC8mRGFYMFvWUzu4urDkvHEeY8MktgB/TYpw40Ni8ditG0yucbUh8PKVHHw1ijNmU1Tgz5ZGo77GcW69+ioarFYcN2FAYvMD3/qnvjg3HRCq8wGf3zXl+8R8iYnBdRuNHtHwSgWvbp5vvjo2pMTqPM+sZwnQyskKfPE7sZUdA/oeDwezHq+7/gTvaLZg9uO8HiOIjqgpGS0ijTq3Nqq3BtB3X6rkD49Jrc+30mU5tz2utlyMkNySpq0IJXOhGVCCqOkUon/PTS508EvOqj2wgpF0SF68KzayXJtWQqIPd2WThqfWMmYswnbyXLDQ/drZTnPv3Z6/BF6THiCHK1mEDOOScqZc8GX79La4kVrq4v7lAZrqddKMScFxsAcA05V4+rW6NIWWaYt5yJmVhhhDVvDN61k5lPGMJWUCxjJVLLUWjOCCS7aItYs2DTjwgtprVJSq9U9cxCqOZligoxKBx6oW9Uz67ShQoRrHjNpZAxcrcFZDHQ8Y2wUaCFk4rU3ZlXPpJbccSd8gvSfYiZ+AspHPcMMCCRKC9w76bwCvzy9+xmn1X6Rk/TWOLM2pOr9Fkdf6QLLEkeJNbPGaekt03Yz3pse1jjOp+MtIH4RSU+9Zj72iA50DIJ5Z51anjn9JOqb3CMNhWI7+H8ITh8Ep31mU2aM9amWKFJuNiMIxy2UngjcggA8AKUn32iWcBDapJLzWPE4sWtkF0xZldC1YZmjO4SB13p55vPI3ZbGxkOitTUmlglLPBPrVTVbnntuakHxtGrv/5ecdVWNF9wInaeugKbZlTY/orRR1mUsEVnK0sTbUJjwzTirdy/E1zggdsL8jcPaCxOURCms5ZJKe56CSdTyImInhk19K77T5lbssl6bTmkWPo5yaawYsMQab1fPsXXKmfTcp97rWMeojVn+zu1Rax51ElsBdHZgrDVACnxVa53B255ojPVZF49q2jYTcHgIZf9h3qQnN8duHG1qqk7Qz//vvgF84FO57kvHqFuEvMltgU+d0Afi6j8QQG0giykAAA==&quot;"/>
    <we:property name="datasetId" value="&quot;ba6f171f-5d8a-44c1-a866-c5f7f0089696&quot;"/>
    <we:property name="pageName" value="&quot;ReportSection56e7f5170338e89524bd&quot;"/>
    <we:property name="reportUrl" value="&quot;/links/k03wQmiFlK?ctid=6ac7a1f4-5fb1-4153-bb4f-12d2020a1f7d&amp;bookmarkGuid=a8551c1e-cb4e-4c40-9713-64d53c2b5ef5&quot;"/>
    <we:property name="reportName" value="&quot;Dashboard&quot;"/>
    <we:property name="reportState" value="&quot;CONNECTED&quot;"/>
    <we:property name="pageDisplayName" value="&quot;City and Room Class Analytics&quot;"/>
    <we:property name="backgroundColor" value="&quot;#FFFFFF&quot;"/>
    <we:property name="initialStateBookmark" value="&quot;H4sIAAAAAAAAA+1a227bOBD9FUPAoi/GghQlXvrWpim6aNMGySJ9WBTBkBzFamXJkOQ03iD/vkPJudVJnbXR1jWchySkyOGcMzzkjKDLyOfNpIDZexhj9Dx6WVVfxlB/GcTRMCrnfR8+vD14cfT29P2Lg33qriZtXpVN9PwyaqE+w/Ykb6ZQBAvU+c+nYQRFcQhnoZVB0eAwmmDdVCUU+b/YD6ZHbT3Fq2GEF5OiqiGYPG6hxWD2nIZTm9bmfwpaEVybn+MxurbvPcJJVbfzdipRZSlXTAiN2qRxYj3NyfKiJTPBnJ3tX0xqcu3yGtLr7iGXmplYc4mexSJ2TChJM9vZJIzZI2fOqjp3UNyYC9ZOrp2Lh9Hruhp3duf0hYX3yzZvZ6GRj099QDSM/u5Msivi5uMIa+zm7FWlz3tEZKBqw5/gKDbNvPOv8n5fM59XTMfl4ujjalo7PMLsttG5dEUsH9YVxaBz6yvil0FZUTd5cwLFtIsa2X2XE0ICGzCGbhr77ONAxM/C0E9X4edTH7A7iz7JmUVKHvVpGI2qr3s10iAfPefdik0f6C6Wy0Mf9k+3x4jfFvJyvgky0MYzm3llEiMxTrkRXf+D+2S+B174cygdhrDeh32A0ExrfCrutzg7nU9pvsV+hOdYTnFA7UGQX16eDV5CeQYkC1xghPWM0KBiLqVbwP0uixzUweHKfiaWAjCaUNUe65ezDturvL5WEm3h/V+Fi4DQBKl8xtJUCSG15sYyLeXGhuVgOraQb1lMbkD1AeEskZnKBGmKaecNJD7d2IC8mRGFYMFvWUzu4urDkvHEeY8MktgB/TYpw40Ni8ditG0yucbUh8PKVHHw1ijNmU1Tgz5ZGo77GcW69+ioarFYcN2FAYvMD3/qnvjg3HRCq8wGf3zXl+8R8iYnBdRuNHtHwSgWvbp5vvjo2pMTqPM+sZwnQyskKfPE7sZUdA/oeDwezHq+7/gTvaLZg9uO8HiOIjqgpGS0ijTq3Nqq3BtB3X6rkD49Jrc+30mU5tz2utlyMkNySpq0IJXOhGVCCqOkUon/PTS508EvOqj2wgpF0SF68KzayXJtWQqIPd2WThqfWMmYswnbyXLDQ/drZTnPv3Z6/BF6THiCHK1mEDOOScqZc8GX79La4kVrq4v7lAZrqddKMScFxsAcA05V4+rW6NIWWaYt5yJmVhhhDVvDN61k5lPGMJWUCxjJVLLUWjOCCS7aItYs2DTjwgtprVJSq9U9cxCqOZligoxKBx6oW9Uz67ShQoRrHjNpZAxcrcFZDHQ8Y2wUaCFk4rU3ZlXPpJbccSd8gvSfYiZ+AspHPcMMCCRKC9w76bwCvzy9+xmn1X6Rk/TWOLM2pOr9Fkdf6QLLEkeJNbPGaekt03Yz3pse1jjOp+MtIH4RSU+9Zj72iA50DIJ5Z51anjn9JOqb3CMNhWI7+H8ITh8Ep31mU2aM9amWKFJuNiMIxy2UngjcggA8AKUn32iWcBDapJLzWPE4sWtkF0xZldC1YZmjO4SB13p55vPI3ZbGxkOitTUmlglLPBPrVTVbnntuakHxtGrv/5ecdVWNF9wInaeugKbZlTY/orRR1mUsEVnK0sTbUJjwzTirdy/E1zggdsL8jcPaCxOURCms5ZJKe56CSdTyImInhk19K77T5lbssl6bTmkWPo5yaawYsMQab1fPsXXKmfTcp97rWMeojVn+zu1Rax51ElsBdHZgrDVACnxVa53B255ojPVZF49q2jYTcHgIZf9h3qQnN8duHG1qqk7Qz//vvgF84FO57kvHqFuEvMltgU+d0Afi6j8QQG0giykAAA==&quot;"/>
    <we:property name="isFiltersActionButtonVisible" value="false"/>
    <we:property name="reportEmbeddedTime" value="&quot;2024-01-20T10:54:14.551Z&quot;"/>
    <we:property name="creatorTenantId" value="&quot;6ac7a1f4-5fb1-4153-bb4f-12d2020a1f7d&quot;"/>
    <we:property name="creatorUserId" value="&quot;10032001C0AD3DD1&quot;"/>
    <we:property name="creatorSessionId" value="&quot;ee26c6b2-5fe9-426f-a676-0c8e9b4d8c8c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4F8DC17F-D4C0-458B-948F-5C957F9B8BD8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8a30bc7-55ae-4d0c-86d8-c206505eaecc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51US0/cMBD+K8gXLlHl2HEe3CgCqaI8BBUcKoT8mCwuSRwlXtgt2v/esRNKK0CL8CWZ8cw337z8RIwd+0auT2ULZI98de6+lcP9DiMJ6Wbd2dnxyf7F8e3p/skhql3vretGsvdEvBwW4K/suJRNQEDlz5uEyKY5l4sg1bIZISE9DKPrZGN/w2SMV35YwiYhsOobN8gAeemlhwD7gOYoY+z0C8eIUnv7AJeg/aS9gN4NfpZFWVRCMFVRPJqXqswV+tS28QgT4NT6cNUPSO3pOaWjeJnmJa1YmeZgKONMU17k6OnXfbA5QDILN1gtm79wAe3qmRxLyNHg2og7l8+g5WHnrV8Hwba3JmSUkB8Rkm6wNtd3MED0OXCdsVNGCOB8+ASiMI6z8lv3v26c/Zpl2722vnTLQcMF1C9CpLTBKp8PDnsQaT0C3O90DtXI5ko2y9g1xP1uMUNMNuQY1Gi7e73D2W4wvdmEczM17J+gHyLzuiTvckrInXs8GACNDNlLY8RxanTs5fbWh/mJM4b19dJ28xDUQtfacJ5KnjFKs5IaGvSj7RbNPJUvvlPDiG1xjMPIq18YMeBsAsVK11ld5SxXwhSCGZ1r/lmsVIncCCYqxpASp1pm2Wex8iKDmpdFXlHkplNdiGIrloeVV271RpasKiHPGTWyqrgAyfj2LN9FU5kyjNdU5bh2KjeppNvr/y5azWRR8pSaUgklaGpAq61o453s36oay3ilRCbKTGaiqGhVpJ9lFgFfNKQFfCDDj1v6sZcazmU3bX8/Tb+FaIdLJTsTRj7+x4fmjX2MzymJQZCNVQ181CHsLp4/Ow+VufAFAAA=&quot;"/>
    <we:property name="datasetId" value="&quot;ba6f171f-5d8a-44c1-a866-c5f7f0089696&quot;"/>
    <we:property name="pageName" value="&quot;ReportSection5879552b90000c38b86b&quot;"/>
    <we:property name="reportUrl" value="&quot;/links/k03wQmiFlK?ctid=6ac7a1f4-5fb1-4153-bb4f-12d2020a1f7d&amp;bookmarkGuid=1d153dc7-a6cc-4ad9-a4d1-9c008af6047e&quot;"/>
    <we:property name="reportName" value="&quot;Dashboard&quot;"/>
    <we:property name="reportState" value="&quot;CONNECTED&quot;"/>
    <we:property name="pageDisplayName" value="&quot;WEEKDAYS v/s WEEKENDS&quot;"/>
    <we:property name="backgroundColor" value="&quot;#FFFFFF&quot;"/>
    <we:property name="initialStateBookmark" value="&quot;H4sIAAAAAAAAA51US0/cMBD+K8gXLlHl2HEe3CgCqaI8BBUcKoT8mCwuSRwlXtgt2v/esRNKK0CL8CWZ8cw337z8RIwd+0auT2ULZI98de6+lcP9DiMJ6Wbd2dnxyf7F8e3p/skhql3vretGsvdEvBwW4K/suJRNQEDlz5uEyKY5l4sg1bIZISE9DKPrZGN/w2SMV35YwiYhsOobN8gAeemlhwD7gOYoY+z0C8eIUnv7AJeg/aS9gN4NfpZFWVRCMFVRPJqXqswV+tS28QgT4NT6cNUPSO3pOaWjeJnmJa1YmeZgKONMU17k6OnXfbA5QDILN1gtm79wAe3qmRxLyNHg2og7l8+g5WHnrV8Hwba3JmSUkB8Rkm6wNtd3MED0OXCdsVNGCOB8+ASiMI6z8lv3v26c/Zpl2722vnTLQcMF1C9CpLTBKp8PDnsQaT0C3O90DtXI5ko2y9g1xP1uMUNMNuQY1Gi7e73D2W4wvdmEczM17J+gHyLzuiTvckrInXs8GACNDNlLY8RxanTs5fbWh/mJM4b19dJ28xDUQtfacJ5KnjFKs5IaGvSj7RbNPJUvvlPDiG1xjMPIq18YMeBsAsVK11ld5SxXwhSCGZ1r/lmsVIncCCYqxpASp1pm2Wex8iKDmpdFXlHkplNdiGIrloeVV271RpasKiHPGTWyqrgAyfj2LN9FU5kyjNdU5bh2KjeppNvr/y5azWRR8pSaUgklaGpAq61o453s36oay3ilRCbKTGaiqGhVpJ9lFgFfNKQFfCDDj1v6sZcazmU3bX8/Tb+FaIdLJTsTRj7+x4fmjX2MzymJQZCNVQ181CHsLp4/Ow+VufAFAAA=&quot;"/>
    <we:property name="isFiltersActionButtonVisible" value="false"/>
    <we:property name="reportEmbeddedTime" value="&quot;2024-01-20T10:55:37.747Z&quot;"/>
    <we:property name="creatorTenantId" value="&quot;6ac7a1f4-5fb1-4153-bb4f-12d2020a1f7d&quot;"/>
    <we:property name="creatorUserId" value="&quot;10032001C0AD3DD1&quot;"/>
    <we:property name="creatorSessionId" value="&quot;a855183c-b692-4c00-a8b9-3a292402b13f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3D10ED73-6DE3-438F-9342-90E27FB7761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98a30bc7-55ae-4d0c-86d8-c206505eaecc&amp;config=eyJjbHVzdGVyVXJsIjoiaHR0cHM6Ly9XQUJJLVVTLU5PUlRILUNFTlRSQUwtRS1QUklNQVJZLXJlZGlyZWN0LmFuYWx5c2lzLndpbmRvd3MubmV0IiwiZW1iZWRGZWF0dXJlcyI6eyJ1c2FnZU1ldHJpY3NWTmV4dCI6dHJ1ZSwiZGlzYWJsZUFuZ3VsYXJKU0Jvb3RzdHJhcFJlcG9ydEVtYmVkIjp0cnVlfX0%3D&amp;disableSensitivityBanner=true&quot;"/>
    <we:property name="bookmark" value="&quot;H4sIAAAAAAAAA8VW227bOBD9FYPAoi/GgqIkUsqbm6bYRZomcBbpwyIIRuQ4ZqMbJNqNGvjfdygpt7XbeA0s6heLw5nDM1fygRnb1jl0n6FAdsTeV9VdAc3dRLApK0fZ+fnp2Wx+evN5dnZC4qp2tipbdvTAHDS36K5su4LcI5Dw7+spgzy/gFu/WkDe4pTV2LRVCbn9joMybblmhZspw/s6rxrwkJcOHHrYNanTms4Ofg/pRNDOrvEStRukc6yrxo3rRQgmCsMkCzBIOTdpImKyWdjcEYyHy7qT+7ohag+PLn3sNwOZ8FQkgUTDRSg0D5UkS9fVXueYyNxWjdWQP8F5tKtHcmLKPjZV0eOO4TOkeVI66zq/sMWN8R5N2V89JN9QbL4sscHe5rgqjR08IoDK+T9PFNt2FP5Zvpa1o12+Kspt7ctq1Wic4+J50VPaUJQvmopy0NP6hng3KSsSE5sryFd91gj3kyUPyVnvoxeT7rsvk1C886rXG/+7HhL24tC9yGyH5IecpmxZfTtukJQMOwr6E9sh0X0u3069r5++xii+Dmw5FgFXIABTEJGSUiaZ4lp5+e462VkDrz3/w1K0Gr3sPuEa8+0IPO1vbz16fgWNHSp/zNYBURwr7wmKvQpsURSTrusVX/BhH8h68izw26MX7IyittxKBN9M9wrK/1sOL1nMzBpKjWaLwhlCu2r2DuYpdjejSftvHnNcX8zmv5zG7MOv53Cu9aqmU7rJbzu49F1qy9t8HO/PTThMPpZTHx4voXH+/si+Uvv6jts8jnY66OuLJh8rrNt/3P2HkvKTjOa55iY0yFHHcZAKrnQsPNBPvXB477Lq/rUPHk0FQbrQAjMC4hBHyij1Jpot6I7cxloojSFPeYShSEGGqFJzMFYglVlwyTXXNCZTjiAPxdIGTaIAo1hBaGQQx+ptXj+MWCYAVBzTnZvGRvIkCRQcjqal1jyOAsETrVGnqVT8cLRIKSEiHasgkqHUwkh8uzbaJdQ7opZxuQgjFCpIpJKU1uzwOusBnyWsQHp9+Y9q5doaNF5AOTwt6qHwLfZ6NBSgNGjG7/4Vs+Oy799qrD+E2Ngsx30Nhqba/AM2CqB3TQoAAA==&quot;"/>
    <we:property name="datasetId" value="&quot;ba6f171f-5d8a-44c1-a866-c5f7f0089696&quot;"/>
    <we:property name="pageName" value="&quot;ReportSectionf3ad4338b1e1900d9825&quot;"/>
    <we:property name="reportUrl" value="&quot;/links/k03wQmiFlK?ctid=6ac7a1f4-5fb1-4153-bb4f-12d2020a1f7d&amp;bookmarkGuid=9393cf97-cc07-4ebd-abca-cbbccf9f78fd&quot;"/>
    <we:property name="reportName" value="&quot;Dashboard&quot;"/>
    <we:property name="reportState" value="&quot;CONNECTED&quot;"/>
    <we:property name="pageDisplayName" value="&quot;Metrics Comparison&quot;"/>
    <we:property name="backgroundColor" value="&quot;#FFFFFF&quot;"/>
    <we:property name="initialStateBookmark" value="&quot;H4sIAAAAAAAAA8VW227bOBD9FYPAoi/GgqIkUsqbm6bYRZomcBbpwyIIRuQ4ZqMbJNqNGvjfdygpt7XbeA0s6heLw5nDM1fygRnb1jl0n6FAdsTeV9VdAc3dRLApK0fZ+fnp2Wx+evN5dnZC4qp2tipbdvTAHDS36K5su4LcI5Dw7+spgzy/gFu/WkDe4pTV2LRVCbn9joMybblmhZspw/s6rxrwkJcOHHrYNanTms4Ofg/pRNDOrvEStRukc6yrxo3rRQgmCsMkCzBIOTdpImKyWdjcEYyHy7qT+7ohag+PLn3sNwOZ8FQkgUTDRSg0D5UkS9fVXueYyNxWjdWQP8F5tKtHcmLKPjZV0eOO4TOkeVI66zq/sMWN8R5N2V89JN9QbL4sscHe5rgqjR08IoDK+T9PFNt2FP5Zvpa1o12+Kspt7ctq1Wic4+J50VPaUJQvmopy0NP6hng3KSsSE5sryFd91gj3kyUPyVnvoxeT7rsvk1C886rXG/+7HhL24tC9yGyH5IecpmxZfTtukJQMOwr6E9sh0X0u3069r5++xii+Dmw5FgFXIABTEJGSUiaZ4lp5+e462VkDrz3/w1K0Gr3sPuEa8+0IPO1vbz16fgWNHSp/zNYBURwr7wmKvQpsURSTrusVX/BhH8h68izw26MX7IyittxKBN9M9wrK/1sOL1nMzBpKjWaLwhlCu2r2DuYpdjejSftvHnNcX8zmv5zG7MOv53Cu9aqmU7rJbzu49F1qy9t8HO/PTThMPpZTHx4voXH+/si+Uvv6jts8jnY66OuLJh8rrNt/3P2HkvKTjOa55iY0yFHHcZAKrnQsPNBPvXB477Lq/rUPHk0FQbrQAjMC4hBHyij1Jpot6I7cxloojSFPeYShSEGGqFJzMFYglVlwyTXXNCZTjiAPxdIGTaIAo1hBaGQQx+ptXj+MWCYAVBzTnZvGRvIkCRQcjqal1jyOAsETrVGnqVT8cLRIKSEiHasgkqHUwkh8uzbaJdQ7opZxuQgjFCpIpJKU1uzwOusBnyWsQHp9+Y9q5doaNF5AOTwt6qHwLfZ6NBSgNGjG7/4Vs+Oy799qrD+E2Ngsx30Nhqba/AM2CqB3TQoAAA==&quot;"/>
    <we:property name="isFiltersActionButtonVisible" value="false"/>
    <we:property name="reportEmbeddedTime" value="&quot;2024-01-20T10:57:12.837Z&quot;"/>
    <we:property name="creatorTenantId" value="&quot;6ac7a1f4-5fb1-4153-bb4f-12d2020a1f7d&quot;"/>
    <we:property name="creatorUserId" value="&quot;10032001C0AD3DD1&quot;"/>
    <we:property name="creatorSessionId" value="&quot;c3fb8c44-79a4-40e8-bff2-909d46207d8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Agrawal</dc:creator>
  <cp:lastModifiedBy>Ayushi Agrawal</cp:lastModifiedBy>
  <cp:revision>1</cp:revision>
  <dcterms:created xsi:type="dcterms:W3CDTF">2024-01-20T10:48:48Z</dcterms:created>
  <dcterms:modified xsi:type="dcterms:W3CDTF">2024-01-20T11:01:00Z</dcterms:modified>
</cp:coreProperties>
</file>