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8A66-2DEF-CA0E-D69B-DF22EAF7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10F8-D806-9623-A01F-C1A291C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D505-6E80-86D6-C960-BDC8CE14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37E4-B57D-5A78-D81C-9DF13DA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BBC8-B4A9-6921-956B-77D8B7F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3D12-A26D-E992-24E7-21636499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44A7C-520F-197E-956E-B70DB6C2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239D-A528-147E-C7B0-5FE2718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977E-EF80-5391-D128-9E647AA9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3C8A-64F5-F9E9-D615-D67BF443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4A28D-AD94-CC61-5E86-E295AF959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355AA-11F2-8C97-1A73-8AD4B12A1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FBD3-2813-E1CA-E7A3-46D303D3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7541-3DC0-7790-6D86-8B240265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B76C-D65F-76EB-A7DE-F08434A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1FBF-B9B6-E75E-832C-D7109BD9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B2B9-98C7-4A98-D92C-CBBA6685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AC5E-C5E1-67B6-6372-1CA8CEB8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6FF2-78BB-DABE-54C7-BCF9DC3A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54C5-50E6-1AFE-79F4-142C9C96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1B04-DA17-1CFB-1CF6-315D9D9E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5395-A6CE-4E71-8701-48EAEE18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9887-1795-0767-483E-A4B96225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D468-A156-967D-8DFD-FF556F61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4B0B-C72E-FCF0-28FA-2DC12981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E7DC-9792-57B8-7F0B-20BFDC9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14E9-79F1-6224-7C04-822BB1C8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62F4E-636A-64BC-5CE1-6F27F093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8A19-E33F-6B62-050A-3418BC5B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CFE0-F022-E7D3-697A-07CF4361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CB1D-CA08-A77E-B400-0FD6117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B13-3F72-6F94-789C-C7812BF4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7EB5-9151-A7D2-44D1-3B5F4B6B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F796-CB3D-799A-DD83-017DB82A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5487-43FD-C4F7-AA1A-5DBCFC3C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D9AFA-470C-FF84-AC3C-4C695E057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53E8A-2B45-E60B-8BC4-ABD4FCC0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E3B89-F4B1-0DA4-3EBA-C219643A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234B2-A06C-9CA7-FFE9-3248C45C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5C96-E2A9-83C6-5D8F-1DC40B9D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9177C-1695-9410-D5B3-ADFF732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3ED3B-9AAD-3AAA-48E7-5AF014EA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D8D4E-0BFE-7904-9891-FAA0FDBD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9779A-EA9A-339E-F25E-7EF84AF7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D58B3-E832-271C-1762-9D7B9A0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57CA-A960-C8DC-1091-D14E6AA1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A3F-E820-2926-51B2-CD108F8D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FB4-7991-836E-8E67-965E3DBF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EED02-73E9-63DE-6294-8DEDBE02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74F1-61A8-8C54-5460-7D570DE8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4E1F-2152-899D-744F-BF364A4E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464E-B4AC-9AED-A855-1512B051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1666-9FE2-8DD0-EA56-716DA7BC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A209E-83F4-9833-6B31-E9771349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51F95-7696-AEE0-B6DB-E898ED80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5595-301F-01E7-4F47-F391966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46DA-01CA-6464-C3FA-5425FEFE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7EA8-253A-6198-C8AF-180A02FC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F82BF-9B6D-53EE-4E3F-28E5B19B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23DE-7E87-B31B-DC6D-86734F38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31DB-0651-2390-1856-AB44D1BE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6A06-92CA-4929-B75D-26D7103E6DC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CD25-5AFF-AD4C-8E6C-8B113373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5654-F5F6-C493-5AA8-A92AF75D5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144C-69A7-44C4-871B-D604C5BB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6B3FA96-0018-841A-5F29-EEF22C7C00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31162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6B3FA96-0018-841A-5F29-EEF22C7C00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58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AEA52E7-1C1D-39D8-06C8-FB24607E6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59324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AEA52E7-1C1D-39D8-06C8-FB24607E6A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92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DF3EAF9A-49BE-D18E-0B1B-48511A8DCD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63775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DF3EAF9A-49BE-D18E-0B1B-48511A8DCD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16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953EAA5B-A170-459A-A305-12068DF64F76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d9de3bf-f8b1-4975-8a98-d788a59dfd57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abW/URhD+K9FJFV+iat9f+EYClSoaQITypYqi2d3Zw+CcT7YvEKL8947tCwWS49IrCQ69+5J4bc/OPM/M7Mx6zyepaOYlnD2DE5w8nOxV1bsTqN/tqMnuZLYce/786cGjl0+Pnz06eELD1bwtqlkzeXg+aaGeYvu6aBZQdhJo8K+j3QmU5QuYdlcZygZ3J3Osm2oGZfERh4fpVlsv8GJ3gh/mZVVDJ/KwhRY7saf0OF3T3PxXSTNCbItTPMTYDqMvcV7V7fI6ImpUSevIdEBuOKKhd5rhbq/m+ue7SXvF9qtZC8WMFOjGvI7BeRFkkABKGRG87MabYjYtl6b88+6rs3mHV/MG6C/hFN7SjJ2ciwsy1HBhkxWYlNaJGamsVpvKUlomL7j0UgHn2hoVbfduLsp2qXo4e/JhXhMfxNIga5/QnVZ1EWmeHvcamwHm88l+VS5O+v+efDF+WC3qiC8x97dmbdGekaRUnBzHRdNWJ91knUIv6oo47m/G7plu7E31fr9GmjRNHrKLIxr5tqllEbH+wtYJyZ/2HpGghd6W+TBRgcP9KvW3sTf1fPJHQeYPsl9DuejEPtiDpogPSCP6HXV6Dd5EGr/9zEX6x5t+iu+PxdFAmvDSZyWi0gpMCskDu0PSMtl93Mxxlq6oeUJO/+Z/xNkNoBgoc1YL5iJynW1ECyxys2nMapGsdVoGA8iEoByAd0n/N/2UkvXxtK4W8zE5wWN6I1XvZz8odj/HZPCG5DNiihCTSAIcCsXjWBickjMTCVv6rgAycKe1YVYGGyVYEyNKo8xYuKOCq2ih3Gmo/lk0Ww5XA7PMysIJ5WgZTQ4wSE4XYSxcVjEu5n01u+XxelAGDoGByRmZMhwgEYkm+HEUQ3GYZFQ17O3zdzNABu6YCyKD14naI6uQGYSwaVWE2mHgzEZnszXWKZfzvYjl3U/aPEqnQF1luqLKAUKzqPGmujzFs+MDbMmsK5q8qro0uP+FoqvUGX3BEUuSiTWmQZv9N1C3XzoGXdQkfO+sJ/1xUV92/mL3K8VvE+KLoxVBtn8ZELefJqPAYNHw7FFx4al98OvDYxQOud4NoE7jpL3PcUoJxiAIMJbLgM5HNQbgD6DEnwH3K3YsFzVmNbeSOWqz0DMvnBVjgP03PPlJgL/GkgF6tAKdA6ZpaY9MBR5T3HRVD4lzjTxpFVOySgSZ11d3o0hb92gdTdVs0W5XzxUNf4zcisQympyi007h1gVvbf9h64o32bfQznJvdOSGWwCvgnd32fNuvAM8npw4sqZr2+p8v811HQPzLIkcrAJhKXErvc3X/+YL63jCdBsX3+WDseQsBO6cBW1jwOQy3/zEQFfco0IdbTQcEGxY/+3qzsLr91kkOO5vU/WVFUNDlSQBzbzTKQonhPQppvFAftjt9d53xC+NWAKuqcxXHKULUnvuLbOjAPzRKda04O0cdGcLyrN77+0r7VluJGQbo1BWW7RCB3CMrT/o8ANouOcRsMqcgQSXI+Uc0N6zmAz9lJbjIGG69JedP9uiLD72+907v9xnHlZaNFBhMkqjhQXKR8p4JXQezWG9cXRaN06QP1SrzfPFZbW7B/VISt1vpPAfu22njWfcKymdFOh5MODX70K3+KEN1YerVa/TmLVEYYyVVsWUY8bNpUF0ITINwjuwOpBgDZtLSx6pLOQi+KxSAJ+NZv/BUmOExeglWE9C0bC8/qRicUI+cI1myXEjsqKlgzvDNfdp/annFbJC4kI6Ukw56aNGbYzfVFbU3YdQk0ijGK0nRu3GNnqplbAZLVNOZRA84MZ66ZSysUFwJqyxPGvw689DXCurF3fd2ZFq0TZziPgCZnjNGRJKgUBhlJb/rzpH0p/Gn/STkC5FKNcdPPn0whCeF38DA40mni8wAAA=&quot;"/>
    <we:property name="datasetId" value="&quot;ff26f77c-62c4-4e74-85de-5786c1b41dc6&quot;"/>
    <we:property name="pageName" value="&quot;ReportSectioncee5e4d55c05be161ee6&quot;"/>
    <we:property name="reportUrl" value="&quot;/links/K03HSh9Res?ctid=6ac7a1f4-5fb1-4153-bb4f-12d2020a1f7d&amp;bookmarkGuid=d116312e-87f8-4627-bbdf-d8bca3a87fc2&quot;"/>
    <we:property name="reportName" value="&quot;Dashboard&quot;"/>
    <we:property name="reportState" value="&quot;CONNECTED&quot;"/>
    <we:property name="pageDisplayName" value="&quot;Demographic Analysis&quot;"/>
    <we:property name="backgroundColor" value="&quot;#E6E6E6&quot;"/>
    <we:property name="initialStateBookmark" value="&quot;H4sIAAAAAAAAA+1abW/URhD+K9FJFV+iat9f+EYClSoaQITypYqi2d3Zw+CcT7YvEKL8947tCwWS49IrCQ69+5J4bc/OPM/M7Mx6zyepaOYlnD2DE5w8nOxV1bsTqN/tqMnuZLYce/786cGjl0+Pnz06eELD1bwtqlkzeXg+aaGeYvu6aBZQdhJo8K+j3QmU5QuYdlcZygZ3J3Osm2oGZfERh4fpVlsv8GJ3gh/mZVVDJ/KwhRY7saf0OF3T3PxXSTNCbItTPMTYDqMvcV7V7fI6ImpUSevIdEBuOKKhd5rhbq/m+ue7SXvF9qtZC8WMFOjGvI7BeRFkkABKGRG87MabYjYtl6b88+6rs3mHV/MG6C/hFN7SjJ2ciwsy1HBhkxWYlNaJGamsVpvKUlomL7j0UgHn2hoVbfduLsp2qXo4e/JhXhMfxNIga5/QnVZ1EWmeHvcamwHm88l+VS5O+v+efDF+WC3qiC8x97dmbdGekaRUnBzHRdNWJ91knUIv6oo47m/G7plu7E31fr9GmjRNHrKLIxr5tqllEbH+wtYJyZ/2HpGghd6W+TBRgcP9KvW3sTf1fPJHQeYPsl9DuejEPtiDpogPSCP6HXV6Dd5EGr/9zEX6x5t+iu+PxdFAmvDSZyWi0gpMCskDu0PSMtl93Mxxlq6oeUJO/+Z/xNkNoBgoc1YL5iJynW1ECyxys2nMapGsdVoGA8iEoByAd0n/N/2UkvXxtK4W8zE5wWN6I1XvZz8odj/HZPCG5DNiihCTSAIcCsXjWBickjMTCVv6rgAycKe1YVYGGyVYEyNKo8xYuKOCq2ih3Gmo/lk0Ww5XA7PMysIJ5WgZTQ4wSE4XYSxcVjEu5n01u+XxelAGDoGByRmZMhwgEYkm+HEUQ3GYZFQ17O3zdzNABu6YCyKD14naI6uQGYSwaVWE2mHgzEZnszXWKZfzvYjl3U/aPEqnQF1luqLKAUKzqPGmujzFs+MDbMmsK5q8qro0uP+FoqvUGX3BEUuSiTWmQZv9N1C3XzoGXdQkfO+sJ/1xUV92/mL3K8VvE+KLoxVBtn8ZELefJqPAYNHw7FFx4al98OvDYxQOud4NoE7jpL3PcUoJxiAIMJbLgM5HNQbgD6DEnwH3K3YsFzVmNbeSOWqz0DMvnBVjgP03PPlJgL/GkgF6tAKdA6ZpaY9MBR5T3HRVD4lzjTxpFVOySgSZ11d3o0hb92gdTdVs0W5XzxUNf4zcisQympyi007h1gVvbf9h64o32bfQznJvdOSGWwCvgnd32fNuvAM8npw4sqZr2+p8v811HQPzLIkcrAJhKXErvc3X/+YL63jCdBsX3+WDseQsBO6cBW1jwOQy3/zEQFfco0IdbTQcEGxY/+3qzsLr91kkOO5vU/WVFUNDlSQBzbzTKQonhPQppvFAftjt9d53xC+NWAKuqcxXHKULUnvuLbOjAPzRKda04O0cdGcLyrN77+0r7VluJGQbo1BWW7RCB3CMrT/o8ANouOcRsMqcgQSXI+Uc0N6zmAz9lJbjIGG69JedP9uiLD72+907v9xnHlZaNFBhMkqjhQXKR8p4JXQezWG9cXRaN06QP1SrzfPFZbW7B/VISt1vpPAfu22njWfcKymdFOh5MODX70K3+KEN1YerVa/TmLVEYYyVVsWUY8bNpUF0ITINwjuwOpBgDZtLSx6pLOQi+KxSAJ+NZv/BUmOExeglWE9C0bC8/qRicUI+cI1myXEjsqKlgzvDNfdp/annFbJC4kI6Ukw56aNGbYzfVFbU3YdQk0ijGK0nRu3GNnqplbAZLVNOZRA84MZ66ZSysUFwJqyxPGvw689DXCurF3fd2ZFq0TZziPgCZnjNGRJKgUBhlJb/rzpH0p/Gn/STkC5FKNcdPPn0whCeF38DA40mni8wAAA=&quot;"/>
    <we:property name="isFiltersActionButtonVisible" value="false"/>
    <we:property name="isVisualContainerHeaderHidden" value="false"/>
    <we:property name="reportEmbeddedTime" value="&quot;2024-02-06T12:27:09.460Z&quot;"/>
    <we:property name="creatorTenantId" value="&quot;6ac7a1f4-5fb1-4153-bb4f-12d2020a1f7d&quot;"/>
    <we:property name="creatorUserId" value="&quot;10032001C0AD3DD1&quot;"/>
    <we:property name="creatorSessionId" value="&quot;02dbb49f-fc95-4e4a-a291-80cabdc7a14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4A762D2-69FD-4AEA-A586-E8F8AD7FA8EB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d9de3bf-f8b1-4975-8a98-d788a59dfd57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0bXW/bRvKvGAIOfTGC/f7IW6LmgEPObZDk+nIIjNndWYUtJepIyokb+L93SMptHFuWo8YK7VMeHHF3Od8zOzO7/DRJRbMs4fwnmOPk6eR5Vf02h/q3IzU5nizWYz///PLk2euXpz89O3lBw9WyLapFM3n6adJCPcP2l6JZQdlBoMH/vjueQFm+gln3lKFs8HiyxLqpFlAWv+OwmKbaeoUXxxP8uCyrGjqQb1posQN7RsvpmXDzJ5IwQmyLM3yDsR1GX+Oyqtv1s/LRaG+NsTGrEKVPjtM7zTDbk7l9fYe0J2xaLVooFkRAN5ajCF4oZEhrwaIWoLrxpljMyjUrf7379nzZyat5D/Q/ySn8Shg7OBcXxKjmPtoUQDNj0FhnVNoZFuSknWXeIRPGS2LJmZ7eomzXpIfzFx+XNemDtDTAmpJ0Z1VdRMLTy73GZhDzp8m0Klfz/teLK+NvqlUd8TXmfmrRFu05QUrF/DSumraad8g6gl7VFem4n4zdmm7sffVhWiMhTZOn7OIdjdzOallErK/wOiH4s94iErTQ87IcEBU4zFepn8ae1U+TfxfE/gD7FyhXHdgfnkNTxB+IIvr3rhdeb01E8a+fmUi/vOlRfHtZvOuVpoxSzuWsjcbgpXDg2B6Vlonv02aJi3SNzDkZ/fv/I53dQRSDyhgayFok5TNwprWwQezs/1F4E4WxMqAGikHR67H4LAXr01ldrZZjMoIf6Y1UfVh8J9/9XCZrBxZJm0ihW3AVkwwKbRyLBmdkzKSEg/quCWTQnWVohRG22+2z8AlQjcb7KOEqWiiPGsp/Vs1Bh5sFM+iSm+S0E5TzIOageLJxNH5Yxbha9tnsQY83C2UdS7U2ioUgRIoeAQK3+/THWzKAOCAZVQ57//q7m0AG3QkRJNUyQvtEfyQzwHCr7p6lM1hEkuOXijtBaFY13pXQl3h+eoItGcE1Qt9WXbCYXrHCr1RghDpdTd3ooaaN5Pl5z8yPRX1ZhYrjL+i9T0YGldtoYwAjvaMkxEYpWJBjEPwJlPgY5H6Nj0HsTEhpQXofEDKAyAxhDGL/J84fieBv4GQQvZNdn8NxEQ0Tzjilpdy1ADMajAqGkveUPApQSdoxqHHw9n8tIrH+cFX4BReD+qLmQYSkNFLpLLIKYLe3PPYm8jfddvfQJX7JxCBwzRFMzo6hRhe8sNaNYod4dkY5zQyPTrr2Snn+4K19Iz+DGqQALi1jqJw3wlij0Y9RDQ/cAzaxMygBhWbBZnScC2RZcalGooTZ2l6O/tMWZfF7Xxkd/eMh62EjR4MqkuZUsbucAnrLrQ0mpV238ehB8GgNgdCMMw6O7XyOoqJCB5oDJQNOMWOj3m4i37ujdzzKwP1dqdoUx/ZM1Df065LMAmtMz6Gevoe6HYOTb9zyNjQjppeNg/tt7UqVo+UhgrfWIqgIcSRx/nG4zli64AdnfozOvKHH77T1TgMzLoXksnBSbC/Wx9DjP+zOD3533nvo2/3wdlmcVe1bCCWOIabcUgVsiCqvqw/7OG3SBroIEpmUTkrrDDNs15ohWOe40pZzTVUN00JYt8fItNvJ1V5d7fbu2n141w53m/bu5HfcNQ4h52+0QL9tlLnjmejxGuy93UTrzQAWHaT+iuyAqK7K/tfAHVFR4hmWw9z/VlifE65+/jMcT/6km9YXDdFawrLpFN/dxqWhhD1lJPJ7FVjRvCoWi0u8nfVfofiK5T75zHHuheqv2Ey+kvK1k22g+iokWlRXVdtRdsnP5WH+YlWW60aaMcFmrZk3RlrvZUQ79ou/h4T4wSfEW/eEsljg9LLKHUxqWs1Ddah2b/aRISv1KRjHICkvotVBi5RHU+PediP44NEHj77i0Xt1oev3siFy64VTjgsRwaYsIexa3cmYc0xZOJcEKBMixFFcEnksbjCSmu8heuM+PO/OX8Y4JlKMMnutUmSRizR8C3ErGy1+bEP18Ybv2RhIsBECbYNGS89QbD8f3ghNSMGVkMxy0J4oZNyY3aFFkXxKWiDG6LkOKPz26LIRmvJJGi1M4sjABY7B5L9BmwYfdYxOxiCFspjzdtqKObnsDZRlpiNXxKn0FhGEUNsp2wCLQPjIVMouo5YsWRn1rrC4zcIEJ7xULlE4NpB25tE4k8nIMjeMy5wzk2K71W6A5TWCTJS2xeCcsspzgN1g9eBuujFerdpmCRFfwQJvuDnedwUSpvXvTbfH+29wJz0SoqXoGjd3fGFw9os/AJfF2aslPAAA&quot;"/>
    <we:property name="datasetId" value="&quot;ff26f77c-62c4-4e74-85de-5786c1b41dc6&quot;"/>
    <we:property name="pageName" value="&quot;ReportSection49c6597667cf4bc39d81&quot;"/>
    <we:property name="reportUrl" value="&quot;/links/K03HSh9Res?ctid=6ac7a1f4-5fb1-4153-bb4f-12d2020a1f7d&amp;bookmarkGuid=2b438288-b65b-4292-b8fe-2c737f89ef51&quot;"/>
    <we:property name="reportName" value="&quot;Dashboard&quot;"/>
    <we:property name="reportState" value="&quot;CONNECTED&quot;"/>
    <we:property name="pageDisplayName" value="&quot;Spending behavior Analysis&quot;"/>
    <we:property name="backgroundColor" value="&quot;#E6E6E6&quot;"/>
    <we:property name="initialStateBookmark" value="&quot;H4sIAAAAAAAAA+0bXW/bRvKvGAIOfTGC/f7IW6LmgEPObZDk+nIIjNndWYUtJepIyokb+L93SMptHFuWo8YK7VMeHHF3Od8zOzO7/DRJRbMs4fwnmOPk6eR5Vf02h/q3IzU5nizWYz///PLk2euXpz89O3lBw9WyLapFM3n6adJCPcP2l6JZQdlBoMH/vjueQFm+gln3lKFs8HiyxLqpFlAWv+OwmKbaeoUXxxP8uCyrGjqQb1posQN7RsvpmXDzJ5IwQmyLM3yDsR1GX+Oyqtv1s/LRaG+NsTGrEKVPjtM7zTDbk7l9fYe0J2xaLVooFkRAN5ajCF4oZEhrwaIWoLrxpljMyjUrf7379nzZyat5D/Q/ySn8Shg7OBcXxKjmPtoUQDNj0FhnVNoZFuSknWXeIRPGS2LJmZ7eomzXpIfzFx+XNemDtDTAmpJ0Z1VdRMLTy73GZhDzp8m0Klfz/teLK+NvqlUd8TXmfmrRFu05QUrF/DSumraad8g6gl7VFem4n4zdmm7sffVhWiMhTZOn7OIdjdzOallErK/wOiH4s94iErTQ87IcEBU4zFepn8ae1U+TfxfE/gD7FyhXHdgfnkNTxB+IIvr3rhdeb01E8a+fmUi/vOlRfHtZvOuVpoxSzuWsjcbgpXDg2B6Vlonv02aJi3SNzDkZ/fv/I53dQRSDyhgayFok5TNwprWwQezs/1F4E4WxMqAGikHR67H4LAXr01ldrZZjMoIf6Y1UfVh8J9/9XCZrBxZJm0ihW3AVkwwKbRyLBmdkzKSEg/quCWTQnWVohRG22+2z8AlQjcb7KOEqWiiPGsp/Vs1Bh5sFM+iSm+S0E5TzIOageLJxNH5Yxbha9tnsQY83C2UdS7U2ioUgRIoeAQK3+/THWzKAOCAZVQ57//q7m0AG3QkRJNUyQvtEfyQzwHCr7p6lM1hEkuOXijtBaFY13pXQl3h+eoItGcE1Qt9WXbCYXrHCr1RghDpdTd3ooaaN5Pl5z8yPRX1ZhYrjL+i9T0YGldtoYwAjvaMkxEYpWJBjEPwJlPgY5H6Nj0HsTEhpQXofEDKAyAxhDGL/J84fieBv4GQQvZNdn8NxEQ0Tzjilpdy1ADMajAqGkveUPApQSdoxqHHw9n8tIrH+cFX4BReD+qLmQYSkNFLpLLIKYLe3PPYm8jfddvfQJX7JxCBwzRFMzo6hRhe8sNaNYod4dkY5zQyPTrr2Snn+4K19Iz+DGqQALi1jqJw3wlij0Y9RDQ/cAzaxMygBhWbBZnScC2RZcalGooTZ2l6O/tMWZfF7Xxkd/eMh62EjR4MqkuZUsbucAnrLrQ0mpV238ehB8GgNgdCMMw6O7XyOoqJCB5oDJQNOMWOj3m4i37ujdzzKwP1dqdoUx/ZM1Df065LMAmtMz6Gevoe6HYOTb9zyNjQjppeNg/tt7UqVo+UhgrfWIqgIcSRx/nG4zli64AdnfozOvKHH77T1TgMzLoXksnBSbC/Wx9DjP+zOD3533nvo2/3wdlmcVe1bCCWOIabcUgVsiCqvqw/7OG3SBroIEpmUTkrrDDNs15ohWOe40pZzTVUN00JYt8fItNvJ1V5d7fbu2n141w53m/bu5HfcNQ4h52+0QL9tlLnjmejxGuy93UTrzQAWHaT+iuyAqK7K/tfAHVFR4hmWw9z/VlifE65+/jMcT/6km9YXDdFawrLpFN/dxqWhhD1lJPJ7FVjRvCoWi0u8nfVfofiK5T75zHHuheqv2Ey+kvK1k22g+iokWlRXVdtRdsnP5WH+YlWW60aaMcFmrZk3RlrvZUQ79ou/h4T4wSfEW/eEsljg9LLKHUxqWs1Ddah2b/aRISv1KRjHICkvotVBi5RHU+PediP44NEHj77i0Xt1oev3siFy64VTjgsRwaYsIexa3cmYc0xZOJcEKBMixFFcEnksbjCSmu8heuM+PO/OX8Y4JlKMMnutUmSRizR8C3ErGy1+bEP18Ybv2RhIsBECbYNGS89QbD8f3ghNSMGVkMxy0J4oZNyY3aFFkXxKWiDG6LkOKPz26LIRmvJJGi1M4sjABY7B5L9BmwYfdYxOxiCFspjzdtqKObnsDZRlpiNXxKn0FhGEUNsp2wCLQPjIVMouo5YsWRn1rrC4zcIEJ7xULlE4NpB25tE4k8nIMjeMy5wzk2K71W6A5TWCTJS2xeCcsspzgN1g9eBuujFerdpmCRFfwQJvuDnedwUSpvXvTbfH+29wJz0SoqXoGjd3fGFw9os/AJfF2aslPAAA&quot;"/>
    <we:property name="isFiltersActionButtonVisible" value="false"/>
    <we:property name="isVisualContainerHeaderHidden" value="false"/>
    <we:property name="reportEmbeddedTime" value="&quot;2024-02-06T12:27:22.816Z&quot;"/>
    <we:property name="creatorTenantId" value="&quot;6ac7a1f4-5fb1-4153-bb4f-12d2020a1f7d&quot;"/>
    <we:property name="creatorUserId" value="&quot;10032001C0AD3DD1&quot;"/>
    <we:property name="creatorSessionId" value="&quot;cda9d607-a51e-431c-acb2-d6df8b1d61dd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514E6A8-03A5-47D6-AB9D-C0E90273EF4D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d9de3bf-f8b1-4975-8a98-d788a59dfd57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bW2/bxhL+K4aAg74IB3u/5C1xE6DIcRskac5DYRi7s7MyW0oUKMqJE/i/d0gqaGxLkcLGspzELyaX5OzM983Mzl70YZSKxbwMl7+GKY4ejZ5U1V/TUP91pEbj0WzV9ttvz08ev3x+9uvjk6fUXM2bopotRo8+jJpQT7B5UyyWoWwlUOMfp+NRKMsXYdLe5VAucDyaY72oZqEs3mP/Mj1q6iVejUf4bl5WdWhFvmpCg63YC3qd7qlv/l9JPQZoigt8hdD0rS9xXtXN6h690IgqcbBRSEzWgKdvFv3TTs3t77eddoodV7MmFDNSoG3zznB6yWHITKDwmL1s2xfFbFKuTPnn29eX8xavxXmg/4RT/JN6bOVcXZGhVhoBQSoLVimGxjBthspKmJJjKnAHyfnOmNB+m4uyWakeL5++m9fEB7HUyzomdCdVXQD10+Fe46KH+cPouCqX0+7q6bX2V9WyBnyJuXs0a4rmkiSlYnoGy0VTTdvOWoVe1BVx3D2E9p227bx6e1wjdZpGj9jVKbV83tSyAKyv2Toi+ZPOI1JoQmfLvO+owP55lbrH2Jn6YfS/gszvZb8J5bIV+9OTsCjgJ9KI/k5bvXpvIo3//MRFutcXXRdfH4vTjjQhpeLKYMwiZSmUEi7tkbRMdp8t5jhLt9ScktOff0ec7QBFT1nwJmSPPqHQGS0LOsHQmA3aaK+Roj8KF8CGnOWhxCwl67NJXS3nh+QEP9MXqXo7u6fY/RST3hukCAaiRhMlRuecsX0GPwQGJ+TMRMIP+m4B0nPnQ+QxZuYwihRDDhH2mXw/qyoVXEUTyqMF1T/LxQ8ONwPTcwlcJGDWMqF8TNy7gAcThxXAct5Vsz94XA9Kz2GKMkEUkJjRaCmlWskOoxiCvpODqmHvnr/dAOm5o0LIeZ5TstYKrTJVSNu5e5wuwgwIx5vEnWBYLGvcVdHneHl2gg05wS1FX1dtsji+5oVfSCCEOl0v3eimpoHkyWVnzM9F/XEWKsY39L1LQ3rKsyaoTRYaIIHWqLzaPu3bA/AnocRvAfdbdvSw0wAjggNunTeMC6DSb3vtsAfYn+H0GwF+jSU99E4Lx6ymTJMwh8SzQTd0AqYYSMOYzi4BKuYszeYOgcY+2n+ZAZn+cCm8YUVPH3KjsgSlknTAkgspH9BI8aod7h464h+NWAFOpZTyQWQBXIKLPuuDAPzxBdU0Ezw6aZdXyssH7+0b7elpgCRQyCASZRoH0oOMeIg0PPAI2GTOKhaSAxRau+zQG0AU3B8GCZOVvxz93hRl8b6bGR395yHzsNGingqVvZLGJcctlaygc8yDh3FtnHFA8qQOzIfsQYiDnzmO96vJPFxOcdacdX1+TpvDH2vnxUXVvA6xxJt+vnYC/LJ6e4fT3/FK7Ffu4gZd/SzbCsMFpym2J0f3gjOlBu89ZseRSYjO0CyGBRup/B0qKzhtIfBotfIMNHgh97n69n14fapmy+b4PNTN/Wf3m3Xmhsg7/hgndx8aTEnnlPPtKn7W3HApBm+lA0jNpdNJgfciOs/NZ7blVkcinnUPU9LMQ8YUDUSUUUemqYO1Lt+La6W9+Xi4gSh7VlfTTu7q+EWmN9eiMh71VrAW/v+fY0tsB/MsFc0K219u4P0FSaq/6RTYgv/4nyXGP9avVZKbk05Hx1SZtMuVp6ddEXD/QX+vO+kPKfeUxQzXpp49hv31bXgfnNSIRrQXtg1+gAc25BzC9tNenfCrTTXvvQC8nQKHF4Ffuk1mDXqB2XINLBknhJN+cBEoLNA0OHgVhUw+O5J9CPPhTwaMo+Wi9Zl1U+G9h9K/OhMDJYmlUTr1Cu0lnX7haRaRMoigRFKCWWUcph2S6jftDne0KbyLL+y/ql8P856r+1tby9wqTJSchDJZKR0Djfl7HOmHHGzd66i6W3A8qOnl/hxx96O6JmfKiDILx6JhLGYZ89BhV6mQlU/BRWc4R6ON36dL/yhe73mJ/ruuX7lIkYFT5Pg+okShpN4aSA2+a2L17nYoCZSKQQYpg83WKe09DpfW/npC2CRAJgnouc6JD5emMjORh2wFZzlL4Aq2L9dulGadcB4cc0woIbmWqMVwaUYnDUk76M4uR0MXcbg0bXSIErzzkidD+mm7ffVtszQXBfrMIzDBBXDud1iaLqY0TtyWJVniPjpSzATGMzgNdqgsZZmiCiQR+uTB3nuT0lBZGqJXhmZcIA0IJzLP2/12g6wUwbkkuDdB6AAW/gVe3goRKJacj1xSLMVoB9rYiVt36LFaNot5AHwRZrjm8CMl8DBLmFbXmw5Adj8jG3WdkC5Fm0t3/KBPRFd/A1HM0fvoNgAA&quot;"/>
    <we:property name="datasetId" value="&quot;ff26f77c-62c4-4e74-85de-5786c1b41dc6&quot;"/>
    <we:property name="pageName" value="&quot;ReportSectione925ee4d1c7b23ed76c9&quot;"/>
    <we:property name="reportUrl" value="&quot;/links/K03HSh9Res?ctid=6ac7a1f4-5fb1-4153-bb4f-12d2020a1f7d&amp;bookmarkGuid=eacf45bf-b813-43eb-b360-1f1ac8a86a97&quot;"/>
    <we:property name="reportName" value="&quot;Dashboard&quot;"/>
    <we:property name="reportState" value="&quot;CONNECTED&quot;"/>
    <we:property name="pageDisplayName" value="&quot;Payment mode Preference analysis &quot;"/>
    <we:property name="backgroundColor" value="&quot;#E6E6E6&quot;"/>
    <we:property name="initialStateBookmark" value="&quot;H4sIAAAAAAAAA+1bW2/bxhL+K4aAg74IB3u/5C1xE6DIcRskac5DYRi7s7MyW0oUKMqJE/i/d0gqaGxLkcLGspzELyaX5OzM983Mzl70YZSKxbwMl7+GKY4ejZ5U1V/TUP91pEbj0WzV9ttvz08ev3x+9uvjk6fUXM2bopotRo8+jJpQT7B5UyyWoWwlUOMfp+NRKMsXYdLe5VAucDyaY72oZqEs3mP/Mj1q6iVejUf4bl5WdWhFvmpCg63YC3qd7qlv/l9JPQZoigt8hdD0rS9xXtXN6h690IgqcbBRSEzWgKdvFv3TTs3t77eddoodV7MmFDNSoG3zznB6yWHITKDwmL1s2xfFbFKuTPnn29eX8xavxXmg/4RT/JN6bOVcXZGhVhoBQSoLVimGxjBthspKmJJjKnAHyfnOmNB+m4uyWakeL5++m9fEB7HUyzomdCdVXQD10+Fe46KH+cPouCqX0+7q6bX2V9WyBnyJuXs0a4rmkiSlYnoGy0VTTdvOWoVe1BVx3D2E9p227bx6e1wjdZpGj9jVKbV83tSyAKyv2Toi+ZPOI1JoQmfLvO+owP55lbrH2Jn6YfS/gszvZb8J5bIV+9OTsCjgJ9KI/k5bvXpvIo3//MRFutcXXRdfH4vTjjQhpeLKYMwiZSmUEi7tkbRMdp8t5jhLt9ScktOff0ec7QBFT1nwJmSPPqHQGS0LOsHQmA3aaK+Roj8KF8CGnOWhxCwl67NJXS3nh+QEP9MXqXo7u6fY/RST3hukCAaiRhMlRuecsX0GPwQGJ+TMRMIP+m4B0nPnQ+QxZuYwihRDDhH2mXw/qyoVXEUTyqMF1T/LxQ8ONwPTcwlcJGDWMqF8TNy7gAcThxXAct5Vsz94XA9Kz2GKMkEUkJjRaCmlWskOoxiCvpODqmHvnr/dAOm5o0LIeZ5TstYKrTJVSNu5e5wuwgwIx5vEnWBYLGvcVdHneHl2gg05wS1FX1dtsji+5oVfSCCEOl0v3eimpoHkyWVnzM9F/XEWKsY39L1LQ3rKsyaoTRYaIIHWqLzaPu3bA/AnocRvAfdbdvSw0wAjggNunTeMC6DSb3vtsAfYn+H0GwF+jSU99E4Lx6ymTJMwh8SzQTd0AqYYSMOYzi4BKuYszeYOgcY+2n+ZAZn+cCm8YUVPH3KjsgSlknTAkgspH9BI8aod7h464h+NWAFOpZTyQWQBXIKLPuuDAPzxBdU0Ezw6aZdXyssH7+0b7elpgCRQyCASZRoH0oOMeIg0PPAI2GTOKhaSAxRau+zQG0AU3B8GCZOVvxz93hRl8b6bGR395yHzsNGingqVvZLGJcctlaygc8yDh3FtnHFA8qQOzIfsQYiDnzmO96vJPFxOcdacdX1+TpvDH2vnxUXVvA6xxJt+vnYC/LJ6e4fT3/FK7Ffu4gZd/SzbCsMFpym2J0f3gjOlBu89ZseRSYjO0CyGBRup/B0qKzhtIfBotfIMNHgh97n69n14fapmy+b4PNTN/Wf3m3Xmhsg7/hgndx8aTEnnlPPtKn7W3HApBm+lA0jNpdNJgfciOs/NZ7blVkcinnUPU9LMQ8YUDUSUUUemqYO1Lt+La6W9+Xi4gSh7VlfTTu7q+EWmN9eiMh71VrAW/v+fY0tsB/MsFc0K219u4P0FSaq/6RTYgv/4nyXGP9avVZKbk05Hx1SZtMuVp6ddEXD/QX+vO+kPKfeUxQzXpp49hv31bXgfnNSIRrQXtg1+gAc25BzC9tNenfCrTTXvvQC8nQKHF4Ffuk1mDXqB2XINLBknhJN+cBEoLNA0OHgVhUw+O5J9CPPhTwaMo+Wi9Zl1U+G9h9K/OhMDJYmlUTr1Cu0lnX7haRaRMoigRFKCWWUcph2S6jftDne0KbyLL+y/ql8P856r+1tby9wqTJSchDJZKR0Djfl7HOmHHGzd66i6W3A8qOnl/hxx96O6JmfKiDILx6JhLGYZ89BhV6mQlU/BRWc4R6ON36dL/yhe73mJ/ruuX7lIkYFT5Pg+okShpN4aSA2+a2L17nYoCZSKQQYpg83WKe09DpfW/npC2CRAJgnouc6JD5emMjORh2wFZzlL4Aq2L9dulGadcB4cc0woIbmWqMVwaUYnDUk76M4uR0MXcbg0bXSIErzzkidD+mm7ffVtszQXBfrMIzDBBXDud1iaLqY0TtyWJVniPjpSzATGMzgNdqgsZZmiCiQR+uTB3nuT0lBZGqJXhmZcIA0IJzLP2/12g6wUwbkkuDdB6AAW/gVe3goRKJacj1xSLMVoB9rYiVt36LFaNot5AHwRZrjm8CMl8DBLmFbXmw5Adj8jG3WdkC5Fm0t3/KBPRFd/A1HM0fvoNgAA&quot;"/>
    <we:property name="isFiltersActionButtonVisible" value="false"/>
    <we:property name="isVisualContainerHeaderHidden" value="false"/>
    <we:property name="reportEmbeddedTime" value="&quot;2024-02-06T12:27:39.099Z&quot;"/>
    <we:property name="creatorTenantId" value="&quot;6ac7a1f4-5fb1-4153-bb4f-12d2020a1f7d&quot;"/>
    <we:property name="creatorUserId" value="&quot;10032001C0AD3DD1&quot;"/>
    <we:property name="creatorSessionId" value="&quot;2da738a1-c3cd-4044-9787-d9f0ae76db60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Agrawal</dc:creator>
  <cp:lastModifiedBy>Ayushi Agrawal</cp:lastModifiedBy>
  <cp:revision>1</cp:revision>
  <dcterms:created xsi:type="dcterms:W3CDTF">2024-02-06T12:26:09Z</dcterms:created>
  <dcterms:modified xsi:type="dcterms:W3CDTF">2024-02-06T12:29:28Z</dcterms:modified>
</cp:coreProperties>
</file>