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58" r:id="rId4"/>
    <p:sldId id="266" r:id="rId5"/>
    <p:sldId id="267" r:id="rId6"/>
    <p:sldId id="265" r:id="rId7"/>
    <p:sldId id="259" r:id="rId8"/>
    <p:sldId id="260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727" autoAdjust="0"/>
  </p:normalViewPr>
  <p:slideViewPr>
    <p:cSldViewPr snapToGrid="0" snapToObjects="1">
      <p:cViewPr varScale="1">
        <p:scale>
          <a:sx n="78" d="100"/>
          <a:sy n="78" d="100"/>
        </p:scale>
        <p:origin x="-104" y="-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3C87-75A9-0641-8972-EB8E2F5447F6}" type="datetimeFigureOut">
              <a:rPr lang="en-US" smtClean="0"/>
              <a:t>2013-10-28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30F9-504D-524E-93C9-A6866FAC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4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3C87-75A9-0641-8972-EB8E2F5447F6}" type="datetimeFigureOut">
              <a:rPr lang="en-US" smtClean="0"/>
              <a:t>2013-10-28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30F9-504D-524E-93C9-A6866FAC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9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3C87-75A9-0641-8972-EB8E2F5447F6}" type="datetimeFigureOut">
              <a:rPr lang="en-US" smtClean="0"/>
              <a:t>2013-10-28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30F9-504D-524E-93C9-A6866FAC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3C87-75A9-0641-8972-EB8E2F5447F6}" type="datetimeFigureOut">
              <a:rPr lang="en-US" smtClean="0"/>
              <a:t>2013-10-28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30F9-504D-524E-93C9-A6866FAC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9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3C87-75A9-0641-8972-EB8E2F5447F6}" type="datetimeFigureOut">
              <a:rPr lang="en-US" smtClean="0"/>
              <a:t>2013-10-28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30F9-504D-524E-93C9-A6866FAC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7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3C87-75A9-0641-8972-EB8E2F5447F6}" type="datetimeFigureOut">
              <a:rPr lang="en-US" smtClean="0"/>
              <a:t>2013-10-28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30F9-504D-524E-93C9-A6866FAC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3C87-75A9-0641-8972-EB8E2F5447F6}" type="datetimeFigureOut">
              <a:rPr lang="en-US" smtClean="0"/>
              <a:t>2013-10-28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30F9-504D-524E-93C9-A6866FAC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9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3C87-75A9-0641-8972-EB8E2F5447F6}" type="datetimeFigureOut">
              <a:rPr lang="en-US" smtClean="0"/>
              <a:t>2013-10-28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30F9-504D-524E-93C9-A6866FAC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6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3C87-75A9-0641-8972-EB8E2F5447F6}" type="datetimeFigureOut">
              <a:rPr lang="en-US" smtClean="0"/>
              <a:t>2013-10-28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30F9-504D-524E-93C9-A6866FAC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7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3C87-75A9-0641-8972-EB8E2F5447F6}" type="datetimeFigureOut">
              <a:rPr lang="en-US" smtClean="0"/>
              <a:t>2013-10-28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30F9-504D-524E-93C9-A6866FAC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7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3C87-75A9-0641-8972-EB8E2F5447F6}" type="datetimeFigureOut">
              <a:rPr lang="en-US" smtClean="0"/>
              <a:t>2013-10-28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30F9-504D-524E-93C9-A6866FAC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4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73C87-75A9-0641-8972-EB8E2F5447F6}" type="datetimeFigureOut">
              <a:rPr lang="en-US" smtClean="0"/>
              <a:t>2013-10-28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E30F9-504D-524E-93C9-A6866FACF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5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on_Spectr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64" y="-1"/>
            <a:ext cx="8856386" cy="664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50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Neon_f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50" y="146521"/>
            <a:ext cx="8639316" cy="647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23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Neon_residu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1" y="146521"/>
            <a:ext cx="8791264" cy="659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8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Neon_fit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32" y="0"/>
            <a:ext cx="8997468" cy="674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9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Neon_residual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16" y="0"/>
            <a:ext cx="8856384" cy="664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392785_10151704647353314_1579694799_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6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ithoutVeg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42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Veg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9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4317" y="455845"/>
            <a:ext cx="239335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Data </a:t>
            </a:r>
            <a:r>
              <a:rPr lang="en-US" dirty="0" smtClean="0"/>
              <a:t>	    </a:t>
            </a:r>
            <a:r>
              <a:rPr lang="en-US" u="sng" dirty="0" smtClean="0"/>
              <a:t>Theoretical</a:t>
            </a:r>
          </a:p>
          <a:p>
            <a:r>
              <a:rPr lang="en-US" dirty="0" smtClean="0"/>
              <a:t>3836.93 </a:t>
            </a:r>
            <a:r>
              <a:rPr lang="en-US" dirty="0"/>
              <a:t>	</a:t>
            </a:r>
            <a:r>
              <a:rPr lang="en-US" dirty="0" smtClean="0"/>
              <a:t> 	3889</a:t>
            </a:r>
            <a:endParaRPr lang="en-US" dirty="0"/>
          </a:p>
          <a:p>
            <a:r>
              <a:rPr lang="en-US" dirty="0"/>
              <a:t>3926.75 </a:t>
            </a:r>
            <a:r>
              <a:rPr lang="en-US" dirty="0" smtClean="0"/>
              <a:t>	 	3970</a:t>
            </a:r>
            <a:endParaRPr lang="en-US" dirty="0"/>
          </a:p>
          <a:p>
            <a:r>
              <a:rPr lang="en-US" dirty="0"/>
              <a:t>4140.60 </a:t>
            </a:r>
            <a:r>
              <a:rPr lang="en-US" dirty="0" smtClean="0"/>
              <a:t>	 	4102</a:t>
            </a:r>
            <a:endParaRPr lang="en-US" dirty="0"/>
          </a:p>
          <a:p>
            <a:r>
              <a:rPr lang="en-US" dirty="0"/>
              <a:t>4380.11 </a:t>
            </a:r>
            <a:r>
              <a:rPr lang="en-US" dirty="0" smtClean="0"/>
              <a:t>	 	4340</a:t>
            </a:r>
            <a:endParaRPr lang="en-US" dirty="0"/>
          </a:p>
          <a:p>
            <a:r>
              <a:rPr lang="en-US" dirty="0"/>
              <a:t>4897.63 </a:t>
            </a:r>
            <a:r>
              <a:rPr lang="en-US" dirty="0" smtClean="0"/>
              <a:t>	 	4861</a:t>
            </a:r>
            <a:endParaRPr lang="en-US" dirty="0"/>
          </a:p>
        </p:txBody>
      </p:sp>
      <p:pic>
        <p:nvPicPr>
          <p:cNvPr id="5" name="Picture 4" descr="Veg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26" y="2411374"/>
            <a:ext cx="7782474" cy="425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5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</Words>
  <Application>Microsoft Macintosh PowerPoint</Application>
  <PresentationFormat>On-screen Show (4:3)</PresentationFormat>
  <Paragraphs>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Ayushi Singh</dc:creator>
  <cp:lastModifiedBy>Ayushi Singh</cp:lastModifiedBy>
  <cp:revision>6</cp:revision>
  <cp:lastPrinted>2013-10-28T18:41:12Z</cp:lastPrinted>
  <dcterms:created xsi:type="dcterms:W3CDTF">2013-10-21T19:07:33Z</dcterms:created>
  <dcterms:modified xsi:type="dcterms:W3CDTF">2013-10-28T19:00:41Z</dcterms:modified>
</cp:coreProperties>
</file>