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727" autoAdjust="0"/>
  </p:normalViewPr>
  <p:slideViewPr>
    <p:cSldViewPr snapToGrid="0" snapToObjects="1">
      <p:cViewPr varScale="1">
        <p:scale>
          <a:sx n="78" d="100"/>
          <a:sy n="78" d="100"/>
        </p:scale>
        <p:origin x="-104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9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6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3C87-75A9-0641-8972-EB8E2F5447F6}" type="datetimeFigureOut">
              <a:rPr lang="en-US" smtClean="0"/>
              <a:t>2013-10-21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5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oise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5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oise3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6" y="0"/>
            <a:ext cx="8046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plo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7" y="-1"/>
            <a:ext cx="8867625" cy="66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2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ean_Variance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3" y="0"/>
            <a:ext cx="8818781" cy="66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lot3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8" y="-1"/>
            <a:ext cx="8802092" cy="66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7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ean_Variance3_reduc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922"/>
            <a:ext cx="8263893" cy="61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5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Singh</dc:creator>
  <cp:lastModifiedBy>Ayushi Singh</cp:lastModifiedBy>
  <cp:revision>1</cp:revision>
  <dcterms:created xsi:type="dcterms:W3CDTF">2013-10-21T19:07:33Z</dcterms:created>
  <dcterms:modified xsi:type="dcterms:W3CDTF">2013-10-21T19:13:06Z</dcterms:modified>
</cp:coreProperties>
</file>