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8" r:id="rId2"/>
    <p:sldId id="267" r:id="rId3"/>
    <p:sldId id="271" r:id="rId4"/>
    <p:sldId id="273" r:id="rId5"/>
    <p:sldId id="272" r:id="rId6"/>
    <p:sldId id="274" r:id="rId7"/>
    <p:sldId id="287" r:id="rId8"/>
    <p:sldId id="281" r:id="rId9"/>
    <p:sldId id="282" r:id="rId10"/>
    <p:sldId id="283" r:id="rId11"/>
    <p:sldId id="275" r:id="rId12"/>
    <p:sldId id="280" r:id="rId13"/>
    <p:sldId id="289" r:id="rId14"/>
    <p:sldId id="290" r:id="rId15"/>
    <p:sldId id="284" r:id="rId16"/>
    <p:sldId id="285" r:id="rId17"/>
    <p:sldId id="286" r:id="rId18"/>
    <p:sldId id="291" r:id="rId19"/>
    <p:sldId id="278" r:id="rId20"/>
    <p:sldId id="288"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6" autoAdjust="0"/>
    <p:restoredTop sz="92344"/>
  </p:normalViewPr>
  <p:slideViewPr>
    <p:cSldViewPr>
      <p:cViewPr varScale="1">
        <p:scale>
          <a:sx n="118" d="100"/>
          <a:sy n="118" d="100"/>
        </p:scale>
        <p:origin x="161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C4A2B-19EE-DB46-A204-B703BCE75040}" type="datetimeFigureOut">
              <a:rPr lang="en-US" smtClean="0"/>
              <a:t>11/25/24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C775D-3535-1547-8A1A-9D1041F2628D}" type="slidenum">
              <a:rPr lang="en-US" smtClean="0"/>
              <a:t>‹#›</a:t>
            </a:fld>
            <a:endParaRPr lang="en-US"/>
          </a:p>
        </p:txBody>
      </p:sp>
    </p:spTree>
    <p:extLst>
      <p:ext uri="{BB962C8B-B14F-4D97-AF65-F5344CB8AC3E}">
        <p14:creationId xmlns:p14="http://schemas.microsoft.com/office/powerpoint/2010/main" val="380416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9C775D-3535-1547-8A1A-9D1041F2628D}" type="slidenum">
              <a:rPr lang="en-US" smtClean="0"/>
              <a:t>21</a:t>
            </a:fld>
            <a:endParaRPr lang="en-US"/>
          </a:p>
        </p:txBody>
      </p:sp>
    </p:spTree>
    <p:extLst>
      <p:ext uri="{BB962C8B-B14F-4D97-AF65-F5344CB8AC3E}">
        <p14:creationId xmlns:p14="http://schemas.microsoft.com/office/powerpoint/2010/main" val="21484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11/25/24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11/25/24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11/25/24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556792"/>
            <a:ext cx="6624736" cy="646331"/>
          </a:xfrm>
          <a:prstGeom prst="rect">
            <a:avLst/>
          </a:prstGeom>
          <a:noFill/>
        </p:spPr>
        <p:txBody>
          <a:bodyPr wrap="square" rtlCol="0">
            <a:spAutoFit/>
          </a:bodyPr>
          <a:lstStyle/>
          <a:p>
            <a:pPr algn="ctr"/>
            <a:r>
              <a:rPr lang="en-US" sz="3600" b="1" u="sng" dirty="0">
                <a:solidFill>
                  <a:srgbClr val="FF0000"/>
                </a:solidFill>
                <a:latin typeface="Apple Braille" pitchFamily="2" charset="0"/>
              </a:rPr>
              <a:t>To-do List Manager</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799692" y="2906001"/>
            <a:ext cx="5112568" cy="2215991"/>
          </a:xfrm>
          <a:prstGeom prst="rect">
            <a:avLst/>
          </a:prstGeom>
          <a:solidFill>
            <a:schemeClr val="accent6">
              <a:lumMod val="60000"/>
              <a:lumOff val="40000"/>
            </a:schemeClr>
          </a:solidFill>
        </p:spPr>
        <p:txBody>
          <a:bodyPr wrap="square" rtlCol="0">
            <a:spAutoFit/>
          </a:bodyPr>
          <a:lstStyle/>
          <a:p>
            <a:r>
              <a:rPr lang="en-US" sz="2000" dirty="0"/>
              <a:t>Team Details: </a:t>
            </a:r>
          </a:p>
          <a:p>
            <a:r>
              <a:rPr lang="en-US" sz="2000" dirty="0"/>
              <a:t> 1.) Aryan Goel_2410990269 (leader)</a:t>
            </a:r>
          </a:p>
          <a:p>
            <a:r>
              <a:rPr lang="en-US" sz="2000" dirty="0"/>
              <a:t> 2.) </a:t>
            </a:r>
            <a:r>
              <a:rPr lang="en-US" sz="2000" dirty="0" err="1"/>
              <a:t>Avneet</a:t>
            </a:r>
            <a:r>
              <a:rPr lang="en-US" sz="2000" dirty="0"/>
              <a:t> Lamba_2410990270</a:t>
            </a:r>
          </a:p>
          <a:p>
            <a:r>
              <a:rPr lang="en-US" sz="2000" dirty="0"/>
              <a:t> 3.) Ayushi_2410990272</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Faculty Coordinator: Dr. </a:t>
            </a:r>
            <a:r>
              <a:rPr lang="en-US" sz="2000" dirty="0" err="1">
                <a:latin typeface="Times New Roman" pitchFamily="18" charset="0"/>
                <a:cs typeface="Times New Roman" pitchFamily="18" charset="0"/>
              </a:rPr>
              <a:t>Gaganpreet</a:t>
            </a:r>
            <a:r>
              <a:rPr lang="en-US" sz="2000" dirty="0">
                <a:latin typeface="Times New Roman" pitchFamily="18" charset="0"/>
                <a:cs typeface="Times New Roman" pitchFamily="18" charset="0"/>
              </a:rPr>
              <a:t> Kaur </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92691E-6A12-B548-A478-E2FC469DB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587"/>
            <a:ext cx="9144000" cy="3552825"/>
          </a:xfrm>
          <a:prstGeom prst="rect">
            <a:avLst/>
          </a:prstGeom>
        </p:spPr>
      </p:pic>
    </p:spTree>
    <p:extLst>
      <p:ext uri="{BB962C8B-B14F-4D97-AF65-F5344CB8AC3E}">
        <p14:creationId xmlns:p14="http://schemas.microsoft.com/office/powerpoint/2010/main" val="3470020241"/>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3" name="image14.png">
            <a:extLst>
              <a:ext uri="{FF2B5EF4-FFF2-40B4-BE49-F238E27FC236}">
                <a16:creationId xmlns:a16="http://schemas.microsoft.com/office/drawing/2014/main" id="{4E09BBFF-A3F2-8931-3CF8-C061085B2D1A}"/>
              </a:ext>
            </a:extLst>
          </p:cNvPr>
          <p:cNvPicPr/>
          <p:nvPr/>
        </p:nvPicPr>
        <p:blipFill>
          <a:blip r:embed="rId2"/>
          <a:srcRect/>
          <a:stretch>
            <a:fillRect/>
          </a:stretch>
        </p:blipFill>
        <p:spPr>
          <a:xfrm>
            <a:off x="1691680" y="1853536"/>
            <a:ext cx="5760640" cy="3693082"/>
          </a:xfrm>
          <a:prstGeom prst="rect">
            <a:avLst/>
          </a:prstGeom>
          <a:ln/>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DCEC2-1304-3AD0-A572-6D91B3F47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627584"/>
            <a:ext cx="7992888" cy="3745632"/>
          </a:xfrm>
          <a:prstGeom prst="rect">
            <a:avLst/>
          </a:prstGeom>
        </p:spPr>
      </p:pic>
    </p:spTree>
    <p:extLst>
      <p:ext uri="{BB962C8B-B14F-4D97-AF65-F5344CB8AC3E}">
        <p14:creationId xmlns:p14="http://schemas.microsoft.com/office/powerpoint/2010/main" val="3673861289"/>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F6C555-507B-7700-F552-1E90E078F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96752"/>
            <a:ext cx="7992888" cy="4896544"/>
          </a:xfrm>
          <a:prstGeom prst="rect">
            <a:avLst/>
          </a:prstGeom>
        </p:spPr>
      </p:pic>
    </p:spTree>
    <p:extLst>
      <p:ext uri="{BB962C8B-B14F-4D97-AF65-F5344CB8AC3E}">
        <p14:creationId xmlns:p14="http://schemas.microsoft.com/office/powerpoint/2010/main" val="3716830583"/>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25747-7268-6C44-D323-7CA515ACF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96752"/>
            <a:ext cx="8064896" cy="4824536"/>
          </a:xfrm>
          <a:prstGeom prst="rect">
            <a:avLst/>
          </a:prstGeom>
        </p:spPr>
      </p:pic>
    </p:spTree>
    <p:extLst>
      <p:ext uri="{BB962C8B-B14F-4D97-AF65-F5344CB8AC3E}">
        <p14:creationId xmlns:p14="http://schemas.microsoft.com/office/powerpoint/2010/main" val="3219268883"/>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BF8B9C-4EB5-6E14-C1AE-0583D6083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27" y="1484784"/>
            <a:ext cx="8157746" cy="4270378"/>
          </a:xfrm>
          <a:prstGeom prst="rect">
            <a:avLst/>
          </a:prstGeom>
        </p:spPr>
      </p:pic>
    </p:spTree>
    <p:extLst>
      <p:ext uri="{BB962C8B-B14F-4D97-AF65-F5344CB8AC3E}">
        <p14:creationId xmlns:p14="http://schemas.microsoft.com/office/powerpoint/2010/main" val="143353230"/>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2.jpg">
            <a:extLst>
              <a:ext uri="{FF2B5EF4-FFF2-40B4-BE49-F238E27FC236}">
                <a16:creationId xmlns:a16="http://schemas.microsoft.com/office/drawing/2014/main" id="{A4369CE5-F4F9-6A7D-0C91-567047DAE6CB}"/>
              </a:ext>
            </a:extLst>
          </p:cNvPr>
          <p:cNvPicPr/>
          <p:nvPr/>
        </p:nvPicPr>
        <p:blipFill>
          <a:blip r:embed="rId2"/>
          <a:srcRect/>
          <a:stretch>
            <a:fillRect/>
          </a:stretch>
        </p:blipFill>
        <p:spPr>
          <a:xfrm>
            <a:off x="899592" y="1484784"/>
            <a:ext cx="7344816" cy="4176464"/>
          </a:xfrm>
          <a:prstGeom prst="rect">
            <a:avLst/>
          </a:prstGeom>
          <a:ln/>
        </p:spPr>
      </p:pic>
    </p:spTree>
    <p:extLst>
      <p:ext uri="{BB962C8B-B14F-4D97-AF65-F5344CB8AC3E}">
        <p14:creationId xmlns:p14="http://schemas.microsoft.com/office/powerpoint/2010/main" val="1716722040"/>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7A2E7-CB29-518A-1A8D-14FE2DC46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8758260" cy="4032448"/>
          </a:xfrm>
          <a:prstGeom prst="rect">
            <a:avLst/>
          </a:prstGeom>
        </p:spPr>
      </p:pic>
    </p:spTree>
    <p:extLst>
      <p:ext uri="{BB962C8B-B14F-4D97-AF65-F5344CB8AC3E}">
        <p14:creationId xmlns:p14="http://schemas.microsoft.com/office/powerpoint/2010/main" val="4216237722"/>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5E370-02AD-94D9-4B9B-F1D39CD6E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13" y="1340768"/>
            <a:ext cx="8343973" cy="4824536"/>
          </a:xfrm>
          <a:prstGeom prst="rect">
            <a:avLst/>
          </a:prstGeom>
        </p:spPr>
      </p:pic>
    </p:spTree>
    <p:extLst>
      <p:ext uri="{BB962C8B-B14F-4D97-AF65-F5344CB8AC3E}">
        <p14:creationId xmlns:p14="http://schemas.microsoft.com/office/powerpoint/2010/main" val="2329587920"/>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01688" y="1052736"/>
            <a:ext cx="8136904" cy="5970865"/>
          </a:xfrm>
          <a:prstGeom prst="rect">
            <a:avLst/>
          </a:prstGeom>
        </p:spPr>
        <p:txBody>
          <a:bodyPr wrap="square">
            <a:spAutoFit/>
          </a:bodyPr>
          <a:lstStyle/>
          <a:p>
            <a:r>
              <a:rPr lang="en-US" sz="3200" u="sng" dirty="0">
                <a:latin typeface="Times New Roman" pitchFamily="18" charset="0"/>
                <a:cs typeface="Times New Roman" pitchFamily="18" charset="0"/>
              </a:rPr>
              <a:t>Key points of the To-Do List Project </a:t>
            </a:r>
          </a:p>
          <a:p>
            <a:pPr marL="457200" indent="-457200">
              <a:lnSpc>
                <a:spcPct val="150000"/>
              </a:lnSpc>
              <a:buFont typeface="+mj-lt"/>
              <a:buAutoNum type="arabicPeriod"/>
            </a:pPr>
            <a:r>
              <a:rPr lang="en-IN" sz="2000" b="1" dirty="0">
                <a:latin typeface="Times New Roman" pitchFamily="18" charset="0"/>
                <a:cs typeface="Times New Roman" pitchFamily="18" charset="0"/>
              </a:rPr>
              <a:t>User interface : </a:t>
            </a:r>
            <a:endParaRPr lang="en-IN" sz="2000" dirty="0">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IN" sz="2000" dirty="0">
                <a:latin typeface="Times New Roman" pitchFamily="18" charset="0"/>
                <a:cs typeface="Times New Roman" pitchFamily="18" charset="0"/>
              </a:rPr>
              <a:t>Designed a simple user-friendly interface to handle the list conveniently.</a:t>
            </a:r>
            <a:endParaRPr lang="en-US" sz="2000" b="1" dirty="0">
              <a:latin typeface="Times New Roman" pitchFamily="18" charset="0"/>
              <a:cs typeface="Times New Roman" pitchFamily="18" charset="0"/>
            </a:endParaRPr>
          </a:p>
          <a:p>
            <a:pPr marL="457200" indent="-457200">
              <a:lnSpc>
                <a:spcPct val="150000"/>
              </a:lnSpc>
              <a:buFont typeface="+mj-lt"/>
              <a:buAutoNum type="arabicPeriod"/>
            </a:pPr>
            <a:r>
              <a:rPr lang="en-US" sz="2000" b="1" dirty="0">
                <a:latin typeface="Times New Roman" pitchFamily="18" charset="0"/>
                <a:cs typeface="Times New Roman" pitchFamily="18" charset="0"/>
              </a:rPr>
              <a:t>User privacy :</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Included login and account creation for authenticity.</a:t>
            </a:r>
          </a:p>
          <a:p>
            <a:pPr marL="45720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Task management </a:t>
            </a:r>
            <a:r>
              <a:rPr lang="en-IN" sz="2000" b="1" dirty="0"/>
              <a:t>:</a:t>
            </a:r>
          </a:p>
          <a:p>
            <a:pPr marL="800100" lvl="1" indent="-342900">
              <a:lnSpc>
                <a:spcPct val="150000"/>
              </a:lnSpc>
              <a:buFont typeface="Arial" panose="020B0604020202020204" pitchFamily="34" charset="0"/>
              <a:buChar char="•"/>
            </a:pPr>
            <a:r>
              <a:rPr lang="en-IN" sz="2000" dirty="0">
                <a:latin typeface="Times New Roman" pitchFamily="18" charset="0"/>
                <a:cs typeface="Times New Roman" pitchFamily="18" charset="0"/>
              </a:rPr>
              <a:t> 	Users can add, audio-assist, edit and mark tasks as completed.</a:t>
            </a:r>
          </a:p>
          <a:p>
            <a:pPr marL="457200" indent="-457200">
              <a:lnSpc>
                <a:spcPct val="150000"/>
              </a:lnSpc>
              <a:buFont typeface="+mj-lt"/>
              <a:buAutoNum type="arabicPeriod"/>
            </a:pPr>
            <a:r>
              <a:rPr lang="en-IN" sz="2000" b="1" dirty="0">
                <a:latin typeface="Times New Roman" pitchFamily="18" charset="0"/>
                <a:cs typeface="Times New Roman" pitchFamily="18" charset="0"/>
              </a:rPr>
              <a:t>Lists management : </a:t>
            </a:r>
          </a:p>
          <a:p>
            <a:pPr marL="914400" lvl="1" indent="-457200">
              <a:lnSpc>
                <a:spcPct val="150000"/>
              </a:lnSpc>
              <a:buFont typeface="Arial" panose="020B0604020202020204" pitchFamily="34" charset="0"/>
              <a:buChar char="•"/>
            </a:pPr>
            <a:r>
              <a:rPr lang="en-IN" sz="2000" dirty="0">
                <a:latin typeface="Times New Roman" pitchFamily="18" charset="0"/>
                <a:cs typeface="Times New Roman" pitchFamily="18" charset="0"/>
              </a:rPr>
              <a:t>Users can manage the overall lists they have created in the to-do list manager page. </a:t>
            </a:r>
          </a:p>
          <a:p>
            <a:pPr marL="914400" lvl="1" indent="-457200">
              <a:lnSpc>
                <a:spcPct val="150000"/>
              </a:lnSpc>
              <a:buFont typeface="Arial" panose="020B0604020202020204" pitchFamily="34" charset="0"/>
              <a:buChar char="•"/>
            </a:pPr>
            <a:r>
              <a:rPr lang="en-IN" sz="2000" dirty="0">
                <a:latin typeface="Times New Roman" pitchFamily="18" charset="0"/>
                <a:cs typeface="Times New Roman" pitchFamily="18" charset="0"/>
              </a:rPr>
              <a:t>Task completion progress is also visible here at the same place.</a:t>
            </a:r>
          </a:p>
          <a:p>
            <a:pPr marL="914400" lvl="1" indent="-457200">
              <a:buFont typeface="Arial" panose="020B0604020202020204" pitchFamily="34" charset="0"/>
              <a:buChar char="•"/>
            </a:pPr>
            <a:endParaRPr lang="en-IN" sz="2000" u="sng" dirty="0">
              <a:latin typeface="Times New Roman" pitchFamily="18" charset="0"/>
              <a:cs typeface="Times New Roman" pitchFamily="18" charset="0"/>
            </a:endParaRP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10009-3287-4AAF-3248-7408A988829B}"/>
              </a:ext>
            </a:extLst>
          </p:cNvPr>
          <p:cNvSpPr txBox="1"/>
          <p:nvPr/>
        </p:nvSpPr>
        <p:spPr>
          <a:xfrm>
            <a:off x="323528" y="1124745"/>
            <a:ext cx="8352928" cy="3668761"/>
          </a:xfrm>
          <a:prstGeom prst="rect">
            <a:avLst/>
          </a:prstGeom>
          <a:noFill/>
        </p:spPr>
        <p:txBody>
          <a:bodyPr wrap="square">
            <a:spAutoFit/>
          </a:bodyPr>
          <a:lstStyle/>
          <a:p>
            <a:r>
              <a:rPr lang="en-IN" sz="3200" u="sng" dirty="0">
                <a:latin typeface="Times New Roman" pitchFamily="18" charset="0"/>
                <a:cs typeface="Times New Roman" pitchFamily="18" charset="0"/>
              </a:rPr>
              <a:t>Main takeaways from the experience</a:t>
            </a:r>
          </a:p>
          <a:p>
            <a:pPr marL="514350" indent="-514350">
              <a:buFont typeface="+mj-lt"/>
              <a:buAutoNum type="arabicPeriod"/>
            </a:pPr>
            <a:endParaRPr lang="en-IN" sz="2400" b="1" dirty="0">
              <a:latin typeface="Times New Roman" pitchFamily="18" charset="0"/>
              <a:cs typeface="Times New Roman" pitchFamily="18" charset="0"/>
            </a:endParaRPr>
          </a:p>
          <a:p>
            <a:pPr marL="514350" indent="-514350">
              <a:lnSpc>
                <a:spcPct val="150000"/>
              </a:lnSpc>
              <a:buFont typeface="+mj-lt"/>
              <a:buAutoNum type="arabicPeriod"/>
            </a:pPr>
            <a:r>
              <a:rPr lang="en-IN" sz="2000" b="1" dirty="0">
                <a:latin typeface="Times New Roman" pitchFamily="18" charset="0"/>
                <a:cs typeface="Times New Roman" pitchFamily="18" charset="0"/>
              </a:rPr>
              <a:t>Collaboration and Team work :</a:t>
            </a:r>
          </a:p>
          <a:p>
            <a:pPr marL="971550" lvl="1" indent="-514350">
              <a:lnSpc>
                <a:spcPct val="150000"/>
              </a:lnSpc>
              <a:buFont typeface="Arial" panose="020B0604020202020204" pitchFamily="34" charset="0"/>
              <a:buChar char="•"/>
            </a:pPr>
            <a:r>
              <a:rPr lang="en-IN" sz="2000" dirty="0">
                <a:latin typeface="Times New Roman" pitchFamily="18" charset="0"/>
                <a:cs typeface="Times New Roman" pitchFamily="18" charset="0"/>
              </a:rPr>
              <a:t>Involved equal distribution of duties, which helped us being responsible for our work.</a:t>
            </a:r>
            <a:endParaRPr lang="en-IN" sz="2000" b="1" dirty="0">
              <a:latin typeface="Times New Roman" pitchFamily="18" charset="0"/>
              <a:cs typeface="Times New Roman" pitchFamily="18" charset="0"/>
            </a:endParaRPr>
          </a:p>
          <a:p>
            <a:pPr marL="514350" indent="-514350">
              <a:lnSpc>
                <a:spcPct val="150000"/>
              </a:lnSpc>
              <a:buFont typeface="+mj-lt"/>
              <a:buAutoNum type="arabicPeriod"/>
            </a:pPr>
            <a:r>
              <a:rPr lang="en-IN" sz="2000" b="1" dirty="0">
                <a:latin typeface="Times New Roman" pitchFamily="18" charset="0"/>
                <a:cs typeface="Times New Roman" pitchFamily="18" charset="0"/>
              </a:rPr>
              <a:t>Importance of security :</a:t>
            </a:r>
          </a:p>
          <a:p>
            <a:pPr marL="971550" lvl="1" indent="-514350">
              <a:lnSpc>
                <a:spcPct val="150000"/>
              </a:lnSpc>
              <a:buFont typeface="Arial" panose="020B0604020202020204" pitchFamily="34" charset="0"/>
              <a:buChar char="•"/>
            </a:pPr>
            <a:r>
              <a:rPr lang="en-IN" sz="2000" dirty="0">
                <a:latin typeface="Times New Roman" pitchFamily="18" charset="0"/>
                <a:cs typeface="Times New Roman" pitchFamily="18" charset="0"/>
              </a:rPr>
              <a:t>Learnt how user security is must in every application which is being used on a personal level. </a:t>
            </a:r>
          </a:p>
        </p:txBody>
      </p:sp>
    </p:spTree>
    <p:extLst>
      <p:ext uri="{BB962C8B-B14F-4D97-AF65-F5344CB8AC3E}">
        <p14:creationId xmlns:p14="http://schemas.microsoft.com/office/powerpoint/2010/main" val="2070052963"/>
      </p:ext>
    </p:extLst>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96578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u="sng" dirty="0">
                <a:latin typeface="Times New Roman" pitchFamily="18" charset="0"/>
                <a:cs typeface="Times New Roman" pitchFamily="18" charset="0"/>
              </a:rPr>
              <a:t>Reference of home page</a:t>
            </a:r>
            <a:r>
              <a:rPr lang="en-US" sz="2400" b="1" dirty="0">
                <a:latin typeface="Times New Roman" pitchFamily="18" charset="0"/>
                <a:cs typeface="Times New Roman" pitchFamily="18" charset="0"/>
              </a:rPr>
              <a:t> : </a:t>
            </a:r>
            <a:r>
              <a:rPr lang="en-US" sz="2400" dirty="0">
                <a:latin typeface="Times New Roman" pitchFamily="18" charset="0"/>
                <a:cs typeface="Times New Roman" pitchFamily="18" charset="0"/>
              </a:rPr>
              <a:t>https://</a:t>
            </a:r>
            <a:r>
              <a:rPr lang="en-US" sz="2400" dirty="0" err="1">
                <a:latin typeface="Times New Roman" pitchFamily="18" charset="0"/>
                <a:cs typeface="Times New Roman" pitchFamily="18" charset="0"/>
              </a:rPr>
              <a:t>www.any.do</a:t>
            </a:r>
            <a:r>
              <a:rPr lang="en-US" sz="2400" dirty="0">
                <a:latin typeface="Times New Roman" pitchFamily="18" charset="0"/>
                <a:cs typeface="Times New Roman" pitchFamily="18" charset="0"/>
              </a:rPr>
              <a:t>/</a:t>
            </a:r>
          </a:p>
          <a:p>
            <a:pPr marL="342900" indent="-342900">
              <a:lnSpc>
                <a:spcPct val="150000"/>
              </a:lnSpc>
              <a:buFont typeface="Arial" panose="020B0604020202020204" pitchFamily="34" charset="0"/>
              <a:buChar char="•"/>
            </a:pPr>
            <a:r>
              <a:rPr lang="en-US" sz="2400" b="1" u="sng" dirty="0">
                <a:latin typeface="Times New Roman" pitchFamily="18" charset="0"/>
                <a:cs typeface="Times New Roman" pitchFamily="18" charset="0"/>
              </a:rPr>
              <a:t>Links used :</a:t>
            </a:r>
          </a:p>
          <a:p>
            <a:pPr marL="914400" lvl="1" indent="-457200">
              <a:lnSpc>
                <a:spcPct val="150000"/>
              </a:lnSpc>
              <a:buFont typeface="+mj-lt"/>
              <a:buAutoNum type="arabicPeriod"/>
            </a:pPr>
            <a:r>
              <a:rPr lang="en-US" sz="2400" b="1" u="sng" dirty="0">
                <a:latin typeface="Times New Roman" pitchFamily="18" charset="0"/>
                <a:cs typeface="Times New Roman" pitchFamily="18" charset="0"/>
              </a:rPr>
              <a:t>Background image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a:t>
            </a:r>
          </a:p>
          <a:p>
            <a:pPr marL="1371600" lvl="2" indent="-457200">
              <a:lnSpc>
                <a:spcPct val="150000"/>
              </a:lnSpc>
              <a:buFont typeface="Arial" panose="020B0604020202020204" pitchFamily="34" charset="0"/>
              <a:buChar char="•"/>
            </a:pPr>
            <a:r>
              <a:rPr lang="en-US" sz="2400" dirty="0">
                <a:latin typeface="Times New Roman" pitchFamily="18" charset="0"/>
                <a:cs typeface="Times New Roman" pitchFamily="18" charset="0"/>
              </a:rPr>
              <a:t>Login page, to-do list page - </a:t>
            </a:r>
            <a:r>
              <a:rPr lang="en-IN" sz="1400" dirty="0"/>
              <a:t>https://</a:t>
            </a:r>
            <a:r>
              <a:rPr lang="en-IN" sz="1400" dirty="0" err="1"/>
              <a:t>media.istockphoto.com</a:t>
            </a:r>
            <a:r>
              <a:rPr lang="en-IN" sz="1400" dirty="0"/>
              <a:t>/id/1594072752/video/</a:t>
            </a:r>
            <a:r>
              <a:rPr lang="en-IN" sz="1400" dirty="0" err="1"/>
              <a:t>blue-soft-wave-material.jpg?s</a:t>
            </a:r>
            <a:r>
              <a:rPr lang="en-IN" sz="1400" dirty="0"/>
              <a:t>=640x640&amp;k=20&amp;c=7cyVE-wS7SuXfPi0CIfFEzXnIGRZjJoMnoFkwOSVXcM=</a:t>
            </a:r>
          </a:p>
          <a:p>
            <a:pPr marL="914400" lvl="1" indent="-457200">
              <a:lnSpc>
                <a:spcPct val="150000"/>
              </a:lnSpc>
              <a:buFont typeface="+mj-lt"/>
              <a:buAutoNum type="arabicPeriod"/>
            </a:pPr>
            <a:r>
              <a:rPr lang="en-IN" sz="2400" b="1" u="sng" dirty="0"/>
              <a:t>To do list icon</a:t>
            </a:r>
            <a:r>
              <a:rPr lang="en-IN" sz="2400" b="1" dirty="0"/>
              <a:t> </a:t>
            </a:r>
            <a:r>
              <a:rPr lang="en-IN" sz="2400" dirty="0"/>
              <a:t>: </a:t>
            </a:r>
            <a:r>
              <a:rPr lang="en-IN" dirty="0"/>
              <a:t>https://</a:t>
            </a:r>
            <a:r>
              <a:rPr lang="en-IN" dirty="0" err="1"/>
              <a:t>cdn.pixabay.com</a:t>
            </a:r>
            <a:r>
              <a:rPr lang="en-IN" dirty="0"/>
              <a:t>/photo/2022/05/22/17/22/to-do-7214069_1280.png</a:t>
            </a:r>
          </a:p>
          <a:p>
            <a:pPr marL="914400" lvl="1" indent="-457200">
              <a:lnSpc>
                <a:spcPct val="150000"/>
              </a:lnSpc>
              <a:buFont typeface="+mj-lt"/>
              <a:buAutoNum type="arabicPeriod"/>
            </a:pPr>
            <a:r>
              <a:rPr lang="en-IN" sz="2400" b="1" u="sng" dirty="0"/>
              <a:t>Audio assist button</a:t>
            </a:r>
            <a:r>
              <a:rPr lang="en-IN" sz="2400" b="1" dirty="0"/>
              <a:t> </a:t>
            </a:r>
            <a:r>
              <a:rPr lang="en-IN" sz="2400" dirty="0"/>
              <a:t>: </a:t>
            </a:r>
            <a:r>
              <a:rPr lang="en-IN" sz="2400" dirty="0" err="1"/>
              <a:t>iconfinder.com</a:t>
            </a:r>
            <a:endParaRPr lang="en-IN" sz="2400" dirty="0"/>
          </a:p>
          <a:p>
            <a:pPr marL="342900" indent="-342900">
              <a:lnSpc>
                <a:spcPct val="150000"/>
              </a:lnSpc>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36713"/>
            <a:ext cx="9144000" cy="5786477"/>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832092"/>
          </a:xfrm>
          <a:prstGeom prst="rect">
            <a:avLst/>
          </a:prstGeom>
        </p:spPr>
        <p:txBody>
          <a:bodyPr wrap="square">
            <a:spAutoFit/>
          </a:bodyPr>
          <a:lstStyle/>
          <a:p>
            <a:pPr marL="457200" indent="-457200">
              <a:buFont typeface="Arial" panose="020B0604020202020204" pitchFamily="34" charset="0"/>
              <a:buChar char="•"/>
            </a:pPr>
            <a:r>
              <a:rPr lang="en-US" sz="2800" u="sng" dirty="0">
                <a:latin typeface="Times New Roman" pitchFamily="18" charset="0"/>
                <a:cs typeface="Times New Roman" pitchFamily="18" charset="0"/>
              </a:rPr>
              <a:t>Title of the project – </a:t>
            </a:r>
            <a:r>
              <a:rPr lang="en-US" sz="2800" b="1" u="sng" dirty="0">
                <a:latin typeface="Times New Roman" pitchFamily="18" charset="0"/>
                <a:cs typeface="Times New Roman" pitchFamily="18" charset="0"/>
              </a:rPr>
              <a:t>To-do List Application</a:t>
            </a:r>
          </a:p>
          <a:p>
            <a:pPr marL="457200" indent="-457200">
              <a:buFont typeface="Arial" panose="020B0604020202020204" pitchFamily="34" charset="0"/>
              <a:buChar char="•"/>
            </a:pPr>
            <a:r>
              <a:rPr lang="en-US" sz="2800" dirty="0">
                <a:latin typeface="Times New Roman" pitchFamily="18" charset="0"/>
                <a:cs typeface="Times New Roman" pitchFamily="18" charset="0"/>
              </a:rPr>
              <a:t>The team members' names : Aryan Goel, </a:t>
            </a:r>
            <a:r>
              <a:rPr lang="en-US" sz="2800" dirty="0" err="1">
                <a:latin typeface="Times New Roman" pitchFamily="18" charset="0"/>
                <a:cs typeface="Times New Roman" pitchFamily="18" charset="0"/>
              </a:rPr>
              <a:t>Ayushi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Avneet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Lamba</a:t>
            </a:r>
            <a:r>
              <a:rPr lang="en-US" sz="2800" dirty="0">
                <a:latin typeface="Times New Roman" pitchFamily="18" charset="0"/>
                <a:cs typeface="Times New Roman" pitchFamily="18" charset="0"/>
              </a:rPr>
              <a:t>. </a:t>
            </a:r>
          </a:p>
          <a:p>
            <a:pPr marL="457200" indent="-457200">
              <a:buFont typeface="Arial" panose="020B0604020202020204" pitchFamily="34" charset="0"/>
              <a:buChar char="•"/>
            </a:pPr>
            <a:r>
              <a:rPr lang="en-US" sz="2800" dirty="0">
                <a:latin typeface="Times New Roman" pitchFamily="18" charset="0"/>
                <a:cs typeface="Times New Roman" pitchFamily="18" charset="0"/>
              </a:rPr>
              <a:t>The purpose of the project is to make a user-friendly interface to manage, organize tasks. It helps a person to keep an eye over the tasks that are to be done. The user can create, edit, mark the task as done and delete it as well.</a:t>
            </a:r>
          </a:p>
          <a:p>
            <a:pPr marL="457200" indent="-457200">
              <a:buFont typeface="Arial" panose="020B0604020202020204" pitchFamily="34" charset="0"/>
              <a:buChar char="•"/>
            </a:pPr>
            <a:r>
              <a:rPr lang="en-US" sz="2800" dirty="0">
                <a:latin typeface="Times New Roman" pitchFamily="18" charset="0"/>
                <a:cs typeface="Times New Roman" pitchFamily="18" charset="0"/>
              </a:rPr>
              <a:t>By this way the user will keep all his planned work organized and in one place, without having any mental pressure to remember each task separately. </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3892861"/>
          </a:xfrm>
          <a:prstGeom prst="rect">
            <a:avLst/>
          </a:prstGeom>
        </p:spPr>
        <p:txBody>
          <a:bodyPr wrap="square">
            <a:spAutoFit/>
          </a:bodyPr>
          <a:lstStyle/>
          <a:p>
            <a:pPr>
              <a:lnSpc>
                <a:spcPct val="150000"/>
              </a:lnSpc>
            </a:pPr>
            <a:r>
              <a:rPr lang="en-US" sz="2800" dirty="0">
                <a:latin typeface="Times New Roman" pitchFamily="18" charset="0"/>
                <a:cs typeface="Times New Roman" pitchFamily="18" charset="0"/>
              </a:rPr>
              <a:t>In today’s modern world, majority of the people find it difficult to memorize and manage their tasks and activities through traditional methods such as paper lists or in mind. The new generations need some digital platform to manage all their work. So here pops up the requirement of a digitalized to-do list application. </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59281" y="1196752"/>
            <a:ext cx="8136904" cy="4476610"/>
          </a:xfrm>
          <a:prstGeom prst="rect">
            <a:avLst/>
          </a:prstGeom>
        </p:spPr>
        <p:txBody>
          <a:bodyPr wrap="square">
            <a:spAutoFit/>
          </a:bodyPr>
          <a:lstStyle/>
          <a:p>
            <a:pPr>
              <a:lnSpc>
                <a:spcPct val="150000"/>
              </a:lnSpc>
            </a:pPr>
            <a:r>
              <a:rPr lang="en-US" sz="3200" dirty="0">
                <a:latin typeface="Times New Roman" pitchFamily="18" charset="0"/>
                <a:cs typeface="Times New Roman" pitchFamily="18" charset="0"/>
              </a:rPr>
              <a:t>Basic technologies and methods used :</a:t>
            </a:r>
          </a:p>
          <a:p>
            <a:pPr marL="800100" lvl="1" indent="-342900">
              <a:lnSpc>
                <a:spcPct val="150000"/>
              </a:lnSpc>
              <a:buFont typeface="Arial" panose="020B0604020202020204" pitchFamily="34" charset="0"/>
              <a:buChar char="•"/>
            </a:pPr>
            <a:r>
              <a:rPr lang="en-IN" sz="2000" b="1" u="sng" dirty="0"/>
              <a:t>HTML (Hyper Text Mark-up Language)</a:t>
            </a:r>
            <a:r>
              <a:rPr lang="en-IN" sz="2000" b="1" dirty="0"/>
              <a:t> </a:t>
            </a:r>
            <a:r>
              <a:rPr lang="en-IN" sz="2000" dirty="0"/>
              <a:t>: </a:t>
            </a:r>
          </a:p>
          <a:p>
            <a:pPr lvl="2">
              <a:lnSpc>
                <a:spcPct val="150000"/>
              </a:lnSpc>
            </a:pPr>
            <a:r>
              <a:rPr lang="en-IN" sz="2000" dirty="0"/>
              <a:t>For basic structuring of the user interface. </a:t>
            </a:r>
            <a:endParaRPr lang="en-US" sz="2000"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IN" sz="2000" b="1" u="sng" dirty="0"/>
              <a:t>CSS (Cascading Style Sheets)</a:t>
            </a:r>
            <a:r>
              <a:rPr lang="en-IN" sz="2000" b="1" dirty="0"/>
              <a:t> :</a:t>
            </a:r>
          </a:p>
          <a:p>
            <a:pPr lvl="2">
              <a:lnSpc>
                <a:spcPct val="150000"/>
              </a:lnSpc>
            </a:pPr>
            <a:r>
              <a:rPr lang="en-IN" sz="2000" dirty="0"/>
              <a:t>For styling the user interface. For example – to alter the font style, size, colour and spacing between the content.</a:t>
            </a:r>
          </a:p>
          <a:p>
            <a:pPr marL="800100" lvl="1" indent="-342900">
              <a:lnSpc>
                <a:spcPct val="150000"/>
              </a:lnSpc>
              <a:buFont typeface="Arial" panose="020B0604020202020204" pitchFamily="34" charset="0"/>
              <a:buChar char="•"/>
            </a:pPr>
            <a:r>
              <a:rPr lang="en-IN" sz="2000" b="1" u="sng" dirty="0"/>
              <a:t>Java script </a:t>
            </a:r>
            <a:r>
              <a:rPr lang="en-IN" sz="2000" dirty="0"/>
              <a:t>:</a:t>
            </a:r>
          </a:p>
          <a:p>
            <a:pPr lvl="2">
              <a:lnSpc>
                <a:spcPct val="150000"/>
              </a:lnSpc>
            </a:pPr>
            <a:r>
              <a:rPr lang="en-IN" sz="2000" dirty="0"/>
              <a:t>For adding functionality and interactivity to the webpage. To make it more dynamic and responsive. </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 :</a:t>
            </a:r>
          </a:p>
        </p:txBody>
      </p:sp>
      <p:sp>
        <p:nvSpPr>
          <p:cNvPr id="3" name="Rectangle 2"/>
          <p:cNvSpPr/>
          <p:nvPr/>
        </p:nvSpPr>
        <p:spPr>
          <a:xfrm>
            <a:off x="179512" y="908720"/>
            <a:ext cx="8208912" cy="566308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u="sng" dirty="0">
                <a:latin typeface="Times New Roman" pitchFamily="18" charset="0"/>
                <a:cs typeface="Times New Roman" pitchFamily="18" charset="0"/>
              </a:rPr>
              <a:t>Login/Signup </a:t>
            </a:r>
            <a:r>
              <a:rPr lang="en-US" sz="2400" dirty="0">
                <a:latin typeface="Times New Roman" pitchFamily="18" charset="0"/>
                <a:cs typeface="Times New Roman" pitchFamily="18" charset="0"/>
              </a:rPr>
              <a:t>:</a:t>
            </a: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The user can create an account and login into it to maintain the authenticity and have a personalized experience.</a:t>
            </a:r>
          </a:p>
          <a:p>
            <a:pPr marL="342900" indent="-342900">
              <a:lnSpc>
                <a:spcPct val="150000"/>
              </a:lnSpc>
              <a:buFont typeface="Arial" panose="020B0604020202020204" pitchFamily="34" charset="0"/>
              <a:buChar char="•"/>
            </a:pPr>
            <a:r>
              <a:rPr lang="en-US" sz="2400" u="sng" dirty="0">
                <a:latin typeface="Times New Roman" pitchFamily="18" charset="0"/>
                <a:cs typeface="Times New Roman" pitchFamily="18" charset="0"/>
              </a:rPr>
              <a:t>To-Do List creation and management </a:t>
            </a:r>
            <a:r>
              <a:rPr lang="en-US" sz="2400" dirty="0">
                <a:latin typeface="Times New Roman" pitchFamily="18" charset="0"/>
                <a:cs typeface="Times New Roman" pitchFamily="18" charset="0"/>
              </a:rPr>
              <a:t>:</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Create your list</a:t>
            </a:r>
            <a:r>
              <a:rPr lang="en-US" sz="2000" dirty="0">
                <a:latin typeface="Times New Roman" pitchFamily="18" charset="0"/>
                <a:cs typeface="Times New Roman" pitchFamily="18" charset="0"/>
              </a:rPr>
              <a:t> : Create your list by naming it according to your requirement.</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Personal/Team</a:t>
            </a:r>
            <a:r>
              <a:rPr lang="en-US" sz="2000" dirty="0">
                <a:latin typeface="Times New Roman" pitchFamily="18" charset="0"/>
                <a:cs typeface="Times New Roman" pitchFamily="18" charset="0"/>
              </a:rPr>
              <a:t> : Choose whether you need a personal list or a list for your work purpose which involves task addition for your team members.</a:t>
            </a:r>
            <a:endParaRPr lang="en-US" sz="2000" b="1" u="sng"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Add task </a:t>
            </a:r>
            <a:r>
              <a:rPr lang="en-US" sz="2000" dirty="0">
                <a:latin typeface="Times New Roman" pitchFamily="18" charset="0"/>
                <a:cs typeface="Times New Roman" pitchFamily="18" charset="0"/>
              </a:rPr>
              <a:t>: The user can add a task to the list by writing task description. </a:t>
            </a:r>
          </a:p>
          <a:p>
            <a:pPr marL="800100" lvl="1" indent="-342900">
              <a:buFont typeface="Arial" panose="020B0604020202020204" pitchFamily="34" charset="0"/>
              <a:buChar char="•"/>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B75B6-8853-7A8C-8B94-D94B87C8FAF3}"/>
              </a:ext>
            </a:extLst>
          </p:cNvPr>
          <p:cNvSpPr txBox="1"/>
          <p:nvPr/>
        </p:nvSpPr>
        <p:spPr>
          <a:xfrm>
            <a:off x="107504" y="980728"/>
            <a:ext cx="8352928" cy="465364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Audio assistant </a:t>
            </a:r>
            <a:r>
              <a:rPr lang="en-US" sz="2000" dirty="0">
                <a:latin typeface="Times New Roman" pitchFamily="18" charset="0"/>
                <a:cs typeface="Times New Roman" pitchFamily="18" charset="0"/>
              </a:rPr>
              <a:t>: User can dictate the task using the audio assistant button for more convenience.</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Set deadlines </a:t>
            </a:r>
            <a:r>
              <a:rPr lang="en-US" sz="2000" dirty="0">
                <a:latin typeface="Times New Roman" pitchFamily="18" charset="0"/>
                <a:cs typeface="Times New Roman" pitchFamily="18" charset="0"/>
              </a:rPr>
              <a:t>: The user can set deadlines for the task assigned to the respective team member.</a:t>
            </a:r>
            <a:endParaRPr lang="en-US" sz="2000" b="1" u="sng"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Mark as done </a:t>
            </a:r>
            <a:r>
              <a:rPr lang="en-US" sz="2000" dirty="0">
                <a:latin typeface="Times New Roman" pitchFamily="18" charset="0"/>
                <a:cs typeface="Times New Roman" pitchFamily="18" charset="0"/>
              </a:rPr>
              <a:t>: The user can mark the task as done. </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Delete task </a:t>
            </a:r>
            <a:r>
              <a:rPr lang="en-US" sz="2000" dirty="0">
                <a:latin typeface="Times New Roman" pitchFamily="18" charset="0"/>
                <a:cs typeface="Times New Roman" pitchFamily="18" charset="0"/>
              </a:rPr>
              <a:t>: The user can delete the task once it is completed. </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Progress</a:t>
            </a:r>
            <a:r>
              <a:rPr lang="en-US" sz="2000" dirty="0">
                <a:latin typeface="Times New Roman" pitchFamily="18" charset="0"/>
                <a:cs typeface="Times New Roman" pitchFamily="18" charset="0"/>
              </a:rPr>
              <a:t> : One can track the progress by knowing the percentage of the tasks completed from the progress bar. </a:t>
            </a:r>
          </a:p>
          <a:p>
            <a:pPr marL="800100" lvl="1" indent="-342900">
              <a:lnSpc>
                <a:spcPct val="150000"/>
              </a:lnSpc>
              <a:buFont typeface="Arial" panose="020B0604020202020204" pitchFamily="34" charset="0"/>
              <a:buChar char="•"/>
            </a:pPr>
            <a:r>
              <a:rPr lang="en-US" sz="2000" b="1" u="sng" dirty="0">
                <a:latin typeface="Times New Roman" pitchFamily="18" charset="0"/>
                <a:cs typeface="Times New Roman" pitchFamily="18" charset="0"/>
              </a:rPr>
              <a:t>To-Do List Manager</a:t>
            </a:r>
            <a:r>
              <a:rPr lang="en-US" sz="2000" dirty="0">
                <a:latin typeface="Times New Roman" pitchFamily="18" charset="0"/>
                <a:cs typeface="Times New Roman" pitchFamily="18" charset="0"/>
              </a:rPr>
              <a:t> : The user can observe and manage all the to-do lists created at one place.</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47778416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520DE4-69E9-B54D-AAF1-AE95FCDC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3936117"/>
          </a:xfrm>
          <a:prstGeom prst="rect">
            <a:avLst/>
          </a:prstGeom>
        </p:spPr>
      </p:pic>
    </p:spTree>
    <p:extLst>
      <p:ext uri="{BB962C8B-B14F-4D97-AF65-F5344CB8AC3E}">
        <p14:creationId xmlns:p14="http://schemas.microsoft.com/office/powerpoint/2010/main" val="309937123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98324C-6B72-FB4C-A17E-A3382DBF8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7312"/>
            <a:ext cx="9144000" cy="4143375"/>
          </a:xfrm>
          <a:prstGeom prst="rect">
            <a:avLst/>
          </a:prstGeom>
        </p:spPr>
      </p:pic>
    </p:spTree>
    <p:extLst>
      <p:ext uri="{BB962C8B-B14F-4D97-AF65-F5344CB8AC3E}">
        <p14:creationId xmlns:p14="http://schemas.microsoft.com/office/powerpoint/2010/main" val="239585606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6579</TotalTime>
  <Words>716</Words>
  <Application>Microsoft Macintosh PowerPoint</Application>
  <PresentationFormat>On-screen Show (4:3)</PresentationFormat>
  <Paragraphs>72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 Braille</vt:lpstr>
      <vt:lpstr>Arial</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Microsoft Office User</cp:lastModifiedBy>
  <cp:revision>84</cp:revision>
  <dcterms:created xsi:type="dcterms:W3CDTF">2022-12-12T14:14:34Z</dcterms:created>
  <dcterms:modified xsi:type="dcterms:W3CDTF">2024-11-26T13:48:31Z</dcterms:modified>
</cp:coreProperties>
</file>