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8" r:id="rId1"/>
  </p:sldMasterIdLst>
  <p:notesMasterIdLst>
    <p:notesMasterId r:id="rId25"/>
  </p:notesMasterIdLst>
  <p:sldIdLst>
    <p:sldId id="257" r:id="rId2"/>
    <p:sldId id="293" r:id="rId3"/>
    <p:sldId id="258" r:id="rId4"/>
    <p:sldId id="259" r:id="rId5"/>
    <p:sldId id="292" r:id="rId6"/>
    <p:sldId id="260" r:id="rId7"/>
    <p:sldId id="280" r:id="rId8"/>
    <p:sldId id="295" r:id="rId9"/>
    <p:sldId id="290" r:id="rId10"/>
    <p:sldId id="296" r:id="rId11"/>
    <p:sldId id="281" r:id="rId12"/>
    <p:sldId id="287" r:id="rId13"/>
    <p:sldId id="270" r:id="rId14"/>
    <p:sldId id="261" r:id="rId15"/>
    <p:sldId id="297" r:id="rId16"/>
    <p:sldId id="298" r:id="rId17"/>
    <p:sldId id="282" r:id="rId18"/>
    <p:sldId id="263" r:id="rId19"/>
    <p:sldId id="299" r:id="rId20"/>
    <p:sldId id="274" r:id="rId21"/>
    <p:sldId id="291" r:id="rId22"/>
    <p:sldId id="267" r:id="rId23"/>
    <p:sldId id="301"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A393F38A-0484-47D4-9373-3224A2445E64}">
          <p14:sldIdLst>
            <p14:sldId id="257"/>
            <p14:sldId id="293"/>
            <p14:sldId id="258"/>
            <p14:sldId id="259"/>
            <p14:sldId id="292"/>
            <p14:sldId id="260"/>
            <p14:sldId id="280"/>
            <p14:sldId id="295"/>
            <p14:sldId id="290"/>
            <p14:sldId id="296"/>
            <p14:sldId id="281"/>
            <p14:sldId id="287"/>
            <p14:sldId id="270"/>
            <p14:sldId id="261"/>
            <p14:sldId id="297"/>
            <p14:sldId id="298"/>
            <p14:sldId id="282"/>
            <p14:sldId id="263"/>
            <p14:sldId id="299"/>
            <p14:sldId id="274"/>
            <p14:sldId id="291"/>
            <p14:sldId id="267"/>
            <p14:sldId id="301"/>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99"/>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882" autoAdjust="0"/>
    <p:restoredTop sz="94394" autoAdjust="0"/>
  </p:normalViewPr>
  <p:slideViewPr>
    <p:cSldViewPr>
      <p:cViewPr varScale="1">
        <p:scale>
          <a:sx n="74" d="100"/>
          <a:sy n="74" d="100"/>
        </p:scale>
        <p:origin x="336" y="60"/>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IMESH KUMAR" userId="844315dd13569bf8" providerId="LiveId" clId="{30098EB7-72F7-48B1-9771-43D7FD4BA358}"/>
    <pc:docChg chg="undo custSel addSld delSld modSld sldOrd modSection">
      <pc:chgData name="ANIMESH KUMAR" userId="844315dd13569bf8" providerId="LiveId" clId="{30098EB7-72F7-48B1-9771-43D7FD4BA358}" dt="2021-06-20T19:31:55.498" v="861" actId="20578"/>
      <pc:docMkLst>
        <pc:docMk/>
      </pc:docMkLst>
      <pc:sldChg chg="modSp mod">
        <pc:chgData name="ANIMESH KUMAR" userId="844315dd13569bf8" providerId="LiveId" clId="{30098EB7-72F7-48B1-9771-43D7FD4BA358}" dt="2021-06-20T16:25:33.072" v="680" actId="313"/>
        <pc:sldMkLst>
          <pc:docMk/>
          <pc:sldMk cId="1611447430" sldId="257"/>
        </pc:sldMkLst>
        <pc:spChg chg="mod">
          <ac:chgData name="ANIMESH KUMAR" userId="844315dd13569bf8" providerId="LiveId" clId="{30098EB7-72F7-48B1-9771-43D7FD4BA358}" dt="2021-06-20T15:49:11.784" v="625" actId="20577"/>
          <ac:spMkLst>
            <pc:docMk/>
            <pc:sldMk cId="1611447430" sldId="257"/>
            <ac:spMk id="5" creationId="{D92A933C-FD26-43BB-BA1E-6B1F236FAB7E}"/>
          </ac:spMkLst>
        </pc:spChg>
        <pc:spChg chg="mod">
          <ac:chgData name="ANIMESH KUMAR" userId="844315dd13569bf8" providerId="LiveId" clId="{30098EB7-72F7-48B1-9771-43D7FD4BA358}" dt="2021-06-20T15:49:23.843" v="627" actId="1076"/>
          <ac:spMkLst>
            <pc:docMk/>
            <pc:sldMk cId="1611447430" sldId="257"/>
            <ac:spMk id="8" creationId="{3FC315A2-B004-43FE-88F2-4F99DCCA6278}"/>
          </ac:spMkLst>
        </pc:spChg>
        <pc:spChg chg="mod">
          <ac:chgData name="ANIMESH KUMAR" userId="844315dd13569bf8" providerId="LiveId" clId="{30098EB7-72F7-48B1-9771-43D7FD4BA358}" dt="2021-06-20T16:25:33.072" v="680" actId="313"/>
          <ac:spMkLst>
            <pc:docMk/>
            <pc:sldMk cId="1611447430" sldId="257"/>
            <ac:spMk id="9" creationId="{CFAC53CA-5673-45CB-BAD7-294CD470E8DA}"/>
          </ac:spMkLst>
        </pc:spChg>
        <pc:graphicFrameChg chg="mod modGraphic">
          <ac:chgData name="ANIMESH KUMAR" userId="844315dd13569bf8" providerId="LiveId" clId="{30098EB7-72F7-48B1-9771-43D7FD4BA358}" dt="2021-06-20T16:24:18.662" v="679" actId="14734"/>
          <ac:graphicFrameMkLst>
            <pc:docMk/>
            <pc:sldMk cId="1611447430" sldId="257"/>
            <ac:graphicFrameMk id="3" creationId="{74A7BDD4-D694-4304-8D0E-FC5E7B881D5A}"/>
          </ac:graphicFrameMkLst>
        </pc:graphicFrameChg>
        <pc:picChg chg="mod">
          <ac:chgData name="ANIMESH KUMAR" userId="844315dd13569bf8" providerId="LiveId" clId="{30098EB7-72F7-48B1-9771-43D7FD4BA358}" dt="2021-06-20T15:45:10.275" v="540" actId="1076"/>
          <ac:picMkLst>
            <pc:docMk/>
            <pc:sldMk cId="1611447430" sldId="257"/>
            <ac:picMk id="7" creationId="{543233FE-AC69-41E8-BCDA-D0E9AE109F19}"/>
          </ac:picMkLst>
        </pc:picChg>
      </pc:sldChg>
      <pc:sldChg chg="modSp mod">
        <pc:chgData name="ANIMESH KUMAR" userId="844315dd13569bf8" providerId="LiveId" clId="{30098EB7-72F7-48B1-9771-43D7FD4BA358}" dt="2021-06-20T15:06:10.892" v="465" actId="313"/>
        <pc:sldMkLst>
          <pc:docMk/>
          <pc:sldMk cId="1538176999" sldId="258"/>
        </pc:sldMkLst>
        <pc:spChg chg="mod">
          <ac:chgData name="ANIMESH KUMAR" userId="844315dd13569bf8" providerId="LiveId" clId="{30098EB7-72F7-48B1-9771-43D7FD4BA358}" dt="2021-06-20T15:06:10.892" v="465" actId="313"/>
          <ac:spMkLst>
            <pc:docMk/>
            <pc:sldMk cId="1538176999" sldId="258"/>
            <ac:spMk id="3" creationId="{00000000-0000-0000-0000-000000000000}"/>
          </ac:spMkLst>
        </pc:spChg>
      </pc:sldChg>
      <pc:sldChg chg="modSp mod">
        <pc:chgData name="ANIMESH KUMAR" userId="844315dd13569bf8" providerId="LiveId" clId="{30098EB7-72F7-48B1-9771-43D7FD4BA358}" dt="2021-06-20T19:18:15.926" v="708" actId="1076"/>
        <pc:sldMkLst>
          <pc:docMk/>
          <pc:sldMk cId="1838322938" sldId="259"/>
        </pc:sldMkLst>
        <pc:graphicFrameChg chg="mod modGraphic">
          <ac:chgData name="ANIMESH KUMAR" userId="844315dd13569bf8" providerId="LiveId" clId="{30098EB7-72F7-48B1-9771-43D7FD4BA358}" dt="2021-06-20T19:18:15.926" v="708" actId="1076"/>
          <ac:graphicFrameMkLst>
            <pc:docMk/>
            <pc:sldMk cId="1838322938" sldId="259"/>
            <ac:graphicFrameMk id="4" creationId="{00000000-0000-0000-0000-000000000000}"/>
          </ac:graphicFrameMkLst>
        </pc:graphicFrameChg>
      </pc:sldChg>
      <pc:sldChg chg="modSp mod">
        <pc:chgData name="ANIMESH KUMAR" userId="844315dd13569bf8" providerId="LiveId" clId="{30098EB7-72F7-48B1-9771-43D7FD4BA358}" dt="2021-06-20T19:18:35.138" v="711" actId="27636"/>
        <pc:sldMkLst>
          <pc:docMk/>
          <pc:sldMk cId="3319072725" sldId="260"/>
        </pc:sldMkLst>
        <pc:spChg chg="mod">
          <ac:chgData name="ANIMESH KUMAR" userId="844315dd13569bf8" providerId="LiveId" clId="{30098EB7-72F7-48B1-9771-43D7FD4BA358}" dt="2021-06-20T19:18:35.138" v="711" actId="27636"/>
          <ac:spMkLst>
            <pc:docMk/>
            <pc:sldMk cId="3319072725" sldId="260"/>
            <ac:spMk id="6" creationId="{7AB53111-6BD0-4036-9CA2-8D773FA2F754}"/>
          </ac:spMkLst>
        </pc:spChg>
        <pc:picChg chg="mod">
          <ac:chgData name="ANIMESH KUMAR" userId="844315dd13569bf8" providerId="LiveId" clId="{30098EB7-72F7-48B1-9771-43D7FD4BA358}" dt="2021-06-20T19:18:31.246" v="709" actId="1076"/>
          <ac:picMkLst>
            <pc:docMk/>
            <pc:sldMk cId="3319072725" sldId="260"/>
            <ac:picMk id="7" creationId="{551F0368-754F-43EB-9773-B1201865837F}"/>
          </ac:picMkLst>
        </pc:picChg>
      </pc:sldChg>
      <pc:sldChg chg="ord">
        <pc:chgData name="ANIMESH KUMAR" userId="844315dd13569bf8" providerId="LiveId" clId="{30098EB7-72F7-48B1-9771-43D7FD4BA358}" dt="2021-06-20T16:19:02.866" v="652"/>
        <pc:sldMkLst>
          <pc:docMk/>
          <pc:sldMk cId="2679789433" sldId="261"/>
        </pc:sldMkLst>
      </pc:sldChg>
      <pc:sldChg chg="modSp mod ord">
        <pc:chgData name="ANIMESH KUMAR" userId="844315dd13569bf8" providerId="LiveId" clId="{30098EB7-72F7-48B1-9771-43D7FD4BA358}" dt="2021-06-20T19:20:27.159" v="729" actId="20577"/>
        <pc:sldMkLst>
          <pc:docMk/>
          <pc:sldMk cId="1485790609" sldId="263"/>
        </pc:sldMkLst>
        <pc:spChg chg="mod">
          <ac:chgData name="ANIMESH KUMAR" userId="844315dd13569bf8" providerId="LiveId" clId="{30098EB7-72F7-48B1-9771-43D7FD4BA358}" dt="2021-06-20T19:20:27.159" v="729" actId="20577"/>
          <ac:spMkLst>
            <pc:docMk/>
            <pc:sldMk cId="1485790609" sldId="263"/>
            <ac:spMk id="2" creationId="{00000000-0000-0000-0000-000000000000}"/>
          </ac:spMkLst>
        </pc:spChg>
      </pc:sldChg>
      <pc:sldChg chg="modSp mod">
        <pc:chgData name="ANIMESH KUMAR" userId="844315dd13569bf8" providerId="LiveId" clId="{30098EB7-72F7-48B1-9771-43D7FD4BA358}" dt="2021-06-20T19:28:50.330" v="859" actId="120"/>
        <pc:sldMkLst>
          <pc:docMk/>
          <pc:sldMk cId="1061638324" sldId="267"/>
        </pc:sldMkLst>
        <pc:spChg chg="mod">
          <ac:chgData name="ANIMESH KUMAR" userId="844315dd13569bf8" providerId="LiveId" clId="{30098EB7-72F7-48B1-9771-43D7FD4BA358}" dt="2021-06-20T19:28:50.330" v="859" actId="120"/>
          <ac:spMkLst>
            <pc:docMk/>
            <pc:sldMk cId="1061638324" sldId="267"/>
            <ac:spMk id="3" creationId="{00000000-0000-0000-0000-000000000000}"/>
          </ac:spMkLst>
        </pc:spChg>
      </pc:sldChg>
      <pc:sldChg chg="modSp mod">
        <pc:chgData name="ANIMESH KUMAR" userId="844315dd13569bf8" providerId="LiveId" clId="{30098EB7-72F7-48B1-9771-43D7FD4BA358}" dt="2021-06-17T16:07:27.386" v="240" actId="1076"/>
        <pc:sldMkLst>
          <pc:docMk/>
          <pc:sldMk cId="3440618577" sldId="270"/>
        </pc:sldMkLst>
        <pc:picChg chg="mod">
          <ac:chgData name="ANIMESH KUMAR" userId="844315dd13569bf8" providerId="LiveId" clId="{30098EB7-72F7-48B1-9771-43D7FD4BA358}" dt="2021-06-17T16:07:27.386" v="240" actId="1076"/>
          <ac:picMkLst>
            <pc:docMk/>
            <pc:sldMk cId="3440618577" sldId="270"/>
            <ac:picMk id="6" creationId="{A755951E-AD05-45A2-AF19-2DF1674B42FF}"/>
          </ac:picMkLst>
        </pc:picChg>
      </pc:sldChg>
      <pc:sldChg chg="modSp del mod">
        <pc:chgData name="ANIMESH KUMAR" userId="844315dd13569bf8" providerId="LiveId" clId="{30098EB7-72F7-48B1-9771-43D7FD4BA358}" dt="2021-06-17T16:12:45.448" v="350" actId="47"/>
        <pc:sldMkLst>
          <pc:docMk/>
          <pc:sldMk cId="2360695557" sldId="272"/>
        </pc:sldMkLst>
        <pc:spChg chg="mod">
          <ac:chgData name="ANIMESH KUMAR" userId="844315dd13569bf8" providerId="LiveId" clId="{30098EB7-72F7-48B1-9771-43D7FD4BA358}" dt="2021-06-17T16:12:15.045" v="349" actId="20577"/>
          <ac:spMkLst>
            <pc:docMk/>
            <pc:sldMk cId="2360695557" sldId="272"/>
            <ac:spMk id="3" creationId="{00000000-0000-0000-0000-000000000000}"/>
          </ac:spMkLst>
        </pc:spChg>
      </pc:sldChg>
      <pc:sldChg chg="modSp mod ord">
        <pc:chgData name="ANIMESH KUMAR" userId="844315dd13569bf8" providerId="LiveId" clId="{30098EB7-72F7-48B1-9771-43D7FD4BA358}" dt="2021-06-20T19:27:29.010" v="819" actId="20577"/>
        <pc:sldMkLst>
          <pc:docMk/>
          <pc:sldMk cId="1938042770" sldId="274"/>
        </pc:sldMkLst>
        <pc:spChg chg="mod">
          <ac:chgData name="ANIMESH KUMAR" userId="844315dd13569bf8" providerId="LiveId" clId="{30098EB7-72F7-48B1-9771-43D7FD4BA358}" dt="2021-06-17T16:02:55.661" v="174" actId="115"/>
          <ac:spMkLst>
            <pc:docMk/>
            <pc:sldMk cId="1938042770" sldId="274"/>
            <ac:spMk id="2" creationId="{00000000-0000-0000-0000-000000000000}"/>
          </ac:spMkLst>
        </pc:spChg>
        <pc:spChg chg="mod">
          <ac:chgData name="ANIMESH KUMAR" userId="844315dd13569bf8" providerId="LiveId" clId="{30098EB7-72F7-48B1-9771-43D7FD4BA358}" dt="2021-06-20T19:27:29.010" v="819" actId="20577"/>
          <ac:spMkLst>
            <pc:docMk/>
            <pc:sldMk cId="1938042770" sldId="274"/>
            <ac:spMk id="3" creationId="{00000000-0000-0000-0000-000000000000}"/>
          </ac:spMkLst>
        </pc:spChg>
      </pc:sldChg>
      <pc:sldChg chg="del">
        <pc:chgData name="ANIMESH KUMAR" userId="844315dd13569bf8" providerId="LiveId" clId="{30098EB7-72F7-48B1-9771-43D7FD4BA358}" dt="2021-06-17T16:03:03.593" v="175" actId="47"/>
        <pc:sldMkLst>
          <pc:docMk/>
          <pc:sldMk cId="0" sldId="278"/>
        </pc:sldMkLst>
      </pc:sldChg>
      <pc:sldChg chg="modSp">
        <pc:chgData name="ANIMESH KUMAR" userId="844315dd13569bf8" providerId="LiveId" clId="{30098EB7-72F7-48B1-9771-43D7FD4BA358}" dt="2021-06-20T15:06:59.675" v="467" actId="1076"/>
        <pc:sldMkLst>
          <pc:docMk/>
          <pc:sldMk cId="2950564789" sldId="280"/>
        </pc:sldMkLst>
        <pc:picChg chg="mod">
          <ac:chgData name="ANIMESH KUMAR" userId="844315dd13569bf8" providerId="LiveId" clId="{30098EB7-72F7-48B1-9771-43D7FD4BA358}" dt="2021-06-20T15:06:59.675" v="467" actId="1076"/>
          <ac:picMkLst>
            <pc:docMk/>
            <pc:sldMk cId="2950564789" sldId="280"/>
            <ac:picMk id="1025" creationId="{8E301567-F431-4947-9234-4304EECC0DAB}"/>
          </ac:picMkLst>
        </pc:picChg>
      </pc:sldChg>
      <pc:sldChg chg="modSp mod ord">
        <pc:chgData name="ANIMESH KUMAR" userId="844315dd13569bf8" providerId="LiveId" clId="{30098EB7-72F7-48B1-9771-43D7FD4BA358}" dt="2021-06-20T19:31:55.498" v="861" actId="20578"/>
        <pc:sldMkLst>
          <pc:docMk/>
          <pc:sldMk cId="3673952753" sldId="281"/>
        </pc:sldMkLst>
        <pc:spChg chg="mod">
          <ac:chgData name="ANIMESH KUMAR" userId="844315dd13569bf8" providerId="LiveId" clId="{30098EB7-72F7-48B1-9771-43D7FD4BA358}" dt="2021-06-20T19:23:22.171" v="737" actId="20577"/>
          <ac:spMkLst>
            <pc:docMk/>
            <pc:sldMk cId="3673952753" sldId="281"/>
            <ac:spMk id="3" creationId="{963FA79E-BB7D-49C4-806C-88303F3DC6D2}"/>
          </ac:spMkLst>
        </pc:spChg>
        <pc:spChg chg="mod">
          <ac:chgData name="ANIMESH KUMAR" userId="844315dd13569bf8" providerId="LiveId" clId="{30098EB7-72F7-48B1-9771-43D7FD4BA358}" dt="2021-06-17T16:06:54.206" v="236" actId="207"/>
          <ac:spMkLst>
            <pc:docMk/>
            <pc:sldMk cId="3673952753" sldId="281"/>
            <ac:spMk id="5" creationId="{BDF82443-E4B5-4DD4-953E-C877399E0694}"/>
          </ac:spMkLst>
        </pc:spChg>
        <pc:picChg chg="mod">
          <ac:chgData name="ANIMESH KUMAR" userId="844315dd13569bf8" providerId="LiveId" clId="{30098EB7-72F7-48B1-9771-43D7FD4BA358}" dt="2021-06-20T15:33:41.606" v="478" actId="1076"/>
          <ac:picMkLst>
            <pc:docMk/>
            <pc:sldMk cId="3673952753" sldId="281"/>
            <ac:picMk id="4" creationId="{AEB315E1-D5DC-4F20-B7E7-72815C2E7436}"/>
          </ac:picMkLst>
        </pc:picChg>
      </pc:sldChg>
      <pc:sldChg chg="modSp mod">
        <pc:chgData name="ANIMESH KUMAR" userId="844315dd13569bf8" providerId="LiveId" clId="{30098EB7-72F7-48B1-9771-43D7FD4BA358}" dt="2021-06-20T15:42:23.854" v="521" actId="14100"/>
        <pc:sldMkLst>
          <pc:docMk/>
          <pc:sldMk cId="2893735617" sldId="282"/>
        </pc:sldMkLst>
        <pc:spChg chg="mod">
          <ac:chgData name="ANIMESH KUMAR" userId="844315dd13569bf8" providerId="LiveId" clId="{30098EB7-72F7-48B1-9771-43D7FD4BA358}" dt="2021-06-20T15:36:35.145" v="519" actId="20577"/>
          <ac:spMkLst>
            <pc:docMk/>
            <pc:sldMk cId="2893735617" sldId="282"/>
            <ac:spMk id="4" creationId="{6051321A-8650-4420-AC1F-8C48E8FF9C46}"/>
          </ac:spMkLst>
        </pc:spChg>
        <pc:picChg chg="mod">
          <ac:chgData name="ANIMESH KUMAR" userId="844315dd13569bf8" providerId="LiveId" clId="{30098EB7-72F7-48B1-9771-43D7FD4BA358}" dt="2021-06-20T15:42:23.854" v="521" actId="14100"/>
          <ac:picMkLst>
            <pc:docMk/>
            <pc:sldMk cId="2893735617" sldId="282"/>
            <ac:picMk id="7" creationId="{31221CDD-9421-4765-835E-4B265E02C073}"/>
          </ac:picMkLst>
        </pc:picChg>
      </pc:sldChg>
      <pc:sldChg chg="modSp mod">
        <pc:chgData name="ANIMESH KUMAR" userId="844315dd13569bf8" providerId="LiveId" clId="{30098EB7-72F7-48B1-9771-43D7FD4BA358}" dt="2021-06-20T15:49:52.761" v="632" actId="20577"/>
        <pc:sldMkLst>
          <pc:docMk/>
          <pc:sldMk cId="1861550819" sldId="287"/>
        </pc:sldMkLst>
        <pc:spChg chg="mod">
          <ac:chgData name="ANIMESH KUMAR" userId="844315dd13569bf8" providerId="LiveId" clId="{30098EB7-72F7-48B1-9771-43D7FD4BA358}" dt="2021-06-20T15:49:52.761" v="632" actId="20577"/>
          <ac:spMkLst>
            <pc:docMk/>
            <pc:sldMk cId="1861550819" sldId="287"/>
            <ac:spMk id="3" creationId="{12EA4D90-EF3A-4C0F-B3E1-1F13F239BAA7}"/>
          </ac:spMkLst>
        </pc:spChg>
        <pc:picChg chg="mod">
          <ac:chgData name="ANIMESH KUMAR" userId="844315dd13569bf8" providerId="LiveId" clId="{30098EB7-72F7-48B1-9771-43D7FD4BA358}" dt="2021-06-20T15:33:47.394" v="479" actId="1076"/>
          <ac:picMkLst>
            <pc:docMk/>
            <pc:sldMk cId="1861550819" sldId="287"/>
            <ac:picMk id="4" creationId="{4269F409-9749-4F3C-A938-8F197F290726}"/>
          </ac:picMkLst>
        </pc:picChg>
      </pc:sldChg>
      <pc:sldChg chg="modSp mod">
        <pc:chgData name="ANIMESH KUMAR" userId="844315dd13569bf8" providerId="LiveId" clId="{30098EB7-72F7-48B1-9771-43D7FD4BA358}" dt="2021-06-17T15:53:15.682" v="47" actId="20577"/>
        <pc:sldMkLst>
          <pc:docMk/>
          <pc:sldMk cId="1096336761" sldId="290"/>
        </pc:sldMkLst>
        <pc:spChg chg="mod">
          <ac:chgData name="ANIMESH KUMAR" userId="844315dd13569bf8" providerId="LiveId" clId="{30098EB7-72F7-48B1-9771-43D7FD4BA358}" dt="2021-06-17T15:53:15.682" v="47" actId="20577"/>
          <ac:spMkLst>
            <pc:docMk/>
            <pc:sldMk cId="1096336761" sldId="290"/>
            <ac:spMk id="3" creationId="{EC0DF7C6-35E0-40F8-9F30-2E6D63E0D99B}"/>
          </ac:spMkLst>
        </pc:spChg>
      </pc:sldChg>
      <pc:sldChg chg="modSp mod ord">
        <pc:chgData name="ANIMESH KUMAR" userId="844315dd13569bf8" providerId="LiveId" clId="{30098EB7-72F7-48B1-9771-43D7FD4BA358}" dt="2021-06-20T19:28:30.124" v="857" actId="20577"/>
        <pc:sldMkLst>
          <pc:docMk/>
          <pc:sldMk cId="312481872" sldId="291"/>
        </pc:sldMkLst>
        <pc:spChg chg="mod">
          <ac:chgData name="ANIMESH KUMAR" userId="844315dd13569bf8" providerId="LiveId" clId="{30098EB7-72F7-48B1-9771-43D7FD4BA358}" dt="2021-06-20T19:28:30.124" v="857" actId="20577"/>
          <ac:spMkLst>
            <pc:docMk/>
            <pc:sldMk cId="312481872" sldId="291"/>
            <ac:spMk id="3" creationId="{5F81FD08-9D5E-4B71-8E26-F81D36D4E726}"/>
          </ac:spMkLst>
        </pc:spChg>
      </pc:sldChg>
      <pc:sldChg chg="modSp mod">
        <pc:chgData name="ANIMESH KUMAR" userId="844315dd13569bf8" providerId="LiveId" clId="{30098EB7-72F7-48B1-9771-43D7FD4BA358}" dt="2021-06-20T15:44:04.130" v="523" actId="20577"/>
        <pc:sldMkLst>
          <pc:docMk/>
          <pc:sldMk cId="1307997516" sldId="292"/>
        </pc:sldMkLst>
        <pc:graphicFrameChg chg="modGraphic">
          <ac:chgData name="ANIMESH KUMAR" userId="844315dd13569bf8" providerId="LiveId" clId="{30098EB7-72F7-48B1-9771-43D7FD4BA358}" dt="2021-06-20T15:44:04.130" v="523" actId="20577"/>
          <ac:graphicFrameMkLst>
            <pc:docMk/>
            <pc:sldMk cId="1307997516" sldId="292"/>
            <ac:graphicFrameMk id="5" creationId="{7DA52289-1A9F-488E-BBBE-9A0EF1F5EFDF}"/>
          </ac:graphicFrameMkLst>
        </pc:graphicFrameChg>
      </pc:sldChg>
      <pc:sldChg chg="modSp mod ord">
        <pc:chgData name="ANIMESH KUMAR" userId="844315dd13569bf8" providerId="LiveId" clId="{30098EB7-72F7-48B1-9771-43D7FD4BA358}" dt="2021-06-20T19:11:11.273" v="682"/>
        <pc:sldMkLst>
          <pc:docMk/>
          <pc:sldMk cId="618209303" sldId="293"/>
        </pc:sldMkLst>
        <pc:spChg chg="mod">
          <ac:chgData name="ANIMESH KUMAR" userId="844315dd13569bf8" providerId="LiveId" clId="{30098EB7-72F7-48B1-9771-43D7FD4BA358}" dt="2021-06-20T15:44:35.922" v="539" actId="20577"/>
          <ac:spMkLst>
            <pc:docMk/>
            <pc:sldMk cId="618209303" sldId="293"/>
            <ac:spMk id="3" creationId="{9D2B77E4-CF14-4A1F-8E60-F716B21D66A4}"/>
          </ac:spMkLst>
        </pc:spChg>
      </pc:sldChg>
      <pc:sldChg chg="del">
        <pc:chgData name="ANIMESH KUMAR" userId="844315dd13569bf8" providerId="LiveId" clId="{30098EB7-72F7-48B1-9771-43D7FD4BA358}" dt="2021-06-17T16:03:54.948" v="196" actId="47"/>
        <pc:sldMkLst>
          <pc:docMk/>
          <pc:sldMk cId="1956312183" sldId="294"/>
        </pc:sldMkLst>
      </pc:sldChg>
      <pc:sldChg chg="modSp mod">
        <pc:chgData name="ANIMESH KUMAR" userId="844315dd13569bf8" providerId="LiveId" clId="{30098EB7-72F7-48B1-9771-43D7FD4BA358}" dt="2021-06-20T15:31:14.502" v="477" actId="1076"/>
        <pc:sldMkLst>
          <pc:docMk/>
          <pc:sldMk cId="1335436737" sldId="295"/>
        </pc:sldMkLst>
        <pc:picChg chg="mod">
          <ac:chgData name="ANIMESH KUMAR" userId="844315dd13569bf8" providerId="LiveId" clId="{30098EB7-72F7-48B1-9771-43D7FD4BA358}" dt="2021-06-20T15:31:14.502" v="477" actId="1076"/>
          <ac:picMkLst>
            <pc:docMk/>
            <pc:sldMk cId="1335436737" sldId="295"/>
            <ac:picMk id="4" creationId="{2C025D00-A77C-4569-8052-79763028D65C}"/>
          </ac:picMkLst>
        </pc:picChg>
      </pc:sldChg>
      <pc:sldChg chg="delSp modSp new mod">
        <pc:chgData name="ANIMESH KUMAR" userId="844315dd13569bf8" providerId="LiveId" clId="{30098EB7-72F7-48B1-9771-43D7FD4BA358}" dt="2021-06-17T16:06:48.190" v="235" actId="478"/>
        <pc:sldMkLst>
          <pc:docMk/>
          <pc:sldMk cId="2017717619" sldId="296"/>
        </pc:sldMkLst>
        <pc:spChg chg="mod">
          <ac:chgData name="ANIMESH KUMAR" userId="844315dd13569bf8" providerId="LiveId" clId="{30098EB7-72F7-48B1-9771-43D7FD4BA358}" dt="2021-06-17T15:54:12.065" v="110" actId="20577"/>
          <ac:spMkLst>
            <pc:docMk/>
            <pc:sldMk cId="2017717619" sldId="296"/>
            <ac:spMk id="2" creationId="{A20EA473-2CFB-41B4-993D-C95D90EF0827}"/>
          </ac:spMkLst>
        </pc:spChg>
        <pc:spChg chg="del">
          <ac:chgData name="ANIMESH KUMAR" userId="844315dd13569bf8" providerId="LiveId" clId="{30098EB7-72F7-48B1-9771-43D7FD4BA358}" dt="2021-06-17T16:06:48.190" v="235" actId="478"/>
          <ac:spMkLst>
            <pc:docMk/>
            <pc:sldMk cId="2017717619" sldId="296"/>
            <ac:spMk id="3" creationId="{1FF666B6-53C3-40DB-8352-EC7A8B306D8F}"/>
          </ac:spMkLst>
        </pc:spChg>
      </pc:sldChg>
      <pc:sldChg chg="modSp new mod">
        <pc:chgData name="ANIMESH KUMAR" userId="844315dd13569bf8" providerId="LiveId" clId="{30098EB7-72F7-48B1-9771-43D7FD4BA358}" dt="2021-06-17T15:56:37.856" v="139"/>
        <pc:sldMkLst>
          <pc:docMk/>
          <pc:sldMk cId="1052558167" sldId="297"/>
        </pc:sldMkLst>
        <pc:spChg chg="mod">
          <ac:chgData name="ANIMESH KUMAR" userId="844315dd13569bf8" providerId="LiveId" clId="{30098EB7-72F7-48B1-9771-43D7FD4BA358}" dt="2021-06-17T15:54:41.316" v="126" actId="14100"/>
          <ac:spMkLst>
            <pc:docMk/>
            <pc:sldMk cId="1052558167" sldId="297"/>
            <ac:spMk id="2" creationId="{B9A35218-309F-4E50-B84D-1AAF56239CAA}"/>
          </ac:spMkLst>
        </pc:spChg>
        <pc:spChg chg="mod">
          <ac:chgData name="ANIMESH KUMAR" userId="844315dd13569bf8" providerId="LiveId" clId="{30098EB7-72F7-48B1-9771-43D7FD4BA358}" dt="2021-06-17T15:56:37.856" v="139"/>
          <ac:spMkLst>
            <pc:docMk/>
            <pc:sldMk cId="1052558167" sldId="297"/>
            <ac:spMk id="3" creationId="{96AC25E2-B690-4B2B-93C9-E4F122D6CC8E}"/>
          </ac:spMkLst>
        </pc:spChg>
      </pc:sldChg>
      <pc:sldChg chg="addSp delSp modSp new mod">
        <pc:chgData name="ANIMESH KUMAR" userId="844315dd13569bf8" providerId="LiveId" clId="{30098EB7-72F7-48B1-9771-43D7FD4BA358}" dt="2021-06-17T16:07:44.889" v="256" actId="20577"/>
        <pc:sldMkLst>
          <pc:docMk/>
          <pc:sldMk cId="3323622528" sldId="298"/>
        </pc:sldMkLst>
        <pc:spChg chg="mod">
          <ac:chgData name="ANIMESH KUMAR" userId="844315dd13569bf8" providerId="LiveId" clId="{30098EB7-72F7-48B1-9771-43D7FD4BA358}" dt="2021-06-17T16:07:44.889" v="256" actId="20577"/>
          <ac:spMkLst>
            <pc:docMk/>
            <pc:sldMk cId="3323622528" sldId="298"/>
            <ac:spMk id="2" creationId="{50BAD196-1812-43F6-9CAC-92DA27BB806F}"/>
          </ac:spMkLst>
        </pc:spChg>
        <pc:spChg chg="del mod">
          <ac:chgData name="ANIMESH KUMAR" userId="844315dd13569bf8" providerId="LiveId" clId="{30098EB7-72F7-48B1-9771-43D7FD4BA358}" dt="2021-06-17T16:01:49.726" v="169"/>
          <ac:spMkLst>
            <pc:docMk/>
            <pc:sldMk cId="3323622528" sldId="298"/>
            <ac:spMk id="3" creationId="{1895347E-5451-414E-BD65-CB422B268C19}"/>
          </ac:spMkLst>
        </pc:spChg>
        <pc:picChg chg="add mod">
          <ac:chgData name="ANIMESH KUMAR" userId="844315dd13569bf8" providerId="LiveId" clId="{30098EB7-72F7-48B1-9771-43D7FD4BA358}" dt="2021-06-17T16:02:02.664" v="172" actId="14100"/>
          <ac:picMkLst>
            <pc:docMk/>
            <pc:sldMk cId="3323622528" sldId="298"/>
            <ac:picMk id="5" creationId="{0CC33B4D-40FA-4FA5-A99A-334EFA23ABDB}"/>
          </ac:picMkLst>
        </pc:picChg>
      </pc:sldChg>
      <pc:sldChg chg="modSp new mod ord">
        <pc:chgData name="ANIMESH KUMAR" userId="844315dd13569bf8" providerId="LiveId" clId="{30098EB7-72F7-48B1-9771-43D7FD4BA358}" dt="2021-06-20T15:51:08.007" v="648"/>
        <pc:sldMkLst>
          <pc:docMk/>
          <pc:sldMk cId="2927072988" sldId="299"/>
        </pc:sldMkLst>
        <pc:spChg chg="mod">
          <ac:chgData name="ANIMESH KUMAR" userId="844315dd13569bf8" providerId="LiveId" clId="{30098EB7-72F7-48B1-9771-43D7FD4BA358}" dt="2021-06-17T16:03:15.231" v="189" actId="20577"/>
          <ac:spMkLst>
            <pc:docMk/>
            <pc:sldMk cId="2927072988" sldId="299"/>
            <ac:spMk id="2" creationId="{B569122B-2883-43FE-B5B6-10B88BD6FDC0}"/>
          </ac:spMkLst>
        </pc:spChg>
        <pc:spChg chg="mod">
          <ac:chgData name="ANIMESH KUMAR" userId="844315dd13569bf8" providerId="LiveId" clId="{30098EB7-72F7-48B1-9771-43D7FD4BA358}" dt="2021-06-17T16:03:47.729" v="195" actId="20577"/>
          <ac:spMkLst>
            <pc:docMk/>
            <pc:sldMk cId="2927072988" sldId="299"/>
            <ac:spMk id="3" creationId="{0FCE2AA5-1E94-4358-92AC-49AF4AF750E8}"/>
          </ac:spMkLst>
        </pc:spChg>
      </pc:sldChg>
      <pc:sldChg chg="modSp new del mod ord">
        <pc:chgData name="ANIMESH KUMAR" userId="844315dd13569bf8" providerId="LiveId" clId="{30098EB7-72F7-48B1-9771-43D7FD4BA358}" dt="2021-06-20T19:20:15.152" v="722" actId="47"/>
        <pc:sldMkLst>
          <pc:docMk/>
          <pc:sldMk cId="3651925309" sldId="300"/>
        </pc:sldMkLst>
        <pc:spChg chg="mod">
          <ac:chgData name="ANIMESH KUMAR" userId="844315dd13569bf8" providerId="LiveId" clId="{30098EB7-72F7-48B1-9771-43D7FD4BA358}" dt="2021-06-20T15:34:00.519" v="483" actId="20577"/>
          <ac:spMkLst>
            <pc:docMk/>
            <pc:sldMk cId="3651925309" sldId="300"/>
            <ac:spMk id="2" creationId="{59FE85FD-2F74-458E-B59C-0CD03470ABB5}"/>
          </ac:spMkLst>
        </pc:spChg>
        <pc:spChg chg="mod">
          <ac:chgData name="ANIMESH KUMAR" userId="844315dd13569bf8" providerId="LiveId" clId="{30098EB7-72F7-48B1-9771-43D7FD4BA358}" dt="2021-06-20T19:19:07.680" v="721" actId="20577"/>
          <ac:spMkLst>
            <pc:docMk/>
            <pc:sldMk cId="3651925309" sldId="300"/>
            <ac:spMk id="3" creationId="{896934E0-11D5-40C3-9E15-37527D89F3C7}"/>
          </ac:spMkLst>
        </pc:spChg>
      </pc:sldChg>
      <pc:sldChg chg="addSp delSp modSp new del mod modClrScheme chgLayout">
        <pc:chgData name="ANIMESH KUMAR" userId="844315dd13569bf8" providerId="LiveId" clId="{30098EB7-72F7-48B1-9771-43D7FD4BA358}" dt="2021-06-17T16:16:18.612" v="416" actId="47"/>
        <pc:sldMkLst>
          <pc:docMk/>
          <pc:sldMk cId="3757958073" sldId="300"/>
        </pc:sldMkLst>
        <pc:spChg chg="del mod ord">
          <ac:chgData name="ANIMESH KUMAR" userId="844315dd13569bf8" providerId="LiveId" clId="{30098EB7-72F7-48B1-9771-43D7FD4BA358}" dt="2021-06-17T16:16:09.125" v="413" actId="700"/>
          <ac:spMkLst>
            <pc:docMk/>
            <pc:sldMk cId="3757958073" sldId="300"/>
            <ac:spMk id="2" creationId="{018CDB46-FDE8-4166-BA2F-05F4E620D5EC}"/>
          </ac:spMkLst>
        </pc:spChg>
        <pc:spChg chg="del mod ord">
          <ac:chgData name="ANIMESH KUMAR" userId="844315dd13569bf8" providerId="LiveId" clId="{30098EB7-72F7-48B1-9771-43D7FD4BA358}" dt="2021-06-17T16:16:09.125" v="413" actId="700"/>
          <ac:spMkLst>
            <pc:docMk/>
            <pc:sldMk cId="3757958073" sldId="300"/>
            <ac:spMk id="3" creationId="{EBA6A153-4277-42DB-A7AC-295A63FD8DB7}"/>
          </ac:spMkLst>
        </pc:spChg>
        <pc:spChg chg="add mod ord">
          <ac:chgData name="ANIMESH KUMAR" userId="844315dd13569bf8" providerId="LiveId" clId="{30098EB7-72F7-48B1-9771-43D7FD4BA358}" dt="2021-06-17T16:16:16.843" v="415" actId="14100"/>
          <ac:spMkLst>
            <pc:docMk/>
            <pc:sldMk cId="3757958073" sldId="300"/>
            <ac:spMk id="4" creationId="{D4D63C6F-5139-48C2-892A-E3962BBCB129}"/>
          </ac:spMkLst>
        </pc:spChg>
        <pc:spChg chg="add mod ord">
          <ac:chgData name="ANIMESH KUMAR" userId="844315dd13569bf8" providerId="LiveId" clId="{30098EB7-72F7-48B1-9771-43D7FD4BA358}" dt="2021-06-17T16:16:09.125" v="413" actId="700"/>
          <ac:spMkLst>
            <pc:docMk/>
            <pc:sldMk cId="3757958073" sldId="300"/>
            <ac:spMk id="5" creationId="{0A61EBAB-E881-4B6C-9E9E-07FF13B7E8C4}"/>
          </ac:spMkLst>
        </pc:spChg>
      </pc:sldChg>
      <pc:sldChg chg="modSp new mod">
        <pc:chgData name="ANIMESH KUMAR" userId="844315dd13569bf8" providerId="LiveId" clId="{30098EB7-72F7-48B1-9771-43D7FD4BA358}" dt="2021-06-20T19:17:55.752" v="707" actId="20577"/>
        <pc:sldMkLst>
          <pc:docMk/>
          <pc:sldMk cId="3592953629" sldId="301"/>
        </pc:sldMkLst>
        <pc:spChg chg="mod">
          <ac:chgData name="ANIMESH KUMAR" userId="844315dd13569bf8" providerId="LiveId" clId="{30098EB7-72F7-48B1-9771-43D7FD4BA358}" dt="2021-06-20T15:34:24.784" v="495" actId="20577"/>
          <ac:spMkLst>
            <pc:docMk/>
            <pc:sldMk cId="3592953629" sldId="301"/>
            <ac:spMk id="2" creationId="{40849DA0-BD50-4BC5-BD13-CD7C4A197ABD}"/>
          </ac:spMkLst>
        </pc:spChg>
        <pc:spChg chg="mod">
          <ac:chgData name="ANIMESH KUMAR" userId="844315dd13569bf8" providerId="LiveId" clId="{30098EB7-72F7-48B1-9771-43D7FD4BA358}" dt="2021-06-20T19:17:55.752" v="707" actId="20577"/>
          <ac:spMkLst>
            <pc:docMk/>
            <pc:sldMk cId="3592953629" sldId="301"/>
            <ac:spMk id="3" creationId="{1172C8E4-AA37-4882-9CAA-77975C7A3BA1}"/>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52BC207-D042-4F25-BFF9-4D946B51B4F5}" type="datetimeFigureOut">
              <a:rPr lang="en-IN" smtClean="0"/>
              <a:pPr/>
              <a:t>21-06-2021</a:t>
            </a:fld>
            <a:endParaRPr lang="en-IN"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147C1B7-5AFD-4683-8E5A-20A302D81A44}" type="slidenum">
              <a:rPr lang="en-IN" smtClean="0"/>
              <a:pPr/>
              <a:t>‹#›</a:t>
            </a:fld>
            <a:endParaRPr lang="en-IN" dirty="0"/>
          </a:p>
        </p:txBody>
      </p:sp>
    </p:spTree>
    <p:extLst>
      <p:ext uri="{BB962C8B-B14F-4D97-AF65-F5344CB8AC3E}">
        <p14:creationId xmlns:p14="http://schemas.microsoft.com/office/powerpoint/2010/main" val="10173887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FAD7B85-C319-4BEC-B03D-EE05171B6059}" type="datetimeFigureOut">
              <a:rPr lang="en-IN" smtClean="0"/>
              <a:pPr/>
              <a:t>21-06-2021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9CE686E6-1226-454A-BDE5-33E77CEC729E}" type="slidenum">
              <a:rPr lang="en-IN" smtClean="0"/>
              <a:pPr/>
              <a:t>‹#›</a:t>
            </a:fld>
            <a:endParaRPr lang="en-IN" dirty="0"/>
          </a:p>
        </p:txBody>
      </p:sp>
    </p:spTree>
    <p:extLst>
      <p:ext uri="{BB962C8B-B14F-4D97-AF65-F5344CB8AC3E}">
        <p14:creationId xmlns:p14="http://schemas.microsoft.com/office/powerpoint/2010/main" val="23001245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FAD7B85-C319-4BEC-B03D-EE05171B6059}" type="datetimeFigureOut">
              <a:rPr lang="en-IN" smtClean="0"/>
              <a:pPr/>
              <a:t>21-06-2021</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9CE686E6-1226-454A-BDE5-33E77CEC729E}" type="slidenum">
              <a:rPr lang="en-IN" smtClean="0"/>
              <a:pPr/>
              <a:t>‹#›</a:t>
            </a:fld>
            <a:endParaRPr lang="en-IN" dirty="0"/>
          </a:p>
        </p:txBody>
      </p:sp>
    </p:spTree>
    <p:extLst>
      <p:ext uri="{BB962C8B-B14F-4D97-AF65-F5344CB8AC3E}">
        <p14:creationId xmlns:p14="http://schemas.microsoft.com/office/powerpoint/2010/main" val="7540304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FAD7B85-C319-4BEC-B03D-EE05171B6059}" type="datetimeFigureOut">
              <a:rPr lang="en-IN" smtClean="0"/>
              <a:pPr/>
              <a:t>21-06-2021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9CE686E6-1226-454A-BDE5-33E77CEC729E}" type="slidenum">
              <a:rPr lang="en-IN" smtClean="0"/>
              <a:pPr/>
              <a:t>‹#›</a:t>
            </a:fld>
            <a:endParaRPr lang="en-IN" dirty="0"/>
          </a:p>
        </p:txBody>
      </p:sp>
    </p:spTree>
    <p:extLst>
      <p:ext uri="{BB962C8B-B14F-4D97-AF65-F5344CB8AC3E}">
        <p14:creationId xmlns:p14="http://schemas.microsoft.com/office/powerpoint/2010/main" val="36108545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FAD7B85-C319-4BEC-B03D-EE05171B6059}" type="datetimeFigureOut">
              <a:rPr lang="en-IN" smtClean="0"/>
              <a:pPr/>
              <a:t>21-06-2021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9CE686E6-1226-454A-BDE5-33E77CEC729E}" type="slidenum">
              <a:rPr lang="en-IN" smtClean="0"/>
              <a:pPr/>
              <a:t>‹#›</a:t>
            </a:fld>
            <a:endParaRPr lang="en-IN"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3262416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FAD7B85-C319-4BEC-B03D-EE05171B6059}" type="datetimeFigureOut">
              <a:rPr lang="en-IN" smtClean="0"/>
              <a:pPr/>
              <a:t>21-06-2021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9CE686E6-1226-454A-BDE5-33E77CEC729E}" type="slidenum">
              <a:rPr lang="en-IN" smtClean="0"/>
              <a:pPr/>
              <a:t>‹#›</a:t>
            </a:fld>
            <a:endParaRPr lang="en-IN" dirty="0"/>
          </a:p>
        </p:txBody>
      </p:sp>
    </p:spTree>
    <p:extLst>
      <p:ext uri="{BB962C8B-B14F-4D97-AF65-F5344CB8AC3E}">
        <p14:creationId xmlns:p14="http://schemas.microsoft.com/office/powerpoint/2010/main" val="26028116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FAD7B85-C319-4BEC-B03D-EE05171B6059}" type="datetimeFigureOut">
              <a:rPr lang="en-IN" smtClean="0"/>
              <a:pPr/>
              <a:t>21-06-2021</a:t>
            </a:fld>
            <a:endParaRPr lang="en-IN" dirty="0"/>
          </a:p>
        </p:txBody>
      </p:sp>
      <p:sp>
        <p:nvSpPr>
          <p:cNvPr id="4"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9CE686E6-1226-454A-BDE5-33E77CEC729E}" type="slidenum">
              <a:rPr lang="en-IN" smtClean="0"/>
              <a:pPr/>
              <a:t>‹#›</a:t>
            </a:fld>
            <a:endParaRPr lang="en-IN" dirty="0"/>
          </a:p>
        </p:txBody>
      </p:sp>
    </p:spTree>
    <p:extLst>
      <p:ext uri="{BB962C8B-B14F-4D97-AF65-F5344CB8AC3E}">
        <p14:creationId xmlns:p14="http://schemas.microsoft.com/office/powerpoint/2010/main" val="37366132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FAD7B85-C319-4BEC-B03D-EE05171B6059}" type="datetimeFigureOut">
              <a:rPr lang="en-IN" smtClean="0"/>
              <a:pPr/>
              <a:t>21-06-2021</a:t>
            </a:fld>
            <a:endParaRPr lang="en-IN" dirty="0"/>
          </a:p>
        </p:txBody>
      </p:sp>
      <p:sp>
        <p:nvSpPr>
          <p:cNvPr id="4"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9CE686E6-1226-454A-BDE5-33E77CEC729E}" type="slidenum">
              <a:rPr lang="en-IN" smtClean="0"/>
              <a:pPr/>
              <a:t>‹#›</a:t>
            </a:fld>
            <a:endParaRPr lang="en-IN" dirty="0"/>
          </a:p>
        </p:txBody>
      </p:sp>
    </p:spTree>
    <p:extLst>
      <p:ext uri="{BB962C8B-B14F-4D97-AF65-F5344CB8AC3E}">
        <p14:creationId xmlns:p14="http://schemas.microsoft.com/office/powerpoint/2010/main" val="22945504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AD7B85-C319-4BEC-B03D-EE05171B6059}" type="datetimeFigureOut">
              <a:rPr lang="en-IN" smtClean="0"/>
              <a:pPr/>
              <a:t>21-06-2021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9CE686E6-1226-454A-BDE5-33E77CEC729E}" type="slidenum">
              <a:rPr lang="en-IN" smtClean="0"/>
              <a:pPr/>
              <a:t>‹#›</a:t>
            </a:fld>
            <a:endParaRPr lang="en-IN" dirty="0"/>
          </a:p>
        </p:txBody>
      </p:sp>
    </p:spTree>
    <p:extLst>
      <p:ext uri="{BB962C8B-B14F-4D97-AF65-F5344CB8AC3E}">
        <p14:creationId xmlns:p14="http://schemas.microsoft.com/office/powerpoint/2010/main" val="177950951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AD7B85-C319-4BEC-B03D-EE05171B6059}" type="datetimeFigureOut">
              <a:rPr lang="en-IN" smtClean="0"/>
              <a:pPr/>
              <a:t>21-06-2021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9CE686E6-1226-454A-BDE5-33E77CEC729E}" type="slidenum">
              <a:rPr lang="en-IN" smtClean="0"/>
              <a:pPr/>
              <a:t>‹#›</a:t>
            </a:fld>
            <a:endParaRPr lang="en-IN" dirty="0"/>
          </a:p>
        </p:txBody>
      </p:sp>
    </p:spTree>
    <p:extLst>
      <p:ext uri="{BB962C8B-B14F-4D97-AF65-F5344CB8AC3E}">
        <p14:creationId xmlns:p14="http://schemas.microsoft.com/office/powerpoint/2010/main" val="29208557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1FAD7B85-C319-4BEC-B03D-EE05171B6059}" type="datetimeFigureOut">
              <a:rPr lang="en-IN" smtClean="0"/>
              <a:pPr/>
              <a:t>21-06-2021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9CE686E6-1226-454A-BDE5-33E77CEC729E}" type="slidenum">
              <a:rPr lang="en-IN" smtClean="0"/>
              <a:pPr/>
              <a:t>‹#›</a:t>
            </a:fld>
            <a:endParaRPr lang="en-IN" dirty="0"/>
          </a:p>
        </p:txBody>
      </p:sp>
    </p:spTree>
    <p:extLst>
      <p:ext uri="{BB962C8B-B14F-4D97-AF65-F5344CB8AC3E}">
        <p14:creationId xmlns:p14="http://schemas.microsoft.com/office/powerpoint/2010/main" val="11001331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FAD7B85-C319-4BEC-B03D-EE05171B6059}" type="datetimeFigureOut">
              <a:rPr lang="en-IN" smtClean="0"/>
              <a:pPr/>
              <a:t>21-06-2021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9CE686E6-1226-454A-BDE5-33E77CEC729E}" type="slidenum">
              <a:rPr lang="en-IN" smtClean="0"/>
              <a:pPr/>
              <a:t>‹#›</a:t>
            </a:fld>
            <a:endParaRPr lang="en-IN" dirty="0"/>
          </a:p>
        </p:txBody>
      </p:sp>
    </p:spTree>
    <p:extLst>
      <p:ext uri="{BB962C8B-B14F-4D97-AF65-F5344CB8AC3E}">
        <p14:creationId xmlns:p14="http://schemas.microsoft.com/office/powerpoint/2010/main" val="19375786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FAD7B85-C319-4BEC-B03D-EE05171B6059}" type="datetimeFigureOut">
              <a:rPr lang="en-IN" smtClean="0"/>
              <a:pPr/>
              <a:t>21-06-2021</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9CE686E6-1226-454A-BDE5-33E77CEC729E}" type="slidenum">
              <a:rPr lang="en-IN" smtClean="0"/>
              <a:pPr/>
              <a:t>‹#›</a:t>
            </a:fld>
            <a:endParaRPr lang="en-IN" dirty="0"/>
          </a:p>
        </p:txBody>
      </p:sp>
    </p:spTree>
    <p:extLst>
      <p:ext uri="{BB962C8B-B14F-4D97-AF65-F5344CB8AC3E}">
        <p14:creationId xmlns:p14="http://schemas.microsoft.com/office/powerpoint/2010/main" val="11665616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FAD7B85-C319-4BEC-B03D-EE05171B6059}" type="datetimeFigureOut">
              <a:rPr lang="en-IN" smtClean="0"/>
              <a:pPr/>
              <a:t>21-06-2021</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9CE686E6-1226-454A-BDE5-33E77CEC729E}" type="slidenum">
              <a:rPr lang="en-IN" smtClean="0"/>
              <a:pPr/>
              <a:t>‹#›</a:t>
            </a:fld>
            <a:endParaRPr lang="en-IN" dirty="0"/>
          </a:p>
        </p:txBody>
      </p:sp>
    </p:spTree>
    <p:extLst>
      <p:ext uri="{BB962C8B-B14F-4D97-AF65-F5344CB8AC3E}">
        <p14:creationId xmlns:p14="http://schemas.microsoft.com/office/powerpoint/2010/main" val="33247711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1FAD7B85-C319-4BEC-B03D-EE05171B6059}" type="datetimeFigureOut">
              <a:rPr lang="en-IN" smtClean="0"/>
              <a:pPr/>
              <a:t>21-06-2021</a:t>
            </a:fld>
            <a:endParaRPr lang="en-IN" dirty="0"/>
          </a:p>
        </p:txBody>
      </p:sp>
      <p:sp>
        <p:nvSpPr>
          <p:cNvPr id="5" name="Footer Placeholder 3"/>
          <p:cNvSpPr>
            <a:spLocks noGrp="1"/>
          </p:cNvSpPr>
          <p:nvPr>
            <p:ph type="ftr" sz="quarter" idx="11"/>
          </p:nvPr>
        </p:nvSpPr>
        <p:spPr/>
        <p:txBody>
          <a:bodyPr/>
          <a:lstStyle/>
          <a:p>
            <a:endParaRPr lang="en-IN" dirty="0"/>
          </a:p>
        </p:txBody>
      </p:sp>
      <p:sp>
        <p:nvSpPr>
          <p:cNvPr id="6" name="Slide Number Placeholder 4"/>
          <p:cNvSpPr>
            <a:spLocks noGrp="1"/>
          </p:cNvSpPr>
          <p:nvPr>
            <p:ph type="sldNum" sz="quarter" idx="12"/>
          </p:nvPr>
        </p:nvSpPr>
        <p:spPr/>
        <p:txBody>
          <a:bodyPr/>
          <a:lstStyle/>
          <a:p>
            <a:fld id="{9CE686E6-1226-454A-BDE5-33E77CEC729E}" type="slidenum">
              <a:rPr lang="en-IN" smtClean="0"/>
              <a:pPr/>
              <a:t>‹#›</a:t>
            </a:fld>
            <a:endParaRPr lang="en-IN" dirty="0"/>
          </a:p>
        </p:txBody>
      </p:sp>
    </p:spTree>
    <p:extLst>
      <p:ext uri="{BB962C8B-B14F-4D97-AF65-F5344CB8AC3E}">
        <p14:creationId xmlns:p14="http://schemas.microsoft.com/office/powerpoint/2010/main" val="36865347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1FAD7B85-C319-4BEC-B03D-EE05171B6059}" type="datetimeFigureOut">
              <a:rPr lang="en-IN" smtClean="0"/>
              <a:pPr/>
              <a:t>21-06-2021</a:t>
            </a:fld>
            <a:endParaRPr lang="en-IN" dirty="0"/>
          </a:p>
        </p:txBody>
      </p:sp>
      <p:sp>
        <p:nvSpPr>
          <p:cNvPr id="5" name="Footer Placeholder 2"/>
          <p:cNvSpPr>
            <a:spLocks noGrp="1"/>
          </p:cNvSpPr>
          <p:nvPr>
            <p:ph type="ftr" sz="quarter" idx="11"/>
          </p:nvPr>
        </p:nvSpPr>
        <p:spPr/>
        <p:txBody>
          <a:bodyPr/>
          <a:lstStyle/>
          <a:p>
            <a:endParaRPr lang="en-IN" dirty="0"/>
          </a:p>
        </p:txBody>
      </p:sp>
      <p:sp>
        <p:nvSpPr>
          <p:cNvPr id="6" name="Slide Number Placeholder 3"/>
          <p:cNvSpPr>
            <a:spLocks noGrp="1"/>
          </p:cNvSpPr>
          <p:nvPr>
            <p:ph type="sldNum" sz="quarter" idx="12"/>
          </p:nvPr>
        </p:nvSpPr>
        <p:spPr/>
        <p:txBody>
          <a:bodyPr/>
          <a:lstStyle/>
          <a:p>
            <a:fld id="{9CE686E6-1226-454A-BDE5-33E77CEC729E}" type="slidenum">
              <a:rPr lang="en-IN" smtClean="0"/>
              <a:pPr/>
              <a:t>‹#›</a:t>
            </a:fld>
            <a:endParaRPr lang="en-IN" dirty="0"/>
          </a:p>
        </p:txBody>
      </p:sp>
    </p:spTree>
    <p:extLst>
      <p:ext uri="{BB962C8B-B14F-4D97-AF65-F5344CB8AC3E}">
        <p14:creationId xmlns:p14="http://schemas.microsoft.com/office/powerpoint/2010/main" val="14806253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1FAD7B85-C319-4BEC-B03D-EE05171B6059}" type="datetimeFigureOut">
              <a:rPr lang="en-IN" smtClean="0"/>
              <a:pPr/>
              <a:t>21-06-2021</a:t>
            </a:fld>
            <a:endParaRPr lang="en-IN" dirty="0"/>
          </a:p>
        </p:txBody>
      </p:sp>
      <p:sp>
        <p:nvSpPr>
          <p:cNvPr id="5" name="Footer Placeholder 5"/>
          <p:cNvSpPr>
            <a:spLocks noGrp="1"/>
          </p:cNvSpPr>
          <p:nvPr>
            <p:ph type="ftr" sz="quarter" idx="11"/>
          </p:nvPr>
        </p:nvSpPr>
        <p:spPr/>
        <p:txBody>
          <a:bodyPr/>
          <a:lstStyle/>
          <a:p>
            <a:endParaRPr lang="en-IN" dirty="0"/>
          </a:p>
        </p:txBody>
      </p:sp>
      <p:sp>
        <p:nvSpPr>
          <p:cNvPr id="6" name="Slide Number Placeholder 6"/>
          <p:cNvSpPr>
            <a:spLocks noGrp="1"/>
          </p:cNvSpPr>
          <p:nvPr>
            <p:ph type="sldNum" sz="quarter" idx="12"/>
          </p:nvPr>
        </p:nvSpPr>
        <p:spPr/>
        <p:txBody>
          <a:bodyPr/>
          <a:lstStyle/>
          <a:p>
            <a:fld id="{9CE686E6-1226-454A-BDE5-33E77CEC729E}" type="slidenum">
              <a:rPr lang="en-IN" smtClean="0"/>
              <a:pPr/>
              <a:t>‹#›</a:t>
            </a:fld>
            <a:endParaRPr lang="en-IN" dirty="0"/>
          </a:p>
        </p:txBody>
      </p:sp>
    </p:spTree>
    <p:extLst>
      <p:ext uri="{BB962C8B-B14F-4D97-AF65-F5344CB8AC3E}">
        <p14:creationId xmlns:p14="http://schemas.microsoft.com/office/powerpoint/2010/main" val="16836300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FAD7B85-C319-4BEC-B03D-EE05171B6059}" type="datetimeFigureOut">
              <a:rPr lang="en-IN" smtClean="0"/>
              <a:pPr/>
              <a:t>21-06-2021</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9CE686E6-1226-454A-BDE5-33E77CEC729E}" type="slidenum">
              <a:rPr lang="en-IN" smtClean="0"/>
              <a:pPr/>
              <a:t>‹#›</a:t>
            </a:fld>
            <a:endParaRPr lang="en-IN" dirty="0"/>
          </a:p>
        </p:txBody>
      </p:sp>
    </p:spTree>
    <p:extLst>
      <p:ext uri="{BB962C8B-B14F-4D97-AF65-F5344CB8AC3E}">
        <p14:creationId xmlns:p14="http://schemas.microsoft.com/office/powerpoint/2010/main" val="30153771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1FAD7B85-C319-4BEC-B03D-EE05171B6059}" type="datetimeFigureOut">
              <a:rPr lang="en-IN" smtClean="0"/>
              <a:pPr/>
              <a:t>21-06-2021</a:t>
            </a:fld>
            <a:endParaRPr lang="en-IN"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9CE686E6-1226-454A-BDE5-33E77CEC729E}" type="slidenum">
              <a:rPr lang="en-IN" smtClean="0"/>
              <a:pPr/>
              <a:t>‹#›</a:t>
            </a:fld>
            <a:endParaRPr lang="en-IN" dirty="0"/>
          </a:p>
        </p:txBody>
      </p:sp>
    </p:spTree>
    <p:extLst>
      <p:ext uri="{BB962C8B-B14F-4D97-AF65-F5344CB8AC3E}">
        <p14:creationId xmlns:p14="http://schemas.microsoft.com/office/powerpoint/2010/main" val="2039483220"/>
      </p:ext>
    </p:extLst>
  </p:cSld>
  <p:clrMap bg1="dk1" tx1="lt1" bg2="dk2" tx2="lt2" accent1="accent1" accent2="accent2" accent3="accent3" accent4="accent4" accent5="accent5" accent6="accent6" hlink="hlink" folHlink="folHlink"/>
  <p:sldLayoutIdLst>
    <p:sldLayoutId id="2147483909" r:id="rId1"/>
    <p:sldLayoutId id="2147483910" r:id="rId2"/>
    <p:sldLayoutId id="2147483911" r:id="rId3"/>
    <p:sldLayoutId id="2147483912" r:id="rId4"/>
    <p:sldLayoutId id="2147483913" r:id="rId5"/>
    <p:sldLayoutId id="2147483914" r:id="rId6"/>
    <p:sldLayoutId id="2147483915" r:id="rId7"/>
    <p:sldLayoutId id="2147483916" r:id="rId8"/>
    <p:sldLayoutId id="2147483917" r:id="rId9"/>
    <p:sldLayoutId id="2147483918" r:id="rId10"/>
    <p:sldLayoutId id="2147483919" r:id="rId11"/>
    <p:sldLayoutId id="2147483920" r:id="rId12"/>
    <p:sldLayoutId id="2147483921" r:id="rId13"/>
    <p:sldLayoutId id="2147483922" r:id="rId14"/>
    <p:sldLayoutId id="2147483923" r:id="rId15"/>
    <p:sldLayoutId id="2147483924" r:id="rId16"/>
    <p:sldLayoutId id="2147483925"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92A933C-FD26-43BB-BA1E-6B1F236FAB7E}"/>
              </a:ext>
            </a:extLst>
          </p:cNvPr>
          <p:cNvSpPr txBox="1"/>
          <p:nvPr/>
        </p:nvSpPr>
        <p:spPr>
          <a:xfrm>
            <a:off x="1919536" y="603457"/>
            <a:ext cx="8352928" cy="1508105"/>
          </a:xfrm>
          <a:prstGeom prst="rect">
            <a:avLst/>
          </a:prstGeom>
          <a:noFill/>
        </p:spPr>
        <p:txBody>
          <a:bodyPr wrap="square" rtlCol="0">
            <a:spAutoFit/>
          </a:bodyPr>
          <a:lstStyle/>
          <a:p>
            <a:pPr algn="ctr"/>
            <a:r>
              <a:rPr lang="en-IN" sz="2800" b="1" dirty="0"/>
              <a:t>Oriental Institute of Science and Technology, Bhopal</a:t>
            </a:r>
          </a:p>
          <a:p>
            <a:pPr algn="ctr"/>
            <a:r>
              <a:rPr lang="en-IN" b="1" dirty="0"/>
              <a:t>Department of Electronics and Communication</a:t>
            </a:r>
          </a:p>
          <a:p>
            <a:pPr algn="ctr"/>
            <a:r>
              <a:rPr lang="en-IN" b="1" dirty="0"/>
              <a:t>Engineering</a:t>
            </a:r>
          </a:p>
        </p:txBody>
      </p:sp>
      <p:pic>
        <p:nvPicPr>
          <p:cNvPr id="7" name="Picture 6">
            <a:extLst>
              <a:ext uri="{FF2B5EF4-FFF2-40B4-BE49-F238E27FC236}">
                <a16:creationId xmlns:a16="http://schemas.microsoft.com/office/drawing/2014/main" id="{543233FE-AC69-41E8-BCDA-D0E9AE109F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9376" y="163828"/>
            <a:ext cx="1744469" cy="1884027"/>
          </a:xfrm>
          <a:prstGeom prst="rect">
            <a:avLst/>
          </a:prstGeom>
        </p:spPr>
      </p:pic>
      <p:sp>
        <p:nvSpPr>
          <p:cNvPr id="9" name="TextBox 8">
            <a:extLst>
              <a:ext uri="{FF2B5EF4-FFF2-40B4-BE49-F238E27FC236}">
                <a16:creationId xmlns:a16="http://schemas.microsoft.com/office/drawing/2014/main" id="{CFAC53CA-5673-45CB-BAD7-294CD470E8DA}"/>
              </a:ext>
            </a:extLst>
          </p:cNvPr>
          <p:cNvSpPr txBox="1"/>
          <p:nvPr/>
        </p:nvSpPr>
        <p:spPr>
          <a:xfrm>
            <a:off x="1768640" y="2245685"/>
            <a:ext cx="8352928" cy="2246769"/>
          </a:xfrm>
          <a:prstGeom prst="rect">
            <a:avLst/>
          </a:prstGeom>
          <a:noFill/>
        </p:spPr>
        <p:txBody>
          <a:bodyPr wrap="square" rtlCol="0">
            <a:spAutoFit/>
          </a:bodyPr>
          <a:lstStyle/>
          <a:p>
            <a:pPr algn="ctr"/>
            <a:r>
              <a:rPr lang="en-IN" sz="2800" b="1" dirty="0"/>
              <a:t>MINOR PROJECT</a:t>
            </a:r>
          </a:p>
          <a:p>
            <a:pPr algn="ctr"/>
            <a:r>
              <a:rPr lang="en-IN" sz="2800" b="1" dirty="0"/>
              <a:t>Project Name : </a:t>
            </a:r>
            <a:r>
              <a:rPr lang="en-IN" sz="2800" dirty="0"/>
              <a:t>Automatic Ventilators</a:t>
            </a:r>
            <a:r>
              <a:rPr lang="en-US" sz="2800" b="0" i="0" dirty="0">
                <a:effectLst/>
                <a:latin typeface="Helvetica Neue"/>
              </a:rPr>
              <a:t> using Arduino with Blood Oxygen Sensing For Covid Pandemic And More</a:t>
            </a:r>
          </a:p>
          <a:p>
            <a:pPr algn="ctr"/>
            <a:endParaRPr lang="en-IN" sz="2800" b="1" dirty="0"/>
          </a:p>
        </p:txBody>
      </p:sp>
      <p:sp>
        <p:nvSpPr>
          <p:cNvPr id="8" name="TextBox 7">
            <a:extLst>
              <a:ext uri="{FF2B5EF4-FFF2-40B4-BE49-F238E27FC236}">
                <a16:creationId xmlns:a16="http://schemas.microsoft.com/office/drawing/2014/main" id="{3FC315A2-B004-43FE-88F2-4F99DCCA6278}"/>
              </a:ext>
            </a:extLst>
          </p:cNvPr>
          <p:cNvSpPr txBox="1"/>
          <p:nvPr/>
        </p:nvSpPr>
        <p:spPr>
          <a:xfrm>
            <a:off x="531657" y="4365104"/>
            <a:ext cx="3384375" cy="1477328"/>
          </a:xfrm>
          <a:prstGeom prst="rect">
            <a:avLst/>
          </a:prstGeom>
          <a:noFill/>
        </p:spPr>
        <p:txBody>
          <a:bodyPr wrap="square" rtlCol="0">
            <a:spAutoFit/>
          </a:bodyPr>
          <a:lstStyle/>
          <a:p>
            <a:pPr algn="ctr"/>
            <a:r>
              <a:rPr lang="en-IN" b="1" dirty="0"/>
              <a:t>Guide name: Prof.</a:t>
            </a:r>
            <a:r>
              <a:rPr lang="en-US" b="1" dirty="0"/>
              <a:t> </a:t>
            </a:r>
            <a:r>
              <a:rPr lang="en-US" b="1" dirty="0" err="1"/>
              <a:t>Hasnine</a:t>
            </a:r>
            <a:r>
              <a:rPr lang="en-US" b="1" dirty="0"/>
              <a:t> Mirza Sir</a:t>
            </a:r>
          </a:p>
          <a:p>
            <a:pPr algn="ctr"/>
            <a:endParaRPr lang="en-US" b="1" dirty="0"/>
          </a:p>
          <a:p>
            <a:pPr algn="ctr"/>
            <a:r>
              <a:rPr lang="en-US" b="1" dirty="0"/>
              <a:t>Headed By Our HOD:</a:t>
            </a:r>
          </a:p>
          <a:p>
            <a:pPr algn="ctr"/>
            <a:r>
              <a:rPr lang="en-US" b="1" dirty="0"/>
              <a:t>Dr. Manish </a:t>
            </a:r>
            <a:r>
              <a:rPr lang="en-US" b="1" dirty="0" err="1"/>
              <a:t>Sawale</a:t>
            </a:r>
            <a:r>
              <a:rPr lang="en-US" b="1" dirty="0"/>
              <a:t> Sir</a:t>
            </a:r>
            <a:endParaRPr lang="en-IN" b="1" dirty="0"/>
          </a:p>
        </p:txBody>
      </p:sp>
      <p:graphicFrame>
        <p:nvGraphicFramePr>
          <p:cNvPr id="3" name="Table 3">
            <a:extLst>
              <a:ext uri="{FF2B5EF4-FFF2-40B4-BE49-F238E27FC236}">
                <a16:creationId xmlns:a16="http://schemas.microsoft.com/office/drawing/2014/main" id="{74A7BDD4-D694-4304-8D0E-FC5E7B881D5A}"/>
              </a:ext>
            </a:extLst>
          </p:cNvPr>
          <p:cNvGraphicFramePr>
            <a:graphicFrameLocks noGrp="1"/>
          </p:cNvGraphicFramePr>
          <p:nvPr>
            <p:extLst>
              <p:ext uri="{D42A27DB-BD31-4B8C-83A1-F6EECF244321}">
                <p14:modId xmlns:p14="http://schemas.microsoft.com/office/powerpoint/2010/main" val="281079154"/>
              </p:ext>
            </p:extLst>
          </p:nvPr>
        </p:nvGraphicFramePr>
        <p:xfrm>
          <a:off x="6672064" y="4771183"/>
          <a:ext cx="5394705" cy="1752600"/>
        </p:xfrm>
        <a:graphic>
          <a:graphicData uri="http://schemas.openxmlformats.org/drawingml/2006/table">
            <a:tbl>
              <a:tblPr firstRow="1" bandRow="1">
                <a:tableStyleId>{5C22544A-7EE6-4342-B048-85BDC9FD1C3A}</a:tableStyleId>
              </a:tblPr>
              <a:tblGrid>
                <a:gridCol w="805415">
                  <a:extLst>
                    <a:ext uri="{9D8B030D-6E8A-4147-A177-3AD203B41FA5}">
                      <a16:colId xmlns:a16="http://schemas.microsoft.com/office/drawing/2014/main" val="2786177376"/>
                    </a:ext>
                  </a:extLst>
                </a:gridCol>
                <a:gridCol w="2146913">
                  <a:extLst>
                    <a:ext uri="{9D8B030D-6E8A-4147-A177-3AD203B41FA5}">
                      <a16:colId xmlns:a16="http://schemas.microsoft.com/office/drawing/2014/main" val="154910232"/>
                    </a:ext>
                  </a:extLst>
                </a:gridCol>
                <a:gridCol w="2442377">
                  <a:extLst>
                    <a:ext uri="{9D8B030D-6E8A-4147-A177-3AD203B41FA5}">
                      <a16:colId xmlns:a16="http://schemas.microsoft.com/office/drawing/2014/main" val="2784484462"/>
                    </a:ext>
                  </a:extLst>
                </a:gridCol>
              </a:tblGrid>
              <a:tr h="370840">
                <a:tc>
                  <a:txBody>
                    <a:bodyPr/>
                    <a:lstStyle/>
                    <a:p>
                      <a:r>
                        <a:rPr lang="en-US" dirty="0"/>
                        <a:t>S.No.</a:t>
                      </a:r>
                      <a:endParaRPr lang="en-IN" dirty="0"/>
                    </a:p>
                  </a:txBody>
                  <a:tcPr/>
                </a:tc>
                <a:tc>
                  <a:txBody>
                    <a:bodyPr/>
                    <a:lstStyle/>
                    <a:p>
                      <a:r>
                        <a:rPr lang="en-US" dirty="0"/>
                        <a:t>Name</a:t>
                      </a:r>
                      <a:endParaRPr lang="en-IN" dirty="0"/>
                    </a:p>
                  </a:txBody>
                  <a:tcPr/>
                </a:tc>
                <a:tc>
                  <a:txBody>
                    <a:bodyPr/>
                    <a:lstStyle/>
                    <a:p>
                      <a:r>
                        <a:rPr lang="en-US" dirty="0"/>
                        <a:t>Enrollment</a:t>
                      </a:r>
                      <a:endParaRPr lang="en-IN" dirty="0"/>
                    </a:p>
                  </a:txBody>
                  <a:tcPr/>
                </a:tc>
                <a:extLst>
                  <a:ext uri="{0D108BD9-81ED-4DB2-BD59-A6C34878D82A}">
                    <a16:rowId xmlns:a16="http://schemas.microsoft.com/office/drawing/2014/main" val="1691318207"/>
                  </a:ext>
                </a:extLst>
              </a:tr>
              <a:tr h="370840">
                <a:tc>
                  <a:txBody>
                    <a:bodyPr/>
                    <a:lstStyle/>
                    <a:p>
                      <a:r>
                        <a:rPr lang="en-US" dirty="0"/>
                        <a:t>1.</a:t>
                      </a:r>
                      <a:endParaRPr lang="en-IN" dirty="0"/>
                    </a:p>
                  </a:txBody>
                  <a:tcPr/>
                </a:tc>
                <a:tc>
                  <a:txBody>
                    <a:bodyPr/>
                    <a:lstStyle/>
                    <a:p>
                      <a:pPr marL="0" indent="0">
                        <a:buFont typeface="+mj-lt"/>
                        <a:buNone/>
                      </a:pPr>
                      <a:r>
                        <a:rPr lang="en-IN" b="1" dirty="0"/>
                        <a:t>AYUSHI DASGUPTA</a:t>
                      </a:r>
                    </a:p>
                  </a:txBody>
                  <a:tcPr/>
                </a:tc>
                <a:tc>
                  <a:txBody>
                    <a:bodyPr/>
                    <a:lstStyle/>
                    <a:p>
                      <a:r>
                        <a:rPr lang="en-US" dirty="0"/>
                        <a:t>0105EC181039</a:t>
                      </a:r>
                      <a:endParaRPr lang="en-IN" dirty="0"/>
                    </a:p>
                  </a:txBody>
                  <a:tcPr/>
                </a:tc>
                <a:extLst>
                  <a:ext uri="{0D108BD9-81ED-4DB2-BD59-A6C34878D82A}">
                    <a16:rowId xmlns:a16="http://schemas.microsoft.com/office/drawing/2014/main" val="2162744364"/>
                  </a:ext>
                </a:extLst>
              </a:tr>
              <a:tr h="370840">
                <a:tc>
                  <a:txBody>
                    <a:bodyPr/>
                    <a:lstStyle/>
                    <a:p>
                      <a:r>
                        <a:rPr lang="en-US" dirty="0"/>
                        <a:t>2.</a:t>
                      </a:r>
                      <a:endParaRPr lang="en-IN" dirty="0"/>
                    </a:p>
                  </a:txBody>
                  <a:tcPr/>
                </a:tc>
                <a:tc>
                  <a:txBody>
                    <a:bodyPr/>
                    <a:lstStyle/>
                    <a:p>
                      <a:r>
                        <a:rPr lang="en-US" b="1" dirty="0"/>
                        <a:t>ANIMESH KUMAR</a:t>
                      </a:r>
                      <a:endParaRPr lang="en-IN" b="1"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0105EC181020</a:t>
                      </a:r>
                      <a:endParaRPr lang="en-IN" dirty="0"/>
                    </a:p>
                  </a:txBody>
                  <a:tcPr/>
                </a:tc>
                <a:extLst>
                  <a:ext uri="{0D108BD9-81ED-4DB2-BD59-A6C34878D82A}">
                    <a16:rowId xmlns:a16="http://schemas.microsoft.com/office/drawing/2014/main" val="425204270"/>
                  </a:ext>
                </a:extLst>
              </a:tr>
              <a:tr h="370840">
                <a:tc>
                  <a:txBody>
                    <a:bodyPr/>
                    <a:lstStyle/>
                    <a:p>
                      <a:r>
                        <a:rPr lang="en-US" dirty="0"/>
                        <a:t>3.</a:t>
                      </a:r>
                      <a:endParaRPr lang="en-IN" dirty="0"/>
                    </a:p>
                  </a:txBody>
                  <a:tcPr/>
                </a:tc>
                <a:tc>
                  <a:txBody>
                    <a:bodyPr/>
                    <a:lstStyle/>
                    <a:p>
                      <a:r>
                        <a:rPr lang="en-US" b="1" dirty="0"/>
                        <a:t>AYUSH SAHU</a:t>
                      </a:r>
                      <a:endParaRPr lang="en-IN" b="1"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0105EC181036</a:t>
                      </a:r>
                      <a:endParaRPr lang="en-IN" dirty="0"/>
                    </a:p>
                  </a:txBody>
                  <a:tcPr/>
                </a:tc>
                <a:extLst>
                  <a:ext uri="{0D108BD9-81ED-4DB2-BD59-A6C34878D82A}">
                    <a16:rowId xmlns:a16="http://schemas.microsoft.com/office/drawing/2014/main" val="3763522547"/>
                  </a:ext>
                </a:extLst>
              </a:tr>
            </a:tbl>
          </a:graphicData>
        </a:graphic>
      </p:graphicFrame>
    </p:spTree>
    <p:extLst>
      <p:ext uri="{BB962C8B-B14F-4D97-AF65-F5344CB8AC3E}">
        <p14:creationId xmlns:p14="http://schemas.microsoft.com/office/powerpoint/2010/main" val="16114474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0EA473-2CFB-41B4-993D-C95D90EF0827}"/>
              </a:ext>
            </a:extLst>
          </p:cNvPr>
          <p:cNvSpPr>
            <a:spLocks noGrp="1"/>
          </p:cNvSpPr>
          <p:nvPr>
            <p:ph type="title"/>
          </p:nvPr>
        </p:nvSpPr>
        <p:spPr>
          <a:xfrm>
            <a:off x="1154956" y="1700809"/>
            <a:ext cx="8825657" cy="3076572"/>
          </a:xfrm>
        </p:spPr>
        <p:txBody>
          <a:bodyPr/>
          <a:lstStyle/>
          <a:p>
            <a:r>
              <a:rPr lang="en-US" dirty="0"/>
              <a:t>IMPORTANT HARDWARE AND SOFTWARE COMPONENTS REQUIRED</a:t>
            </a:r>
            <a:endParaRPr lang="en-IN" dirty="0"/>
          </a:p>
        </p:txBody>
      </p:sp>
    </p:spTree>
    <p:extLst>
      <p:ext uri="{BB962C8B-B14F-4D97-AF65-F5344CB8AC3E}">
        <p14:creationId xmlns:p14="http://schemas.microsoft.com/office/powerpoint/2010/main" val="20177176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
            <a:extLst>
              <a:ext uri="{FF2B5EF4-FFF2-40B4-BE49-F238E27FC236}">
                <a16:creationId xmlns:a16="http://schemas.microsoft.com/office/drawing/2014/main" id="{BDF82443-E4B5-4DD4-953E-C877399E0694}"/>
              </a:ext>
            </a:extLst>
          </p:cNvPr>
          <p:cNvSpPr>
            <a:spLocks noGrp="1" noChangeArrowheads="1"/>
          </p:cNvSpPr>
          <p:nvPr>
            <p:ph type="title"/>
          </p:nvPr>
        </p:nvSpPr>
        <p:spPr bwMode="auto">
          <a:xfrm>
            <a:off x="3108066" y="202851"/>
            <a:ext cx="2987934" cy="9079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0" numCol="1" rtlCol="0" anchor="ctr" anchorCtr="0" compatLnSpc="1">
            <a:prstTxWarp prst="textNoShape">
              <a:avLst/>
            </a:prstTxWarp>
            <a:spAutoFit/>
          </a:bodyPr>
          <a:lstStyle/>
          <a:p>
            <a:pPr algn="r" defTabSz="914400" eaLnBrk="0" fontAlgn="base" hangingPunct="0">
              <a:spcAft>
                <a:spcPct val="0"/>
              </a:spcAft>
            </a:pPr>
            <a:r>
              <a:rPr lang="en-US" altLang="en-US" sz="3200" b="1"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Pressure Sensor</a:t>
            </a:r>
            <a:br>
              <a:rPr lang="en-IN" sz="2400" b="1" dirty="0">
                <a:solidFill>
                  <a:srgbClr val="333333"/>
                </a:solidFill>
                <a:latin typeface="Helvetica Neue"/>
              </a:rPr>
            </a:br>
            <a:endParaRPr lang="en-US" altLang="en-US" sz="2400" b="1" dirty="0">
              <a:solidFill>
                <a:schemeClr val="tx1"/>
              </a:solidFill>
              <a:latin typeface="Arial" panose="020B0604020202020204" pitchFamily="34" charset="0"/>
            </a:endParaRPr>
          </a:p>
        </p:txBody>
      </p:sp>
      <p:sp>
        <p:nvSpPr>
          <p:cNvPr id="3" name="Content Placeholder 2">
            <a:extLst>
              <a:ext uri="{FF2B5EF4-FFF2-40B4-BE49-F238E27FC236}">
                <a16:creationId xmlns:a16="http://schemas.microsoft.com/office/drawing/2014/main" id="{963FA79E-BB7D-49C4-806C-88303F3DC6D2}"/>
              </a:ext>
            </a:extLst>
          </p:cNvPr>
          <p:cNvSpPr>
            <a:spLocks noGrp="1"/>
          </p:cNvSpPr>
          <p:nvPr>
            <p:ph idx="1"/>
          </p:nvPr>
        </p:nvSpPr>
        <p:spPr>
          <a:xfrm>
            <a:off x="119336" y="875351"/>
            <a:ext cx="10548664" cy="5808765"/>
          </a:xfrm>
        </p:spPr>
        <p:txBody>
          <a:bodyPr>
            <a:normAutofit/>
          </a:bodyPr>
          <a:lstStyle/>
          <a:p>
            <a:r>
              <a:rPr lang="en-US" b="0" i="0" dirty="0">
                <a:effectLst/>
                <a:latin typeface="Arial" panose="020B0604020202020204" pitchFamily="34" charset="0"/>
              </a:rPr>
              <a:t>A </a:t>
            </a:r>
            <a:r>
              <a:rPr lang="en-US" b="1" i="0" dirty="0">
                <a:effectLst/>
                <a:latin typeface="Arial" panose="020B0604020202020204" pitchFamily="34" charset="0"/>
              </a:rPr>
              <a:t>pressure sensor</a:t>
            </a:r>
            <a:r>
              <a:rPr lang="en-US" b="0" i="0" dirty="0">
                <a:effectLst/>
                <a:latin typeface="Arial" panose="020B0604020202020204" pitchFamily="34" charset="0"/>
              </a:rPr>
              <a:t> is a device for</a:t>
            </a:r>
            <a:r>
              <a:rPr lang="en-US" i="0" dirty="0">
                <a:effectLst/>
                <a:latin typeface="Arial" panose="020B0604020202020204" pitchFamily="34" charset="0"/>
              </a:rPr>
              <a:t> </a:t>
            </a:r>
            <a:r>
              <a:rPr lang="en-US" dirty="0">
                <a:latin typeface="Arial" panose="020B0604020202020204" pitchFamily="34" charset="0"/>
              </a:rPr>
              <a:t>pressure measurement </a:t>
            </a:r>
            <a:r>
              <a:rPr lang="en-US" b="0" i="0" dirty="0">
                <a:effectLst/>
                <a:latin typeface="Arial" panose="020B0604020202020204" pitchFamily="34" charset="0"/>
              </a:rPr>
              <a:t>of </a:t>
            </a:r>
            <a:r>
              <a:rPr lang="en-US" dirty="0">
                <a:latin typeface="Arial" panose="020B0604020202020204" pitchFamily="34" charset="0"/>
              </a:rPr>
              <a:t>gases</a:t>
            </a:r>
            <a:r>
              <a:rPr lang="en-US" b="0" i="0" dirty="0">
                <a:effectLst/>
                <a:latin typeface="Arial" panose="020B0604020202020204" pitchFamily="34" charset="0"/>
              </a:rPr>
              <a:t> or </a:t>
            </a:r>
            <a:r>
              <a:rPr lang="en-US" dirty="0">
                <a:latin typeface="Arial" panose="020B0604020202020204" pitchFamily="34" charset="0"/>
              </a:rPr>
              <a:t>liquids</a:t>
            </a:r>
            <a:r>
              <a:rPr lang="en-US" b="0" i="0" dirty="0">
                <a:effectLst/>
                <a:latin typeface="Arial" panose="020B0604020202020204" pitchFamily="34" charset="0"/>
              </a:rPr>
              <a:t>. Pressure is an expression of the force required to stop a fluid from expanding, and is usually stated in terms of force per unit area. A pressure sensor usually acts as a </a:t>
            </a:r>
            <a:r>
              <a:rPr lang="en-US" dirty="0">
                <a:latin typeface="Arial" panose="020B0604020202020204" pitchFamily="34" charset="0"/>
              </a:rPr>
              <a:t>transducer</a:t>
            </a:r>
            <a:r>
              <a:rPr lang="en-US" b="0" i="0" dirty="0">
                <a:effectLst/>
                <a:latin typeface="Arial" panose="020B0604020202020204" pitchFamily="34" charset="0"/>
              </a:rPr>
              <a:t>; it generates a signal as a </a:t>
            </a:r>
            <a:r>
              <a:rPr lang="en-US" dirty="0">
                <a:latin typeface="Arial" panose="020B0604020202020204" pitchFamily="34" charset="0"/>
              </a:rPr>
              <a:t>function</a:t>
            </a:r>
            <a:r>
              <a:rPr lang="en-US" b="0" i="0" dirty="0">
                <a:effectLst/>
                <a:latin typeface="Arial" panose="020B0604020202020204" pitchFamily="34" charset="0"/>
              </a:rPr>
              <a:t> of the pressure imposed. For the purposes of this article, such a signal is electrical.</a:t>
            </a:r>
          </a:p>
          <a:p>
            <a:r>
              <a:rPr lang="en-IN" dirty="0"/>
              <a:t>Here we are using ---</a:t>
            </a:r>
          </a:p>
          <a:p>
            <a:pPr marL="0" indent="0">
              <a:buNone/>
            </a:pPr>
            <a:r>
              <a:rPr lang="en-US" b="0" i="0" dirty="0">
                <a:effectLst/>
                <a:latin typeface="arial" panose="020B0604020202020204" pitchFamily="34" charset="0"/>
              </a:rPr>
              <a:t>Board mount </a:t>
            </a:r>
            <a:r>
              <a:rPr lang="en-US" b="1" i="0" dirty="0">
                <a:effectLst/>
                <a:latin typeface="arial" panose="020B0604020202020204" pitchFamily="34" charset="0"/>
              </a:rPr>
              <a:t>pressure sensors</a:t>
            </a:r>
            <a:r>
              <a:rPr lang="en-US" b="0" i="0" dirty="0">
                <a:effectLst/>
                <a:latin typeface="arial" panose="020B0604020202020204" pitchFamily="34" charset="0"/>
              </a:rPr>
              <a:t> are commonly </a:t>
            </a:r>
            <a:r>
              <a:rPr lang="en-US" b="1" i="0" dirty="0">
                <a:effectLst/>
                <a:latin typeface="arial" panose="020B0604020202020204" pitchFamily="34" charset="0"/>
              </a:rPr>
              <a:t>utilized</a:t>
            </a:r>
            <a:r>
              <a:rPr lang="en-US" b="0" i="0" dirty="0">
                <a:effectLst/>
                <a:latin typeface="arial" panose="020B0604020202020204" pitchFamily="34" charset="0"/>
              </a:rPr>
              <a:t> at ultra- low </a:t>
            </a:r>
            <a:r>
              <a:rPr lang="en-US" b="1" i="0" dirty="0">
                <a:effectLst/>
                <a:latin typeface="arial" panose="020B0604020202020204" pitchFamily="34" charset="0"/>
              </a:rPr>
              <a:t>pressure</a:t>
            </a:r>
            <a:r>
              <a:rPr lang="en-US" b="0" i="0" dirty="0">
                <a:effectLst/>
                <a:latin typeface="arial" panose="020B0604020202020204" pitchFamily="34" charset="0"/>
              </a:rPr>
              <a:t> ranges within </a:t>
            </a:r>
            <a:r>
              <a:rPr lang="en-US" b="1" i="0" dirty="0">
                <a:effectLst/>
                <a:latin typeface="arial" panose="020B0604020202020204" pitchFamily="34" charset="0"/>
              </a:rPr>
              <a:t>ventilators</a:t>
            </a:r>
            <a:r>
              <a:rPr lang="en-US" b="0" i="0" dirty="0">
                <a:effectLst/>
                <a:latin typeface="arial" panose="020B0604020202020204" pitchFamily="34" charset="0"/>
              </a:rPr>
              <a:t> to monitor a patient's breathing and detect when filters are clogged and need to be replaced. Honeywell heavy duty </a:t>
            </a:r>
            <a:r>
              <a:rPr lang="en-US" b="1" i="0" dirty="0">
                <a:effectLst/>
                <a:latin typeface="arial" panose="020B0604020202020204" pitchFamily="34" charset="0"/>
              </a:rPr>
              <a:t>pressure sensors </a:t>
            </a:r>
            <a:r>
              <a:rPr lang="en-US" b="0" i="0" dirty="0">
                <a:effectLst/>
                <a:latin typeface="arial" panose="020B0604020202020204" pitchFamily="34" charset="0"/>
              </a:rPr>
              <a:t> monitor and control the flow of air and oxygen delivered to </a:t>
            </a:r>
            <a:r>
              <a:rPr lang="en-US" b="1" i="0" dirty="0">
                <a:effectLst/>
                <a:latin typeface="arial" panose="020B0604020202020204" pitchFamily="34" charset="0"/>
              </a:rPr>
              <a:t>ventilators</a:t>
            </a:r>
            <a:r>
              <a:rPr lang="en-US" b="0" i="0" dirty="0">
                <a:effectLst/>
                <a:latin typeface="arial" panose="020B0604020202020204" pitchFamily="34" charset="0"/>
              </a:rPr>
              <a:t>.</a:t>
            </a:r>
          </a:p>
        </p:txBody>
      </p:sp>
      <p:pic>
        <p:nvPicPr>
          <p:cNvPr id="4" name="Picture 3">
            <a:extLst>
              <a:ext uri="{FF2B5EF4-FFF2-40B4-BE49-F238E27FC236}">
                <a16:creationId xmlns:a16="http://schemas.microsoft.com/office/drawing/2014/main" id="{AEB315E1-D5DC-4F20-B7E7-72815C2E74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72064" y="4005064"/>
            <a:ext cx="3719736" cy="2182452"/>
          </a:xfrm>
          <a:prstGeom prst="rect">
            <a:avLst/>
          </a:prstGeom>
        </p:spPr>
      </p:pic>
    </p:spTree>
    <p:extLst>
      <p:ext uri="{BB962C8B-B14F-4D97-AF65-F5344CB8AC3E}">
        <p14:creationId xmlns:p14="http://schemas.microsoft.com/office/powerpoint/2010/main" val="36739527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5F83ED0-309E-4FBE-9A38-54464367568C}"/>
              </a:ext>
            </a:extLst>
          </p:cNvPr>
          <p:cNvSpPr>
            <a:spLocks noGrp="1"/>
          </p:cNvSpPr>
          <p:nvPr>
            <p:ph type="title"/>
          </p:nvPr>
        </p:nvSpPr>
        <p:spPr>
          <a:xfrm>
            <a:off x="1775520" y="189216"/>
            <a:ext cx="7773338" cy="1596177"/>
          </a:xfrm>
        </p:spPr>
        <p:txBody>
          <a:bodyPr>
            <a:normAutofit/>
          </a:bodyPr>
          <a:lstStyle/>
          <a:p>
            <a:pPr algn="ctr"/>
            <a:r>
              <a:rPr lang="en-US" sz="4000" b="1" dirty="0">
                <a:latin typeface="Aharoni" panose="02010803020104030203" pitchFamily="2" charset="-79"/>
                <a:cs typeface="Aharoni" panose="02010803020104030203" pitchFamily="2" charset="-79"/>
              </a:rPr>
              <a:t>Arduino UNO</a:t>
            </a:r>
            <a:endParaRPr lang="en-IN" sz="4000" b="1" dirty="0">
              <a:latin typeface="Aharoni" panose="02010803020104030203" pitchFamily="2" charset="-79"/>
              <a:cs typeface="Aharoni" panose="02010803020104030203" pitchFamily="2" charset="-79"/>
            </a:endParaRPr>
          </a:p>
        </p:txBody>
      </p:sp>
      <p:sp>
        <p:nvSpPr>
          <p:cNvPr id="3" name="Content Placeholder 2">
            <a:extLst>
              <a:ext uri="{FF2B5EF4-FFF2-40B4-BE49-F238E27FC236}">
                <a16:creationId xmlns:a16="http://schemas.microsoft.com/office/drawing/2014/main" id="{12EA4D90-EF3A-4C0F-B3E1-1F13F239BAA7}"/>
              </a:ext>
            </a:extLst>
          </p:cNvPr>
          <p:cNvSpPr>
            <a:spLocks noGrp="1"/>
          </p:cNvSpPr>
          <p:nvPr>
            <p:ph idx="1"/>
          </p:nvPr>
        </p:nvSpPr>
        <p:spPr>
          <a:xfrm>
            <a:off x="54488" y="908720"/>
            <a:ext cx="10794040" cy="5517232"/>
          </a:xfrm>
        </p:spPr>
        <p:txBody>
          <a:bodyPr>
            <a:normAutofit/>
          </a:bodyPr>
          <a:lstStyle/>
          <a:p>
            <a:r>
              <a:rPr lang="en-US" dirty="0"/>
              <a:t>Arduino Uno is a microcontroller board developed by Arduino.cc which is an open-source electronics platform mainly based on AVR microcontroller Atmega328.</a:t>
            </a:r>
          </a:p>
          <a:p>
            <a:r>
              <a:rPr lang="en-US" dirty="0"/>
              <a:t> Arduino Uno comes with USB interface, 6 analog input pins, 14 I/O digital ports that are used to connect with external electronic circuits. Out of 14 I/O ports, 6 pins can be used for PWM output.</a:t>
            </a:r>
          </a:p>
          <a:p>
            <a:r>
              <a:rPr lang="en-US" dirty="0"/>
              <a:t>  Atmega328 microcontroller is placed on the board that comes with a number of features like timers, counters, interrupts, PWM, CPU, I/O pins and based on a 16MHz clock that helps in producing more frequency and number of instructions per cycle. </a:t>
            </a:r>
          </a:p>
          <a:p>
            <a:r>
              <a:rPr lang="en-US" dirty="0"/>
              <a:t> For this prototype using only few channels. Addition of pressure sensor and volume sensors will increase the safety features. Also, by adding Wi-Fi or Bluetooth module it can be operate remotely using smartphone application</a:t>
            </a:r>
            <a:endParaRPr lang="en-IN" dirty="0"/>
          </a:p>
        </p:txBody>
      </p:sp>
      <p:pic>
        <p:nvPicPr>
          <p:cNvPr id="4" name="Picture 3">
            <a:extLst>
              <a:ext uri="{FF2B5EF4-FFF2-40B4-BE49-F238E27FC236}">
                <a16:creationId xmlns:a16="http://schemas.microsoft.com/office/drawing/2014/main" id="{4269F409-9749-4F3C-A938-8F197F2907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32304" y="4873205"/>
            <a:ext cx="2818284" cy="1787774"/>
          </a:xfrm>
          <a:prstGeom prst="rect">
            <a:avLst/>
          </a:prstGeom>
        </p:spPr>
      </p:pic>
    </p:spTree>
    <p:extLst>
      <p:ext uri="{BB962C8B-B14F-4D97-AF65-F5344CB8AC3E}">
        <p14:creationId xmlns:p14="http://schemas.microsoft.com/office/powerpoint/2010/main" val="18615508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11625" y="7767"/>
            <a:ext cx="6347713" cy="1320800"/>
          </a:xfrm>
        </p:spPr>
        <p:txBody>
          <a:bodyPr/>
          <a:lstStyle/>
          <a:p>
            <a:r>
              <a:rPr lang="en-IN" dirty="0"/>
              <a:t>Motor Controller L298</a:t>
            </a:r>
            <a:endParaRPr lang="en-IN" b="1" dirty="0">
              <a:ln>
                <a:solidFill>
                  <a:schemeClr val="accent1"/>
                </a:solidFill>
              </a:ln>
              <a:effectLst>
                <a:glow rad="228600">
                  <a:schemeClr val="accent6">
                    <a:satMod val="175000"/>
                    <a:alpha val="40000"/>
                  </a:schemeClr>
                </a:glow>
                <a:innerShdw blurRad="63500" dist="50800" dir="13500000">
                  <a:prstClr val="black">
                    <a:alpha val="50000"/>
                  </a:prstClr>
                </a:innerShdw>
                <a:reflection blurRad="6350" stA="55000" endA="300" endPos="45500" dir="5400000" sy="-100000" algn="bl" rotWithShape="0"/>
              </a:effectLst>
              <a:latin typeface="Cooper Std Black" pitchFamily="18" charset="0"/>
            </a:endParaRPr>
          </a:p>
        </p:txBody>
      </p:sp>
      <p:sp>
        <p:nvSpPr>
          <p:cNvPr id="3" name="Content Placeholder 2">
            <a:extLst>
              <a:ext uri="{FF2B5EF4-FFF2-40B4-BE49-F238E27FC236}">
                <a16:creationId xmlns:a16="http://schemas.microsoft.com/office/drawing/2014/main" id="{1102B3FD-00CD-4E88-8E30-37E0431375DA}"/>
              </a:ext>
            </a:extLst>
          </p:cNvPr>
          <p:cNvSpPr>
            <a:spLocks noGrp="1"/>
          </p:cNvSpPr>
          <p:nvPr>
            <p:ph idx="1"/>
          </p:nvPr>
        </p:nvSpPr>
        <p:spPr>
          <a:xfrm>
            <a:off x="1524001" y="1268760"/>
            <a:ext cx="9143999" cy="5589240"/>
          </a:xfrm>
        </p:spPr>
        <p:txBody>
          <a:bodyPr/>
          <a:lstStyle/>
          <a:p>
            <a:r>
              <a:rPr lang="en-US" dirty="0"/>
              <a:t>• Motor Controller is used to control the direction of DC motor.</a:t>
            </a:r>
          </a:p>
          <a:p>
            <a:r>
              <a:rPr lang="en-US" dirty="0"/>
              <a:t> • It consists of an L298 motor driver IC which is capable of rotating the motor in both clockwise and anti clockwise directions by switching its pins from HIGH to LOW and vise versa. </a:t>
            </a:r>
          </a:p>
          <a:p>
            <a:r>
              <a:rPr lang="en-US" dirty="0"/>
              <a:t>• Required +12V, GND and +5V in order to power it up. So, we will design a voltage regulator which will step down 12V to 5V. </a:t>
            </a:r>
          </a:p>
          <a:p>
            <a:r>
              <a:rPr lang="en-US" dirty="0"/>
              <a:t>• Using L298 microcontroller, 2 DC motors can easily operate. So simply by adding another DC motor with Ambu bag setup can operate 2 ventilation system at the same time</a:t>
            </a:r>
            <a:endParaRPr lang="en-IN" dirty="0"/>
          </a:p>
        </p:txBody>
      </p:sp>
      <p:pic>
        <p:nvPicPr>
          <p:cNvPr id="6" name="Picture 5">
            <a:extLst>
              <a:ext uri="{FF2B5EF4-FFF2-40B4-BE49-F238E27FC236}">
                <a16:creationId xmlns:a16="http://schemas.microsoft.com/office/drawing/2014/main" id="{A755951E-AD05-45A2-AF19-2DF1674B42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08368" y="4365104"/>
            <a:ext cx="2143125" cy="2143125"/>
          </a:xfrm>
          <a:prstGeom prst="rect">
            <a:avLst/>
          </a:prstGeom>
        </p:spPr>
      </p:pic>
    </p:spTree>
    <p:extLst>
      <p:ext uri="{BB962C8B-B14F-4D97-AF65-F5344CB8AC3E}">
        <p14:creationId xmlns:p14="http://schemas.microsoft.com/office/powerpoint/2010/main" val="34406185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06A2EF95-39AA-433B-AEB1-D3F4B4550D0C}"/>
              </a:ext>
            </a:extLst>
          </p:cNvPr>
          <p:cNvSpPr txBox="1"/>
          <p:nvPr/>
        </p:nvSpPr>
        <p:spPr>
          <a:xfrm>
            <a:off x="1703512" y="188641"/>
            <a:ext cx="8712968" cy="646331"/>
          </a:xfrm>
          <a:prstGeom prst="rect">
            <a:avLst/>
          </a:prstGeom>
          <a:noFill/>
        </p:spPr>
        <p:txBody>
          <a:bodyPr wrap="square" rtlCol="0">
            <a:spAutoFit/>
          </a:bodyPr>
          <a:lstStyle/>
          <a:p>
            <a:pPr algn="ctr"/>
            <a:r>
              <a:rPr lang="da-DK" sz="3600" dirty="0"/>
              <a:t>Bag Valve Mask (BVM) or Ambu Bag</a:t>
            </a:r>
            <a:endParaRPr lang="en-IN" sz="3600" b="1" u="sng" dirty="0"/>
          </a:p>
        </p:txBody>
      </p:sp>
      <p:sp>
        <p:nvSpPr>
          <p:cNvPr id="9" name="TextBox 8">
            <a:extLst>
              <a:ext uri="{FF2B5EF4-FFF2-40B4-BE49-F238E27FC236}">
                <a16:creationId xmlns:a16="http://schemas.microsoft.com/office/drawing/2014/main" id="{BCB7121C-9BC6-42A9-A034-D99AE812C86D}"/>
              </a:ext>
            </a:extLst>
          </p:cNvPr>
          <p:cNvSpPr txBox="1"/>
          <p:nvPr/>
        </p:nvSpPr>
        <p:spPr>
          <a:xfrm>
            <a:off x="1847528" y="980728"/>
            <a:ext cx="8424936" cy="2308324"/>
          </a:xfrm>
          <a:prstGeom prst="rect">
            <a:avLst/>
          </a:prstGeom>
          <a:noFill/>
        </p:spPr>
        <p:txBody>
          <a:bodyPr wrap="square" rtlCol="0">
            <a:spAutoFit/>
          </a:bodyPr>
          <a:lstStyle/>
          <a:p>
            <a:pPr algn="just"/>
            <a:endParaRPr lang="en-US" dirty="0">
              <a:solidFill>
                <a:srgbClr val="000000"/>
              </a:solidFill>
              <a:latin typeface="Montserrat"/>
            </a:endParaRPr>
          </a:p>
          <a:p>
            <a:pPr algn="just"/>
            <a:endParaRPr lang="en-US" dirty="0">
              <a:solidFill>
                <a:srgbClr val="000000"/>
              </a:solidFill>
              <a:latin typeface="Montserrat"/>
            </a:endParaRPr>
          </a:p>
          <a:p>
            <a:pPr algn="just"/>
            <a:endParaRPr lang="en-US" dirty="0">
              <a:solidFill>
                <a:srgbClr val="000000"/>
              </a:solidFill>
              <a:latin typeface="Montserrat"/>
            </a:endParaRPr>
          </a:p>
          <a:p>
            <a:pPr algn="just"/>
            <a:endParaRPr lang="en-US" dirty="0">
              <a:solidFill>
                <a:srgbClr val="000000"/>
              </a:solidFill>
              <a:latin typeface="Montserrat"/>
            </a:endParaRPr>
          </a:p>
          <a:p>
            <a:pPr algn="just"/>
            <a:endParaRPr lang="en-US" dirty="0">
              <a:solidFill>
                <a:srgbClr val="000000"/>
              </a:solidFill>
              <a:latin typeface="Montserrat"/>
            </a:endParaRPr>
          </a:p>
          <a:p>
            <a:pPr algn="just"/>
            <a:endParaRPr lang="en-US" dirty="0">
              <a:solidFill>
                <a:srgbClr val="000000"/>
              </a:solidFill>
              <a:latin typeface="Montserrat"/>
            </a:endParaRPr>
          </a:p>
          <a:p>
            <a:pPr algn="just"/>
            <a:endParaRPr lang="en-US" dirty="0">
              <a:solidFill>
                <a:srgbClr val="000000"/>
              </a:solidFill>
              <a:latin typeface="Montserrat"/>
            </a:endParaRPr>
          </a:p>
          <a:p>
            <a:endParaRPr lang="en-IN" dirty="0"/>
          </a:p>
        </p:txBody>
      </p:sp>
      <p:sp>
        <p:nvSpPr>
          <p:cNvPr id="3" name="Content Placeholder 2">
            <a:extLst>
              <a:ext uri="{FF2B5EF4-FFF2-40B4-BE49-F238E27FC236}">
                <a16:creationId xmlns:a16="http://schemas.microsoft.com/office/drawing/2014/main" id="{564E5D16-C41B-419D-A7F6-8E902FF09311}"/>
              </a:ext>
            </a:extLst>
          </p:cNvPr>
          <p:cNvSpPr>
            <a:spLocks noGrp="1"/>
          </p:cNvSpPr>
          <p:nvPr>
            <p:ph idx="1"/>
          </p:nvPr>
        </p:nvSpPr>
        <p:spPr>
          <a:xfrm>
            <a:off x="1524000" y="980728"/>
            <a:ext cx="9144000" cy="5877272"/>
          </a:xfrm>
        </p:spPr>
        <p:txBody>
          <a:bodyPr/>
          <a:lstStyle/>
          <a:p>
            <a:r>
              <a:rPr lang="en-US" dirty="0"/>
              <a:t>• </a:t>
            </a:r>
            <a:r>
              <a:rPr lang="en-US" sz="2400" dirty="0"/>
              <a:t>Used for resuscitation in emergency situations, available at local chemists.</a:t>
            </a:r>
          </a:p>
          <a:p>
            <a:r>
              <a:rPr lang="en-US" sz="2400" dirty="0"/>
              <a:t> • Compressible self refilling ventilation bag with non-re breathing patient valve with pressure limitation valve to minimize the risk of over inflating. </a:t>
            </a:r>
          </a:p>
          <a:p>
            <a:r>
              <a:rPr lang="en-US" sz="2400" dirty="0"/>
              <a:t>• 100% latex free</a:t>
            </a:r>
            <a:endParaRPr lang="en-IN" sz="2400" dirty="0"/>
          </a:p>
        </p:txBody>
      </p:sp>
      <p:pic>
        <p:nvPicPr>
          <p:cNvPr id="5" name="Picture 4">
            <a:extLst>
              <a:ext uri="{FF2B5EF4-FFF2-40B4-BE49-F238E27FC236}">
                <a16:creationId xmlns:a16="http://schemas.microsoft.com/office/drawing/2014/main" id="{052FCF11-67ED-4F56-83B9-F8FA0159DD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84032" y="3204654"/>
            <a:ext cx="4762500" cy="3737744"/>
          </a:xfrm>
          <a:prstGeom prst="rect">
            <a:avLst/>
          </a:prstGeom>
        </p:spPr>
      </p:pic>
      <p:sp>
        <p:nvSpPr>
          <p:cNvPr id="2" name="Rectangle 2">
            <a:extLst>
              <a:ext uri="{FF2B5EF4-FFF2-40B4-BE49-F238E27FC236}">
                <a16:creationId xmlns:a16="http://schemas.microsoft.com/office/drawing/2014/main" id="{BEE0CEB5-BE13-43B2-BDF9-AB6389B4CF6D}"/>
              </a:ext>
            </a:extLst>
          </p:cNvPr>
          <p:cNvSpPr>
            <a:spLocks noChangeArrowheads="1"/>
          </p:cNvSpPr>
          <p:nvPr/>
        </p:nvSpPr>
        <p:spPr bwMode="auto">
          <a:xfrm>
            <a:off x="449957" y="3066472"/>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dirty="0"/>
          </a:p>
        </p:txBody>
      </p:sp>
      <p:pic>
        <p:nvPicPr>
          <p:cNvPr id="1025" name="Picture 1">
            <a:extLst>
              <a:ext uri="{FF2B5EF4-FFF2-40B4-BE49-F238E27FC236}">
                <a16:creationId xmlns:a16="http://schemas.microsoft.com/office/drawing/2014/main" id="{3DF7B856-F620-45F2-9ADC-A4257E98506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9957" y="3523672"/>
            <a:ext cx="5934075" cy="3248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97894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A35218-309F-4E50-B84D-1AAF56239CAA}"/>
              </a:ext>
            </a:extLst>
          </p:cNvPr>
          <p:cNvSpPr>
            <a:spLocks noGrp="1"/>
          </p:cNvSpPr>
          <p:nvPr>
            <p:ph type="title"/>
          </p:nvPr>
        </p:nvSpPr>
        <p:spPr>
          <a:xfrm>
            <a:off x="0" y="0"/>
            <a:ext cx="12192000" cy="980728"/>
          </a:xfrm>
        </p:spPr>
        <p:txBody>
          <a:bodyPr/>
          <a:lstStyle/>
          <a:p>
            <a:r>
              <a:rPr lang="en-US" dirty="0"/>
              <a:t>ARDUINO IDE</a:t>
            </a:r>
            <a:endParaRPr lang="en-IN" dirty="0"/>
          </a:p>
        </p:txBody>
      </p:sp>
      <p:sp>
        <p:nvSpPr>
          <p:cNvPr id="3" name="Content Placeholder 2">
            <a:extLst>
              <a:ext uri="{FF2B5EF4-FFF2-40B4-BE49-F238E27FC236}">
                <a16:creationId xmlns:a16="http://schemas.microsoft.com/office/drawing/2014/main" id="{96AC25E2-B690-4B2B-93C9-E4F122D6CC8E}"/>
              </a:ext>
            </a:extLst>
          </p:cNvPr>
          <p:cNvSpPr>
            <a:spLocks noGrp="1"/>
          </p:cNvSpPr>
          <p:nvPr>
            <p:ph idx="1"/>
          </p:nvPr>
        </p:nvSpPr>
        <p:spPr>
          <a:xfrm>
            <a:off x="0" y="980728"/>
            <a:ext cx="12192000" cy="5877272"/>
          </a:xfrm>
        </p:spPr>
        <p:txBody>
          <a:bodyPr/>
          <a:lstStyle/>
          <a:p>
            <a:pPr algn="l"/>
            <a:r>
              <a:rPr lang="en-US" dirty="0">
                <a:latin typeface="Helvetica Neue"/>
              </a:rPr>
              <a:t>Arduino</a:t>
            </a:r>
            <a:r>
              <a:rPr lang="en-US" b="0" i="0" dirty="0">
                <a:effectLst/>
                <a:latin typeface="Helvetica Neue"/>
              </a:rPr>
              <a:t> is an open-source platform used for building electronics projects. Arduino consists of both a physical programmable circuit board (often referred to as a </a:t>
            </a:r>
            <a:r>
              <a:rPr lang="en-US" dirty="0">
                <a:latin typeface="Helvetica Neue"/>
              </a:rPr>
              <a:t>microcontroller</a:t>
            </a:r>
            <a:r>
              <a:rPr lang="en-US" b="0" i="0" dirty="0">
                <a:effectLst/>
                <a:latin typeface="Helvetica Neue"/>
              </a:rPr>
              <a:t>) and a piece of </a:t>
            </a:r>
            <a:r>
              <a:rPr lang="en-US" dirty="0">
                <a:latin typeface="Helvetica Neue"/>
              </a:rPr>
              <a:t>software</a:t>
            </a:r>
            <a:r>
              <a:rPr lang="en-US" b="0" i="0" dirty="0">
                <a:effectLst/>
                <a:latin typeface="Helvetica Neue"/>
              </a:rPr>
              <a:t>, or IDE (Integrated Development Environment) that runs on your computer, used to write and upload computer code to the physical board.</a:t>
            </a:r>
          </a:p>
          <a:p>
            <a:pPr algn="l"/>
            <a:r>
              <a:rPr lang="en-US" b="0" i="0" dirty="0">
                <a:effectLst/>
                <a:latin typeface="Helvetica Neue"/>
              </a:rPr>
              <a:t>The Arduino platform has become quite popular with people just starting out with electronics, and for good reason. Unlike most previous programmable circuit boards, the Arduino does not need a separate piece of hardware (called a programmer) in order to load new code onto the board -- you can simply use a USB cable</a:t>
            </a:r>
          </a:p>
          <a:p>
            <a:endParaRPr lang="en-IN" dirty="0"/>
          </a:p>
        </p:txBody>
      </p:sp>
    </p:spTree>
    <p:extLst>
      <p:ext uri="{BB962C8B-B14F-4D97-AF65-F5344CB8AC3E}">
        <p14:creationId xmlns:p14="http://schemas.microsoft.com/office/powerpoint/2010/main" val="10525581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BAD196-1812-43F6-9CAC-92DA27BB806F}"/>
              </a:ext>
            </a:extLst>
          </p:cNvPr>
          <p:cNvSpPr>
            <a:spLocks noGrp="1"/>
          </p:cNvSpPr>
          <p:nvPr>
            <p:ph type="title"/>
          </p:nvPr>
        </p:nvSpPr>
        <p:spPr>
          <a:xfrm>
            <a:off x="0" y="0"/>
            <a:ext cx="12191999" cy="1196752"/>
          </a:xfrm>
        </p:spPr>
        <p:txBody>
          <a:bodyPr/>
          <a:lstStyle/>
          <a:p>
            <a:r>
              <a:rPr lang="en-US" dirty="0"/>
              <a:t>CODE FOR THE PROJECT(NOT COMPLETE)</a:t>
            </a:r>
            <a:endParaRPr lang="en-IN" dirty="0"/>
          </a:p>
        </p:txBody>
      </p:sp>
      <p:pic>
        <p:nvPicPr>
          <p:cNvPr id="5" name="Content Placeholder 4">
            <a:extLst>
              <a:ext uri="{FF2B5EF4-FFF2-40B4-BE49-F238E27FC236}">
                <a16:creationId xmlns:a16="http://schemas.microsoft.com/office/drawing/2014/main" id="{0CC33B4D-40FA-4FA5-A99A-334EFA23ABD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764705"/>
            <a:ext cx="12191999" cy="6093296"/>
          </a:xfrm>
        </p:spPr>
      </p:pic>
    </p:spTree>
    <p:extLst>
      <p:ext uri="{BB962C8B-B14F-4D97-AF65-F5344CB8AC3E}">
        <p14:creationId xmlns:p14="http://schemas.microsoft.com/office/powerpoint/2010/main" val="33236225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C99E1A8-4E2E-4E60-869F-A4E333A5262A}"/>
              </a:ext>
            </a:extLst>
          </p:cNvPr>
          <p:cNvSpPr txBox="1"/>
          <p:nvPr/>
        </p:nvSpPr>
        <p:spPr>
          <a:xfrm>
            <a:off x="2135560" y="260649"/>
            <a:ext cx="8280920" cy="646331"/>
          </a:xfrm>
          <a:prstGeom prst="rect">
            <a:avLst/>
          </a:prstGeom>
          <a:noFill/>
        </p:spPr>
        <p:txBody>
          <a:bodyPr wrap="square" rtlCol="0">
            <a:spAutoFit/>
          </a:bodyPr>
          <a:lstStyle/>
          <a:p>
            <a:pPr algn="ctr"/>
            <a:r>
              <a:rPr lang="en-IN" sz="3600" dirty="0"/>
              <a:t>Testing and Results</a:t>
            </a:r>
          </a:p>
        </p:txBody>
      </p:sp>
      <p:sp>
        <p:nvSpPr>
          <p:cNvPr id="4" name="Content Placeholder 3">
            <a:extLst>
              <a:ext uri="{FF2B5EF4-FFF2-40B4-BE49-F238E27FC236}">
                <a16:creationId xmlns:a16="http://schemas.microsoft.com/office/drawing/2014/main" id="{6051321A-8650-4420-AC1F-8C48E8FF9C46}"/>
              </a:ext>
            </a:extLst>
          </p:cNvPr>
          <p:cNvSpPr>
            <a:spLocks noGrp="1"/>
          </p:cNvSpPr>
          <p:nvPr>
            <p:ph idx="1"/>
          </p:nvPr>
        </p:nvSpPr>
        <p:spPr>
          <a:xfrm>
            <a:off x="1524001" y="1124744"/>
            <a:ext cx="8890517" cy="5472608"/>
          </a:xfrm>
        </p:spPr>
        <p:txBody>
          <a:bodyPr/>
          <a:lstStyle/>
          <a:p>
            <a:r>
              <a:rPr lang="en-US" dirty="0"/>
              <a:t>After implementing of all setup and successful run of Arduino code operated several time to obtain result.</a:t>
            </a:r>
          </a:p>
          <a:p>
            <a:r>
              <a:rPr lang="en-US" dirty="0"/>
              <a:t>  According to our uploaded source code motor will rotate 2 sec clockwise and 3 sec anti clockwise continuously. So that, it can complete 12 Respiratory rate (RR)/min as per our calculation to provide a continuous plate pressure and air flow for the pneumonia cases of COVID-19 patient lungs.</a:t>
            </a:r>
          </a:p>
          <a:p>
            <a:r>
              <a:rPr lang="en-US" dirty="0"/>
              <a:t>To generate constant ventilation for pneumonia cases such as COVID-19 patients an automated and low-cost ambu bag air flow system is effective to save life.</a:t>
            </a:r>
            <a:endParaRPr lang="en-IN" dirty="0"/>
          </a:p>
        </p:txBody>
      </p:sp>
      <p:pic>
        <p:nvPicPr>
          <p:cNvPr id="7" name="Picture 6">
            <a:extLst>
              <a:ext uri="{FF2B5EF4-FFF2-40B4-BE49-F238E27FC236}">
                <a16:creationId xmlns:a16="http://schemas.microsoft.com/office/drawing/2014/main" id="{31221CDD-9421-4765-835E-4B265E02C0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79976" y="4159446"/>
            <a:ext cx="6120680" cy="2698553"/>
          </a:xfrm>
          <a:prstGeom prst="rect">
            <a:avLst/>
          </a:prstGeom>
        </p:spPr>
      </p:pic>
    </p:spTree>
    <p:extLst>
      <p:ext uri="{BB962C8B-B14F-4D97-AF65-F5344CB8AC3E}">
        <p14:creationId xmlns:p14="http://schemas.microsoft.com/office/powerpoint/2010/main" val="28937356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09331" y="1"/>
            <a:ext cx="7773338" cy="1268760"/>
          </a:xfrm>
          <a:effectLst>
            <a:glow rad="228600">
              <a:schemeClr val="accent6">
                <a:satMod val="175000"/>
                <a:alpha val="40000"/>
              </a:schemeClr>
            </a:glow>
          </a:effectLst>
        </p:spPr>
        <p:txBody>
          <a:bodyPr>
            <a:normAutofit/>
          </a:bodyPr>
          <a:lstStyle/>
          <a:p>
            <a:r>
              <a:rPr lang="en-IN" b="1" u="sng" dirty="0"/>
              <a:t>Applications &amp; USES</a:t>
            </a:r>
          </a:p>
        </p:txBody>
      </p:sp>
      <p:sp>
        <p:nvSpPr>
          <p:cNvPr id="3" name="Content Placeholder 2"/>
          <p:cNvSpPr>
            <a:spLocks noGrp="1"/>
          </p:cNvSpPr>
          <p:nvPr>
            <p:ph idx="1"/>
          </p:nvPr>
        </p:nvSpPr>
        <p:spPr>
          <a:xfrm>
            <a:off x="1524001" y="908721"/>
            <a:ext cx="9143999" cy="5589239"/>
          </a:xfrm>
        </p:spPr>
        <p:txBody>
          <a:bodyPr>
            <a:normAutofit/>
          </a:bodyPr>
          <a:lstStyle/>
          <a:p>
            <a:pPr>
              <a:buFont typeface="Symbol" panose="05050102010706020507" pitchFamily="18" charset="2"/>
              <a:buChar char=""/>
            </a:pPr>
            <a:r>
              <a:rPr lang="en-US" dirty="0">
                <a:latin typeface="Calibri" panose="020F0502020204030204" pitchFamily="34" charset="0"/>
                <a:ea typeface="Calibri" panose="020F0502020204030204" pitchFamily="34" charset="0"/>
                <a:cs typeface="Times New Roman" panose="02020603050405020304" pitchFamily="18" charset="0"/>
              </a:rPr>
              <a:t>Hospitals</a:t>
            </a:r>
            <a:endParaRPr lang="en-IN" dirty="0">
              <a:latin typeface="Calibri" panose="020F0502020204030204" pitchFamily="34" charset="0"/>
              <a:ea typeface="Calibri" panose="020F0502020204030204" pitchFamily="34" charset="0"/>
              <a:cs typeface="Times New Roman" panose="02020603050405020304" pitchFamily="18" charset="0"/>
            </a:endParaRPr>
          </a:p>
          <a:p>
            <a:pPr>
              <a:buFont typeface="Symbol" panose="05050102010706020507" pitchFamily="18" charset="2"/>
              <a:buChar char=""/>
            </a:pPr>
            <a:r>
              <a:rPr lang="en-US" dirty="0">
                <a:latin typeface="Calibri" panose="020F0502020204030204" pitchFamily="34" charset="0"/>
                <a:ea typeface="Calibri" panose="020F0502020204030204" pitchFamily="34" charset="0"/>
                <a:cs typeface="Times New Roman" panose="02020603050405020304" pitchFamily="18" charset="0"/>
              </a:rPr>
              <a:t>Clinics</a:t>
            </a:r>
            <a:endParaRPr lang="en-IN" dirty="0">
              <a:latin typeface="Calibri" panose="020F0502020204030204" pitchFamily="34" charset="0"/>
              <a:ea typeface="Calibri" panose="020F0502020204030204" pitchFamily="34" charset="0"/>
              <a:cs typeface="Times New Roman" panose="02020603050405020304" pitchFamily="18" charset="0"/>
            </a:endParaRPr>
          </a:p>
          <a:p>
            <a:pPr>
              <a:buFont typeface="Symbol" panose="05050102010706020507" pitchFamily="18" charset="2"/>
              <a:buChar char=""/>
            </a:pPr>
            <a:r>
              <a:rPr lang="en-US" dirty="0">
                <a:latin typeface="Calibri" panose="020F0502020204030204" pitchFamily="34" charset="0"/>
                <a:ea typeface="Calibri" panose="020F0502020204030204" pitchFamily="34" charset="0"/>
                <a:cs typeface="Times New Roman" panose="02020603050405020304" pitchFamily="18" charset="0"/>
              </a:rPr>
              <a:t>First Aid Centers </a:t>
            </a:r>
            <a:endParaRPr lang="en-IN" dirty="0">
              <a:latin typeface="Calibri" panose="020F0502020204030204" pitchFamily="34" charset="0"/>
              <a:ea typeface="Calibri" panose="020F0502020204030204" pitchFamily="34" charset="0"/>
              <a:cs typeface="Times New Roman" panose="02020603050405020304" pitchFamily="18" charset="0"/>
            </a:endParaRPr>
          </a:p>
          <a:p>
            <a:pPr>
              <a:buFont typeface="Wingdings" panose="05000000000000000000" pitchFamily="2" charset="2"/>
              <a:buChar char="§"/>
            </a:pPr>
            <a:r>
              <a:rPr lang="en-US" dirty="0">
                <a:latin typeface="Calibri" panose="020F0502020204030204" pitchFamily="34" charset="0"/>
                <a:ea typeface="Calibri" panose="020F0502020204030204" pitchFamily="34" charset="0"/>
                <a:cs typeface="Times New Roman" panose="02020603050405020304" pitchFamily="18" charset="0"/>
              </a:rPr>
              <a:t>Emergency Situations</a:t>
            </a:r>
          </a:p>
          <a:p>
            <a:pPr>
              <a:buFont typeface="Wingdings" panose="05000000000000000000" pitchFamily="2" charset="2"/>
              <a:buChar char="§"/>
            </a:pPr>
            <a:r>
              <a:rPr lang="en-US" dirty="0"/>
              <a:t>Low oxygen area.</a:t>
            </a:r>
          </a:p>
          <a:p>
            <a:pPr>
              <a:buFont typeface="Wingdings" panose="05000000000000000000" pitchFamily="2" charset="2"/>
              <a:buChar char="§"/>
            </a:pPr>
            <a:r>
              <a:rPr lang="en-US" dirty="0"/>
              <a:t>Portable </a:t>
            </a:r>
          </a:p>
          <a:p>
            <a:pPr>
              <a:buFont typeface="Wingdings" panose="05000000000000000000" pitchFamily="2" charset="2"/>
              <a:buChar char="§"/>
            </a:pPr>
            <a:r>
              <a:rPr lang="en-US" dirty="0"/>
              <a:t>Lab use</a:t>
            </a:r>
          </a:p>
          <a:p>
            <a:pPr>
              <a:buFont typeface="Wingdings" panose="05000000000000000000" pitchFamily="2" charset="2"/>
              <a:buChar char="§"/>
            </a:pPr>
            <a:r>
              <a:rPr lang="en-US" dirty="0"/>
              <a:t>Manual Resuscitator</a:t>
            </a:r>
          </a:p>
        </p:txBody>
      </p:sp>
    </p:spTree>
    <p:extLst>
      <p:ext uri="{BB962C8B-B14F-4D97-AF65-F5344CB8AC3E}">
        <p14:creationId xmlns:p14="http://schemas.microsoft.com/office/powerpoint/2010/main" val="14857906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9122B-2883-43FE-B5B6-10B88BD6FDC0}"/>
              </a:ext>
            </a:extLst>
          </p:cNvPr>
          <p:cNvSpPr>
            <a:spLocks noGrp="1"/>
          </p:cNvSpPr>
          <p:nvPr>
            <p:ph type="title"/>
          </p:nvPr>
        </p:nvSpPr>
        <p:spPr/>
        <p:txBody>
          <a:bodyPr/>
          <a:lstStyle/>
          <a:p>
            <a:r>
              <a:rPr lang="en-US" dirty="0"/>
              <a:t>DISADVANTAGES</a:t>
            </a:r>
            <a:endParaRPr lang="en-IN" dirty="0"/>
          </a:p>
        </p:txBody>
      </p:sp>
      <p:sp>
        <p:nvSpPr>
          <p:cNvPr id="3" name="Content Placeholder 2">
            <a:extLst>
              <a:ext uri="{FF2B5EF4-FFF2-40B4-BE49-F238E27FC236}">
                <a16:creationId xmlns:a16="http://schemas.microsoft.com/office/drawing/2014/main" id="{0FCE2AA5-1E94-4358-92AC-49AF4AF750E8}"/>
              </a:ext>
            </a:extLst>
          </p:cNvPr>
          <p:cNvSpPr>
            <a:spLocks noGrp="1"/>
          </p:cNvSpPr>
          <p:nvPr>
            <p:ph idx="1"/>
          </p:nvPr>
        </p:nvSpPr>
        <p:spPr/>
        <p:txBody>
          <a:bodyPr/>
          <a:lstStyle/>
          <a:p>
            <a:r>
              <a:rPr lang="en-US" dirty="0"/>
              <a:t>1.Cannot be used in extreme condition </a:t>
            </a:r>
          </a:p>
          <a:p>
            <a:r>
              <a:rPr lang="en-US" dirty="0"/>
              <a:t>2. Requires outer oxygen </a:t>
            </a:r>
          </a:p>
          <a:p>
            <a:r>
              <a:rPr lang="en-US" dirty="0"/>
              <a:t>3. Battery life extend for only 3-3.5 </a:t>
            </a:r>
            <a:r>
              <a:rPr lang="en-US" dirty="0" err="1"/>
              <a:t>hrs</a:t>
            </a:r>
            <a:endParaRPr lang="en-US" dirty="0"/>
          </a:p>
          <a:p>
            <a:r>
              <a:rPr lang="en-US" dirty="0"/>
              <a:t> 4. ON high pressure of oxygen </a:t>
            </a:r>
            <a:r>
              <a:rPr lang="en-US" dirty="0" err="1"/>
              <a:t>ambu</a:t>
            </a:r>
            <a:r>
              <a:rPr lang="en-US" dirty="0"/>
              <a:t> bag can </a:t>
            </a:r>
            <a:r>
              <a:rPr lang="en-US" dirty="0" err="1"/>
              <a:t>crac</a:t>
            </a:r>
            <a:endParaRPr lang="en-IN" dirty="0"/>
          </a:p>
        </p:txBody>
      </p:sp>
    </p:spTree>
    <p:extLst>
      <p:ext uri="{BB962C8B-B14F-4D97-AF65-F5344CB8AC3E}">
        <p14:creationId xmlns:p14="http://schemas.microsoft.com/office/powerpoint/2010/main" val="29270729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2730D-5BD0-4E88-AC12-8DD89C727041}"/>
              </a:ext>
            </a:extLst>
          </p:cNvPr>
          <p:cNvSpPr>
            <a:spLocks noGrp="1"/>
          </p:cNvSpPr>
          <p:nvPr>
            <p:ph type="title"/>
          </p:nvPr>
        </p:nvSpPr>
        <p:spPr>
          <a:xfrm>
            <a:off x="677334" y="0"/>
            <a:ext cx="8596668" cy="816638"/>
          </a:xfrm>
        </p:spPr>
        <p:txBody>
          <a:bodyPr/>
          <a:lstStyle/>
          <a:p>
            <a:r>
              <a:rPr lang="en-US" dirty="0"/>
              <a:t>ACKNOWLEDGEMENT</a:t>
            </a:r>
            <a:endParaRPr lang="en-IN" dirty="0"/>
          </a:p>
        </p:txBody>
      </p:sp>
      <p:sp>
        <p:nvSpPr>
          <p:cNvPr id="3" name="Content Placeholder 2">
            <a:extLst>
              <a:ext uri="{FF2B5EF4-FFF2-40B4-BE49-F238E27FC236}">
                <a16:creationId xmlns:a16="http://schemas.microsoft.com/office/drawing/2014/main" id="{9D2B77E4-CF14-4A1F-8E60-F716B21D66A4}"/>
              </a:ext>
            </a:extLst>
          </p:cNvPr>
          <p:cNvSpPr>
            <a:spLocks noGrp="1"/>
          </p:cNvSpPr>
          <p:nvPr>
            <p:ph idx="1"/>
          </p:nvPr>
        </p:nvSpPr>
        <p:spPr>
          <a:xfrm>
            <a:off x="0" y="980728"/>
            <a:ext cx="12192000" cy="5976663"/>
          </a:xfrm>
        </p:spPr>
        <p:txBody>
          <a:bodyPr>
            <a:normAutofit/>
          </a:bodyPr>
          <a:lstStyle/>
          <a:p>
            <a:pPr marL="0" indent="0">
              <a:buNone/>
            </a:pPr>
            <a:r>
              <a:rPr lang="en-US" sz="2400" dirty="0"/>
              <a:t>"It wasn’t possible to prepare a project report without the assistance &amp; Encouragement of other people. This one is certainly no exception" We would like to extend my sincere &amp; heartfelt obligation towards all the personages who have helped me in this endeavor .</a:t>
            </a:r>
          </a:p>
          <a:p>
            <a:pPr marL="0" indent="0" algn="just">
              <a:buNone/>
            </a:pPr>
            <a:r>
              <a:rPr lang="en-US" sz="2400" dirty="0"/>
              <a:t>We are ineffably indebted to Prof.Hasnine Mirza Sir and also our Head Of Director “Dr. Manish </a:t>
            </a:r>
            <a:r>
              <a:rPr lang="en-US" sz="2400" dirty="0" err="1"/>
              <a:t>Sawale</a:t>
            </a:r>
            <a:r>
              <a:rPr lang="en-US" sz="2400" dirty="0"/>
              <a:t> Sir “  for conscientious guidance and Encouragement to accomplish this project. I extend my gratitude to </a:t>
            </a:r>
            <a:r>
              <a:rPr lang="en-US" sz="2400" b="1" u="sng" dirty="0"/>
              <a:t>ORIENTAL INSTITUTE OF SCIENCE AND TECHNOLOGY</a:t>
            </a:r>
            <a:r>
              <a:rPr lang="en-US" sz="2400" dirty="0"/>
              <a:t> for giving me this opportunity. We also acknowledge with a deep sense of reverence, my gratitude towards my Parents and member family, who has always supported me morally as well economically. </a:t>
            </a:r>
          </a:p>
          <a:p>
            <a:pPr marL="0" indent="0" algn="just">
              <a:buNone/>
            </a:pPr>
            <a:endParaRPr lang="en-IN" sz="2400" dirty="0"/>
          </a:p>
        </p:txBody>
      </p:sp>
    </p:spTree>
    <p:extLst>
      <p:ext uri="{BB962C8B-B14F-4D97-AF65-F5344CB8AC3E}">
        <p14:creationId xmlns:p14="http://schemas.microsoft.com/office/powerpoint/2010/main" val="6182093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81158" y="357166"/>
            <a:ext cx="7929618" cy="928694"/>
          </a:xfrm>
        </p:spPr>
        <p:txBody>
          <a:bodyPr>
            <a:normAutofit/>
          </a:bodyPr>
          <a:lstStyle/>
          <a:p>
            <a:pPr lvl="0"/>
            <a:r>
              <a:rPr lang="en-US" sz="2800" b="1" u="sng" dirty="0"/>
              <a:t>Further Enhancements/Recommendations</a:t>
            </a:r>
            <a:br>
              <a:rPr lang="en-IN" sz="2400" dirty="0"/>
            </a:br>
            <a:endParaRPr lang="en-IN" sz="2400" dirty="0"/>
          </a:p>
        </p:txBody>
      </p:sp>
      <p:sp>
        <p:nvSpPr>
          <p:cNvPr id="3" name="Content Placeholder 2"/>
          <p:cNvSpPr>
            <a:spLocks noGrp="1"/>
          </p:cNvSpPr>
          <p:nvPr>
            <p:ph idx="1"/>
          </p:nvPr>
        </p:nvSpPr>
        <p:spPr>
          <a:xfrm>
            <a:off x="0" y="1052736"/>
            <a:ext cx="11712624" cy="5448098"/>
          </a:xfrm>
        </p:spPr>
        <p:txBody>
          <a:bodyPr>
            <a:normAutofit/>
          </a:bodyPr>
          <a:lstStyle/>
          <a:p>
            <a:r>
              <a:rPr lang="en-US" b="1" dirty="0"/>
              <a:t>Taking the current scenario it will reduce extra work and can give accurate data.	</a:t>
            </a:r>
          </a:p>
          <a:p>
            <a:r>
              <a:rPr lang="en-US" b="1" dirty="0"/>
              <a:t>Pumping would not be more laborious.</a:t>
            </a:r>
          </a:p>
          <a:p>
            <a:r>
              <a:rPr lang="en-US" b="1" dirty="0"/>
              <a:t>Digital meters will also provide its supply.</a:t>
            </a:r>
          </a:p>
          <a:p>
            <a:r>
              <a:rPr lang="en-US" b="1" dirty="0"/>
              <a:t>It can be used in emergency purpose not only for covid patience but others also.</a:t>
            </a:r>
          </a:p>
          <a:p>
            <a:r>
              <a:rPr lang="en-IN" b="1" dirty="0"/>
              <a:t>In hospitals it will be more and more used and the cost will be also less than the cylinders.</a:t>
            </a:r>
          </a:p>
          <a:p>
            <a:r>
              <a:rPr lang="en-IN" b="1" dirty="0"/>
              <a:t>More new electronic elements will enhance the device so that it can calculate the oxygen meter of person and provide them with the requirement.</a:t>
            </a:r>
          </a:p>
          <a:p>
            <a:r>
              <a:rPr lang="en-IN" b="1" dirty="0"/>
              <a:t>Timers will be used to alert the requirement :- more required or not.</a:t>
            </a:r>
          </a:p>
          <a:p>
            <a:pPr marL="0" indent="0">
              <a:buNone/>
            </a:pPr>
            <a:endParaRPr lang="en-IN" b="1" dirty="0"/>
          </a:p>
        </p:txBody>
      </p:sp>
    </p:spTree>
    <p:extLst>
      <p:ext uri="{BB962C8B-B14F-4D97-AF65-F5344CB8AC3E}">
        <p14:creationId xmlns:p14="http://schemas.microsoft.com/office/powerpoint/2010/main" val="19380427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FA8FC-5330-40C2-9F70-6D413D6BEB97}"/>
              </a:ext>
            </a:extLst>
          </p:cNvPr>
          <p:cNvSpPr>
            <a:spLocks noGrp="1"/>
          </p:cNvSpPr>
          <p:nvPr>
            <p:ph type="title"/>
          </p:nvPr>
        </p:nvSpPr>
        <p:spPr>
          <a:xfrm>
            <a:off x="1524000" y="28260"/>
            <a:ext cx="9144000" cy="1096484"/>
          </a:xfrm>
        </p:spPr>
        <p:txBody>
          <a:bodyPr>
            <a:normAutofit fontScale="90000"/>
          </a:bodyPr>
          <a:lstStyle/>
          <a:p>
            <a:r>
              <a:rPr lang="en-US" dirty="0"/>
              <a:t>DIFFRENCES OF OUR PROJECT FROM OTHER</a:t>
            </a:r>
            <a:br>
              <a:rPr lang="en-US" dirty="0"/>
            </a:br>
            <a:r>
              <a:rPr lang="en-US" dirty="0"/>
              <a:t>PRESENT:</a:t>
            </a:r>
            <a:endParaRPr lang="en-IN" dirty="0"/>
          </a:p>
        </p:txBody>
      </p:sp>
      <p:sp>
        <p:nvSpPr>
          <p:cNvPr id="3" name="Content Placeholder 2">
            <a:extLst>
              <a:ext uri="{FF2B5EF4-FFF2-40B4-BE49-F238E27FC236}">
                <a16:creationId xmlns:a16="http://schemas.microsoft.com/office/drawing/2014/main" id="{5F81FD08-9D5E-4B71-8E26-F81D36D4E726}"/>
              </a:ext>
            </a:extLst>
          </p:cNvPr>
          <p:cNvSpPr>
            <a:spLocks noGrp="1"/>
          </p:cNvSpPr>
          <p:nvPr>
            <p:ph idx="1"/>
          </p:nvPr>
        </p:nvSpPr>
        <p:spPr>
          <a:xfrm>
            <a:off x="983432" y="1772816"/>
            <a:ext cx="9143999" cy="5560980"/>
          </a:xfrm>
        </p:spPr>
        <p:txBody>
          <a:bodyPr/>
          <a:lstStyle/>
          <a:p>
            <a:r>
              <a:rPr lang="en-US" dirty="0"/>
              <a:t>Cost  will be minimal.</a:t>
            </a:r>
          </a:p>
          <a:p>
            <a:r>
              <a:rPr lang="en-US" dirty="0"/>
              <a:t>Oxygen calculators will be used.</a:t>
            </a:r>
          </a:p>
          <a:p>
            <a:r>
              <a:rPr lang="en-US" dirty="0"/>
              <a:t>More and more supply can be done by using direct source.</a:t>
            </a:r>
          </a:p>
          <a:p>
            <a:r>
              <a:rPr lang="en-US" dirty="0"/>
              <a:t>Timers will be used to explain for hold and use.</a:t>
            </a:r>
          </a:p>
          <a:p>
            <a:r>
              <a:rPr lang="en-US" dirty="0"/>
              <a:t>Try to increase  battery back-up.</a:t>
            </a:r>
          </a:p>
        </p:txBody>
      </p:sp>
    </p:spTree>
    <p:extLst>
      <p:ext uri="{BB962C8B-B14F-4D97-AF65-F5344CB8AC3E}">
        <p14:creationId xmlns:p14="http://schemas.microsoft.com/office/powerpoint/2010/main" val="3124818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1"/>
            <a:ext cx="9144000" cy="1066799"/>
          </a:xfrm>
        </p:spPr>
        <p:txBody>
          <a:bodyPr>
            <a:normAutofit/>
          </a:bodyPr>
          <a:lstStyle/>
          <a:p>
            <a:r>
              <a:rPr lang="en-US" b="1" u="sng" dirty="0"/>
              <a:t>CONCLUSION</a:t>
            </a:r>
            <a:endParaRPr lang="en-IN" b="1" dirty="0"/>
          </a:p>
        </p:txBody>
      </p:sp>
      <p:sp>
        <p:nvSpPr>
          <p:cNvPr id="3" name="Content Placeholder 2"/>
          <p:cNvSpPr>
            <a:spLocks noGrp="1"/>
          </p:cNvSpPr>
          <p:nvPr>
            <p:ph idx="1"/>
          </p:nvPr>
        </p:nvSpPr>
        <p:spPr>
          <a:xfrm>
            <a:off x="0" y="692696"/>
            <a:ext cx="12192000" cy="5760219"/>
          </a:xfrm>
        </p:spPr>
        <p:txBody>
          <a:bodyPr>
            <a:normAutofit/>
          </a:bodyPr>
          <a:lstStyle/>
          <a:p>
            <a:pPr>
              <a:buFont typeface="Wingdings" panose="05000000000000000000" pitchFamily="2" charset="2"/>
              <a:buChar char="q"/>
            </a:pPr>
            <a:r>
              <a:rPr lang="en-US" dirty="0"/>
              <a:t>The work described in this paper aimed at presenting a specific methodological approach to show how be can create this solution.</a:t>
            </a:r>
          </a:p>
          <a:p>
            <a:pPr>
              <a:buNone/>
            </a:pPr>
            <a:r>
              <a:rPr lang="en-US" dirty="0"/>
              <a:t> Designed and developed a prototype of automatic ventilator to support pneumonia cases for COVID-19 patients.</a:t>
            </a:r>
          </a:p>
          <a:p>
            <a:pPr>
              <a:buNone/>
            </a:pPr>
            <a:r>
              <a:rPr lang="en-US" dirty="0"/>
              <a:t>  It has a controlled breath rate of 12 RR/min and 500-600 mL tidal volume. It features assist control and provide a constant air flow to the lungs.</a:t>
            </a:r>
          </a:p>
          <a:p>
            <a:pPr>
              <a:buNone/>
            </a:pPr>
            <a:r>
              <a:rPr lang="en-US" dirty="0"/>
              <a:t>  Power requirement is very low and running for 3.5 hours on one battery charge at its most demanding setting. Battery backup also need to be checked. </a:t>
            </a:r>
          </a:p>
          <a:p>
            <a:pPr>
              <a:buNone/>
            </a:pPr>
            <a:r>
              <a:rPr lang="en-US" dirty="0"/>
              <a:t> It is low cost, portable, light weight and able to run 2 DC motors at the same time.</a:t>
            </a:r>
          </a:p>
          <a:p>
            <a:pPr>
              <a:buNone/>
            </a:pPr>
            <a:r>
              <a:rPr lang="en-US" dirty="0"/>
              <a:t>  Further development includes pressure sensor, air flow meter, over pressure alarm and other safety features to make it more user friendly</a:t>
            </a:r>
            <a:endParaRPr lang="en-US" b="1" dirty="0"/>
          </a:p>
        </p:txBody>
      </p:sp>
    </p:spTree>
    <p:extLst>
      <p:ext uri="{BB962C8B-B14F-4D97-AF65-F5344CB8AC3E}">
        <p14:creationId xmlns:p14="http://schemas.microsoft.com/office/powerpoint/2010/main" val="10616383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849DA0-BD50-4BC5-BD13-CD7C4A197ABD}"/>
              </a:ext>
            </a:extLst>
          </p:cNvPr>
          <p:cNvSpPr>
            <a:spLocks noGrp="1"/>
          </p:cNvSpPr>
          <p:nvPr>
            <p:ph type="title"/>
          </p:nvPr>
        </p:nvSpPr>
        <p:spPr/>
        <p:txBody>
          <a:bodyPr/>
          <a:lstStyle/>
          <a:p>
            <a:r>
              <a:rPr lang="en-US" dirty="0"/>
              <a:t>REFRENCES:</a:t>
            </a:r>
            <a:endParaRPr lang="en-IN" dirty="0"/>
          </a:p>
        </p:txBody>
      </p:sp>
      <p:sp>
        <p:nvSpPr>
          <p:cNvPr id="3" name="Content Placeholder 2">
            <a:extLst>
              <a:ext uri="{FF2B5EF4-FFF2-40B4-BE49-F238E27FC236}">
                <a16:creationId xmlns:a16="http://schemas.microsoft.com/office/drawing/2014/main" id="{1172C8E4-AA37-4882-9CAA-77975C7A3BA1}"/>
              </a:ext>
            </a:extLst>
          </p:cNvPr>
          <p:cNvSpPr>
            <a:spLocks noGrp="1"/>
          </p:cNvSpPr>
          <p:nvPr>
            <p:ph idx="1"/>
          </p:nvPr>
        </p:nvSpPr>
        <p:spPr/>
        <p:txBody>
          <a:bodyPr/>
          <a:lstStyle/>
          <a:p>
            <a:r>
              <a:rPr lang="en-US" dirty="0"/>
              <a:t>WIKIPEDIA</a:t>
            </a:r>
            <a:endParaRPr lang="en-IN" dirty="0"/>
          </a:p>
          <a:p>
            <a:r>
              <a:rPr lang="en-IN" dirty="0"/>
              <a:t> https://www.ucihealth.org/news/2020/04/covid-ventilator-design </a:t>
            </a:r>
          </a:p>
          <a:p>
            <a:pPr marL="0" indent="0">
              <a:buNone/>
            </a:pPr>
            <a:endParaRPr lang="en-IN" dirty="0"/>
          </a:p>
        </p:txBody>
      </p:sp>
    </p:spTree>
    <p:extLst>
      <p:ext uri="{BB962C8B-B14F-4D97-AF65-F5344CB8AC3E}">
        <p14:creationId xmlns:p14="http://schemas.microsoft.com/office/powerpoint/2010/main" val="35929536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01728" y="32624"/>
            <a:ext cx="7773338" cy="1596177"/>
          </a:xfrm>
        </p:spPr>
        <p:txBody>
          <a:bodyPr>
            <a:normAutofit/>
          </a:bodyPr>
          <a:lstStyle/>
          <a:p>
            <a:pPr algn="ctr"/>
            <a:r>
              <a:rPr lang="en-US" sz="4000" b="1" u="sng" dirty="0"/>
              <a:t>INTRODUCTION</a:t>
            </a:r>
            <a:endParaRPr lang="en-IN" sz="4000" b="1" u="sng" dirty="0"/>
          </a:p>
        </p:txBody>
      </p:sp>
      <p:sp>
        <p:nvSpPr>
          <p:cNvPr id="3" name="Content Placeholder 2"/>
          <p:cNvSpPr>
            <a:spLocks noGrp="1"/>
          </p:cNvSpPr>
          <p:nvPr>
            <p:ph idx="1"/>
          </p:nvPr>
        </p:nvSpPr>
        <p:spPr>
          <a:xfrm>
            <a:off x="0" y="830710"/>
            <a:ext cx="12192000" cy="6027289"/>
          </a:xfrm>
        </p:spPr>
        <p:txBody>
          <a:bodyPr>
            <a:normAutofit fontScale="92500"/>
          </a:bodyPr>
          <a:lstStyle/>
          <a:p>
            <a:pPr marL="0" indent="0">
              <a:buNone/>
            </a:pPr>
            <a:r>
              <a:rPr lang="en-US" dirty="0">
                <a:latin typeface="Calibri" panose="020F0502020204030204" pitchFamily="34" charset="0"/>
                <a:ea typeface="Calibri" panose="020F0502020204030204" pitchFamily="34" charset="0"/>
                <a:cs typeface="Times New Roman" panose="02020603050405020304" pitchFamily="18" charset="0"/>
              </a:rPr>
              <a:t>“</a:t>
            </a:r>
            <a:r>
              <a:rPr lang="en-US" sz="1900" i="1" dirty="0"/>
              <a:t>Amid the global crisis caused by the corona virus pandemic, hospitals and healthcare facilities are reporting shortages of vital equipment. As makers it's our responsibility to combat the shortage by constructing makeshift-open-source substitute devices. Our country might be in a lock down but our ingenuity isn't ! One important device for which demand has ramped up is ventilators for patients who need assistance with their breathing due to the respiratory effects of COVID-19. “</a:t>
            </a:r>
            <a:endParaRPr lang="en-US" dirty="0">
              <a:latin typeface="Calibri" panose="020F0502020204030204" pitchFamily="34" charset="0"/>
              <a:ea typeface="Calibri" panose="020F0502020204030204" pitchFamily="34" charset="0"/>
              <a:cs typeface="Times New Roman" panose="02020603050405020304" pitchFamily="18" charset="0"/>
            </a:endParaRPr>
          </a:p>
          <a:p>
            <a:r>
              <a:rPr lang="en-US" sz="2200" dirty="0">
                <a:latin typeface="Calibri" panose="020F0502020204030204" pitchFamily="34" charset="0"/>
                <a:ea typeface="Calibri" panose="020F0502020204030204" pitchFamily="34" charset="0"/>
                <a:cs typeface="Times New Roman" panose="02020603050405020304" pitchFamily="18" charset="0"/>
              </a:rPr>
              <a:t>Human lungs use the reverse pressure generated by contraction motion of the diaphragm to suck in air for breathing. A contradictory motion is used by a ventilator to inflate the lungs by pumping type motion.</a:t>
            </a:r>
            <a:endParaRPr lang="en-IN" sz="2200" dirty="0">
              <a:latin typeface="Calibri" panose="020F0502020204030204" pitchFamily="34" charset="0"/>
              <a:ea typeface="Calibri" panose="020F0502020204030204" pitchFamily="34" charset="0"/>
              <a:cs typeface="Times New Roman" panose="02020603050405020304" pitchFamily="18" charset="0"/>
            </a:endParaRPr>
          </a:p>
          <a:p>
            <a:r>
              <a:rPr lang="en-US" sz="2200" dirty="0">
                <a:latin typeface="Calibri" panose="020F0502020204030204" pitchFamily="34" charset="0"/>
                <a:ea typeface="Calibri" panose="020F0502020204030204" pitchFamily="34" charset="0"/>
                <a:cs typeface="Times New Roman" panose="02020603050405020304" pitchFamily="18" charset="0"/>
              </a:rPr>
              <a:t>A ventilator mechanism must be able to deliver in the range of 10 – 30 breaths per minute, with the ability to adjust rising increments in sets of 2. Along with this the ventilator must have the ability to adjust the air volume pushed into lungs in each breath. The last but now the least is the setting to adjust the time duration for inhalation to exhalation ratio.</a:t>
            </a:r>
            <a:endParaRPr lang="en-IN" sz="2200" dirty="0">
              <a:latin typeface="Calibri" panose="020F0502020204030204" pitchFamily="34" charset="0"/>
              <a:ea typeface="Calibri" panose="020F0502020204030204" pitchFamily="34" charset="0"/>
              <a:cs typeface="Times New Roman" panose="02020603050405020304" pitchFamily="18" charset="0"/>
            </a:endParaRPr>
          </a:p>
          <a:p>
            <a:r>
              <a:rPr lang="en-US" sz="2200" dirty="0">
                <a:latin typeface="Calibri" panose="020F0502020204030204" pitchFamily="34" charset="0"/>
                <a:ea typeface="Calibri" panose="020F0502020204030204" pitchFamily="34" charset="0"/>
                <a:cs typeface="Times New Roman" panose="02020603050405020304" pitchFamily="18" charset="0"/>
              </a:rPr>
              <a:t>Apart from this the ventilator must be able to monitor the patients blood oxygen level and exhaled lung pressure to avoid over/under air pressure simultaneously.</a:t>
            </a:r>
            <a:br>
              <a:rPr lang="en-US" sz="2200" dirty="0">
                <a:latin typeface="Calibri" panose="020F0502020204030204" pitchFamily="34" charset="0"/>
                <a:ea typeface="Calibri" panose="020F0502020204030204" pitchFamily="34" charset="0"/>
                <a:cs typeface="Times New Roman" panose="02020603050405020304" pitchFamily="18" charset="0"/>
              </a:rPr>
            </a:br>
            <a:r>
              <a:rPr lang="en-US" sz="2200" dirty="0">
                <a:latin typeface="Calibri" panose="020F0502020204030204" pitchFamily="34" charset="0"/>
                <a:ea typeface="Calibri" panose="020F0502020204030204" pitchFamily="34" charset="0"/>
                <a:cs typeface="Times New Roman" panose="02020603050405020304" pitchFamily="18" charset="0"/>
              </a:rPr>
              <a:t>The ventilator we here design and develop using Arduino encompasses all these requirements to develop a reliable yet affordable DIY ventilator to help in times of pandemic.</a:t>
            </a:r>
            <a:endParaRPr lang="en-IN" sz="2200" dirty="0">
              <a:latin typeface="Calibri" panose="020F0502020204030204" pitchFamily="34" charset="0"/>
              <a:ea typeface="Calibri" panose="020F0502020204030204" pitchFamily="34" charset="0"/>
              <a:cs typeface="Times New Roman" panose="02020603050405020304" pitchFamily="18" charset="0"/>
            </a:endParaRPr>
          </a:p>
          <a:p>
            <a:r>
              <a:rPr lang="en-US" sz="2200" dirty="0">
                <a:latin typeface="Calibri" panose="020F0502020204030204" pitchFamily="34" charset="0"/>
                <a:ea typeface="Calibri" panose="020F0502020204030204" pitchFamily="34" charset="0"/>
                <a:cs typeface="Times New Roman" panose="02020603050405020304" pitchFamily="18" charset="0"/>
              </a:rPr>
              <a:t>We here use a silicon ventilator bag coupled driven by DC motors with 2 side push mechanism to push the ventilator bag. We use toggle switch for switching and a variable pot to adjust the breath length and the BPM value for the patient</a:t>
            </a:r>
            <a:endParaRPr lang="en-IN" sz="2200" dirty="0">
              <a:latin typeface="+mj-lt"/>
              <a:ea typeface="Calibri"/>
            </a:endParaRPr>
          </a:p>
        </p:txBody>
      </p:sp>
    </p:spTree>
    <p:extLst>
      <p:ext uri="{BB962C8B-B14F-4D97-AF65-F5344CB8AC3E}">
        <p14:creationId xmlns:p14="http://schemas.microsoft.com/office/powerpoint/2010/main" val="15381769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81164" y="-171400"/>
            <a:ext cx="8229600" cy="1143000"/>
          </a:xfrm>
        </p:spPr>
        <p:txBody>
          <a:bodyPr>
            <a:normAutofit fontScale="90000"/>
          </a:bodyPr>
          <a:lstStyle/>
          <a:p>
            <a:r>
              <a:rPr lang="en-US" dirty="0"/>
              <a:t>Software and Hardware requirements</a:t>
            </a:r>
            <a:endParaRPr lang="en-IN" b="1" dirty="0">
              <a:ln>
                <a:solidFill>
                  <a:schemeClr val="accent1"/>
                </a:solidFill>
              </a:ln>
              <a:effectLst>
                <a:glow rad="228600">
                  <a:schemeClr val="accent6">
                    <a:satMod val="175000"/>
                    <a:alpha val="40000"/>
                  </a:schemeClr>
                </a:glow>
                <a:innerShdw blurRad="63500" dist="50800" dir="13500000">
                  <a:prstClr val="black">
                    <a:alpha val="50000"/>
                  </a:prstClr>
                </a:innerShdw>
                <a:reflection blurRad="6350" stA="55000" endA="300" endPos="45500" dir="5400000" sy="-100000" algn="bl" rotWithShape="0"/>
              </a:effectLst>
              <a:latin typeface="Cooper Std Black" pitchFamily="18" charset="0"/>
            </a:endParaRPr>
          </a:p>
        </p:txBody>
      </p:sp>
      <p:graphicFrame>
        <p:nvGraphicFramePr>
          <p:cNvPr id="4" name="Table 3"/>
          <p:cNvGraphicFramePr>
            <a:graphicFrameLocks noGrp="1"/>
          </p:cNvGraphicFramePr>
          <p:nvPr>
            <p:extLst>
              <p:ext uri="{D42A27DB-BD31-4B8C-83A1-F6EECF244321}">
                <p14:modId xmlns:p14="http://schemas.microsoft.com/office/powerpoint/2010/main" val="3146782515"/>
              </p:ext>
            </p:extLst>
          </p:nvPr>
        </p:nvGraphicFramePr>
        <p:xfrm>
          <a:off x="433772" y="400100"/>
          <a:ext cx="9577064" cy="6263966"/>
        </p:xfrm>
        <a:graphic>
          <a:graphicData uri="http://schemas.openxmlformats.org/drawingml/2006/table">
            <a:tbl>
              <a:tblPr firstRow="1" bandRow="1">
                <a:tableStyleId>{7DF18680-E054-41AD-8BC1-D1AEF772440D}</a:tableStyleId>
              </a:tblPr>
              <a:tblGrid>
                <a:gridCol w="1331640">
                  <a:extLst>
                    <a:ext uri="{9D8B030D-6E8A-4147-A177-3AD203B41FA5}">
                      <a16:colId xmlns:a16="http://schemas.microsoft.com/office/drawing/2014/main" val="20000"/>
                    </a:ext>
                  </a:extLst>
                </a:gridCol>
                <a:gridCol w="4203441">
                  <a:extLst>
                    <a:ext uri="{9D8B030D-6E8A-4147-A177-3AD203B41FA5}">
                      <a16:colId xmlns:a16="http://schemas.microsoft.com/office/drawing/2014/main" val="41529552"/>
                    </a:ext>
                  </a:extLst>
                </a:gridCol>
                <a:gridCol w="4041983">
                  <a:extLst>
                    <a:ext uri="{9D8B030D-6E8A-4147-A177-3AD203B41FA5}">
                      <a16:colId xmlns:a16="http://schemas.microsoft.com/office/drawing/2014/main" val="20002"/>
                    </a:ext>
                  </a:extLst>
                </a:gridCol>
              </a:tblGrid>
              <a:tr h="351257">
                <a:tc gridSpan="3">
                  <a:txBody>
                    <a:bodyPr/>
                    <a:lstStyle/>
                    <a:p>
                      <a:pPr algn="ctr"/>
                      <a:r>
                        <a:rPr lang="en-IN" dirty="0"/>
                        <a:t>HARDWARE Requirement</a:t>
                      </a:r>
                    </a:p>
                  </a:txBody>
                  <a:tcPr/>
                </a:tc>
                <a:tc hMerge="1">
                  <a:txBody>
                    <a:bodyPr/>
                    <a:lstStyle/>
                    <a:p>
                      <a:endParaRPr lang="en-IN"/>
                    </a:p>
                  </a:txBody>
                  <a:tcPr/>
                </a:tc>
                <a:tc hMerge="1">
                  <a:txBody>
                    <a:bodyPr/>
                    <a:lstStyle/>
                    <a:p>
                      <a:endParaRPr lang="en-IN" dirty="0"/>
                    </a:p>
                  </a:txBody>
                  <a:tcPr/>
                </a:tc>
                <a:extLst>
                  <a:ext uri="{0D108BD9-81ED-4DB2-BD59-A6C34878D82A}">
                    <a16:rowId xmlns:a16="http://schemas.microsoft.com/office/drawing/2014/main" val="10000"/>
                  </a:ext>
                </a:extLst>
              </a:tr>
              <a:tr h="351257">
                <a:tc>
                  <a:txBody>
                    <a:bodyPr/>
                    <a:lstStyle/>
                    <a:p>
                      <a:r>
                        <a:rPr lang="en-IN" dirty="0"/>
                        <a:t>S. No.</a:t>
                      </a:r>
                    </a:p>
                  </a:txBody>
                  <a:tcPr/>
                </a:tc>
                <a:tc>
                  <a:txBody>
                    <a:bodyPr/>
                    <a:lstStyle/>
                    <a:p>
                      <a:r>
                        <a:rPr lang="en-IN" dirty="0"/>
                        <a:t>Component Name</a:t>
                      </a:r>
                    </a:p>
                  </a:txBody>
                  <a:tcPr/>
                </a:tc>
                <a:tc>
                  <a:txBody>
                    <a:bodyPr/>
                    <a:lstStyle/>
                    <a:p>
                      <a:r>
                        <a:rPr lang="en-IN" dirty="0"/>
                        <a:t>Quantity/version</a:t>
                      </a:r>
                    </a:p>
                  </a:txBody>
                  <a:tcPr/>
                </a:tc>
                <a:extLst>
                  <a:ext uri="{0D108BD9-81ED-4DB2-BD59-A6C34878D82A}">
                    <a16:rowId xmlns:a16="http://schemas.microsoft.com/office/drawing/2014/main" val="10001"/>
                  </a:ext>
                </a:extLst>
              </a:tr>
              <a:tr h="351257">
                <a:tc>
                  <a:txBody>
                    <a:bodyPr/>
                    <a:lstStyle/>
                    <a:p>
                      <a:r>
                        <a:rPr lang="en-IN" dirty="0"/>
                        <a:t>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mn-lt"/>
                          <a:ea typeface="+mn-ea"/>
                          <a:cs typeface="+mn-cs"/>
                        </a:rPr>
                        <a:t>Arduino Uno</a:t>
                      </a:r>
                      <a:endParaRPr lang="en-IN" sz="1800" kern="1200" dirty="0">
                        <a:solidFill>
                          <a:schemeClr val="dk1"/>
                        </a:solidFill>
                        <a:effectLst/>
                        <a:latin typeface="+mn-lt"/>
                        <a:ea typeface="+mn-ea"/>
                        <a:cs typeface="+mn-cs"/>
                      </a:endParaRPr>
                    </a:p>
                  </a:txBody>
                  <a:tcPr/>
                </a:tc>
                <a:tc>
                  <a:txBody>
                    <a:bodyPr/>
                    <a:lstStyle/>
                    <a:p>
                      <a:r>
                        <a:rPr lang="en-US" dirty="0"/>
                        <a:t>1</a:t>
                      </a:r>
                      <a:endParaRPr lang="en-IN" dirty="0"/>
                    </a:p>
                  </a:txBody>
                  <a:tcPr/>
                </a:tc>
                <a:extLst>
                  <a:ext uri="{0D108BD9-81ED-4DB2-BD59-A6C34878D82A}">
                    <a16:rowId xmlns:a16="http://schemas.microsoft.com/office/drawing/2014/main" val="10002"/>
                  </a:ext>
                </a:extLst>
              </a:tr>
              <a:tr h="408680">
                <a:tc>
                  <a:txBody>
                    <a:bodyPr/>
                    <a:lstStyle/>
                    <a:p>
                      <a:r>
                        <a:rPr lang="en-IN" dirty="0"/>
                        <a:t>2</a:t>
                      </a:r>
                    </a:p>
                  </a:txBody>
                  <a:tcPr/>
                </a:tc>
                <a:tc>
                  <a:txBody>
                    <a:bodyPr/>
                    <a:lstStyle/>
                    <a:p>
                      <a:pPr lvl="0"/>
                      <a:r>
                        <a:rPr lang="en-US" sz="1800" kern="1200" dirty="0">
                          <a:solidFill>
                            <a:schemeClr val="dk1"/>
                          </a:solidFill>
                          <a:effectLst/>
                          <a:latin typeface="+mn-lt"/>
                          <a:ea typeface="+mn-ea"/>
                          <a:cs typeface="+mn-cs"/>
                        </a:rPr>
                        <a:t>Blood Oxygen Sensor</a:t>
                      </a:r>
                      <a:endParaRPr lang="en-IN" sz="1800" kern="1200" dirty="0">
                        <a:solidFill>
                          <a:schemeClr val="dk1"/>
                        </a:solidFill>
                        <a:effectLst/>
                        <a:latin typeface="+mn-lt"/>
                        <a:ea typeface="+mn-ea"/>
                        <a:cs typeface="+mn-cs"/>
                      </a:endParaRPr>
                    </a:p>
                  </a:txBody>
                  <a:tcPr/>
                </a:tc>
                <a:tc>
                  <a:txBody>
                    <a:bodyPr/>
                    <a:lstStyle/>
                    <a:p>
                      <a:r>
                        <a:rPr lang="en-US" dirty="0"/>
                        <a:t>1</a:t>
                      </a:r>
                      <a:endParaRPr lang="en-IN" dirty="0"/>
                    </a:p>
                  </a:txBody>
                  <a:tcPr/>
                </a:tc>
                <a:extLst>
                  <a:ext uri="{0D108BD9-81ED-4DB2-BD59-A6C34878D82A}">
                    <a16:rowId xmlns:a16="http://schemas.microsoft.com/office/drawing/2014/main" val="3051727425"/>
                  </a:ext>
                </a:extLst>
              </a:tr>
              <a:tr h="457721">
                <a:tc>
                  <a:txBody>
                    <a:bodyPr/>
                    <a:lstStyle/>
                    <a:p>
                      <a:r>
                        <a:rPr lang="en-IN" dirty="0"/>
                        <a:t>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kern="1200" dirty="0">
                          <a:solidFill>
                            <a:schemeClr val="dk1"/>
                          </a:solidFill>
                          <a:effectLst/>
                          <a:latin typeface="+mn-lt"/>
                          <a:ea typeface="+mn-ea"/>
                          <a:cs typeface="+mn-cs"/>
                        </a:rPr>
                        <a:t> </a:t>
                      </a:r>
                      <a:r>
                        <a:rPr lang="en-US" sz="1800" kern="1200" dirty="0">
                          <a:solidFill>
                            <a:schemeClr val="dk1"/>
                          </a:solidFill>
                          <a:effectLst/>
                          <a:latin typeface="+mn-lt"/>
                          <a:ea typeface="+mn-ea"/>
                          <a:cs typeface="+mn-cs"/>
                        </a:rPr>
                        <a:t>Pressure Sensor</a:t>
                      </a:r>
                      <a:endParaRPr lang="en-IN" sz="1800" kern="1200" dirty="0">
                        <a:solidFill>
                          <a:schemeClr val="dk1"/>
                        </a:solidFill>
                        <a:effectLst/>
                        <a:latin typeface="+mn-lt"/>
                        <a:ea typeface="+mn-ea"/>
                        <a:cs typeface="+mn-cs"/>
                      </a:endParaRPr>
                    </a:p>
                  </a:txBody>
                  <a:tcPr/>
                </a:tc>
                <a:tc>
                  <a:txBody>
                    <a:bodyPr/>
                    <a:lstStyle/>
                    <a:p>
                      <a:r>
                        <a:rPr lang="en-US" dirty="0"/>
                        <a:t>1</a:t>
                      </a:r>
                      <a:endParaRPr lang="en-IN" dirty="0"/>
                    </a:p>
                  </a:txBody>
                  <a:tcPr/>
                </a:tc>
                <a:extLst>
                  <a:ext uri="{0D108BD9-81ED-4DB2-BD59-A6C34878D82A}">
                    <a16:rowId xmlns:a16="http://schemas.microsoft.com/office/drawing/2014/main" val="10003"/>
                  </a:ext>
                </a:extLst>
              </a:tr>
              <a:tr h="457721">
                <a:tc>
                  <a:txBody>
                    <a:bodyPr/>
                    <a:lstStyle/>
                    <a:p>
                      <a:r>
                        <a:rPr lang="en-IN" dirty="0"/>
                        <a:t>4</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mn-lt"/>
                          <a:ea typeface="+mn-ea"/>
                          <a:cs typeface="+mn-cs"/>
                        </a:rPr>
                        <a:t>Servo Motor</a:t>
                      </a:r>
                      <a:endParaRPr lang="en-IN" sz="1800" kern="1200" dirty="0">
                        <a:solidFill>
                          <a:schemeClr val="dk1"/>
                        </a:solidFill>
                        <a:effectLst/>
                        <a:latin typeface="+mn-lt"/>
                        <a:ea typeface="+mn-ea"/>
                        <a:cs typeface="+mn-cs"/>
                      </a:endParaRPr>
                    </a:p>
                  </a:txBody>
                  <a:tcPr/>
                </a:tc>
                <a:tc>
                  <a:txBody>
                    <a:bodyPr/>
                    <a:lstStyle/>
                    <a:p>
                      <a:r>
                        <a:rPr lang="en-US" dirty="0"/>
                        <a:t>1</a:t>
                      </a:r>
                      <a:endParaRPr lang="en-IN" dirty="0"/>
                    </a:p>
                  </a:txBody>
                  <a:tcPr/>
                </a:tc>
                <a:extLst>
                  <a:ext uri="{0D108BD9-81ED-4DB2-BD59-A6C34878D82A}">
                    <a16:rowId xmlns:a16="http://schemas.microsoft.com/office/drawing/2014/main" val="10004"/>
                  </a:ext>
                </a:extLst>
              </a:tr>
              <a:tr h="351257">
                <a:tc>
                  <a:txBody>
                    <a:bodyPr/>
                    <a:lstStyle/>
                    <a:p>
                      <a:r>
                        <a:rPr lang="en-IN" sz="1400" dirty="0"/>
                        <a:t>5</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mn-lt"/>
                          <a:ea typeface="+mn-ea"/>
                          <a:cs typeface="+mn-cs"/>
                        </a:rPr>
                        <a:t>Breather Mask</a:t>
                      </a:r>
                      <a:endParaRPr lang="en-IN" sz="1800" kern="1200" dirty="0">
                        <a:solidFill>
                          <a:schemeClr val="dk1"/>
                        </a:solidFill>
                        <a:effectLst/>
                        <a:latin typeface="+mn-lt"/>
                        <a:ea typeface="+mn-ea"/>
                        <a:cs typeface="+mn-cs"/>
                      </a:endParaRPr>
                    </a:p>
                  </a:txBody>
                  <a:tcPr/>
                </a:tc>
                <a:tc>
                  <a:txBody>
                    <a:bodyPr/>
                    <a:lstStyle/>
                    <a:p>
                      <a:r>
                        <a:rPr lang="en-US" sz="1400" dirty="0"/>
                        <a:t>1</a:t>
                      </a:r>
                      <a:endParaRPr lang="en-IN" sz="1400" dirty="0"/>
                    </a:p>
                  </a:txBody>
                  <a:tcPr/>
                </a:tc>
                <a:extLst>
                  <a:ext uri="{0D108BD9-81ED-4DB2-BD59-A6C34878D82A}">
                    <a16:rowId xmlns:a16="http://schemas.microsoft.com/office/drawing/2014/main" val="1280276150"/>
                  </a:ext>
                </a:extLst>
              </a:tr>
              <a:tr h="457721">
                <a:tc>
                  <a:txBody>
                    <a:bodyPr/>
                    <a:lstStyle/>
                    <a:p>
                      <a:r>
                        <a:rPr lang="en-IN" sz="1400" dirty="0"/>
                        <a:t>6</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mn-lt"/>
                          <a:ea typeface="+mn-ea"/>
                          <a:cs typeface="+mn-cs"/>
                        </a:rPr>
                        <a:t>Valves &amp; Joints</a:t>
                      </a:r>
                      <a:endParaRPr lang="en-IN" sz="1800" kern="1200" dirty="0">
                        <a:solidFill>
                          <a:schemeClr val="dk1"/>
                        </a:solidFill>
                        <a:effectLst/>
                        <a:latin typeface="+mn-lt"/>
                        <a:ea typeface="+mn-ea"/>
                        <a:cs typeface="+mn-cs"/>
                      </a:endParaRPr>
                    </a:p>
                  </a:txBody>
                  <a:tcPr/>
                </a:tc>
                <a:tc>
                  <a:txBody>
                    <a:bodyPr/>
                    <a:lstStyle/>
                    <a:p>
                      <a:endParaRPr lang="en-IN" sz="1400" dirty="0"/>
                    </a:p>
                  </a:txBody>
                  <a:tcPr/>
                </a:tc>
                <a:extLst>
                  <a:ext uri="{0D108BD9-81ED-4DB2-BD59-A6C34878D82A}">
                    <a16:rowId xmlns:a16="http://schemas.microsoft.com/office/drawing/2014/main" val="2467524840"/>
                  </a:ext>
                </a:extLst>
              </a:tr>
              <a:tr h="457721">
                <a:tc>
                  <a:txBody>
                    <a:bodyPr/>
                    <a:lstStyle/>
                    <a:p>
                      <a:r>
                        <a:rPr lang="en-IN" sz="1400" dirty="0"/>
                        <a:t>7</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mn-lt"/>
                          <a:ea typeface="+mn-ea"/>
                          <a:cs typeface="+mn-cs"/>
                        </a:rPr>
                        <a:t>Air Breather Bag</a:t>
                      </a:r>
                      <a:endParaRPr lang="en-IN" sz="1800" kern="1200" dirty="0">
                        <a:solidFill>
                          <a:schemeClr val="dk1"/>
                        </a:solidFill>
                        <a:effectLst/>
                        <a:latin typeface="+mn-lt"/>
                        <a:ea typeface="+mn-ea"/>
                        <a:cs typeface="+mn-cs"/>
                      </a:endParaRPr>
                    </a:p>
                  </a:txBody>
                  <a:tcPr/>
                </a:tc>
                <a:tc>
                  <a:txBody>
                    <a:bodyPr/>
                    <a:lstStyle/>
                    <a:p>
                      <a:r>
                        <a:rPr lang="en-US" sz="1400" dirty="0"/>
                        <a:t>1</a:t>
                      </a:r>
                      <a:endParaRPr lang="en-IN" sz="1400" dirty="0"/>
                    </a:p>
                  </a:txBody>
                  <a:tcPr/>
                </a:tc>
                <a:extLst>
                  <a:ext uri="{0D108BD9-81ED-4DB2-BD59-A6C34878D82A}">
                    <a16:rowId xmlns:a16="http://schemas.microsoft.com/office/drawing/2014/main" val="1702310352"/>
                  </a:ext>
                </a:extLst>
              </a:tr>
              <a:tr h="457721">
                <a:tc>
                  <a:txBody>
                    <a:bodyPr/>
                    <a:lstStyle/>
                    <a:p>
                      <a:r>
                        <a:rPr lang="en-IN" sz="1400" dirty="0"/>
                        <a:t>8</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mn-lt"/>
                          <a:ea typeface="+mn-ea"/>
                          <a:cs typeface="+mn-cs"/>
                        </a:rPr>
                        <a:t>Push Rods</a:t>
                      </a:r>
                      <a:endParaRPr lang="en-IN" sz="1800" kern="1200" dirty="0">
                        <a:solidFill>
                          <a:schemeClr val="dk1"/>
                        </a:solidFill>
                        <a:effectLst/>
                        <a:latin typeface="+mn-lt"/>
                        <a:ea typeface="+mn-ea"/>
                        <a:cs typeface="+mn-cs"/>
                      </a:endParaRPr>
                    </a:p>
                  </a:txBody>
                  <a:tcPr/>
                </a:tc>
                <a:tc>
                  <a:txBody>
                    <a:bodyPr/>
                    <a:lstStyle/>
                    <a:p>
                      <a:r>
                        <a:rPr lang="en-US" sz="1400" dirty="0"/>
                        <a:t>1</a:t>
                      </a:r>
                      <a:endParaRPr lang="en-IN" sz="1400" dirty="0"/>
                    </a:p>
                  </a:txBody>
                  <a:tcPr/>
                </a:tc>
                <a:extLst>
                  <a:ext uri="{0D108BD9-81ED-4DB2-BD59-A6C34878D82A}">
                    <a16:rowId xmlns:a16="http://schemas.microsoft.com/office/drawing/2014/main" val="3297176037"/>
                  </a:ext>
                </a:extLst>
              </a:tr>
              <a:tr h="457721">
                <a:tc>
                  <a:txBody>
                    <a:bodyPr/>
                    <a:lstStyle/>
                    <a:p>
                      <a:r>
                        <a:rPr lang="en-IN" sz="1400" dirty="0"/>
                        <a:t>9</a:t>
                      </a:r>
                    </a:p>
                  </a:txBody>
                  <a:tcPr/>
                </a:tc>
                <a:tc>
                  <a:txBody>
                    <a:bodyPr/>
                    <a:lstStyle/>
                    <a:p>
                      <a:pPr lvl="0"/>
                      <a:r>
                        <a:rPr lang="en-US" sz="1800" kern="1200" dirty="0">
                          <a:solidFill>
                            <a:schemeClr val="dk1"/>
                          </a:solidFill>
                          <a:effectLst/>
                          <a:latin typeface="+mn-lt"/>
                          <a:ea typeface="+mn-ea"/>
                          <a:cs typeface="+mn-cs"/>
                        </a:rPr>
                        <a:t>Connector Rods</a:t>
                      </a:r>
                      <a:endParaRPr lang="en-IN" sz="1800" kern="1200" dirty="0">
                        <a:solidFill>
                          <a:schemeClr val="dk1"/>
                        </a:solidFill>
                        <a:effectLst/>
                        <a:latin typeface="+mn-lt"/>
                        <a:ea typeface="+mn-ea"/>
                        <a:cs typeface="+mn-cs"/>
                      </a:endParaRPr>
                    </a:p>
                  </a:txBody>
                  <a:tcPr/>
                </a:tc>
                <a:tc>
                  <a:txBody>
                    <a:bodyPr/>
                    <a:lstStyle/>
                    <a:p>
                      <a:r>
                        <a:rPr lang="en-US" sz="1400" dirty="0"/>
                        <a:t>1</a:t>
                      </a:r>
                      <a:endParaRPr lang="en-IN" sz="1400" dirty="0"/>
                    </a:p>
                  </a:txBody>
                  <a:tcPr/>
                </a:tc>
                <a:extLst>
                  <a:ext uri="{0D108BD9-81ED-4DB2-BD59-A6C34878D82A}">
                    <a16:rowId xmlns:a16="http://schemas.microsoft.com/office/drawing/2014/main" val="3024738753"/>
                  </a:ext>
                </a:extLst>
              </a:tr>
              <a:tr h="614700">
                <a:tc>
                  <a:txBody>
                    <a:bodyPr/>
                    <a:lstStyle/>
                    <a:p>
                      <a:r>
                        <a:rPr lang="en-IN" sz="1400" dirty="0"/>
                        <a:t>10</a:t>
                      </a:r>
                    </a:p>
                    <a:p>
                      <a:endParaRPr lang="en-IN" sz="1400" dirty="0"/>
                    </a:p>
                  </a:txBody>
                  <a:tcPr/>
                </a:tc>
                <a:tc>
                  <a:txBody>
                    <a:bodyPr/>
                    <a:lstStyle/>
                    <a:p>
                      <a:pPr lvl="0"/>
                      <a:r>
                        <a:rPr lang="en-US" sz="1800" kern="1200" dirty="0">
                          <a:solidFill>
                            <a:schemeClr val="dk1"/>
                          </a:solidFill>
                          <a:effectLst/>
                          <a:latin typeface="+mn-lt"/>
                          <a:ea typeface="+mn-ea"/>
                          <a:cs typeface="+mn-cs"/>
                        </a:rPr>
                        <a:t>Gear Mechanism</a:t>
                      </a:r>
                      <a:endParaRPr lang="en-IN" sz="1800" kern="1200" dirty="0">
                        <a:solidFill>
                          <a:schemeClr val="dk1"/>
                        </a:solidFill>
                        <a:effectLst/>
                        <a:latin typeface="+mn-lt"/>
                        <a:ea typeface="+mn-ea"/>
                        <a:cs typeface="+mn-cs"/>
                      </a:endParaRPr>
                    </a:p>
                    <a:p>
                      <a:pPr marL="0" marR="0" lvl="0" indent="0" algn="l" defTabSz="685800" rtl="0" eaLnBrk="1" fontAlgn="auto" latinLnBrk="0" hangingPunct="1">
                        <a:lnSpc>
                          <a:spcPct val="100000"/>
                        </a:lnSpc>
                        <a:spcBef>
                          <a:spcPts val="0"/>
                        </a:spcBef>
                        <a:spcAft>
                          <a:spcPts val="0"/>
                        </a:spcAft>
                        <a:buClrTx/>
                        <a:buSzTx/>
                        <a:buFontTx/>
                        <a:buNone/>
                        <a:tabLst/>
                        <a:defRPr/>
                      </a:pPr>
                      <a:endParaRPr lang="en-IN" sz="1800" kern="1200" dirty="0">
                        <a:solidFill>
                          <a:schemeClr val="dk1"/>
                        </a:solidFill>
                        <a:effectLst/>
                        <a:latin typeface="+mn-lt"/>
                        <a:ea typeface="+mn-ea"/>
                        <a:cs typeface="+mn-cs"/>
                      </a:endParaRPr>
                    </a:p>
                  </a:txBody>
                  <a:tcPr/>
                </a:tc>
                <a:tc>
                  <a:txBody>
                    <a:bodyPr/>
                    <a:lstStyle/>
                    <a:p>
                      <a:r>
                        <a:rPr lang="en-US" sz="1400" dirty="0"/>
                        <a:t>1</a:t>
                      </a:r>
                      <a:endParaRPr lang="en-IN" sz="1400" dirty="0"/>
                    </a:p>
                  </a:txBody>
                  <a:tcPr/>
                </a:tc>
                <a:extLst>
                  <a:ext uri="{0D108BD9-81ED-4DB2-BD59-A6C34878D82A}">
                    <a16:rowId xmlns:a16="http://schemas.microsoft.com/office/drawing/2014/main" val="39711563"/>
                  </a:ext>
                </a:extLst>
              </a:tr>
              <a:tr h="351257">
                <a:tc gridSpan="3">
                  <a:txBody>
                    <a:bodyPr/>
                    <a:lstStyle/>
                    <a:p>
                      <a:pPr algn="ctr"/>
                      <a:r>
                        <a:rPr lang="en-US" sz="1800" dirty="0">
                          <a:solidFill>
                            <a:schemeClr val="bg1"/>
                          </a:solidFill>
                        </a:rPr>
                        <a:t>SOFTWARE  USED</a:t>
                      </a:r>
                      <a:endParaRPr lang="en-IN" sz="1800" dirty="0">
                        <a:solidFill>
                          <a:schemeClr val="bg1"/>
                        </a:solidFill>
                      </a:endParaRPr>
                    </a:p>
                  </a:txBody>
                  <a:tcPr>
                    <a:solidFill>
                      <a:schemeClr val="accent1"/>
                    </a:solidFill>
                  </a:tcPr>
                </a:tc>
                <a:tc hMerge="1">
                  <a:txBody>
                    <a:bodyPr/>
                    <a:lstStyle/>
                    <a:p>
                      <a:endParaRPr lang="en-IN"/>
                    </a:p>
                  </a:txBody>
                  <a:tcPr/>
                </a:tc>
                <a:tc hMerge="1">
                  <a:txBody>
                    <a:bodyPr/>
                    <a:lstStyle/>
                    <a:p>
                      <a:endParaRPr lang="en-IN" dirty="0"/>
                    </a:p>
                  </a:txBody>
                  <a:tcPr/>
                </a:tc>
                <a:extLst>
                  <a:ext uri="{0D108BD9-81ED-4DB2-BD59-A6C34878D82A}">
                    <a16:rowId xmlns:a16="http://schemas.microsoft.com/office/drawing/2014/main" val="10005"/>
                  </a:ext>
                </a:extLst>
              </a:tr>
              <a:tr h="292714">
                <a:tc>
                  <a:txBody>
                    <a:bodyPr/>
                    <a:lstStyle/>
                    <a:p>
                      <a:endParaRPr lang="en-IN" sz="1400" dirty="0"/>
                    </a:p>
                  </a:txBody>
                  <a:tcPr/>
                </a:tc>
                <a:tc rowSpan="2"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dirty="0"/>
                        <a:t>1.ARDUINO IDE</a:t>
                      </a:r>
                    </a:p>
                    <a:p>
                      <a:pPr marL="0" marR="0" indent="0" algn="l" defTabSz="914400" rtl="0" eaLnBrk="1" fontAlgn="auto" latinLnBrk="0" hangingPunct="1">
                        <a:lnSpc>
                          <a:spcPct val="100000"/>
                        </a:lnSpc>
                        <a:spcBef>
                          <a:spcPts val="0"/>
                        </a:spcBef>
                        <a:spcAft>
                          <a:spcPts val="0"/>
                        </a:spcAft>
                        <a:buClrTx/>
                        <a:buSzTx/>
                        <a:buFontTx/>
                        <a:buNone/>
                        <a:tabLst/>
                        <a:defRPr/>
                      </a:pPr>
                      <a:r>
                        <a:rPr lang="en-US" sz="1800" b="1" dirty="0"/>
                        <a:t>2.SPICE SIMULATOR</a:t>
                      </a:r>
                      <a:endParaRPr lang="en-IN" sz="1800" b="1" dirty="0"/>
                    </a:p>
                  </a:txBody>
                  <a:tcPr/>
                </a:tc>
                <a:tc rowSpan="2" hMerge="1">
                  <a:txBody>
                    <a:bodyPr/>
                    <a:lstStyle/>
                    <a:p>
                      <a:endParaRPr lang="en-IN" sz="1400" dirty="0"/>
                    </a:p>
                  </a:txBody>
                  <a:tcPr/>
                </a:tc>
                <a:extLst>
                  <a:ext uri="{0D108BD9-81ED-4DB2-BD59-A6C34878D82A}">
                    <a16:rowId xmlns:a16="http://schemas.microsoft.com/office/drawing/2014/main" val="10006"/>
                  </a:ext>
                </a:extLst>
              </a:tr>
              <a:tr h="321986">
                <a:tc>
                  <a:txBody>
                    <a:bodyPr/>
                    <a:lstStyle/>
                    <a:p>
                      <a:endParaRPr lang="en-IN" sz="1400" dirty="0"/>
                    </a:p>
                  </a:txBody>
                  <a:tcPr/>
                </a:tc>
                <a:tc gridSpan="2" v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IN" sz="1800" b="1" dirty="0"/>
                    </a:p>
                  </a:txBody>
                  <a:tcPr/>
                </a:tc>
                <a:tc hMerge="1" vMerge="1">
                  <a:txBody>
                    <a:bodyPr/>
                    <a:lstStyle/>
                    <a:p>
                      <a:endParaRPr lang="en-IN" sz="1400" dirty="0"/>
                    </a:p>
                  </a:txBody>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18383229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7DA52289-1A9F-488E-BBBE-9A0EF1F5EFDF}"/>
              </a:ext>
            </a:extLst>
          </p:cNvPr>
          <p:cNvGraphicFramePr>
            <a:graphicFrameLocks noGrp="1"/>
          </p:cNvGraphicFramePr>
          <p:nvPr>
            <p:extLst>
              <p:ext uri="{D42A27DB-BD31-4B8C-83A1-F6EECF244321}">
                <p14:modId xmlns:p14="http://schemas.microsoft.com/office/powerpoint/2010/main" val="3236029000"/>
              </p:ext>
            </p:extLst>
          </p:nvPr>
        </p:nvGraphicFramePr>
        <p:xfrm>
          <a:off x="767408" y="160916"/>
          <a:ext cx="9144000" cy="6536167"/>
        </p:xfrm>
        <a:graphic>
          <a:graphicData uri="http://schemas.openxmlformats.org/drawingml/2006/table">
            <a:tbl>
              <a:tblPr firstRow="1" bandRow="1">
                <a:tableStyleId>{7DF18680-E054-41AD-8BC1-D1AEF772440D}</a:tableStyleId>
              </a:tblPr>
              <a:tblGrid>
                <a:gridCol w="1331640">
                  <a:extLst>
                    <a:ext uri="{9D8B030D-6E8A-4147-A177-3AD203B41FA5}">
                      <a16:colId xmlns:a16="http://schemas.microsoft.com/office/drawing/2014/main" val="4192846603"/>
                    </a:ext>
                  </a:extLst>
                </a:gridCol>
                <a:gridCol w="4203441">
                  <a:extLst>
                    <a:ext uri="{9D8B030D-6E8A-4147-A177-3AD203B41FA5}">
                      <a16:colId xmlns:a16="http://schemas.microsoft.com/office/drawing/2014/main" val="1316235703"/>
                    </a:ext>
                  </a:extLst>
                </a:gridCol>
                <a:gridCol w="3608919">
                  <a:extLst>
                    <a:ext uri="{9D8B030D-6E8A-4147-A177-3AD203B41FA5}">
                      <a16:colId xmlns:a16="http://schemas.microsoft.com/office/drawing/2014/main" val="3259133500"/>
                    </a:ext>
                  </a:extLst>
                </a:gridCol>
              </a:tblGrid>
              <a:tr h="295601">
                <a:tc gridSpan="3">
                  <a:txBody>
                    <a:bodyPr/>
                    <a:lstStyle/>
                    <a:p>
                      <a:pPr algn="ctr"/>
                      <a:r>
                        <a:rPr lang="en-IN" dirty="0"/>
                        <a:t>HARDWARE Requirement</a:t>
                      </a:r>
                    </a:p>
                  </a:txBody>
                  <a:tcPr/>
                </a:tc>
                <a:tc hMerge="1">
                  <a:txBody>
                    <a:bodyPr/>
                    <a:lstStyle/>
                    <a:p>
                      <a:endParaRPr lang="en-IN"/>
                    </a:p>
                  </a:txBody>
                  <a:tcPr/>
                </a:tc>
                <a:tc hMerge="1">
                  <a:txBody>
                    <a:bodyPr/>
                    <a:lstStyle/>
                    <a:p>
                      <a:endParaRPr lang="en-IN" dirty="0"/>
                    </a:p>
                  </a:txBody>
                  <a:tcPr/>
                </a:tc>
                <a:extLst>
                  <a:ext uri="{0D108BD9-81ED-4DB2-BD59-A6C34878D82A}">
                    <a16:rowId xmlns:a16="http://schemas.microsoft.com/office/drawing/2014/main" val="2156114963"/>
                  </a:ext>
                </a:extLst>
              </a:tr>
              <a:tr h="295601">
                <a:tc>
                  <a:txBody>
                    <a:bodyPr/>
                    <a:lstStyle/>
                    <a:p>
                      <a:r>
                        <a:rPr lang="en-IN" dirty="0"/>
                        <a:t>S. No.</a:t>
                      </a:r>
                    </a:p>
                  </a:txBody>
                  <a:tcPr/>
                </a:tc>
                <a:tc>
                  <a:txBody>
                    <a:bodyPr/>
                    <a:lstStyle/>
                    <a:p>
                      <a:r>
                        <a:rPr lang="en-IN" dirty="0"/>
                        <a:t>Component Name</a:t>
                      </a:r>
                    </a:p>
                  </a:txBody>
                  <a:tcPr/>
                </a:tc>
                <a:tc>
                  <a:txBody>
                    <a:bodyPr/>
                    <a:lstStyle/>
                    <a:p>
                      <a:r>
                        <a:rPr lang="en-IN" dirty="0"/>
                        <a:t>Quantity/version</a:t>
                      </a:r>
                    </a:p>
                  </a:txBody>
                  <a:tcPr/>
                </a:tc>
                <a:extLst>
                  <a:ext uri="{0D108BD9-81ED-4DB2-BD59-A6C34878D82A}">
                    <a16:rowId xmlns:a16="http://schemas.microsoft.com/office/drawing/2014/main" val="2933742911"/>
                  </a:ext>
                </a:extLst>
              </a:tr>
              <a:tr h="295601">
                <a:tc>
                  <a:txBody>
                    <a:bodyPr/>
                    <a:lstStyle/>
                    <a:p>
                      <a:r>
                        <a:rPr lang="en-IN" dirty="0"/>
                        <a:t>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mn-lt"/>
                          <a:ea typeface="+mn-ea"/>
                          <a:cs typeface="+mn-cs"/>
                        </a:rPr>
                        <a:t>Buzzer</a:t>
                      </a:r>
                      <a:endParaRPr lang="en-IN" sz="1800" kern="1200" dirty="0">
                        <a:solidFill>
                          <a:schemeClr val="dk1"/>
                        </a:solidFill>
                        <a:effectLst/>
                        <a:latin typeface="+mn-lt"/>
                        <a:ea typeface="+mn-ea"/>
                        <a:cs typeface="+mn-cs"/>
                      </a:endParaRPr>
                    </a:p>
                  </a:txBody>
                  <a:tcPr/>
                </a:tc>
                <a:tc>
                  <a:txBody>
                    <a:bodyPr/>
                    <a:lstStyle/>
                    <a:p>
                      <a:r>
                        <a:rPr lang="en-US" dirty="0"/>
                        <a:t>2</a:t>
                      </a:r>
                      <a:endParaRPr lang="en-IN" dirty="0"/>
                    </a:p>
                  </a:txBody>
                  <a:tcPr/>
                </a:tc>
                <a:extLst>
                  <a:ext uri="{0D108BD9-81ED-4DB2-BD59-A6C34878D82A}">
                    <a16:rowId xmlns:a16="http://schemas.microsoft.com/office/drawing/2014/main" val="2146075853"/>
                  </a:ext>
                </a:extLst>
              </a:tr>
              <a:tr h="295601">
                <a:tc>
                  <a:txBody>
                    <a:bodyPr/>
                    <a:lstStyle/>
                    <a:p>
                      <a:endParaRPr lang="en-IN" sz="1800" b="1"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kern="1200" dirty="0">
                          <a:solidFill>
                            <a:schemeClr val="dk1"/>
                          </a:solidFill>
                          <a:effectLst/>
                          <a:latin typeface="+mn-lt"/>
                          <a:ea typeface="+mn-ea"/>
                          <a:cs typeface="+mn-cs"/>
                        </a:rPr>
                        <a:t>Timer</a:t>
                      </a:r>
                      <a:endParaRPr lang="en-IN" sz="1800" b="1" kern="1200" dirty="0">
                        <a:solidFill>
                          <a:schemeClr val="dk1"/>
                        </a:solidFill>
                        <a:effectLst/>
                        <a:latin typeface="+mn-lt"/>
                        <a:ea typeface="+mn-ea"/>
                        <a:cs typeface="+mn-cs"/>
                      </a:endParaRPr>
                    </a:p>
                  </a:txBody>
                  <a:tcPr/>
                </a:tc>
                <a:tc>
                  <a:txBody>
                    <a:bodyPr/>
                    <a:lstStyle/>
                    <a:p>
                      <a:r>
                        <a:rPr lang="en-US" dirty="0"/>
                        <a:t>2</a:t>
                      </a:r>
                      <a:endParaRPr lang="en-IN" dirty="0"/>
                    </a:p>
                  </a:txBody>
                  <a:tcPr/>
                </a:tc>
                <a:extLst>
                  <a:ext uri="{0D108BD9-81ED-4DB2-BD59-A6C34878D82A}">
                    <a16:rowId xmlns:a16="http://schemas.microsoft.com/office/drawing/2014/main" val="1542306774"/>
                  </a:ext>
                </a:extLst>
              </a:tr>
              <a:tr h="381784">
                <a:tc>
                  <a:txBody>
                    <a:bodyPr/>
                    <a:lstStyle/>
                    <a:p>
                      <a:r>
                        <a:rPr lang="en-IN" dirty="0"/>
                        <a:t>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kern="1200" dirty="0">
                          <a:solidFill>
                            <a:schemeClr val="dk1"/>
                          </a:solidFill>
                          <a:effectLst/>
                          <a:latin typeface="+mn-lt"/>
                          <a:ea typeface="+mn-ea"/>
                          <a:cs typeface="+mn-cs"/>
                        </a:rPr>
                        <a:t> </a:t>
                      </a:r>
                      <a:r>
                        <a:rPr lang="en-US" sz="1800" kern="1200" dirty="0">
                          <a:solidFill>
                            <a:schemeClr val="dk1"/>
                          </a:solidFill>
                          <a:effectLst/>
                          <a:latin typeface="+mn-lt"/>
                          <a:ea typeface="+mn-ea"/>
                          <a:cs typeface="+mn-cs"/>
                        </a:rPr>
                        <a:t>LCD Display IC</a:t>
                      </a:r>
                      <a:endParaRPr lang="en-IN" sz="1800" kern="1200" dirty="0">
                        <a:solidFill>
                          <a:schemeClr val="dk1"/>
                        </a:solidFill>
                        <a:effectLst/>
                        <a:latin typeface="+mn-lt"/>
                        <a:ea typeface="+mn-ea"/>
                        <a:cs typeface="+mn-cs"/>
                      </a:endParaRPr>
                    </a:p>
                  </a:txBody>
                  <a:tcPr/>
                </a:tc>
                <a:tc>
                  <a:txBody>
                    <a:bodyPr/>
                    <a:lstStyle/>
                    <a:p>
                      <a:r>
                        <a:rPr lang="en-US" dirty="0"/>
                        <a:t>1</a:t>
                      </a:r>
                      <a:endParaRPr lang="en-IN" dirty="0"/>
                    </a:p>
                  </a:txBody>
                  <a:tcPr/>
                </a:tc>
                <a:extLst>
                  <a:ext uri="{0D108BD9-81ED-4DB2-BD59-A6C34878D82A}">
                    <a16:rowId xmlns:a16="http://schemas.microsoft.com/office/drawing/2014/main" val="2419823747"/>
                  </a:ext>
                </a:extLst>
              </a:tr>
              <a:tr h="517301">
                <a:tc>
                  <a:txBody>
                    <a:bodyPr/>
                    <a:lstStyle/>
                    <a:p>
                      <a:r>
                        <a:rPr lang="en-IN" dirty="0"/>
                        <a:t>4</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mn-lt"/>
                          <a:ea typeface="+mn-ea"/>
                          <a:cs typeface="+mn-cs"/>
                        </a:rPr>
                        <a:t>Gear Mechanism</a:t>
                      </a:r>
                      <a:endParaRPr lang="en-IN" sz="1800" kern="1200" dirty="0">
                        <a:solidFill>
                          <a:schemeClr val="dk1"/>
                        </a:solidFill>
                        <a:effectLst/>
                        <a:latin typeface="+mn-lt"/>
                        <a:ea typeface="+mn-ea"/>
                        <a:cs typeface="+mn-cs"/>
                      </a:endParaRPr>
                    </a:p>
                    <a:p>
                      <a:endParaRPr lang="en-IN" sz="1800" dirty="0"/>
                    </a:p>
                  </a:txBody>
                  <a:tcPr/>
                </a:tc>
                <a:tc>
                  <a:txBody>
                    <a:bodyPr/>
                    <a:lstStyle/>
                    <a:p>
                      <a:endParaRPr lang="en-IN" dirty="0"/>
                    </a:p>
                  </a:txBody>
                  <a:tcPr/>
                </a:tc>
                <a:extLst>
                  <a:ext uri="{0D108BD9-81ED-4DB2-BD59-A6C34878D82A}">
                    <a16:rowId xmlns:a16="http://schemas.microsoft.com/office/drawing/2014/main" val="1489748751"/>
                  </a:ext>
                </a:extLst>
              </a:tr>
              <a:tr h="296010">
                <a:tc>
                  <a:txBody>
                    <a:bodyPr/>
                    <a:lstStyle/>
                    <a:p>
                      <a:r>
                        <a:rPr lang="en-IN" sz="1400" dirty="0"/>
                        <a:t>5</a:t>
                      </a:r>
                    </a:p>
                  </a:txBody>
                  <a:tcPr/>
                </a:tc>
                <a:tc>
                  <a:txBody>
                    <a:bodyPr/>
                    <a:lstStyle/>
                    <a:p>
                      <a:r>
                        <a:rPr lang="en-US" sz="1800" dirty="0"/>
                        <a:t>PCB &amp; Breadboard</a:t>
                      </a:r>
                      <a:endParaRPr lang="en-IN" sz="1800" dirty="0"/>
                    </a:p>
                  </a:txBody>
                  <a:tcPr/>
                </a:tc>
                <a:tc>
                  <a:txBody>
                    <a:bodyPr/>
                    <a:lstStyle/>
                    <a:p>
                      <a:r>
                        <a:rPr lang="en-US" sz="1400" dirty="0"/>
                        <a:t>1</a:t>
                      </a:r>
                      <a:endParaRPr lang="en-IN" sz="1400" dirty="0"/>
                    </a:p>
                  </a:txBody>
                  <a:tcPr/>
                </a:tc>
                <a:extLst>
                  <a:ext uri="{0D108BD9-81ED-4DB2-BD59-A6C34878D82A}">
                    <a16:rowId xmlns:a16="http://schemas.microsoft.com/office/drawing/2014/main" val="1759526740"/>
                  </a:ext>
                </a:extLst>
              </a:tr>
              <a:tr h="517301">
                <a:tc>
                  <a:txBody>
                    <a:bodyPr/>
                    <a:lstStyle/>
                    <a:p>
                      <a:r>
                        <a:rPr lang="en-IN" sz="1400" dirty="0"/>
                        <a:t>6</a:t>
                      </a:r>
                    </a:p>
                  </a:txBody>
                  <a:tcPr/>
                </a:tc>
                <a:tc>
                  <a:txBody>
                    <a:bodyPr/>
                    <a:lstStyle/>
                    <a:p>
                      <a:r>
                        <a:rPr lang="en-US" sz="1800" dirty="0"/>
                        <a:t>Cables</a:t>
                      </a:r>
                      <a:endParaRPr lang="en-IN" sz="1800" dirty="0"/>
                    </a:p>
                  </a:txBody>
                  <a:tcPr/>
                </a:tc>
                <a:tc>
                  <a:txBody>
                    <a:bodyPr/>
                    <a:lstStyle/>
                    <a:p>
                      <a:r>
                        <a:rPr lang="en-US" sz="1400" dirty="0"/>
                        <a:t>1</a:t>
                      </a:r>
                      <a:endParaRPr lang="en-IN" sz="1400" dirty="0"/>
                    </a:p>
                  </a:txBody>
                  <a:tcPr/>
                </a:tc>
                <a:extLst>
                  <a:ext uri="{0D108BD9-81ED-4DB2-BD59-A6C34878D82A}">
                    <a16:rowId xmlns:a16="http://schemas.microsoft.com/office/drawing/2014/main" val="1828634013"/>
                  </a:ext>
                </a:extLst>
              </a:tr>
              <a:tr h="517301">
                <a:tc>
                  <a:txBody>
                    <a:bodyPr/>
                    <a:lstStyle/>
                    <a:p>
                      <a:r>
                        <a:rPr lang="en-IN" sz="1400" dirty="0"/>
                        <a:t>7</a:t>
                      </a:r>
                    </a:p>
                  </a:txBody>
                  <a:tcPr/>
                </a:tc>
                <a:tc>
                  <a:txBody>
                    <a:bodyPr/>
                    <a:lstStyle/>
                    <a:p>
                      <a:r>
                        <a:rPr lang="en-US" sz="1800" dirty="0"/>
                        <a:t>IC &amp; IC sockets</a:t>
                      </a:r>
                      <a:endParaRPr lang="en-IN" sz="1800" dirty="0"/>
                    </a:p>
                  </a:txBody>
                  <a:tcPr/>
                </a:tc>
                <a:tc>
                  <a:txBody>
                    <a:bodyPr/>
                    <a:lstStyle/>
                    <a:p>
                      <a:endParaRPr lang="en-IN" sz="1400" dirty="0"/>
                    </a:p>
                  </a:txBody>
                  <a:tcPr/>
                </a:tc>
                <a:extLst>
                  <a:ext uri="{0D108BD9-81ED-4DB2-BD59-A6C34878D82A}">
                    <a16:rowId xmlns:a16="http://schemas.microsoft.com/office/drawing/2014/main" val="2291539749"/>
                  </a:ext>
                </a:extLst>
              </a:tr>
              <a:tr h="517301">
                <a:tc>
                  <a:txBody>
                    <a:bodyPr/>
                    <a:lstStyle/>
                    <a:p>
                      <a:r>
                        <a:rPr lang="en-IN" sz="1400" dirty="0"/>
                        <a:t>8</a:t>
                      </a:r>
                    </a:p>
                  </a:txBody>
                  <a:tcPr/>
                </a:tc>
                <a:tc>
                  <a:txBody>
                    <a:bodyPr/>
                    <a:lstStyle/>
                    <a:p>
                      <a:r>
                        <a:rPr lang="en-US" sz="1800" dirty="0"/>
                        <a:t>Push Button</a:t>
                      </a:r>
                      <a:endParaRPr lang="en-IN" sz="1800" dirty="0"/>
                    </a:p>
                  </a:txBody>
                  <a:tcPr/>
                </a:tc>
                <a:tc>
                  <a:txBody>
                    <a:bodyPr/>
                    <a:lstStyle/>
                    <a:p>
                      <a:r>
                        <a:rPr lang="en-US" sz="1400" dirty="0"/>
                        <a:t>4-8</a:t>
                      </a:r>
                      <a:endParaRPr lang="en-IN" sz="1400" dirty="0"/>
                    </a:p>
                  </a:txBody>
                  <a:tcPr/>
                </a:tc>
                <a:extLst>
                  <a:ext uri="{0D108BD9-81ED-4DB2-BD59-A6C34878D82A}">
                    <a16:rowId xmlns:a16="http://schemas.microsoft.com/office/drawing/2014/main" val="123837291"/>
                  </a:ext>
                </a:extLst>
              </a:tr>
              <a:tr h="0">
                <a:tc>
                  <a:txBody>
                    <a:bodyPr/>
                    <a:lstStyle/>
                    <a:p>
                      <a:r>
                        <a:rPr lang="en-IN" sz="1400" dirty="0"/>
                        <a:t>9</a:t>
                      </a:r>
                    </a:p>
                  </a:txBody>
                  <a:tcPr/>
                </a:tc>
                <a:tc>
                  <a:txBody>
                    <a:bodyPr/>
                    <a:lstStyle/>
                    <a:p>
                      <a:pPr lvl="0"/>
                      <a:r>
                        <a:rPr lang="en-US" sz="1800" kern="1200" dirty="0">
                          <a:solidFill>
                            <a:schemeClr val="dk1"/>
                          </a:solidFill>
                          <a:effectLst/>
                          <a:latin typeface="+mn-lt"/>
                          <a:ea typeface="+mn-ea"/>
                          <a:cs typeface="+mn-cs"/>
                        </a:rPr>
                        <a:t>Transformer/Adapter</a:t>
                      </a:r>
                      <a:endParaRPr lang="en-IN" sz="1800" kern="1200" dirty="0">
                        <a:solidFill>
                          <a:schemeClr val="dk1"/>
                        </a:solidFill>
                        <a:effectLst/>
                        <a:latin typeface="+mn-lt"/>
                        <a:ea typeface="+mn-ea"/>
                        <a:cs typeface="+mn-cs"/>
                      </a:endParaRPr>
                    </a:p>
                    <a:p>
                      <a:endParaRPr lang="en-IN" sz="1800" dirty="0"/>
                    </a:p>
                  </a:txBody>
                  <a:tcPr/>
                </a:tc>
                <a:tc>
                  <a:txBody>
                    <a:bodyPr/>
                    <a:lstStyle/>
                    <a:p>
                      <a:r>
                        <a:rPr lang="en-US" sz="1400" dirty="0"/>
                        <a:t>1</a:t>
                      </a:r>
                      <a:endParaRPr lang="en-IN" sz="1400" dirty="0"/>
                    </a:p>
                  </a:txBody>
                  <a:tcPr/>
                </a:tc>
                <a:extLst>
                  <a:ext uri="{0D108BD9-81ED-4DB2-BD59-A6C34878D82A}">
                    <a16:rowId xmlns:a16="http://schemas.microsoft.com/office/drawing/2014/main" val="1543016776"/>
                  </a:ext>
                </a:extLst>
              </a:tr>
              <a:tr h="517301">
                <a:tc>
                  <a:txBody>
                    <a:bodyPr/>
                    <a:lstStyle/>
                    <a:p>
                      <a:r>
                        <a:rPr lang="en-IN" sz="1400" dirty="0"/>
                        <a:t>10</a:t>
                      </a:r>
                    </a:p>
                    <a:p>
                      <a:endParaRPr lang="en-IN" sz="1400" dirty="0"/>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mn-lt"/>
                          <a:ea typeface="+mn-ea"/>
                          <a:cs typeface="+mn-cs"/>
                        </a:rPr>
                        <a:t>LED,Diode,capacitor,</a:t>
                      </a:r>
                      <a:endParaRPr lang="en-IN" sz="1800" kern="1200" dirty="0">
                        <a:solidFill>
                          <a:schemeClr val="dk1"/>
                        </a:solidFill>
                        <a:effectLst/>
                        <a:latin typeface="+mn-lt"/>
                        <a:ea typeface="+mn-ea"/>
                        <a:cs typeface="+mn-cs"/>
                      </a:endParaRPr>
                    </a:p>
                  </a:txBody>
                  <a:tcPr/>
                </a:tc>
                <a:tc>
                  <a:txBody>
                    <a:bodyPr/>
                    <a:lstStyle/>
                    <a:p>
                      <a:endParaRPr lang="en-IN" sz="1400" dirty="0"/>
                    </a:p>
                  </a:txBody>
                  <a:tcPr/>
                </a:tc>
                <a:extLst>
                  <a:ext uri="{0D108BD9-81ED-4DB2-BD59-A6C34878D82A}">
                    <a16:rowId xmlns:a16="http://schemas.microsoft.com/office/drawing/2014/main" val="830065267"/>
                  </a:ext>
                </a:extLst>
              </a:tr>
              <a:tr h="295601">
                <a:tc gridSpan="3">
                  <a:txBody>
                    <a:bodyPr/>
                    <a:lstStyle/>
                    <a:p>
                      <a:pPr algn="ctr"/>
                      <a:endParaRPr lang="en-IN" sz="1800" dirty="0">
                        <a:solidFill>
                          <a:schemeClr val="bg1"/>
                        </a:solidFill>
                      </a:endParaRPr>
                    </a:p>
                  </a:txBody>
                  <a:tcPr>
                    <a:solidFill>
                      <a:schemeClr val="accent1"/>
                    </a:solidFill>
                  </a:tcPr>
                </a:tc>
                <a:tc hMerge="1">
                  <a:txBody>
                    <a:bodyPr/>
                    <a:lstStyle/>
                    <a:p>
                      <a:endParaRPr lang="en-IN"/>
                    </a:p>
                  </a:txBody>
                  <a:tcPr/>
                </a:tc>
                <a:tc hMerge="1">
                  <a:txBody>
                    <a:bodyPr/>
                    <a:lstStyle/>
                    <a:p>
                      <a:endParaRPr lang="en-IN" dirty="0"/>
                    </a:p>
                  </a:txBody>
                  <a:tcPr/>
                </a:tc>
                <a:extLst>
                  <a:ext uri="{0D108BD9-81ED-4DB2-BD59-A6C34878D82A}">
                    <a16:rowId xmlns:a16="http://schemas.microsoft.com/office/drawing/2014/main" val="1370522287"/>
                  </a:ext>
                </a:extLst>
              </a:tr>
              <a:tr h="246334">
                <a:tc>
                  <a:txBody>
                    <a:bodyPr/>
                    <a:lstStyle/>
                    <a:p>
                      <a:r>
                        <a:rPr lang="en-IN" sz="1400" dirty="0"/>
                        <a:t>11</a:t>
                      </a:r>
                    </a:p>
                  </a:txBody>
                  <a:tcPr/>
                </a:tc>
                <a:tc rowSpan="2"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dirty="0"/>
                        <a:t>Plastic Module and ETC</a:t>
                      </a:r>
                      <a:endParaRPr lang="en-IN" sz="1800" b="1" dirty="0"/>
                    </a:p>
                  </a:txBody>
                  <a:tcPr/>
                </a:tc>
                <a:tc rowSpan="2" hMerge="1">
                  <a:txBody>
                    <a:bodyPr/>
                    <a:lstStyle/>
                    <a:p>
                      <a:endParaRPr lang="en-IN" sz="1400" dirty="0"/>
                    </a:p>
                  </a:txBody>
                  <a:tcPr/>
                </a:tc>
                <a:extLst>
                  <a:ext uri="{0D108BD9-81ED-4DB2-BD59-A6C34878D82A}">
                    <a16:rowId xmlns:a16="http://schemas.microsoft.com/office/drawing/2014/main" val="26795969"/>
                  </a:ext>
                </a:extLst>
              </a:tr>
              <a:tr h="246334">
                <a:tc>
                  <a:txBody>
                    <a:bodyPr/>
                    <a:lstStyle/>
                    <a:p>
                      <a:endParaRPr lang="en-IN" sz="1400" dirty="0"/>
                    </a:p>
                  </a:txBody>
                  <a:tcPr/>
                </a:tc>
                <a:tc gridSpan="2" v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IN" sz="1800" b="1" dirty="0"/>
                    </a:p>
                  </a:txBody>
                  <a:tcPr/>
                </a:tc>
                <a:tc hMerge="1" vMerge="1">
                  <a:txBody>
                    <a:bodyPr/>
                    <a:lstStyle/>
                    <a:p>
                      <a:endParaRPr lang="en-IN" sz="1400" dirty="0"/>
                    </a:p>
                  </a:txBody>
                  <a:tcPr/>
                </a:tc>
                <a:extLst>
                  <a:ext uri="{0D108BD9-81ED-4DB2-BD59-A6C34878D82A}">
                    <a16:rowId xmlns:a16="http://schemas.microsoft.com/office/drawing/2014/main" val="2826109824"/>
                  </a:ext>
                </a:extLst>
              </a:tr>
            </a:tbl>
          </a:graphicData>
        </a:graphic>
      </p:graphicFrame>
    </p:spTree>
    <p:extLst>
      <p:ext uri="{BB962C8B-B14F-4D97-AF65-F5344CB8AC3E}">
        <p14:creationId xmlns:p14="http://schemas.microsoft.com/office/powerpoint/2010/main" val="13079975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1" y="116633"/>
            <a:ext cx="8892479" cy="1049235"/>
          </a:xfrm>
        </p:spPr>
        <p:txBody>
          <a:bodyPr>
            <a:normAutofit/>
          </a:bodyPr>
          <a:lstStyle/>
          <a:p>
            <a:pPr lvl="0" algn="ctr"/>
            <a:r>
              <a:rPr lang="en-IN" dirty="0"/>
              <a:t>Methodology</a:t>
            </a:r>
          </a:p>
        </p:txBody>
      </p:sp>
      <p:sp>
        <p:nvSpPr>
          <p:cNvPr id="6" name="Content Placeholder 5">
            <a:extLst>
              <a:ext uri="{FF2B5EF4-FFF2-40B4-BE49-F238E27FC236}">
                <a16:creationId xmlns:a16="http://schemas.microsoft.com/office/drawing/2014/main" id="{7AB53111-6BD0-4036-9CA2-8D773FA2F754}"/>
              </a:ext>
            </a:extLst>
          </p:cNvPr>
          <p:cNvSpPr>
            <a:spLocks noGrp="1"/>
          </p:cNvSpPr>
          <p:nvPr>
            <p:ph idx="1"/>
          </p:nvPr>
        </p:nvSpPr>
        <p:spPr>
          <a:xfrm>
            <a:off x="1524000" y="1152128"/>
            <a:ext cx="9144000" cy="5705872"/>
          </a:xfrm>
        </p:spPr>
        <p:txBody>
          <a:bodyPr>
            <a:normAutofit fontScale="85000" lnSpcReduction="20000"/>
          </a:bodyPr>
          <a:lstStyle/>
          <a:p>
            <a:pPr marL="0" indent="0">
              <a:buNone/>
            </a:pPr>
            <a:r>
              <a:rPr lang="en-US" sz="2400" dirty="0"/>
              <a:t>An IoT based motor drive of clockwise and counter clockwise will provide the required motion for the arm movement to maintain an automatic air flow with a controlled pressure rate</a:t>
            </a:r>
            <a:r>
              <a:rPr lang="en-US" sz="3600" dirty="0"/>
              <a:t>.</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sz="3000" dirty="0"/>
              <a:t>The working process of this proposed automatic ventilation machine. </a:t>
            </a:r>
          </a:p>
          <a:p>
            <a:pPr marL="0" indent="0">
              <a:buNone/>
            </a:pPr>
            <a:r>
              <a:rPr lang="en-US" sz="3600" dirty="0"/>
              <a:t> </a:t>
            </a:r>
            <a:endParaRPr lang="en-IN" dirty="0"/>
          </a:p>
        </p:txBody>
      </p:sp>
      <p:pic>
        <p:nvPicPr>
          <p:cNvPr id="7" name="Picture 6">
            <a:extLst>
              <a:ext uri="{FF2B5EF4-FFF2-40B4-BE49-F238E27FC236}">
                <a16:creationId xmlns:a16="http://schemas.microsoft.com/office/drawing/2014/main" id="{551F0368-754F-43EB-9773-B120186583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61928" y="1988840"/>
            <a:ext cx="5616624" cy="3282166"/>
          </a:xfrm>
          <a:prstGeom prst="rect">
            <a:avLst/>
          </a:prstGeom>
        </p:spPr>
      </p:pic>
    </p:spTree>
    <p:extLst>
      <p:ext uri="{BB962C8B-B14F-4D97-AF65-F5344CB8AC3E}">
        <p14:creationId xmlns:p14="http://schemas.microsoft.com/office/powerpoint/2010/main" val="33190727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a:extLst>
              <a:ext uri="{FF2B5EF4-FFF2-40B4-BE49-F238E27FC236}">
                <a16:creationId xmlns:a16="http://schemas.microsoft.com/office/drawing/2014/main" id="{C98651C3-EE55-4AE6-9438-B6441AF3A5AE}"/>
              </a:ext>
            </a:extLst>
          </p:cNvPr>
          <p:cNvSpPr>
            <a:spLocks noChangeArrowheads="1"/>
          </p:cNvSpPr>
          <p:nvPr/>
        </p:nvSpPr>
        <p:spPr bwMode="auto">
          <a:xfrm>
            <a:off x="1524001"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dirty="0"/>
          </a:p>
        </p:txBody>
      </p:sp>
      <p:pic>
        <p:nvPicPr>
          <p:cNvPr id="1025" name="Picture 1">
            <a:extLst>
              <a:ext uri="{FF2B5EF4-FFF2-40B4-BE49-F238E27FC236}">
                <a16:creationId xmlns:a16="http://schemas.microsoft.com/office/drawing/2014/main" id="{8E301567-F431-4947-9234-4304EECC0DA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8424" y="772176"/>
            <a:ext cx="9144000" cy="5995446"/>
          </a:xfrm>
          <a:prstGeom prst="rect">
            <a:avLst/>
          </a:prstGeom>
          <a:noFill/>
          <a:extLst>
            <a:ext uri="{909E8E84-426E-40DD-AFC4-6F175D3DCCD1}">
              <a14:hiddenFill xmlns:a14="http://schemas.microsoft.com/office/drawing/2010/main">
                <a:solidFill>
                  <a:srgbClr val="FFFFFF"/>
                </a:solidFill>
              </a14:hiddenFill>
            </a:ext>
          </a:extLst>
        </p:spPr>
      </p:pic>
      <p:sp>
        <p:nvSpPr>
          <p:cNvPr id="8" name="Title 7">
            <a:extLst>
              <a:ext uri="{FF2B5EF4-FFF2-40B4-BE49-F238E27FC236}">
                <a16:creationId xmlns:a16="http://schemas.microsoft.com/office/drawing/2014/main" id="{65D77FAB-B2AA-47B7-974E-409E17FB599F}"/>
              </a:ext>
            </a:extLst>
          </p:cNvPr>
          <p:cNvSpPr>
            <a:spLocks noGrp="1"/>
          </p:cNvSpPr>
          <p:nvPr>
            <p:ph type="title"/>
          </p:nvPr>
        </p:nvSpPr>
        <p:spPr>
          <a:xfrm>
            <a:off x="2279576" y="90378"/>
            <a:ext cx="7920880" cy="1178383"/>
          </a:xfrm>
        </p:spPr>
        <p:txBody>
          <a:bodyPr/>
          <a:lstStyle/>
          <a:p>
            <a:r>
              <a:rPr lang="en-US" dirty="0"/>
              <a:t>CIRCUIT DIAGRAM</a:t>
            </a:r>
            <a:endParaRPr lang="en-IN" dirty="0"/>
          </a:p>
        </p:txBody>
      </p:sp>
    </p:spTree>
    <p:extLst>
      <p:ext uri="{BB962C8B-B14F-4D97-AF65-F5344CB8AC3E}">
        <p14:creationId xmlns:p14="http://schemas.microsoft.com/office/powerpoint/2010/main" val="29505647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E6EAC-5C99-4A8F-8590-A3E5787B81C6}"/>
              </a:ext>
            </a:extLst>
          </p:cNvPr>
          <p:cNvSpPr>
            <a:spLocks noGrp="1"/>
          </p:cNvSpPr>
          <p:nvPr>
            <p:ph type="title"/>
          </p:nvPr>
        </p:nvSpPr>
        <p:spPr>
          <a:xfrm>
            <a:off x="623392" y="0"/>
            <a:ext cx="9404723" cy="908720"/>
          </a:xfrm>
        </p:spPr>
        <p:txBody>
          <a:bodyPr/>
          <a:lstStyle/>
          <a:p>
            <a:r>
              <a:rPr lang="en-US" dirty="0"/>
              <a:t>PROJECT DESIGN</a:t>
            </a:r>
            <a:endParaRPr lang="en-IN" dirty="0"/>
          </a:p>
        </p:txBody>
      </p:sp>
      <p:pic>
        <p:nvPicPr>
          <p:cNvPr id="4" name="Picture 3">
            <a:extLst>
              <a:ext uri="{FF2B5EF4-FFF2-40B4-BE49-F238E27FC236}">
                <a16:creationId xmlns:a16="http://schemas.microsoft.com/office/drawing/2014/main" id="{2C025D00-A77C-4569-8052-79763028D6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946" y="2132856"/>
            <a:ext cx="5112568" cy="2592287"/>
          </a:xfrm>
          <a:prstGeom prst="rect">
            <a:avLst/>
          </a:prstGeom>
        </p:spPr>
      </p:pic>
      <p:pic>
        <p:nvPicPr>
          <p:cNvPr id="6" name="Picture 5">
            <a:extLst>
              <a:ext uri="{FF2B5EF4-FFF2-40B4-BE49-F238E27FC236}">
                <a16:creationId xmlns:a16="http://schemas.microsoft.com/office/drawing/2014/main" id="{4808CB41-732C-4351-A855-C50A6F4026F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93622" y="1124744"/>
            <a:ext cx="7098378" cy="4824536"/>
          </a:xfrm>
          <a:prstGeom prst="rect">
            <a:avLst/>
          </a:prstGeom>
        </p:spPr>
      </p:pic>
    </p:spTree>
    <p:extLst>
      <p:ext uri="{BB962C8B-B14F-4D97-AF65-F5344CB8AC3E}">
        <p14:creationId xmlns:p14="http://schemas.microsoft.com/office/powerpoint/2010/main" val="13354367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8F7E82-B355-4422-ACEF-004EF471BC1E}"/>
              </a:ext>
            </a:extLst>
          </p:cNvPr>
          <p:cNvSpPr>
            <a:spLocks noGrp="1"/>
          </p:cNvSpPr>
          <p:nvPr>
            <p:ph type="title"/>
          </p:nvPr>
        </p:nvSpPr>
        <p:spPr>
          <a:xfrm>
            <a:off x="2922143" y="260649"/>
            <a:ext cx="6347715" cy="860401"/>
          </a:xfrm>
        </p:spPr>
        <p:txBody>
          <a:bodyPr>
            <a:normAutofit/>
          </a:bodyPr>
          <a:lstStyle/>
          <a:p>
            <a:r>
              <a:rPr lang="en-IN" dirty="0"/>
              <a:t>Design Considerations</a:t>
            </a:r>
          </a:p>
        </p:txBody>
      </p:sp>
      <p:sp>
        <p:nvSpPr>
          <p:cNvPr id="3" name="Text Placeholder 2">
            <a:extLst>
              <a:ext uri="{FF2B5EF4-FFF2-40B4-BE49-F238E27FC236}">
                <a16:creationId xmlns:a16="http://schemas.microsoft.com/office/drawing/2014/main" id="{EC0DF7C6-35E0-40F8-9F30-2E6D63E0D99B}"/>
              </a:ext>
            </a:extLst>
          </p:cNvPr>
          <p:cNvSpPr>
            <a:spLocks noGrp="1"/>
          </p:cNvSpPr>
          <p:nvPr>
            <p:ph type="body" idx="1"/>
          </p:nvPr>
        </p:nvSpPr>
        <p:spPr>
          <a:xfrm>
            <a:off x="2133598" y="1556792"/>
            <a:ext cx="8354890" cy="5301208"/>
          </a:xfrm>
        </p:spPr>
        <p:txBody>
          <a:bodyPr>
            <a:normAutofit/>
          </a:bodyPr>
          <a:lstStyle/>
          <a:p>
            <a:r>
              <a:rPr lang="en-US" sz="1800" b="1" dirty="0">
                <a:solidFill>
                  <a:schemeClr val="tx1"/>
                </a:solidFill>
              </a:rPr>
              <a:t>Mechanical Ventilator uses only for pneumonia cases where this type of continuous ventilation machine able to generate a plate pressure (Plat) for lung</a:t>
            </a:r>
          </a:p>
          <a:p>
            <a:r>
              <a:rPr lang="en-US" sz="1800" b="1" dirty="0">
                <a:solidFill>
                  <a:schemeClr val="tx1"/>
                </a:solidFill>
              </a:rPr>
              <a:t>Among other features, the machine should have invasive and non-invasive feature, and supports 500 mL tidal volume, with a continuous working capability. Based on calculation, 12 Respiratory rate (RR)/min can provide required amount of tidal volume to the pneumonia patient. Pressure, Volume and Flow control curve.</a:t>
            </a:r>
            <a:endParaRPr lang="en-IN" sz="1800" b="1" dirty="0">
              <a:solidFill>
                <a:schemeClr val="tx1"/>
              </a:solidFill>
            </a:endParaRPr>
          </a:p>
        </p:txBody>
      </p:sp>
    </p:spTree>
    <p:extLst>
      <p:ext uri="{BB962C8B-B14F-4D97-AF65-F5344CB8AC3E}">
        <p14:creationId xmlns:p14="http://schemas.microsoft.com/office/powerpoint/2010/main" val="109633676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Ion</Template>
  <TotalTime>1706</TotalTime>
  <Words>1822</Words>
  <Application>Microsoft Office PowerPoint</Application>
  <PresentationFormat>Widescreen</PresentationFormat>
  <Paragraphs>189</Paragraphs>
  <Slides>23</Slides>
  <Notes>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23</vt:i4>
      </vt:variant>
    </vt:vector>
  </HeadingPairs>
  <TitlesOfParts>
    <vt:vector size="36" baseType="lpstr">
      <vt:lpstr>Aharoni</vt:lpstr>
      <vt:lpstr>Arial</vt:lpstr>
      <vt:lpstr>Arial</vt:lpstr>
      <vt:lpstr>Calibri</vt:lpstr>
      <vt:lpstr>Century Gothic</vt:lpstr>
      <vt:lpstr>Cooper Std Black</vt:lpstr>
      <vt:lpstr>Helvetica Neue</vt:lpstr>
      <vt:lpstr>Montserrat</vt:lpstr>
      <vt:lpstr>Symbol</vt:lpstr>
      <vt:lpstr>Times New Roman</vt:lpstr>
      <vt:lpstr>Wingdings</vt:lpstr>
      <vt:lpstr>Wingdings 3</vt:lpstr>
      <vt:lpstr>Ion</vt:lpstr>
      <vt:lpstr>PowerPoint Presentation</vt:lpstr>
      <vt:lpstr>ACKNOWLEDGEMENT</vt:lpstr>
      <vt:lpstr>INTRODUCTION</vt:lpstr>
      <vt:lpstr>Software and Hardware requirements</vt:lpstr>
      <vt:lpstr>PowerPoint Presentation</vt:lpstr>
      <vt:lpstr>Methodology</vt:lpstr>
      <vt:lpstr>CIRCUIT DIAGRAM</vt:lpstr>
      <vt:lpstr>PROJECT DESIGN</vt:lpstr>
      <vt:lpstr>Design Considerations</vt:lpstr>
      <vt:lpstr>IMPORTANT HARDWARE AND SOFTWARE COMPONENTS REQUIRED</vt:lpstr>
      <vt:lpstr>Pressure Sensor </vt:lpstr>
      <vt:lpstr>Arduino UNO</vt:lpstr>
      <vt:lpstr>Motor Controller L298</vt:lpstr>
      <vt:lpstr>PowerPoint Presentation</vt:lpstr>
      <vt:lpstr>ARDUINO IDE</vt:lpstr>
      <vt:lpstr>CODE FOR THE PROJECT(NOT COMPLETE)</vt:lpstr>
      <vt:lpstr>PowerPoint Presentation</vt:lpstr>
      <vt:lpstr>Applications &amp; USES</vt:lpstr>
      <vt:lpstr>DISADVANTAGES</vt:lpstr>
      <vt:lpstr>Further Enhancements/Recommendations </vt:lpstr>
      <vt:lpstr>DIFFRENCES OF OUR PROJECT FROM OTHER PRESENT:</vt:lpstr>
      <vt:lpstr>CONCLUSION</vt:lpstr>
      <vt:lpstr>REFRENCES:</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vaibhav hayaran</dc:creator>
  <cp:lastModifiedBy>ANIMESH KUMAR</cp:lastModifiedBy>
  <cp:revision>77</cp:revision>
  <dcterms:created xsi:type="dcterms:W3CDTF">2020-04-14T07:29:55Z</dcterms:created>
  <dcterms:modified xsi:type="dcterms:W3CDTF">2021-06-20T19:34:46Z</dcterms:modified>
</cp:coreProperties>
</file>