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_rels/slide3.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a:t>
            </a:r>
            <a:r>
              <a:rPr b="0" lang="en-IN" sz="4400" spc="-1" strike="noStrike">
                <a:latin typeface="Arial"/>
              </a:rPr>
              <a:t>k 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42960" y="1357200"/>
            <a:ext cx="7769520" cy="2229120"/>
          </a:xfrm>
          <a:prstGeom prst="rect">
            <a:avLst/>
          </a:prstGeom>
          <a:noFill/>
          <a:ln w="9360">
            <a:noFill/>
          </a:ln>
        </p:spPr>
        <p:style>
          <a:lnRef idx="0"/>
          <a:fillRef idx="0"/>
          <a:effectRef idx="0"/>
          <a:fontRef idx="minor"/>
        </p:style>
        <p:txBody>
          <a:bodyPr lIns="90000" rIns="90000" tIns="45000" bIns="45000" anchor="ctr">
            <a:noAutofit/>
          </a:bodyPr>
          <a:p>
            <a:pPr algn="ctr">
              <a:lnSpc>
                <a:spcPct val="100000"/>
              </a:lnSpc>
            </a:pPr>
            <a:r>
              <a:rPr b="1" lang="en-IN" sz="3600" spc="-1" strike="noStrike" u="sng">
                <a:solidFill>
                  <a:srgbClr val="000000"/>
                </a:solidFill>
                <a:uFillTx/>
                <a:latin typeface="Arial"/>
                <a:ea typeface="DejaVu Sans"/>
              </a:rPr>
              <a:t>Project Title </a:t>
            </a:r>
            <a:endParaRPr b="0" lang="en-IN" sz="3600" spc="-1" strike="noStrike">
              <a:latin typeface="Arial"/>
            </a:endParaRPr>
          </a:p>
        </p:txBody>
      </p:sp>
      <p:sp>
        <p:nvSpPr>
          <p:cNvPr id="77" name="CustomShape 2"/>
          <p:cNvSpPr/>
          <p:nvPr/>
        </p:nvSpPr>
        <p:spPr>
          <a:xfrm>
            <a:off x="1331640" y="3285000"/>
            <a:ext cx="6397920" cy="1749600"/>
          </a:xfrm>
          <a:prstGeom prst="rect">
            <a:avLst/>
          </a:prstGeom>
          <a:noFill/>
          <a:ln w="9360">
            <a:noFill/>
          </a:ln>
        </p:spPr>
        <p:style>
          <a:lnRef idx="0"/>
          <a:fillRef idx="0"/>
          <a:effectRef idx="0"/>
          <a:fontRef idx="minor"/>
        </p:style>
      </p:sp>
      <p:sp>
        <p:nvSpPr>
          <p:cNvPr id="78" name="CustomShape 3"/>
          <p:cNvSpPr/>
          <p:nvPr/>
        </p:nvSpPr>
        <p:spPr>
          <a:xfrm>
            <a:off x="360000" y="2880000"/>
            <a:ext cx="8423280" cy="2519280"/>
          </a:xfrm>
          <a:prstGeom prst="rect">
            <a:avLst/>
          </a:prstGeom>
          <a:noFill/>
          <a:ln w="9360">
            <a:noFill/>
          </a:ln>
        </p:spPr>
        <p:style>
          <a:lnRef idx="0"/>
          <a:fillRef idx="0"/>
          <a:effectRef idx="0"/>
          <a:fontRef idx="minor"/>
        </p:style>
        <p:txBody>
          <a:bodyPr lIns="90000" rIns="90000" tIns="45000" bIns="45000" anchor="ctr">
            <a:noAutofit/>
          </a:bodyPr>
          <a:p>
            <a:pPr algn="ctr">
              <a:lnSpc>
                <a:spcPct val="100000"/>
              </a:lnSpc>
            </a:pPr>
            <a:r>
              <a:rPr b="0" lang="en-IN" sz="1300" spc="-1" strike="noStrike">
                <a:solidFill>
                  <a:srgbClr val="000000"/>
                </a:solidFill>
                <a:latin typeface="Arial"/>
                <a:ea typeface="DejaVu Sans"/>
              </a:rPr>
              <a:t> </a:t>
            </a:r>
            <a:r>
              <a:rPr b="0" lang="en-IN" sz="2200" spc="-1" strike="noStrike">
                <a:solidFill>
                  <a:srgbClr val="000000"/>
                </a:solidFill>
                <a:latin typeface="Arial"/>
                <a:ea typeface="DejaVu Sans"/>
              </a:rPr>
              <a:t>NAME1:AYUSHI AGARWAL  SRN NO1:PES2201800053</a:t>
            </a:r>
            <a:endParaRPr b="0" lang="en-IN" sz="2200" spc="-1" strike="noStrike">
              <a:latin typeface="Arial"/>
            </a:endParaRPr>
          </a:p>
          <a:p>
            <a:pPr algn="ctr">
              <a:lnSpc>
                <a:spcPct val="100000"/>
              </a:lnSpc>
            </a:pPr>
            <a:r>
              <a:rPr b="0" lang="en-IN" sz="2200" spc="-1" strike="noStrike">
                <a:solidFill>
                  <a:srgbClr val="000000"/>
                </a:solidFill>
                <a:latin typeface="Arial"/>
                <a:ea typeface="DejaVu Sans"/>
              </a:rPr>
              <a:t>NAME2:RITHIKA SHETTY     SRN NO2:PES2201800459</a:t>
            </a:r>
            <a:endParaRPr b="0" lang="en-IN" sz="2200" spc="-1" strike="noStrike">
              <a:latin typeface="Arial"/>
            </a:endParaRPr>
          </a:p>
        </p:txBody>
      </p:sp>
      <p:sp>
        <p:nvSpPr>
          <p:cNvPr id="79" name="CustomShape 4"/>
          <p:cNvSpPr/>
          <p:nvPr/>
        </p:nvSpPr>
        <p:spPr>
          <a:xfrm>
            <a:off x="534960" y="6194520"/>
            <a:ext cx="1390680" cy="427320"/>
          </a:xfrm>
          <a:prstGeom prst="rect">
            <a:avLst/>
          </a:prstGeom>
          <a:noFill/>
          <a:ln w="9360">
            <a:noFill/>
          </a:ln>
        </p:spPr>
        <p:style>
          <a:lnRef idx="0"/>
          <a:fillRef idx="0"/>
          <a:effectRef idx="0"/>
          <a:fontRef idx="minor"/>
        </p:style>
        <p:txBody>
          <a:bodyPr lIns="90000" rIns="90000" tIns="45000" bIns="45000">
            <a:noAutofit/>
          </a:bodyPr>
          <a:p>
            <a:pPr>
              <a:lnSpc>
                <a:spcPct val="100000"/>
              </a:lnSpc>
            </a:pPr>
            <a:fld id="{508DD1EB-C193-453F-A31C-E3214F40EFC4}" type="datetime1">
              <a:rPr b="0" lang="en-IN" sz="1800" spc="-1" strike="noStrike">
                <a:solidFill>
                  <a:srgbClr val="000000"/>
                </a:solidFill>
                <a:latin typeface="Arial"/>
                <a:ea typeface="DejaVu Sans"/>
              </a:rPr>
              <a:t>26/11/2019</a:t>
            </a:fld>
            <a:endParaRPr b="0" lang="en-IN" sz="1800" spc="-1" strike="noStrike">
              <a:latin typeface="Arial"/>
            </a:endParaRPr>
          </a:p>
        </p:txBody>
      </p:sp>
      <p:sp>
        <p:nvSpPr>
          <p:cNvPr id="80" name="CustomShape 5"/>
          <p:cNvSpPr/>
          <p:nvPr/>
        </p:nvSpPr>
        <p:spPr>
          <a:xfrm>
            <a:off x="7931160" y="6191280"/>
            <a:ext cx="1219320" cy="427320"/>
          </a:xfrm>
          <a:prstGeom prst="rect">
            <a:avLst/>
          </a:prstGeom>
          <a:noFill/>
          <a:ln w="9360">
            <a:noFill/>
          </a:ln>
        </p:spPr>
        <p:style>
          <a:lnRef idx="0"/>
          <a:fillRef idx="0"/>
          <a:effectRef idx="0"/>
          <a:fontRef idx="minor"/>
        </p:style>
      </p:sp>
      <p:sp>
        <p:nvSpPr>
          <p:cNvPr id="81" name="CustomShape 6"/>
          <p:cNvSpPr/>
          <p:nvPr/>
        </p:nvSpPr>
        <p:spPr>
          <a:xfrm>
            <a:off x="7848720" y="6172200"/>
            <a:ext cx="836640" cy="363600"/>
          </a:xfrm>
          <a:prstGeom prst="rect">
            <a:avLst/>
          </a:prstGeom>
          <a:noFill/>
          <a:ln w="9360">
            <a:noFill/>
          </a:ln>
        </p:spPr>
        <p:style>
          <a:lnRef idx="0"/>
          <a:fillRef idx="0"/>
          <a:effectRef idx="0"/>
          <a:fontRef idx="minor"/>
        </p:style>
        <p:txBody>
          <a:bodyPr lIns="90000" rIns="90000" tIns="45000" bIns="45000">
            <a:noAutofit/>
          </a:bodyPr>
          <a:p>
            <a:pPr>
              <a:lnSpc>
                <a:spcPct val="100000"/>
              </a:lnSpc>
            </a:pPr>
            <a:fld id="{32717C67-B2A0-4E4E-A9B7-340E6C71D15B}" type="slidenum">
              <a:rPr b="0" lang="en-IN" sz="1800" spc="-1" strike="noStrike">
                <a:solidFill>
                  <a:srgbClr val="000000"/>
                </a:solidFill>
                <a:latin typeface="Calibri"/>
                <a:ea typeface="DejaVu Sans"/>
              </a:rPr>
              <a:t>1</a:t>
            </a:fld>
            <a:endParaRPr b="0" lang="en-IN" sz="1800" spc="-1" strike="noStrike">
              <a:latin typeface="Arial"/>
            </a:endParaRPr>
          </a:p>
        </p:txBody>
      </p:sp>
      <p:pic>
        <p:nvPicPr>
          <p:cNvPr id="82" name="Picture 8" descr=""/>
          <p:cNvPicPr/>
          <p:nvPr/>
        </p:nvPicPr>
        <p:blipFill>
          <a:blip r:embed="rId1"/>
          <a:stretch/>
        </p:blipFill>
        <p:spPr>
          <a:xfrm>
            <a:off x="8072640" y="0"/>
            <a:ext cx="1069920" cy="10699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11640" y="836640"/>
            <a:ext cx="8008920" cy="5255640"/>
          </a:xfrm>
          <a:prstGeom prst="rect">
            <a:avLst/>
          </a:prstGeom>
          <a:noFill/>
          <a:ln w="9360">
            <a:noFill/>
          </a:ln>
        </p:spPr>
        <p:style>
          <a:lnRef idx="0"/>
          <a:fillRef idx="0"/>
          <a:effectRef idx="0"/>
          <a:fontRef idx="minor"/>
        </p:style>
        <p:txBody>
          <a:bodyPr lIns="90000" rIns="90000" tIns="45000" bIns="45000">
            <a:noAutofit/>
          </a:bodyPr>
          <a:p>
            <a:pPr>
              <a:lnSpc>
                <a:spcPct val="100000"/>
              </a:lnSpc>
            </a:pPr>
            <a:r>
              <a:rPr b="1" lang="en-IN" sz="2400" spc="-1" strike="noStrike" u="sng">
                <a:solidFill>
                  <a:srgbClr val="000000"/>
                </a:solidFill>
                <a:uFillTx/>
                <a:latin typeface="Arial"/>
                <a:ea typeface="DejaVu Sans"/>
              </a:rPr>
              <a:t>Problem definition</a:t>
            </a:r>
            <a:br/>
            <a:r>
              <a:rPr b="0" lang="en-IN" sz="2400" spc="-1" strike="noStrike">
                <a:solidFill>
                  <a:srgbClr val="000000"/>
                </a:solidFill>
                <a:latin typeface="Arial"/>
                <a:ea typeface="DejaVu Sans"/>
              </a:rPr>
              <a:t>Application to conduct an online survey of(Q’s and A’s).</a:t>
            </a:r>
            <a:endParaRPr b="0" lang="en-IN" sz="2400" spc="-1" strike="noStrike">
              <a:latin typeface="Arial"/>
            </a:endParaRPr>
          </a:p>
          <a:p>
            <a:pPr>
              <a:lnSpc>
                <a:spcPct val="100000"/>
              </a:lnSpc>
            </a:pPr>
            <a:r>
              <a:rPr b="0" lang="en-IN" sz="2400" spc="-1" strike="noStrike">
                <a:solidFill>
                  <a:srgbClr val="000000"/>
                </a:solidFill>
                <a:latin typeface="Arial"/>
                <a:ea typeface="DejaVu Sans"/>
              </a:rPr>
              <a:t>To generate the result of the survey by comparing the given answers with the user’s answers.</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r>
              <a:rPr b="1" lang="en-IN" sz="2400" spc="-1" strike="noStrike" u="sng">
                <a:solidFill>
                  <a:srgbClr val="000000"/>
                </a:solidFill>
                <a:uFillTx/>
                <a:latin typeface="Arial"/>
                <a:ea typeface="DejaVu Sans"/>
              </a:rPr>
              <a:t>Approach to problem solving</a:t>
            </a:r>
            <a:endParaRPr b="0" lang="en-IN" sz="2400" spc="-1" strike="noStrike">
              <a:latin typeface="Arial"/>
            </a:endParaRPr>
          </a:p>
          <a:p>
            <a:pPr>
              <a:lnSpc>
                <a:spcPct val="100000"/>
              </a:lnSpc>
            </a:pPr>
            <a:r>
              <a:rPr b="0" lang="en-IN" sz="2400" spc="-1" strike="noStrike">
                <a:solidFill>
                  <a:srgbClr val="000000"/>
                </a:solidFill>
                <a:latin typeface="Arial"/>
                <a:ea typeface="DejaVu Sans"/>
              </a:rPr>
              <a:t>Data structure used : </a:t>
            </a:r>
            <a:r>
              <a:rPr b="1" lang="en-IN" sz="2400" spc="-1" strike="noStrike">
                <a:solidFill>
                  <a:srgbClr val="000000"/>
                </a:solidFill>
                <a:latin typeface="Arial"/>
                <a:ea typeface="DejaVu Sans"/>
              </a:rPr>
              <a:t>STACK</a:t>
            </a:r>
            <a:endParaRPr b="0" lang="en-IN" sz="2400" spc="-1" strike="noStrike">
              <a:latin typeface="Arial"/>
            </a:endParaRPr>
          </a:p>
          <a:p>
            <a:pPr>
              <a:lnSpc>
                <a:spcPct val="100000"/>
              </a:lnSpc>
            </a:pPr>
            <a:r>
              <a:rPr b="0" lang="en-IN" sz="2400" spc="-1" strike="noStrike">
                <a:solidFill>
                  <a:srgbClr val="000000"/>
                </a:solidFill>
                <a:latin typeface="Arial"/>
                <a:ea typeface="DejaVu Sans"/>
              </a:rPr>
              <a:t>Here we store the user’s answers and correct answers in the stack and compare the values by popping out the elements one by one and keep the count of total correct answers which is the desired result until both the stacks are empty.</a:t>
            </a:r>
            <a:endParaRPr b="0" lang="en-IN" sz="2400" spc="-1" strike="noStrike">
              <a:latin typeface="Arial"/>
            </a:endParaRPr>
          </a:p>
          <a:p>
            <a:pPr>
              <a:lnSpc>
                <a:spcPct val="100000"/>
              </a:lnSpc>
            </a:pPr>
            <a:r>
              <a:rPr b="0" lang="en-IN" sz="2400" spc="-1" strike="noStrike">
                <a:solidFill>
                  <a:srgbClr val="000000"/>
                </a:solidFill>
                <a:latin typeface="Arial"/>
                <a:ea typeface="DejaVu Sans"/>
              </a:rPr>
              <a:t>Number of functions used: 7</a:t>
            </a:r>
            <a:endParaRPr b="0" lang="en-IN" sz="2400" spc="-1" strike="noStrike">
              <a:latin typeface="Arial"/>
            </a:endParaRPr>
          </a:p>
        </p:txBody>
      </p:sp>
      <p:sp>
        <p:nvSpPr>
          <p:cNvPr id="84" name="CustomShape 2"/>
          <p:cNvSpPr/>
          <p:nvPr/>
        </p:nvSpPr>
        <p:spPr>
          <a:xfrm>
            <a:off x="534960" y="6194520"/>
            <a:ext cx="1390680" cy="427320"/>
          </a:xfrm>
          <a:prstGeom prst="rect">
            <a:avLst/>
          </a:prstGeom>
          <a:noFill/>
          <a:ln w="9360">
            <a:noFill/>
          </a:ln>
        </p:spPr>
        <p:style>
          <a:lnRef idx="0"/>
          <a:fillRef idx="0"/>
          <a:effectRef idx="0"/>
          <a:fontRef idx="minor"/>
        </p:style>
        <p:txBody>
          <a:bodyPr lIns="90000" rIns="90000" tIns="45000" bIns="45000">
            <a:noAutofit/>
          </a:bodyPr>
          <a:p>
            <a:pPr>
              <a:lnSpc>
                <a:spcPct val="100000"/>
              </a:lnSpc>
            </a:pPr>
            <a:fld id="{5C638B43-ACC2-4605-9D3D-09DC1824FCC1}" type="datetime1">
              <a:rPr b="0" lang="en-IN" sz="1800" spc="-1" strike="noStrike">
                <a:solidFill>
                  <a:srgbClr val="000000"/>
                </a:solidFill>
                <a:latin typeface="Arial"/>
                <a:ea typeface="DejaVu Sans"/>
              </a:rPr>
              <a:t>26/11/2019</a:t>
            </a:fld>
            <a:endParaRPr b="0" lang="en-IN" sz="1800" spc="-1" strike="noStrike">
              <a:latin typeface="Arial"/>
            </a:endParaRPr>
          </a:p>
        </p:txBody>
      </p:sp>
      <p:sp>
        <p:nvSpPr>
          <p:cNvPr id="85" name="CustomShape 3"/>
          <p:cNvSpPr/>
          <p:nvPr/>
        </p:nvSpPr>
        <p:spPr>
          <a:xfrm>
            <a:off x="155520" y="-144360"/>
            <a:ext cx="303480" cy="303480"/>
          </a:xfrm>
          <a:prstGeom prst="rect">
            <a:avLst/>
          </a:prstGeom>
          <a:noFill/>
          <a:ln w="9360">
            <a:noFill/>
          </a:ln>
        </p:spPr>
        <p:style>
          <a:lnRef idx="0"/>
          <a:fillRef idx="0"/>
          <a:effectRef idx="0"/>
          <a:fontRef idx="minor"/>
        </p:style>
      </p:sp>
      <p:sp>
        <p:nvSpPr>
          <p:cNvPr id="86" name="CustomShape 4"/>
          <p:cNvSpPr/>
          <p:nvPr/>
        </p:nvSpPr>
        <p:spPr>
          <a:xfrm>
            <a:off x="7848720" y="6172200"/>
            <a:ext cx="836640" cy="363600"/>
          </a:xfrm>
          <a:prstGeom prst="rect">
            <a:avLst/>
          </a:prstGeom>
          <a:noFill/>
          <a:ln w="9360">
            <a:noFill/>
          </a:ln>
        </p:spPr>
        <p:style>
          <a:lnRef idx="0"/>
          <a:fillRef idx="0"/>
          <a:effectRef idx="0"/>
          <a:fontRef idx="minor"/>
        </p:style>
        <p:txBody>
          <a:bodyPr lIns="90000" rIns="90000" tIns="45000" bIns="45000">
            <a:noAutofit/>
          </a:bodyPr>
          <a:p>
            <a:pPr>
              <a:lnSpc>
                <a:spcPct val="100000"/>
              </a:lnSpc>
            </a:pPr>
            <a:fld id="{61E44525-26CF-4D6B-AD9F-3E6A4C038B5F}" type="slidenum">
              <a:rPr b="0" lang="en-IN" sz="1800" spc="-1" strike="noStrike">
                <a:solidFill>
                  <a:srgbClr val="000000"/>
                </a:solidFill>
                <a:latin typeface="Calibri"/>
                <a:ea typeface="DejaVu Sans"/>
              </a:rPr>
              <a:t>1</a:t>
            </a:fld>
            <a:endParaRPr b="0" lang="en-IN" sz="1800" spc="-1" strike="noStrike">
              <a:latin typeface="Arial"/>
            </a:endParaRPr>
          </a:p>
        </p:txBody>
      </p:sp>
      <p:pic>
        <p:nvPicPr>
          <p:cNvPr id="87" name="Picture 6" descr=""/>
          <p:cNvPicPr/>
          <p:nvPr/>
        </p:nvPicPr>
        <p:blipFill>
          <a:blip r:embed="rId1"/>
          <a:stretch/>
        </p:blipFill>
        <p:spPr>
          <a:xfrm>
            <a:off x="8072640" y="0"/>
            <a:ext cx="1069920" cy="106992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 calcmode="lin" valueType="num">
                                      <p:cBhvr additive="repl">
                                        <p:cTn id="7" dur="500" fill="hold"/>
                                        <p:tgtEl>
                                          <p:spTgt spid="83">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11640" y="836640"/>
            <a:ext cx="8008920" cy="5858640"/>
          </a:xfrm>
          <a:prstGeom prst="rect">
            <a:avLst/>
          </a:prstGeom>
          <a:noFill/>
          <a:ln w="9360">
            <a:noFill/>
          </a:ln>
        </p:spPr>
        <p:style>
          <a:lnRef idx="0"/>
          <a:fillRef idx="0"/>
          <a:effectRef idx="0"/>
          <a:fontRef idx="minor"/>
        </p:style>
        <p:txBody>
          <a:bodyPr lIns="90000" rIns="90000" tIns="45000" bIns="45000">
            <a:noAutofit/>
          </a:bodyPr>
          <a:p>
            <a:pPr>
              <a:lnSpc>
                <a:spcPct val="100000"/>
              </a:lnSpc>
            </a:pPr>
            <a:r>
              <a:rPr b="1" lang="en-IN" sz="2400" spc="-1" strike="noStrike" u="sng">
                <a:solidFill>
                  <a:srgbClr val="000000"/>
                </a:solidFill>
                <a:uFillTx/>
                <a:latin typeface="Arial"/>
                <a:ea typeface="DejaVu Sans"/>
              </a:rPr>
              <a:t>Assumptions made (if any)</a:t>
            </a:r>
            <a:br/>
            <a:r>
              <a:rPr b="0" lang="en-IN" sz="2400" spc="-1" strike="noStrike">
                <a:solidFill>
                  <a:srgbClr val="000000"/>
                </a:solidFill>
                <a:latin typeface="Arial"/>
                <a:ea typeface="DejaVu Sans"/>
              </a:rPr>
              <a:t>(1)The elements are pushed into the stack as soon as the </a:t>
            </a: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user enters one among given A,B,C,D option.</a:t>
            </a:r>
            <a:endParaRPr b="0" lang="en-IN" sz="2400" spc="-1" strike="noStrike">
              <a:latin typeface="Arial"/>
            </a:endParaRPr>
          </a:p>
          <a:p>
            <a:pPr>
              <a:lnSpc>
                <a:spcPct val="100000"/>
              </a:lnSpc>
            </a:pPr>
            <a:r>
              <a:rPr b="0" lang="en-IN" sz="2400" spc="-1" strike="noStrike">
                <a:solidFill>
                  <a:srgbClr val="000000"/>
                </a:solidFill>
                <a:latin typeface="Arial"/>
                <a:ea typeface="DejaVu Sans"/>
              </a:rPr>
              <a:t>(2)Reviewing the previous question is not possible.</a:t>
            </a:r>
            <a:endParaRPr b="0" lang="en-IN" sz="2400" spc="-1" strike="noStrike">
              <a:latin typeface="Arial"/>
            </a:endParaRPr>
          </a:p>
          <a:p>
            <a:pPr>
              <a:lnSpc>
                <a:spcPct val="100000"/>
              </a:lnSpc>
            </a:pPr>
            <a:endParaRPr b="0" lang="en-IN" sz="2400" spc="-1" strike="noStrike">
              <a:latin typeface="Arial"/>
            </a:endParaRPr>
          </a:p>
          <a:p>
            <a:pPr>
              <a:lnSpc>
                <a:spcPct val="100000"/>
              </a:lnSpc>
            </a:pPr>
            <a:r>
              <a:rPr b="1" lang="en-IN" sz="2400" spc="-1" strike="noStrike" u="sng">
                <a:solidFill>
                  <a:srgbClr val="000000"/>
                </a:solidFill>
                <a:uFillTx/>
                <a:latin typeface="Arial"/>
                <a:ea typeface="DejaVu Sans"/>
              </a:rPr>
              <a:t>Demonstration</a:t>
            </a:r>
            <a:endParaRPr b="0" lang="en-IN" sz="2400" spc="-1" strike="noStrike">
              <a:latin typeface="Arial"/>
            </a:endParaRPr>
          </a:p>
          <a:p>
            <a:pPr>
              <a:lnSpc>
                <a:spcPct val="100000"/>
              </a:lnSpc>
            </a:pPr>
            <a:endParaRPr b="0" lang="en-IN" sz="2400" spc="-1" strike="noStrike">
              <a:latin typeface="Arial"/>
            </a:endParaRPr>
          </a:p>
          <a:p>
            <a:pPr>
              <a:lnSpc>
                <a:spcPct val="100000"/>
              </a:lnSpc>
            </a:pPr>
            <a:r>
              <a:rPr b="1" lang="en-IN" sz="2400" spc="-1" strike="noStrike" u="sng">
                <a:solidFill>
                  <a:srgbClr val="000000"/>
                </a:solidFill>
                <a:uFillTx/>
                <a:latin typeface="Arial"/>
                <a:ea typeface="DejaVu Sans"/>
              </a:rPr>
              <a:t>Limitations/Constraints (if any) </a:t>
            </a:r>
            <a:endParaRPr b="0" lang="en-IN" sz="2400" spc="-1" strike="noStrike">
              <a:latin typeface="Arial"/>
            </a:endParaRPr>
          </a:p>
          <a:p>
            <a:pPr>
              <a:lnSpc>
                <a:spcPct val="100000"/>
              </a:lnSpc>
            </a:pPr>
            <a:r>
              <a:rPr b="0" lang="en-IN" sz="2400" spc="-1" strike="noStrike">
                <a:solidFill>
                  <a:srgbClr val="000000"/>
                </a:solidFill>
                <a:latin typeface="Arial"/>
                <a:ea typeface="DejaVu Sans"/>
              </a:rPr>
              <a:t>The survey is restricted to only 20 questions and the </a:t>
            </a: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result is generated only after going through all the </a:t>
            </a: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questions. </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000000"/>
                </a:solidFill>
                <a:latin typeface="Arial"/>
                <a:ea typeface="DejaVu Sans"/>
              </a:rPr>
              <a:t>The user cannot quit the survey.</a:t>
            </a:r>
            <a:endParaRPr b="0" lang="en-IN" sz="2400" spc="-1" strike="noStrike">
              <a:latin typeface="Arial"/>
            </a:endParaRPr>
          </a:p>
        </p:txBody>
      </p:sp>
      <p:sp>
        <p:nvSpPr>
          <p:cNvPr id="89" name="CustomShape 2"/>
          <p:cNvSpPr/>
          <p:nvPr/>
        </p:nvSpPr>
        <p:spPr>
          <a:xfrm>
            <a:off x="534960" y="6194520"/>
            <a:ext cx="1390680" cy="427320"/>
          </a:xfrm>
          <a:prstGeom prst="rect">
            <a:avLst/>
          </a:prstGeom>
          <a:noFill/>
          <a:ln w="9360">
            <a:noFill/>
          </a:ln>
        </p:spPr>
        <p:style>
          <a:lnRef idx="0"/>
          <a:fillRef idx="0"/>
          <a:effectRef idx="0"/>
          <a:fontRef idx="minor"/>
        </p:style>
      </p:sp>
      <p:sp>
        <p:nvSpPr>
          <p:cNvPr id="90" name="CustomShape 3"/>
          <p:cNvSpPr/>
          <p:nvPr/>
        </p:nvSpPr>
        <p:spPr>
          <a:xfrm>
            <a:off x="155520" y="-144360"/>
            <a:ext cx="303480" cy="303480"/>
          </a:xfrm>
          <a:prstGeom prst="rect">
            <a:avLst/>
          </a:prstGeom>
          <a:noFill/>
          <a:ln w="9360">
            <a:noFill/>
          </a:ln>
        </p:spPr>
        <p:style>
          <a:lnRef idx="0"/>
          <a:fillRef idx="0"/>
          <a:effectRef idx="0"/>
          <a:fontRef idx="minor"/>
        </p:style>
      </p:sp>
      <p:sp>
        <p:nvSpPr>
          <p:cNvPr id="91" name="CustomShape 4"/>
          <p:cNvSpPr/>
          <p:nvPr/>
        </p:nvSpPr>
        <p:spPr>
          <a:xfrm>
            <a:off x="7848720" y="6172200"/>
            <a:ext cx="836640" cy="363600"/>
          </a:xfrm>
          <a:prstGeom prst="rect">
            <a:avLst/>
          </a:prstGeom>
          <a:noFill/>
          <a:ln w="9360">
            <a:noFill/>
          </a:ln>
        </p:spPr>
        <p:style>
          <a:lnRef idx="0"/>
          <a:fillRef idx="0"/>
          <a:effectRef idx="0"/>
          <a:fontRef idx="minor"/>
        </p:style>
        <p:txBody>
          <a:bodyPr lIns="90000" rIns="90000" tIns="45000" bIns="45000">
            <a:noAutofit/>
          </a:bodyPr>
          <a:p>
            <a:pPr>
              <a:lnSpc>
                <a:spcPct val="100000"/>
              </a:lnSpc>
            </a:pPr>
            <a:fld id="{9CD72526-89E7-4C93-9518-DEC6B5151CF4}" type="slidenum">
              <a:rPr b="0" lang="en-IN" sz="1800" spc="-1" strike="noStrike">
                <a:solidFill>
                  <a:srgbClr val="000000"/>
                </a:solidFill>
                <a:latin typeface="Calibri"/>
                <a:ea typeface="DejaVu Sans"/>
              </a:rPr>
              <a:t>&lt;number&gt;</a:t>
            </a:fld>
            <a:endParaRPr b="0" lang="en-IN" sz="1800" spc="-1" strike="noStrike">
              <a:latin typeface="Arial"/>
            </a:endParaRPr>
          </a:p>
        </p:txBody>
      </p:sp>
      <p:pic>
        <p:nvPicPr>
          <p:cNvPr id="92" name="Picture 6" descr=""/>
          <p:cNvPicPr/>
          <p:nvPr/>
        </p:nvPicPr>
        <p:blipFill>
          <a:blip r:embed="rId1"/>
          <a:stretch/>
        </p:blipFill>
        <p:spPr>
          <a:xfrm>
            <a:off x="8072640" y="0"/>
            <a:ext cx="1069920" cy="106992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2" presetSubtype="4">
                                  <p:stCondLst>
                                    <p:cond delay="0"/>
                                  </p:stCondLst>
                                  <p:childTnLst>
                                    <p:set>
                                      <p:cBhvr>
                                        <p:cTn id="14" dur="1" fill="hold">
                                          <p:stCondLst>
                                            <p:cond delay="0"/>
                                          </p:stCondLst>
                                        </p:cTn>
                                        <p:tgtEl>
                                          <p:spTgt spid="88">
                                            <p:txEl>
                                              <p:pRg st="0" end="0"/>
                                            </p:txEl>
                                          </p:spTgt>
                                        </p:tgtEl>
                                        <p:attrNameLst>
                                          <p:attrName>style.visibility</p:attrName>
                                        </p:attrNameLst>
                                      </p:cBhvr>
                                      <p:to>
                                        <p:strVal val="visible"/>
                                      </p:to>
                                    </p:set>
                                    <p:anim calcmode="lin" valueType="num">
                                      <p:cBhvr additive="repl">
                                        <p:cTn id="15" dur="500" fill="hold"/>
                                        <p:tgtEl>
                                          <p:spTgt spid="88">
                                            <p:txEl>
                                              <p:pRg st="0" end="0"/>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2" presetSubtype="4">
                                  <p:stCondLst>
                                    <p:cond delay="0"/>
                                  </p:stCondLst>
                                  <p:childTnLst>
                                    <p:set>
                                      <p:cBhvr>
                                        <p:cTn id="20" dur="1" fill="hold">
                                          <p:stCondLst>
                                            <p:cond delay="0"/>
                                          </p:stCondLst>
                                        </p:cTn>
                                        <p:tgtEl>
                                          <p:spTgt spid="88">
                                            <p:txEl>
                                              <p:pRg st="2" end="2"/>
                                            </p:txEl>
                                          </p:spTgt>
                                        </p:tgtEl>
                                        <p:attrNameLst>
                                          <p:attrName>style.visibility</p:attrName>
                                        </p:attrNameLst>
                                      </p:cBhvr>
                                      <p:to>
                                        <p:strVal val="visible"/>
                                      </p:to>
                                    </p:set>
                                    <p:anim calcmode="lin" valueType="num">
                                      <p:cBhvr additive="repl">
                                        <p:cTn id="21" dur="500" fill="hold"/>
                                        <p:tgtEl>
                                          <p:spTgt spid="88">
                                            <p:txEl>
                                              <p:pRg st="2" end="2"/>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2" presetSubtype="4">
                                  <p:stCondLst>
                                    <p:cond delay="0"/>
                                  </p:stCondLst>
                                  <p:childTnLst>
                                    <p:set>
                                      <p:cBhvr>
                                        <p:cTn id="26" dur="1" fill="hold">
                                          <p:stCondLst>
                                            <p:cond delay="0"/>
                                          </p:stCondLst>
                                        </p:cTn>
                                        <p:tgtEl>
                                          <p:spTgt spid="88">
                                            <p:txEl>
                                              <p:pRg st="3" end="3"/>
                                            </p:txEl>
                                          </p:spTgt>
                                        </p:tgtEl>
                                        <p:attrNameLst>
                                          <p:attrName>style.visibility</p:attrName>
                                        </p:attrNameLst>
                                      </p:cBhvr>
                                      <p:to>
                                        <p:strVal val="visible"/>
                                      </p:to>
                                    </p:set>
                                    <p:anim calcmode="lin" valueType="num">
                                      <p:cBhvr additive="repl">
                                        <p:cTn id="27" dur="500" fill="hold"/>
                                        <p:tgtEl>
                                          <p:spTgt spid="88">
                                            <p:txEl>
                                              <p:pRg st="3" end="3"/>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2" presetSubtype="4">
                                  <p:stCondLst>
                                    <p:cond delay="0"/>
                                  </p:stCondLst>
                                  <p:childTnLst>
                                    <p:set>
                                      <p:cBhvr>
                                        <p:cTn id="32" dur="1" fill="hold">
                                          <p:stCondLst>
                                            <p:cond delay="0"/>
                                          </p:stCondLst>
                                        </p:cTn>
                                        <p:tgtEl>
                                          <p:spTgt spid="88">
                                            <p:txEl>
                                              <p:pRg st="6" end="6"/>
                                            </p:txEl>
                                          </p:spTgt>
                                        </p:tgtEl>
                                        <p:attrNameLst>
                                          <p:attrName>style.visibility</p:attrName>
                                        </p:attrNameLst>
                                      </p:cBhvr>
                                      <p:to>
                                        <p:strVal val="visible"/>
                                      </p:to>
                                    </p:set>
                                    <p:anim calcmode="lin" valueType="num">
                                      <p:cBhvr additive="repl">
                                        <p:cTn id="33" dur="500" fill="hold"/>
                                        <p:tgtEl>
                                          <p:spTgt spid="88">
                                            <p:txEl>
                                              <p:pRg st="6" end="6"/>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8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11640" y="836640"/>
            <a:ext cx="8008920" cy="5255640"/>
          </a:xfrm>
          <a:prstGeom prst="rect">
            <a:avLst/>
          </a:prstGeom>
          <a:noFill/>
          <a:ln w="9360">
            <a:noFill/>
          </a:ln>
        </p:spPr>
        <p:style>
          <a:lnRef idx="0"/>
          <a:fillRef idx="0"/>
          <a:effectRef idx="0"/>
          <a:fontRef idx="minor"/>
        </p:style>
        <p:txBody>
          <a:bodyPr lIns="90000" rIns="90000" tIns="45000" bIns="45000">
            <a:noAutofit/>
          </a:bodyPr>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r>
              <a:rPr b="1" lang="en-IN" sz="5400" spc="-1" strike="noStrike" u="sng">
                <a:solidFill>
                  <a:srgbClr val="000000"/>
                </a:solidFill>
                <a:uFillTx/>
                <a:latin typeface="Arial"/>
                <a:ea typeface="DejaVu Sans"/>
              </a:rPr>
              <a:t>THANKS</a:t>
            </a:r>
            <a:endParaRPr b="0" lang="en-IN" sz="5400" spc="-1" strike="noStrike">
              <a:latin typeface="Arial"/>
            </a:endParaRPr>
          </a:p>
        </p:txBody>
      </p:sp>
      <p:sp>
        <p:nvSpPr>
          <p:cNvPr id="94" name="CustomShape 2"/>
          <p:cNvSpPr/>
          <p:nvPr/>
        </p:nvSpPr>
        <p:spPr>
          <a:xfrm>
            <a:off x="534960" y="6194520"/>
            <a:ext cx="1390680" cy="427320"/>
          </a:xfrm>
          <a:prstGeom prst="rect">
            <a:avLst/>
          </a:prstGeom>
          <a:noFill/>
          <a:ln w="9360">
            <a:noFill/>
          </a:ln>
        </p:spPr>
        <p:style>
          <a:lnRef idx="0"/>
          <a:fillRef idx="0"/>
          <a:effectRef idx="0"/>
          <a:fontRef idx="minor"/>
        </p:style>
        <p:txBody>
          <a:bodyPr lIns="90000" rIns="90000" tIns="45000" bIns="45000">
            <a:noAutofit/>
          </a:bodyPr>
          <a:p>
            <a:pPr>
              <a:lnSpc>
                <a:spcPct val="100000"/>
              </a:lnSpc>
            </a:pPr>
            <a:fld id="{2EC4766D-4397-441D-868C-FCC17402555D}" type="datetime1">
              <a:rPr b="0" lang="en-IN" sz="1800" spc="-1" strike="noStrike">
                <a:solidFill>
                  <a:srgbClr val="000000"/>
                </a:solidFill>
                <a:latin typeface="Arial"/>
                <a:ea typeface="DejaVu Sans"/>
              </a:rPr>
              <a:t>26/11/2019</a:t>
            </a:fld>
            <a:endParaRPr b="0" lang="en-IN" sz="1800" spc="-1" strike="noStrike">
              <a:latin typeface="Arial"/>
            </a:endParaRPr>
          </a:p>
        </p:txBody>
      </p:sp>
      <p:sp>
        <p:nvSpPr>
          <p:cNvPr id="95" name="CustomShape 3"/>
          <p:cNvSpPr/>
          <p:nvPr/>
        </p:nvSpPr>
        <p:spPr>
          <a:xfrm>
            <a:off x="155520" y="-144360"/>
            <a:ext cx="303480" cy="303480"/>
          </a:xfrm>
          <a:prstGeom prst="rect">
            <a:avLst/>
          </a:prstGeom>
          <a:noFill/>
          <a:ln w="9360">
            <a:noFill/>
          </a:ln>
        </p:spPr>
        <p:style>
          <a:lnRef idx="0"/>
          <a:fillRef idx="0"/>
          <a:effectRef idx="0"/>
          <a:fontRef idx="minor"/>
        </p:style>
      </p:sp>
      <p:sp>
        <p:nvSpPr>
          <p:cNvPr id="96" name="CustomShape 4"/>
          <p:cNvSpPr/>
          <p:nvPr/>
        </p:nvSpPr>
        <p:spPr>
          <a:xfrm>
            <a:off x="7848720" y="6172200"/>
            <a:ext cx="836640" cy="363600"/>
          </a:xfrm>
          <a:prstGeom prst="rect">
            <a:avLst/>
          </a:prstGeom>
          <a:noFill/>
          <a:ln w="9360">
            <a:noFill/>
          </a:ln>
        </p:spPr>
        <p:style>
          <a:lnRef idx="0"/>
          <a:fillRef idx="0"/>
          <a:effectRef idx="0"/>
          <a:fontRef idx="minor"/>
        </p:style>
        <p:txBody>
          <a:bodyPr lIns="90000" rIns="90000" tIns="45000" bIns="45000">
            <a:noAutofit/>
          </a:bodyPr>
          <a:p>
            <a:pPr>
              <a:lnSpc>
                <a:spcPct val="100000"/>
              </a:lnSpc>
            </a:pPr>
            <a:fld id="{9BF2AB56-37C6-4C83-A4C1-75EE19828C5B}" type="slidenum">
              <a:rPr b="0" lang="en-IN" sz="1800" spc="-1" strike="noStrike">
                <a:solidFill>
                  <a:srgbClr val="000000"/>
                </a:solidFill>
                <a:latin typeface="Calibri"/>
                <a:ea typeface="DejaVu Sans"/>
              </a:rPr>
              <a:t>&lt;number&gt;</a:t>
            </a:fld>
            <a:endParaRPr b="0" lang="en-IN" sz="1800" spc="-1" strike="noStrike">
              <a:latin typeface="Arial"/>
            </a:endParaRPr>
          </a:p>
        </p:txBody>
      </p:sp>
      <p:pic>
        <p:nvPicPr>
          <p:cNvPr id="97" name="Picture 6" descr=""/>
          <p:cNvPicPr/>
          <p:nvPr/>
        </p:nvPicPr>
        <p:blipFill>
          <a:blip r:embed="rId1"/>
          <a:stretch/>
        </p:blipFill>
        <p:spPr>
          <a:xfrm>
            <a:off x="8072640" y="0"/>
            <a:ext cx="1069920" cy="1069920"/>
          </a:xfrm>
          <a:prstGeom prst="rect">
            <a:avLst/>
          </a:prstGeom>
          <a:ln>
            <a:noFill/>
          </a:ln>
        </p:spPr>
      </p:pic>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2" presetSubtype="4">
                                  <p:stCondLst>
                                    <p:cond delay="0"/>
                                  </p:stCondLst>
                                  <p:childTnLst>
                                    <p:set>
                                      <p:cBhvr>
                                        <p:cTn id="40" dur="1" fill="hold">
                                          <p:stCondLst>
                                            <p:cond delay="0"/>
                                          </p:stCondLst>
                                        </p:cTn>
                                        <p:tgtEl>
                                          <p:spTgt spid="93">
                                            <p:txEl>
                                              <p:pRg st="2" end="2"/>
                                            </p:txEl>
                                          </p:spTgt>
                                        </p:tgtEl>
                                        <p:attrNameLst>
                                          <p:attrName>style.visibility</p:attrName>
                                        </p:attrNameLst>
                                      </p:cBhvr>
                                      <p:to>
                                        <p:strVal val="visible"/>
                                      </p:to>
                                    </p:set>
                                    <p:anim calcmode="lin" valueType="num">
                                      <p:cBhvr additive="repl">
                                        <p:cTn id="41" dur="500" fill="hold"/>
                                        <p:tgtEl>
                                          <p:spTgt spid="93">
                                            <p:txEl>
                                              <p:pRg st="2" end="2"/>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9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6389</TotalTime>
  <Application>LibreOffice/6.2.7.1$Linux_X86_64 LibreOffice_project/20$Build-1</Application>
  <Words>29</Words>
  <Paragraphs>34</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2018-10-12T16:32:39Z</dcterms:created>
  <dc:creator>anandms</dc:creator>
  <dc:description/>
  <dc:language>en-IN</dc:language>
  <cp:lastModifiedBy/>
  <dcterms:modified xsi:type="dcterms:W3CDTF">2019-11-26T13:17:16Z</dcterms:modified>
  <cp:revision>586</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4</vt:i4>
  </property>
</Properties>
</file>