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56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umbs-up-smiley-face-emoji-happy-4007573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s://en.wikipedia.org/wiki/Npm_(software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Node.js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File:React-icon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4D195-4023-4DF6-AC61-2BE156EB5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63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275" y="5271549"/>
            <a:ext cx="7315200" cy="87035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6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 </a:t>
            </a:r>
            <a:r>
              <a:rPr lang="en-US" sz="6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IN" sz="60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D2F-5BD2-4984-8EAE-D5C1399E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3954" y="1586451"/>
            <a:ext cx="4497843" cy="31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66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6453-D48D-4B10-BC60-85DB2B32F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11500" dirty="0">
                <a:latin typeface="Segoe UI" panose="020B0502040204020203" pitchFamily="34" charset="0"/>
                <a:cs typeface="Segoe UI" panose="020B0502040204020203" pitchFamily="34" charset="0"/>
              </a:rPr>
              <a:t>Studify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1B7D-5548-488D-85AA-9E08877C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36625"/>
            <a:ext cx="2584749" cy="25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What is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Studify?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everything that a student need.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043556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Tell me more!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basically, a student utility app.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designed by keeping-in-mind the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“needs” of the students of today’s generation.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969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does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it do?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keeps a track of your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gives you one-tap accessibility to the time table.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shows you the upcoming tasks or assignments.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Allows you to listen concentration music for focus.</a:t>
            </a: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indicates your current overall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34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Segoe UI" panose="020B0502040204020203" pitchFamily="34" charset="0"/>
                <a:cs typeface="Segoe UI" panose="020B0502040204020203" pitchFamily="34" charset="0"/>
              </a:rPr>
              <a:t>Any benefits?</a:t>
            </a:r>
            <a:endParaRPr lang="en-IN" sz="5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become more consistent in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save more time.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never forget about any assignment.</a:t>
            </a:r>
          </a:p>
          <a:p>
            <a:pPr lvl="0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become more focused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know your current overall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73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Target audience?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every student that</a:t>
            </a:r>
          </a:p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goes to a school or college.</a:t>
            </a:r>
            <a:endParaRPr lang="en-IN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480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Made with?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1B23B-34DA-435C-9E54-A162423C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9755" y="859299"/>
            <a:ext cx="1894573" cy="189457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7ACF3-337D-422F-B8D2-637E2D167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93299" y="3952801"/>
            <a:ext cx="3095811" cy="1894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076CC5-A8C6-4C8B-922F-CC180D8BF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06773" y="1123835"/>
            <a:ext cx="3508775" cy="1365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731C7B-6539-49DC-8EA0-D19CC69B7F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89977" y="3250677"/>
            <a:ext cx="4542368" cy="32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45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Made by?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340" y="873252"/>
            <a:ext cx="7315200" cy="13411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console.log(this.guy);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9A4F-06EF-4F62-B399-480E1B63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1060" y="2974868"/>
            <a:ext cx="3009880" cy="30098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102EB-AA3E-49BB-A3D8-65DD77185E51}"/>
              </a:ext>
            </a:extLst>
          </p:cNvPr>
          <p:cNvSpPr txBox="1">
            <a:spLocks/>
          </p:cNvSpPr>
          <p:nvPr/>
        </p:nvSpPr>
        <p:spPr>
          <a:xfrm>
            <a:off x="4021668" y="2404280"/>
            <a:ext cx="7315200" cy="3732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Font typeface="Wingdings 2" pitchFamily="18" charset="2"/>
              <a:buNone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C M Pandey</a:t>
            </a:r>
          </a:p>
          <a:p>
            <a:pPr marL="0" indent="0" algn="r">
              <a:buFont typeface="Wingdings 2" pitchFamily="18" charset="2"/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@cmcodes</a:t>
            </a:r>
          </a:p>
        </p:txBody>
      </p:sp>
    </p:spTree>
    <p:extLst>
      <p:ext uri="{BB962C8B-B14F-4D97-AF65-F5344CB8AC3E}">
        <p14:creationId xmlns:p14="http://schemas.microsoft.com/office/powerpoint/2010/main" val="1006620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162</TotalTime>
  <Words>157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Segoe UI</vt:lpstr>
      <vt:lpstr>Wingdings 2</vt:lpstr>
      <vt:lpstr>Frame</vt:lpstr>
      <vt:lpstr>PowerPoint Presentation</vt:lpstr>
      <vt:lpstr>Studify</vt:lpstr>
      <vt:lpstr>What is Studify?</vt:lpstr>
      <vt:lpstr>Tell me more!</vt:lpstr>
      <vt:lpstr>What does it do?</vt:lpstr>
      <vt:lpstr>Any benefits?</vt:lpstr>
      <vt:lpstr>Target audience?</vt:lpstr>
      <vt:lpstr>Made with?</vt:lpstr>
      <vt:lpstr>Made by?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Studify</dc:title>
  <dc:creator>Cm Champ</dc:creator>
  <cp:lastModifiedBy>Cm Champ</cp:lastModifiedBy>
  <cp:revision>114</cp:revision>
  <dcterms:created xsi:type="dcterms:W3CDTF">2020-06-16T13:59:16Z</dcterms:created>
  <dcterms:modified xsi:type="dcterms:W3CDTF">2020-10-09T00:42:05Z</dcterms:modified>
</cp:coreProperties>
</file>