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60" r:id="rId2"/>
    <p:sldId id="256" r:id="rId3"/>
    <p:sldId id="259" r:id="rId4"/>
    <p:sldId id="261" r:id="rId5"/>
    <p:sldId id="262" r:id="rId6"/>
    <p:sldId id="263" r:id="rId7"/>
    <p:sldId id="265" r:id="rId8"/>
    <p:sldId id="266" r:id="rId9"/>
    <p:sldId id="267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>
        <p:scale>
          <a:sx n="70" d="100"/>
          <a:sy n="70" d="100"/>
        </p:scale>
        <p:origin x="1242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6/16/2020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6/16/2020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thumbs-up-smiley-face-emoji-happy-4007573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en.wikipedia.org/wiki/Visual_Studio_Code" TargetMode="External"/><Relationship Id="rId7" Type="http://schemas.openxmlformats.org/officeDocument/2006/relationships/hyperlink" Target="https://en.wikipedia.org/wiki/Npm_(software)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en.wikipedia.org/wiki/Node.js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s://en.wikipedia.org/wiki/File:React-icon.svg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984D195-4023-4DF6-AC61-2BE156EB5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3633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DBC34-FEF8-4B4A-BF57-46D90B1A9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5275" y="5271549"/>
            <a:ext cx="7315200" cy="870352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6000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You! </a:t>
            </a:r>
            <a:r>
              <a:rPr lang="en-US" sz="6000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</a:t>
            </a:r>
            <a:endParaRPr lang="en-IN" sz="6000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12AD2F-5BD2-4984-8EAE-D5C1399E7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273954" y="1586451"/>
            <a:ext cx="4497843" cy="314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7966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76453-D48D-4B10-BC60-85DB2B32FB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sz="11500" dirty="0">
                <a:latin typeface="Segoe UI" panose="020B0502040204020203" pitchFamily="34" charset="0"/>
                <a:cs typeface="Segoe UI" panose="020B0502040204020203" pitchFamily="34" charset="0"/>
              </a:rPr>
              <a:t>Studify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0F1B7D-5548-488D-85AA-9E08877CB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136625"/>
            <a:ext cx="2584749" cy="258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9770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D4287-206F-4098-9493-B9E175273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What is</a:t>
            </a:r>
            <a:b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Studify?</a:t>
            </a:r>
            <a:endParaRPr lang="en-IN" sz="6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DBC34-FEF8-4B4A-BF57-46D90B1A9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everything that a student need.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40435566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D4287-206F-4098-9493-B9E175273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Tell me more!</a:t>
            </a:r>
            <a:endParaRPr lang="en-IN" sz="6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DBC34-FEF8-4B4A-BF57-46D90B1A9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basically, a student utility app.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designed by keeping-in-mind the</a:t>
            </a:r>
          </a:p>
          <a:p>
            <a:pPr marL="0" indent="0"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“needs” of the students of today’s generation.</a:t>
            </a: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39690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D4287-206F-4098-9493-B9E175273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What</a:t>
            </a:r>
            <a:b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does</a:t>
            </a:r>
            <a:b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it do?</a:t>
            </a:r>
            <a:endParaRPr lang="en-IN" sz="6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DBC34-FEF8-4B4A-BF57-46D90B1A9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keeps a track of your attendance.</a:t>
            </a: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gives you one-tap accessibility to the time table.</a:t>
            </a: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shows you the upcoming tasks or assignments.</a:t>
            </a: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indicates your current overall attendance.</a:t>
            </a: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43463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D4287-206F-4098-9493-B9E175273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latin typeface="Segoe UI" panose="020B0502040204020203" pitchFamily="34" charset="0"/>
                <a:cs typeface="Segoe UI" panose="020B0502040204020203" pitchFamily="34" charset="0"/>
              </a:rPr>
              <a:t>Any benefits?</a:t>
            </a:r>
            <a:endParaRPr lang="en-IN" sz="5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DBC34-FEF8-4B4A-BF57-46D90B1A9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you will become more consistent in attendance.</a:t>
            </a: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you will save more time.</a:t>
            </a: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you will never forget about any assignment.</a:t>
            </a: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you will know your current overall attendance.</a:t>
            </a: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87389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D4287-206F-4098-9493-B9E175273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Segoe UI" panose="020B0502040204020203" pitchFamily="34" charset="0"/>
                <a:cs typeface="Segoe UI" panose="020B0502040204020203" pitchFamily="34" charset="0"/>
              </a:rPr>
              <a:t>Target audience?</a:t>
            </a:r>
            <a:endParaRPr lang="en-IN" sz="4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DBC34-FEF8-4B4A-BF57-46D90B1A9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every student that</a:t>
            </a:r>
          </a:p>
          <a:p>
            <a:pPr marL="0" lvl="0" indent="0">
              <a:buNone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goes to a school or college.</a:t>
            </a:r>
            <a:endParaRPr lang="en-IN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54805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D4287-206F-4098-9493-B9E175273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Made with?</a:t>
            </a:r>
            <a:endParaRPr lang="en-IN" sz="6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51B23B-34DA-435C-9E54-A162423CB9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19755" y="859299"/>
            <a:ext cx="1894573" cy="1894573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77ACF3-337D-422F-B8D2-637E2D167B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993299" y="3952801"/>
            <a:ext cx="3095811" cy="18945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076CC5-A8C6-4C8B-922F-CC180D8BFE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006773" y="1123835"/>
            <a:ext cx="3508775" cy="136549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8731C7B-6539-49DC-8EA0-D19CC69B7F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489977" y="3250677"/>
            <a:ext cx="4542368" cy="320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09450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D4287-206F-4098-9493-B9E175273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Segoe UI" panose="020B0502040204020203" pitchFamily="34" charset="0"/>
                <a:cs typeface="Segoe UI" panose="020B0502040204020203" pitchFamily="34" charset="0"/>
              </a:rPr>
              <a:t>Made by?</a:t>
            </a:r>
            <a:endParaRPr lang="en-IN" sz="4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DBC34-FEF8-4B4A-BF57-46D90B1A9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3340" y="873252"/>
            <a:ext cx="7315200" cy="134116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console.log(this.guy);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6E9A4F-06EF-4F62-B399-480E1B63B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91060" y="2974868"/>
            <a:ext cx="3009880" cy="300988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DB102EB-AA3E-49BB-A3D8-65DD77185E51}"/>
              </a:ext>
            </a:extLst>
          </p:cNvPr>
          <p:cNvSpPr txBox="1">
            <a:spLocks/>
          </p:cNvSpPr>
          <p:nvPr/>
        </p:nvSpPr>
        <p:spPr>
          <a:xfrm>
            <a:off x="4021668" y="2404280"/>
            <a:ext cx="7315200" cy="37328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Font typeface="Wingdings 2" pitchFamily="18" charset="2"/>
              <a:buNone/>
            </a:pP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r">
              <a:buFont typeface="Wingdings 2" pitchFamily="18" charset="2"/>
              <a:buNone/>
            </a:pPr>
            <a:r>
              <a:rPr lang="en-US" sz="4800" dirty="0">
                <a:latin typeface="Segoe UI" panose="020B0502040204020203" pitchFamily="34" charset="0"/>
                <a:cs typeface="Segoe UI" panose="020B0502040204020203" pitchFamily="34" charset="0"/>
              </a:rPr>
              <a:t>C M Pandey</a:t>
            </a:r>
          </a:p>
          <a:p>
            <a:pPr marL="0" indent="0" algn="r">
              <a:buFont typeface="Wingdings 2" pitchFamily="18" charset="2"/>
              <a:buNone/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@cmcodes</a:t>
            </a:r>
          </a:p>
        </p:txBody>
      </p:sp>
    </p:spTree>
    <p:extLst>
      <p:ext uri="{BB962C8B-B14F-4D97-AF65-F5344CB8AC3E}">
        <p14:creationId xmlns:p14="http://schemas.microsoft.com/office/powerpoint/2010/main" val="100662098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158</TotalTime>
  <Words>143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Corbel</vt:lpstr>
      <vt:lpstr>Segoe UI</vt:lpstr>
      <vt:lpstr>Wingdings 2</vt:lpstr>
      <vt:lpstr>Frame</vt:lpstr>
      <vt:lpstr>PowerPoint Presentation</vt:lpstr>
      <vt:lpstr>Studify</vt:lpstr>
      <vt:lpstr>What is Studify?</vt:lpstr>
      <vt:lpstr>Tell me more!</vt:lpstr>
      <vt:lpstr>What does it do?</vt:lpstr>
      <vt:lpstr>Any benefits?</vt:lpstr>
      <vt:lpstr>Target audience?</vt:lpstr>
      <vt:lpstr>Made with?</vt:lpstr>
      <vt:lpstr>Made by?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Studify</dc:title>
  <dc:creator>Cm Champ</dc:creator>
  <cp:lastModifiedBy>Cm Champ</cp:lastModifiedBy>
  <cp:revision>112</cp:revision>
  <dcterms:created xsi:type="dcterms:W3CDTF">2020-06-16T13:59:16Z</dcterms:created>
  <dcterms:modified xsi:type="dcterms:W3CDTF">2020-06-16T16:38:04Z</dcterms:modified>
</cp:coreProperties>
</file>