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0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2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5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0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6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4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31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5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5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AAF5-B4EF-4830-8F71-D191F58B35C8}" type="datetimeFigureOut">
              <a:rPr lang="en-IN" smtClean="0"/>
              <a:t>17-08-2013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3D37-8EE0-4F96-A858-6C678E38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1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Brief Introduction to HIVE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Tutorial</a:t>
            </a:r>
          </a:p>
          <a:p>
            <a:r>
              <a:rPr lang="en-IN" dirty="0" smtClean="0"/>
              <a:t>(Slides from @</a:t>
            </a:r>
            <a:r>
              <a:rPr lang="en-IN" dirty="0" err="1" smtClean="0"/>
              <a:t>Cloudera</a:t>
            </a:r>
            <a:r>
              <a:rPr lang="en-IN" dirty="0" smtClean="0"/>
              <a:t> and other sources)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36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advanced features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file split.py</a:t>
            </a:r>
          </a:p>
          <a:p>
            <a:r>
              <a:rPr lang="en-IN" dirty="0" smtClean="0"/>
              <a:t>INSERT </a:t>
            </a:r>
            <a:r>
              <a:rPr lang="en-IN" dirty="0" smtClean="0">
                <a:solidFill>
                  <a:srgbClr val="FF0000"/>
                </a:solidFill>
              </a:rPr>
              <a:t>OVERWRITE</a:t>
            </a:r>
            <a:r>
              <a:rPr lang="en-IN" dirty="0" smtClean="0"/>
              <a:t> TABLE test</a:t>
            </a:r>
          </a:p>
          <a:p>
            <a:pPr marL="457200" lvl="1" indent="0">
              <a:buNone/>
            </a:pPr>
            <a:r>
              <a:rPr lang="en-IN" dirty="0" smtClean="0"/>
              <a:t>SELECT TRANSFORM(line)</a:t>
            </a:r>
          </a:p>
          <a:p>
            <a:pPr marL="457200" lvl="1" indent="0">
              <a:buNone/>
            </a:pPr>
            <a:r>
              <a:rPr lang="en-IN" dirty="0" smtClean="0"/>
              <a:t>USING ‘python split.py’</a:t>
            </a:r>
          </a:p>
          <a:p>
            <a:pPr marL="457200" lvl="1" indent="0">
              <a:buNone/>
            </a:pPr>
            <a:r>
              <a:rPr lang="en-IN" dirty="0" smtClean="0"/>
              <a:t>AS word</a:t>
            </a:r>
          </a:p>
          <a:p>
            <a:pPr marL="457200" lvl="1" indent="0">
              <a:buNone/>
            </a:pPr>
            <a:r>
              <a:rPr lang="en-IN" dirty="0" smtClean="0"/>
              <a:t>FROM </a:t>
            </a:r>
            <a:r>
              <a:rPr lang="en-IN" dirty="0" err="1" smtClean="0"/>
              <a:t>wordcount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41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Started at Facebook</a:t>
            </a:r>
          </a:p>
          <a:p>
            <a:r>
              <a:rPr lang="en-IN" dirty="0" smtClean="0"/>
              <a:t>Data was collected by nightly </a:t>
            </a:r>
            <a:r>
              <a:rPr lang="en-IN" dirty="0" err="1" smtClean="0"/>
              <a:t>cron</a:t>
            </a:r>
            <a:r>
              <a:rPr lang="en-IN" dirty="0" smtClean="0"/>
              <a:t> jobs into Oracle DB</a:t>
            </a:r>
          </a:p>
          <a:p>
            <a:r>
              <a:rPr lang="en-IN" dirty="0" smtClean="0"/>
              <a:t>“ETL” via hand-coded python</a:t>
            </a:r>
          </a:p>
          <a:p>
            <a:r>
              <a:rPr lang="en-IN" dirty="0" smtClean="0"/>
              <a:t>Grew from 10s of GBs (2006) to 1 </a:t>
            </a:r>
          </a:p>
          <a:p>
            <a:r>
              <a:rPr lang="en-IN" dirty="0" smtClean="0"/>
              <a:t>TB/day new data (2007), now 10x that.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1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Warehouse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Scribe and MySQL data loaded into </a:t>
            </a:r>
            <a:r>
              <a:rPr lang="en-IN" dirty="0" err="1" smtClean="0"/>
              <a:t>Hadoop</a:t>
            </a:r>
            <a:r>
              <a:rPr lang="en-IN" dirty="0" smtClean="0"/>
              <a:t> HDFS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MapReduce</a:t>
            </a:r>
            <a:r>
              <a:rPr lang="en-IN" dirty="0" smtClean="0"/>
              <a:t> jobs to process data</a:t>
            </a:r>
          </a:p>
          <a:p>
            <a:r>
              <a:rPr lang="en-IN" dirty="0" smtClean="0"/>
              <a:t>Missing components:</a:t>
            </a:r>
          </a:p>
          <a:p>
            <a:pPr marL="0" indent="0">
              <a:buNone/>
            </a:pPr>
            <a:r>
              <a:rPr lang="en-IN" dirty="0" smtClean="0"/>
              <a:t>	– Command-line interface for “end users”</a:t>
            </a:r>
          </a:p>
          <a:p>
            <a:pPr marL="0" indent="0">
              <a:buNone/>
            </a:pPr>
            <a:r>
              <a:rPr lang="en-IN" dirty="0" smtClean="0"/>
              <a:t>	– Ad-hoc query support without writing 		full </a:t>
            </a:r>
            <a:r>
              <a:rPr lang="en-IN" dirty="0" err="1" smtClean="0"/>
              <a:t>MapReduce</a:t>
            </a:r>
            <a:r>
              <a:rPr lang="en-IN" dirty="0" smtClean="0"/>
              <a:t> jobs</a:t>
            </a:r>
          </a:p>
          <a:p>
            <a:pPr marL="0" indent="0">
              <a:buNone/>
            </a:pPr>
            <a:r>
              <a:rPr lang="en-IN" dirty="0" smtClean="0"/>
              <a:t>	– Schema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17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latest version</a:t>
            </a:r>
          </a:p>
          <a:p>
            <a:r>
              <a:rPr lang="en-IN" dirty="0" err="1" smtClean="0"/>
              <a:t>Untar</a:t>
            </a:r>
            <a:r>
              <a:rPr lang="en-IN" dirty="0" smtClean="0"/>
              <a:t> and set the environment variables.</a:t>
            </a:r>
          </a:p>
          <a:p>
            <a:r>
              <a:rPr lang="en-IN" dirty="0" smtClean="0"/>
              <a:t>DONE!</a:t>
            </a:r>
          </a:p>
          <a:p>
            <a:r>
              <a:rPr lang="en-IN" dirty="0" smtClean="0"/>
              <a:t>Enter hive to run</a:t>
            </a:r>
          </a:p>
          <a:p>
            <a:pPr lvl="1"/>
            <a:r>
              <a:rPr lang="en-IN" dirty="0" smtClean="0"/>
              <a:t>Make sure </a:t>
            </a:r>
            <a:r>
              <a:rPr lang="en-IN" dirty="0" err="1" smtClean="0"/>
              <a:t>hadoop</a:t>
            </a:r>
            <a:r>
              <a:rPr lang="en-IN" dirty="0" smtClean="0"/>
              <a:t> is up and running</a:t>
            </a:r>
          </a:p>
          <a:p>
            <a:pPr lvl="1"/>
            <a:r>
              <a:rPr lang="en-IN" dirty="0" smtClean="0"/>
              <a:t>If environment variable is not set, run it from hive*/bin/hive</a:t>
            </a:r>
          </a:p>
        </p:txBody>
      </p:sp>
    </p:spTree>
    <p:extLst>
      <p:ext uri="{BB962C8B-B14F-4D97-AF65-F5344CB8AC3E}">
        <p14:creationId xmlns:p14="http://schemas.microsoft.com/office/powerpoint/2010/main" val="34781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2449802"/>
            <a:ext cx="8229600" cy="1143000"/>
          </a:xfrm>
        </p:spPr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9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Tables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hive&gt; SHOW TABLES;</a:t>
            </a:r>
          </a:p>
          <a:p>
            <a:r>
              <a:rPr lang="en-IN" dirty="0" smtClean="0"/>
              <a:t>Hive&gt; CREATE TABLE </a:t>
            </a:r>
            <a:r>
              <a:rPr lang="en-IN" dirty="0" err="1" smtClean="0"/>
              <a:t>wordcount</a:t>
            </a:r>
            <a:r>
              <a:rPr lang="en-IN" dirty="0" smtClean="0"/>
              <a:t> (words STRING, count INT) ROW FORMAT DELIMITED FIELDS TERMINATED BY ‘\t’ STORED AS TEXTFILE;</a:t>
            </a:r>
          </a:p>
          <a:p>
            <a:r>
              <a:rPr lang="en-IN" dirty="0" smtClean="0"/>
              <a:t>hive&gt; DESCRIBE </a:t>
            </a:r>
            <a:r>
              <a:rPr lang="en-IN" dirty="0" err="1" smtClean="0"/>
              <a:t>wordcount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9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hive&gt; LOAD DATA INPATH “words” INTO TABLE </a:t>
            </a:r>
            <a:r>
              <a:rPr lang="en-IN" dirty="0" err="1" smtClean="0"/>
              <a:t>wordcount</a:t>
            </a:r>
            <a:r>
              <a:rPr lang="en-IN" dirty="0" smtClean="0"/>
              <a:t>;</a:t>
            </a:r>
          </a:p>
          <a:p>
            <a:pPr lvl="1"/>
            <a:r>
              <a:rPr lang="en-IN" dirty="0" smtClean="0"/>
              <a:t>From HDFS</a:t>
            </a:r>
          </a:p>
          <a:p>
            <a:r>
              <a:rPr lang="en-IN" dirty="0" smtClean="0"/>
              <a:t>hive&gt; LOAD DATA LOCAL INPATH</a:t>
            </a:r>
            <a:r>
              <a:rPr lang="en-IN" dirty="0"/>
              <a:t> </a:t>
            </a:r>
            <a:r>
              <a:rPr lang="en-IN" dirty="0" smtClean="0"/>
              <a:t>…</a:t>
            </a:r>
          </a:p>
          <a:p>
            <a:pPr lvl="1"/>
            <a:r>
              <a:rPr lang="en-IN" dirty="0" smtClean="0"/>
              <a:t>From local</a:t>
            </a:r>
          </a:p>
        </p:txBody>
      </p:sp>
    </p:spTree>
    <p:extLst>
      <p:ext uri="{BB962C8B-B14F-4D97-AF65-F5344CB8AC3E}">
        <p14:creationId xmlns:p14="http://schemas.microsoft.com/office/powerpoint/2010/main" val="47813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hive&gt; SELECT * FROM </a:t>
            </a:r>
            <a:r>
              <a:rPr lang="en-IN" dirty="0" err="1" smtClean="0"/>
              <a:t>wordcount</a:t>
            </a:r>
            <a:r>
              <a:rPr lang="en-IN" dirty="0" smtClean="0"/>
              <a:t> LIMIT 10;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hive&gt; SELECT * FROM </a:t>
            </a:r>
            <a:r>
              <a:rPr lang="en-IN" dirty="0" err="1" smtClean="0"/>
              <a:t>wordcount</a:t>
            </a:r>
            <a:r>
              <a:rPr lang="en-IN" dirty="0" smtClean="0"/>
              <a:t> WHERE count&gt; 100 SORT BY count ASC LIMIT 10;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Similarly other SQL commands like ‘group by’  etc. can 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03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advanced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“TRANSFORM:” Allows user to stream data through user-defined scripts.</a:t>
            </a:r>
          </a:p>
          <a:p>
            <a:r>
              <a:rPr lang="en-IN" dirty="0" smtClean="0"/>
              <a:t>user&gt; cat split.py</a:t>
            </a:r>
          </a:p>
          <a:p>
            <a:pPr marL="457200" lvl="1" indent="0">
              <a:buNone/>
            </a:pPr>
            <a:r>
              <a:rPr lang="en-IN" dirty="0" smtClean="0"/>
              <a:t>for line in </a:t>
            </a:r>
            <a:r>
              <a:rPr lang="en-IN" dirty="0" err="1" smtClean="0"/>
              <a:t>sys.stdin</a:t>
            </a:r>
            <a:r>
              <a:rPr lang="en-IN" dirty="0" smtClean="0"/>
              <a:t>:</a:t>
            </a:r>
          </a:p>
          <a:p>
            <a:pPr marL="457200" lvl="1" indent="0">
              <a:buNone/>
            </a:pPr>
            <a:r>
              <a:rPr lang="en-IN" dirty="0" smtClean="0"/>
              <a:t>	for word in </a:t>
            </a:r>
            <a:r>
              <a:rPr lang="en-IN" dirty="0" err="1" smtClean="0"/>
              <a:t>line.split</a:t>
            </a:r>
            <a:r>
              <a:rPr lang="en-IN" dirty="0" smtClean="0"/>
              <a:t>():</a:t>
            </a:r>
          </a:p>
          <a:p>
            <a:pPr marL="457200" lvl="1" indent="0">
              <a:buNone/>
            </a:pPr>
            <a:r>
              <a:rPr lang="en-IN" dirty="0" smtClean="0"/>
              <a:t>		print word</a:t>
            </a:r>
          </a:p>
        </p:txBody>
      </p:sp>
    </p:spTree>
    <p:extLst>
      <p:ext uri="{BB962C8B-B14F-4D97-AF65-F5344CB8AC3E}">
        <p14:creationId xmlns:p14="http://schemas.microsoft.com/office/powerpoint/2010/main" val="37655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Brief Introduction to HIVE</vt:lpstr>
      <vt:lpstr>Background</vt:lpstr>
      <vt:lpstr>Warehouse</vt:lpstr>
      <vt:lpstr>Installation</vt:lpstr>
      <vt:lpstr>Commands</vt:lpstr>
      <vt:lpstr>Creating Tables </vt:lpstr>
      <vt:lpstr>Loading Data</vt:lpstr>
      <vt:lpstr>Selecting data</vt:lpstr>
      <vt:lpstr>Some advanced features</vt:lpstr>
      <vt:lpstr>Some advanced features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to HIVE</dc:title>
  <dc:creator>romil</dc:creator>
  <cp:lastModifiedBy>romil</cp:lastModifiedBy>
  <cp:revision>6</cp:revision>
  <dcterms:created xsi:type="dcterms:W3CDTF">2013-08-17T07:47:41Z</dcterms:created>
  <dcterms:modified xsi:type="dcterms:W3CDTF">2013-08-17T10:17:51Z</dcterms:modified>
</cp:coreProperties>
</file>