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18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s/slide207.xml" ContentType="application/vnd.openxmlformats-officedocument.presentationml.slid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69.xml" ContentType="application/vnd.openxmlformats-officedocument.presentationml.slide+xml"/>
  <Override PartName="/ppt/slides/slide221.xml" ContentType="application/vnd.openxmlformats-officedocument.presentationml.slide+xml"/>
  <Override PartName="/ppt/tableStyles.xml" ContentType="application/vnd.openxmlformats-officedocument.presentationml.tableStyles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194.xml" ContentType="application/vnd.openxmlformats-officedocument.presentationml.slide+xml"/>
  <Override PartName="/ppt/slides/slide210.xml" ContentType="application/vnd.openxmlformats-officedocument.presentationml.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slides/slide183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172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slides/slide208.xml" ContentType="application/vnd.openxmlformats-officedocument.presentationml.slide+xml"/>
  <Override PartName="/ppt/slides/slide219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s/slide215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s/slide199.xml" ContentType="application/vnd.openxmlformats-officedocument.presentationml.slide+xml"/>
  <Override PartName="/ppt/slides/slide204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188.xml" ContentType="application/vnd.openxmlformats-officedocument.presentationml.slide+xml"/>
  <Override PartName="/ppt/slides/slide211.xml" ContentType="application/vnd.openxmlformats-officedocument.presentationml.slide+xml"/>
  <Override PartName="/ppt/slides/slide222.xml" ContentType="application/vnd.openxmlformats-officedocument.presentationml.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s/slide195.xml" ContentType="application/vnd.openxmlformats-officedocument.presentationml.slide+xml"/>
  <Override PartName="/ppt/slides/slide20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slides/slide173.xml" ContentType="application/vnd.openxmlformats-officedocument.presentationml.slide+xml"/>
  <Override PartName="/ppt/slides/slide184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slides/slide162.xml" ContentType="application/vnd.openxmlformats-officedocument.presentationml.slide+xml"/>
  <Override PartName="/ppt/slides/slide191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s/slide180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s/slide20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s/slide216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89.xml" ContentType="application/vnd.openxmlformats-officedocument.presentationml.slide+xml"/>
  <Override PartName="/ppt/slides/slide205.xml" ContentType="application/vnd.openxmlformats-officedocument.presentationml.slide+xml"/>
  <Override PartName="/ppt/slides/slide223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78.xml" ContentType="application/vnd.openxmlformats-officedocument.presentationml.slide+xml"/>
  <Override PartName="/ppt/slides/slide196.xml" ContentType="application/vnd.openxmlformats-officedocument.presentationml.slide+xml"/>
  <Override PartName="/ppt/slides/slide212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167.xml" ContentType="application/vnd.openxmlformats-officedocument.presentationml.slide+xml"/>
  <Override PartName="/ppt/slides/slide185.xml" ContentType="application/vnd.openxmlformats-officedocument.presentationml.slide+xml"/>
  <Override PartName="/ppt/slides/slide201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74.xml" ContentType="application/vnd.openxmlformats-officedocument.presentationml.slide+xml"/>
  <Override PartName="/ppt/slides/slide192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163.xml" ContentType="application/vnd.openxmlformats-officedocument.presentationml.slide+xml"/>
  <Override PartName="/ppt/slides/slide181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170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s/slide2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s/slide206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s/slide213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slides/slide197.xml" ContentType="application/vnd.openxmlformats-officedocument.presentationml.slide+xml"/>
  <Override PartName="/ppt/slides/slide202.xml" ContentType="application/vnd.openxmlformats-officedocument.presentationml.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186.xml" ContentType="application/vnd.openxmlformats-officedocument.presentationml.slide+xml"/>
  <Override PartName="/ppt/slides/slide220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slides/slide193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slides/slide214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87.xml" ContentType="application/vnd.openxmlformats-officedocument.presentationml.slide+xml"/>
  <Override PartName="/ppt/slides/slide198.xml" ContentType="application/vnd.openxmlformats-officedocument.presentationml.slide+xml"/>
  <Override PartName="/ppt/slides/slide203.xml" ContentType="application/vnd.openxmlformats-officedocument.presentationml.slide+xml"/>
  <Override PartName="/ppt/slides/slide129.xml" ContentType="application/vnd.openxmlformats-officedocument.presentationml.slide+xml"/>
  <Override PartName="/ppt/slides/slide176.xml" ContentType="application/vnd.openxmlformats-officedocument.presentationml.slide+xml"/>
  <Override PartName="/ppt/slides/slide118.xml" ContentType="application/vnd.openxmlformats-officedocument.presentationml.slide+xml"/>
  <Override PartName="/ppt/slides/slide165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90.xml" ContentType="application/vnd.openxmlformats-officedocument.presentationml.slide+xml"/>
  <Override PartName="/ppt/viewProps.xml" ContentType="application/vnd.openxmlformats-officedocument.presentationml.viewProp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2" r:id="rId83"/>
    <p:sldId id="343" r:id="rId84"/>
    <p:sldId id="344" r:id="rId85"/>
    <p:sldId id="345" r:id="rId86"/>
    <p:sldId id="346" r:id="rId87"/>
    <p:sldId id="347" r:id="rId88"/>
    <p:sldId id="348" r:id="rId89"/>
    <p:sldId id="349" r:id="rId90"/>
    <p:sldId id="350" r:id="rId91"/>
    <p:sldId id="351" r:id="rId92"/>
    <p:sldId id="352" r:id="rId93"/>
    <p:sldId id="353" r:id="rId94"/>
    <p:sldId id="354" r:id="rId95"/>
    <p:sldId id="355" r:id="rId96"/>
    <p:sldId id="356" r:id="rId97"/>
    <p:sldId id="357" r:id="rId98"/>
    <p:sldId id="358" r:id="rId99"/>
    <p:sldId id="359" r:id="rId100"/>
    <p:sldId id="360" r:id="rId101"/>
    <p:sldId id="361" r:id="rId102"/>
    <p:sldId id="362" r:id="rId103"/>
    <p:sldId id="363" r:id="rId104"/>
    <p:sldId id="364" r:id="rId105"/>
    <p:sldId id="365" r:id="rId106"/>
    <p:sldId id="366" r:id="rId107"/>
    <p:sldId id="367" r:id="rId108"/>
    <p:sldId id="368" r:id="rId109"/>
    <p:sldId id="369" r:id="rId110"/>
    <p:sldId id="370" r:id="rId111"/>
    <p:sldId id="371" r:id="rId112"/>
    <p:sldId id="372" r:id="rId113"/>
    <p:sldId id="373" r:id="rId114"/>
    <p:sldId id="374" r:id="rId115"/>
    <p:sldId id="375" r:id="rId116"/>
    <p:sldId id="376" r:id="rId117"/>
    <p:sldId id="377" r:id="rId118"/>
    <p:sldId id="378" r:id="rId119"/>
    <p:sldId id="379" r:id="rId120"/>
    <p:sldId id="380" r:id="rId121"/>
    <p:sldId id="381" r:id="rId122"/>
    <p:sldId id="382" r:id="rId123"/>
    <p:sldId id="383" r:id="rId124"/>
    <p:sldId id="384" r:id="rId125"/>
    <p:sldId id="385" r:id="rId126"/>
    <p:sldId id="386" r:id="rId127"/>
    <p:sldId id="387" r:id="rId128"/>
    <p:sldId id="388" r:id="rId129"/>
    <p:sldId id="389" r:id="rId130"/>
    <p:sldId id="390" r:id="rId131"/>
    <p:sldId id="391" r:id="rId132"/>
    <p:sldId id="392" r:id="rId133"/>
    <p:sldId id="393" r:id="rId134"/>
    <p:sldId id="394" r:id="rId135"/>
    <p:sldId id="395" r:id="rId136"/>
    <p:sldId id="396" r:id="rId137"/>
    <p:sldId id="397" r:id="rId138"/>
    <p:sldId id="398" r:id="rId139"/>
    <p:sldId id="399" r:id="rId140"/>
    <p:sldId id="400" r:id="rId141"/>
    <p:sldId id="401" r:id="rId142"/>
    <p:sldId id="402" r:id="rId143"/>
    <p:sldId id="403" r:id="rId144"/>
    <p:sldId id="404" r:id="rId145"/>
    <p:sldId id="405" r:id="rId146"/>
    <p:sldId id="406" r:id="rId147"/>
    <p:sldId id="407" r:id="rId148"/>
    <p:sldId id="408" r:id="rId149"/>
    <p:sldId id="409" r:id="rId150"/>
    <p:sldId id="410" r:id="rId151"/>
    <p:sldId id="411" r:id="rId152"/>
    <p:sldId id="412" r:id="rId153"/>
    <p:sldId id="413" r:id="rId154"/>
    <p:sldId id="414" r:id="rId155"/>
    <p:sldId id="415" r:id="rId156"/>
    <p:sldId id="416" r:id="rId157"/>
    <p:sldId id="417" r:id="rId158"/>
    <p:sldId id="418" r:id="rId159"/>
    <p:sldId id="419" r:id="rId160"/>
    <p:sldId id="420" r:id="rId161"/>
    <p:sldId id="421" r:id="rId162"/>
    <p:sldId id="422" r:id="rId163"/>
    <p:sldId id="423" r:id="rId164"/>
    <p:sldId id="424" r:id="rId165"/>
    <p:sldId id="425" r:id="rId166"/>
    <p:sldId id="426" r:id="rId167"/>
    <p:sldId id="427" r:id="rId168"/>
    <p:sldId id="428" r:id="rId169"/>
    <p:sldId id="429" r:id="rId170"/>
    <p:sldId id="430" r:id="rId171"/>
    <p:sldId id="431" r:id="rId172"/>
    <p:sldId id="432" r:id="rId173"/>
    <p:sldId id="433" r:id="rId174"/>
    <p:sldId id="434" r:id="rId175"/>
    <p:sldId id="435" r:id="rId176"/>
    <p:sldId id="436" r:id="rId177"/>
    <p:sldId id="437" r:id="rId178"/>
    <p:sldId id="438" r:id="rId179"/>
    <p:sldId id="439" r:id="rId180"/>
    <p:sldId id="440" r:id="rId181"/>
    <p:sldId id="441" r:id="rId182"/>
    <p:sldId id="442" r:id="rId183"/>
    <p:sldId id="443" r:id="rId184"/>
    <p:sldId id="444" r:id="rId185"/>
    <p:sldId id="445" r:id="rId186"/>
    <p:sldId id="446" r:id="rId187"/>
    <p:sldId id="447" r:id="rId188"/>
    <p:sldId id="448" r:id="rId189"/>
    <p:sldId id="449" r:id="rId190"/>
    <p:sldId id="450" r:id="rId191"/>
    <p:sldId id="451" r:id="rId192"/>
    <p:sldId id="452" r:id="rId193"/>
    <p:sldId id="453" r:id="rId194"/>
    <p:sldId id="454" r:id="rId195"/>
    <p:sldId id="455" r:id="rId196"/>
    <p:sldId id="456" r:id="rId197"/>
    <p:sldId id="457" r:id="rId198"/>
    <p:sldId id="458" r:id="rId199"/>
    <p:sldId id="459" r:id="rId200"/>
    <p:sldId id="460" r:id="rId201"/>
    <p:sldId id="461" r:id="rId202"/>
    <p:sldId id="462" r:id="rId203"/>
    <p:sldId id="463" r:id="rId204"/>
    <p:sldId id="464" r:id="rId205"/>
    <p:sldId id="465" r:id="rId206"/>
    <p:sldId id="466" r:id="rId207"/>
    <p:sldId id="467" r:id="rId208"/>
    <p:sldId id="468" r:id="rId209"/>
    <p:sldId id="469" r:id="rId210"/>
    <p:sldId id="470" r:id="rId211"/>
    <p:sldId id="471" r:id="rId212"/>
    <p:sldId id="472" r:id="rId213"/>
    <p:sldId id="473" r:id="rId214"/>
    <p:sldId id="474" r:id="rId215"/>
    <p:sldId id="475" r:id="rId216"/>
    <p:sldId id="476" r:id="rId217"/>
    <p:sldId id="477" r:id="rId218"/>
    <p:sldId id="478" r:id="rId219"/>
    <p:sldId id="269" r:id="rId220"/>
    <p:sldId id="265" r:id="rId221"/>
    <p:sldId id="266" r:id="rId222"/>
    <p:sldId id="267" r:id="rId223"/>
    <p:sldId id="268" r:id="rId2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27" Type="http://schemas.openxmlformats.org/officeDocument/2006/relationships/theme" Target="theme/theme1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01-Jan-21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01-Jan-21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01-Jan-21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01-Jan-21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01-Jan-21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676400"/>
            <a:ext cx="6800088" cy="2971800"/>
          </a:xfrm>
        </p:spPr>
        <p:txBody>
          <a:bodyPr/>
          <a:lstStyle/>
          <a:p>
            <a:r>
              <a:rPr lang="en-US" dirty="0" smtClean="0"/>
              <a:t>String algorithms…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hashing</a:t>
            </a:r>
            <a:endParaRPr lang="en-US" dirty="0"/>
          </a:p>
        </p:txBody>
      </p:sp>
      <p:pic>
        <p:nvPicPr>
          <p:cNvPr id="4" name="Content Placeholder 3" descr="Screenshot (20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902" y="1600200"/>
            <a:ext cx="7292064" cy="4495800"/>
          </a:xfr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20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6470" y="838200"/>
            <a:ext cx="6839258" cy="5029199"/>
          </a:xfrm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20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373" y="685800"/>
            <a:ext cx="6853021" cy="5181600"/>
          </a:xfrm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shot (21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199" y="990600"/>
            <a:ext cx="7241469" cy="4952999"/>
          </a:xfrm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algo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Sliding window algo</a:t>
            </a:r>
          </a:p>
          <a:p>
            <a:r>
              <a:rPr lang="en-US" dirty="0" smtClean="0"/>
              <a:t>String hashing/rolling hash</a:t>
            </a:r>
          </a:p>
          <a:p>
            <a:r>
              <a:rPr lang="en-US" dirty="0" smtClean="0"/>
              <a:t>Rabin-</a:t>
            </a:r>
            <a:r>
              <a:rPr lang="en-US" dirty="0" err="1" smtClean="0"/>
              <a:t>karp</a:t>
            </a:r>
            <a:r>
              <a:rPr lang="en-US" dirty="0" smtClean="0"/>
              <a:t> matching algo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algo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Prefix functions and </a:t>
            </a:r>
            <a:r>
              <a:rPr lang="en-US" dirty="0" err="1" smtClean="0"/>
              <a:t>kmp</a:t>
            </a:r>
            <a:r>
              <a:rPr lang="en-US" dirty="0" smtClean="0"/>
              <a:t> algo</a:t>
            </a:r>
          </a:p>
          <a:p>
            <a:r>
              <a:rPr lang="en-US" dirty="0" smtClean="0"/>
              <a:t>Z-function and its application</a:t>
            </a:r>
          </a:p>
          <a:p>
            <a:r>
              <a:rPr lang="en-US" dirty="0" smtClean="0"/>
              <a:t>Suffix array and its applications</a:t>
            </a:r>
          </a:p>
          <a:p>
            <a:r>
              <a:rPr lang="en-US" dirty="0" err="1" smtClean="0"/>
              <a:t>Trie</a:t>
            </a:r>
            <a:r>
              <a:rPr lang="en-US" dirty="0" smtClean="0"/>
              <a:t> DS: implementation and algo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algo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Aho</a:t>
            </a:r>
            <a:r>
              <a:rPr lang="en-US" dirty="0" smtClean="0"/>
              <a:t> </a:t>
            </a:r>
            <a:r>
              <a:rPr lang="en-US" dirty="0" err="1" smtClean="0"/>
              <a:t>corasick</a:t>
            </a:r>
            <a:r>
              <a:rPr lang="en-US" dirty="0" smtClean="0"/>
              <a:t> algo</a:t>
            </a:r>
          </a:p>
          <a:p>
            <a:r>
              <a:rPr lang="en-US" dirty="0" smtClean="0"/>
              <a:t>Suffix automation and its application</a:t>
            </a:r>
          </a:p>
          <a:p>
            <a:r>
              <a:rPr lang="en-US" dirty="0" err="1" smtClean="0"/>
              <a:t>Manachers’s</a:t>
            </a:r>
            <a:r>
              <a:rPr lang="en-US" dirty="0" smtClean="0"/>
              <a:t> algorithm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</a:t>
            </a:r>
            <a:r>
              <a:rPr lang="en-US" dirty="0" err="1" smtClean="0"/>
              <a:t>stl</a:t>
            </a:r>
            <a:r>
              <a:rPr lang="en-US" dirty="0" smtClean="0"/>
              <a:t> string functions</a:t>
            </a:r>
            <a:endParaRPr lang="en-US" dirty="0"/>
          </a:p>
        </p:txBody>
      </p:sp>
      <p:pic>
        <p:nvPicPr>
          <p:cNvPr id="1026" name="Picture 2" descr="C:\Users\HP\Saved Games\Pictures\Screenshots\Screenshot (202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676400"/>
            <a:ext cx="6935936" cy="464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HP\Saved Games\Pictures\Screenshots\Screenshot (203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01726" y="584750"/>
            <a:ext cx="6221146" cy="5663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Given a text t and pattern p find whether p exist in t or not. In case it exist print all occurrence of pattern in text.</a:t>
            </a:r>
            <a:endParaRPr lang="en-US" dirty="0"/>
          </a:p>
        </p:txBody>
      </p:sp>
      <p:pic>
        <p:nvPicPr>
          <p:cNvPr id="4" name="Picture 3" descr="Screenshot (20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581400"/>
            <a:ext cx="70866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pic>
        <p:nvPicPr>
          <p:cNvPr id="4" name="Content Placeholder 3" descr="Screenshot (20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828800"/>
            <a:ext cx="7499350" cy="4216326"/>
          </a:xfr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162</TotalTime>
  <Words>90</Words>
  <Application>Microsoft Office PowerPoint</Application>
  <PresentationFormat>On-screen Show (4:3)</PresentationFormat>
  <Paragraphs>21</Paragraphs>
  <Slides>223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223</vt:i4>
      </vt:variant>
    </vt:vector>
  </HeadingPairs>
  <TitlesOfParts>
    <vt:vector size="224" baseType="lpstr">
      <vt:lpstr>Solstice</vt:lpstr>
      <vt:lpstr>String algorithms…</vt:lpstr>
      <vt:lpstr>Basic algo</vt:lpstr>
      <vt:lpstr>Intermediate algo</vt:lpstr>
      <vt:lpstr>Advanced algo</vt:lpstr>
      <vt:lpstr>Basic stl string functions</vt:lpstr>
      <vt:lpstr>Slide 6</vt:lpstr>
      <vt:lpstr>Sliding window algorithm</vt:lpstr>
      <vt:lpstr>Time complexity</vt:lpstr>
      <vt:lpstr>CODE</vt:lpstr>
      <vt:lpstr>String hashing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Slide 95</vt:lpstr>
      <vt:lpstr>Slide 96</vt:lpstr>
      <vt:lpstr>Slide 97</vt:lpstr>
      <vt:lpstr>Slide 98</vt:lpstr>
      <vt:lpstr>Slide 99</vt:lpstr>
      <vt:lpstr>Slide 100</vt:lpstr>
      <vt:lpstr>Slide 101</vt:lpstr>
      <vt:lpstr>Slide 102</vt:lpstr>
      <vt:lpstr>Slide 103</vt:lpstr>
      <vt:lpstr>Slide 104</vt:lpstr>
      <vt:lpstr>Slide 105</vt:lpstr>
      <vt:lpstr>Slide 106</vt:lpstr>
      <vt:lpstr>Slide 107</vt:lpstr>
      <vt:lpstr>Slide 108</vt:lpstr>
      <vt:lpstr>Slide 109</vt:lpstr>
      <vt:lpstr>Slide 110</vt:lpstr>
      <vt:lpstr>Slide 111</vt:lpstr>
      <vt:lpstr>Slide 112</vt:lpstr>
      <vt:lpstr>Slide 113</vt:lpstr>
      <vt:lpstr>Slide 114</vt:lpstr>
      <vt:lpstr>Slide 115</vt:lpstr>
      <vt:lpstr>Slide 116</vt:lpstr>
      <vt:lpstr>Slide 117</vt:lpstr>
      <vt:lpstr>Slide 118</vt:lpstr>
      <vt:lpstr>Slide 119</vt:lpstr>
      <vt:lpstr>Slide 120</vt:lpstr>
      <vt:lpstr>Slide 121</vt:lpstr>
      <vt:lpstr>Slide 122</vt:lpstr>
      <vt:lpstr>Slide 123</vt:lpstr>
      <vt:lpstr>Slide 124</vt:lpstr>
      <vt:lpstr>Slide 125</vt:lpstr>
      <vt:lpstr>Slide 126</vt:lpstr>
      <vt:lpstr>Slide 127</vt:lpstr>
      <vt:lpstr>Slide 128</vt:lpstr>
      <vt:lpstr>Slide 129</vt:lpstr>
      <vt:lpstr>Slide 130</vt:lpstr>
      <vt:lpstr>Slide 131</vt:lpstr>
      <vt:lpstr>Slide 132</vt:lpstr>
      <vt:lpstr>Slide 133</vt:lpstr>
      <vt:lpstr>Slide 134</vt:lpstr>
      <vt:lpstr>Slide 135</vt:lpstr>
      <vt:lpstr>Slide 136</vt:lpstr>
      <vt:lpstr>Slide 137</vt:lpstr>
      <vt:lpstr>Slide 138</vt:lpstr>
      <vt:lpstr>Slide 139</vt:lpstr>
      <vt:lpstr>Slide 140</vt:lpstr>
      <vt:lpstr>Slide 141</vt:lpstr>
      <vt:lpstr>Slide 142</vt:lpstr>
      <vt:lpstr>Slide 143</vt:lpstr>
      <vt:lpstr>Slide 144</vt:lpstr>
      <vt:lpstr>Slide 145</vt:lpstr>
      <vt:lpstr>Slide 146</vt:lpstr>
      <vt:lpstr>Slide 147</vt:lpstr>
      <vt:lpstr>Slide 148</vt:lpstr>
      <vt:lpstr>Slide 149</vt:lpstr>
      <vt:lpstr>Slide 150</vt:lpstr>
      <vt:lpstr>Slide 151</vt:lpstr>
      <vt:lpstr>Slide 152</vt:lpstr>
      <vt:lpstr>Slide 153</vt:lpstr>
      <vt:lpstr>Slide 154</vt:lpstr>
      <vt:lpstr>Slide 155</vt:lpstr>
      <vt:lpstr>Slide 156</vt:lpstr>
      <vt:lpstr>Slide 157</vt:lpstr>
      <vt:lpstr>Slide 158</vt:lpstr>
      <vt:lpstr>Slide 159</vt:lpstr>
      <vt:lpstr>Slide 160</vt:lpstr>
      <vt:lpstr>Slide 161</vt:lpstr>
      <vt:lpstr>Slide 162</vt:lpstr>
      <vt:lpstr>Slide 163</vt:lpstr>
      <vt:lpstr>Slide 164</vt:lpstr>
      <vt:lpstr>Slide 165</vt:lpstr>
      <vt:lpstr>Slide 166</vt:lpstr>
      <vt:lpstr>Slide 167</vt:lpstr>
      <vt:lpstr>Slide 168</vt:lpstr>
      <vt:lpstr>Slide 169</vt:lpstr>
      <vt:lpstr>Slide 170</vt:lpstr>
      <vt:lpstr>Slide 171</vt:lpstr>
      <vt:lpstr>Slide 172</vt:lpstr>
      <vt:lpstr>Slide 173</vt:lpstr>
      <vt:lpstr>Slide 174</vt:lpstr>
      <vt:lpstr>Slide 175</vt:lpstr>
      <vt:lpstr>Slide 176</vt:lpstr>
      <vt:lpstr>Slide 177</vt:lpstr>
      <vt:lpstr>Slide 178</vt:lpstr>
      <vt:lpstr>Slide 179</vt:lpstr>
      <vt:lpstr>Slide 180</vt:lpstr>
      <vt:lpstr>Slide 181</vt:lpstr>
      <vt:lpstr>Slide 182</vt:lpstr>
      <vt:lpstr>Slide 183</vt:lpstr>
      <vt:lpstr>Slide 184</vt:lpstr>
      <vt:lpstr>Slide 185</vt:lpstr>
      <vt:lpstr>Slide 186</vt:lpstr>
      <vt:lpstr>Slide 187</vt:lpstr>
      <vt:lpstr>Slide 188</vt:lpstr>
      <vt:lpstr>Slide 189</vt:lpstr>
      <vt:lpstr>Slide 190</vt:lpstr>
      <vt:lpstr>Slide 191</vt:lpstr>
      <vt:lpstr>Slide 192</vt:lpstr>
      <vt:lpstr>Slide 193</vt:lpstr>
      <vt:lpstr>Slide 194</vt:lpstr>
      <vt:lpstr>Slide 195</vt:lpstr>
      <vt:lpstr>Slide 196</vt:lpstr>
      <vt:lpstr>Slide 197</vt:lpstr>
      <vt:lpstr>Slide 198</vt:lpstr>
      <vt:lpstr>Slide 199</vt:lpstr>
      <vt:lpstr>Slide 200</vt:lpstr>
      <vt:lpstr>Slide 201</vt:lpstr>
      <vt:lpstr>Slide 202</vt:lpstr>
      <vt:lpstr>Slide 203</vt:lpstr>
      <vt:lpstr>Slide 204</vt:lpstr>
      <vt:lpstr>Slide 205</vt:lpstr>
      <vt:lpstr>Slide 206</vt:lpstr>
      <vt:lpstr>Slide 207</vt:lpstr>
      <vt:lpstr>Slide 208</vt:lpstr>
      <vt:lpstr>Slide 209</vt:lpstr>
      <vt:lpstr>Slide 210</vt:lpstr>
      <vt:lpstr>Slide 211</vt:lpstr>
      <vt:lpstr>Slide 212</vt:lpstr>
      <vt:lpstr>Slide 213</vt:lpstr>
      <vt:lpstr>Slide 214</vt:lpstr>
      <vt:lpstr>Slide 215</vt:lpstr>
      <vt:lpstr>Slide 216</vt:lpstr>
      <vt:lpstr>Slide 217</vt:lpstr>
      <vt:lpstr>Slide 218</vt:lpstr>
      <vt:lpstr>Slide 219</vt:lpstr>
      <vt:lpstr>Slide 220</vt:lpstr>
      <vt:lpstr>Slide 221</vt:lpstr>
      <vt:lpstr>Slide 222</vt:lpstr>
      <vt:lpstr>Slide 223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algorithms…</dc:title>
  <dc:creator>ayushi goel</dc:creator>
  <cp:lastModifiedBy>HP</cp:lastModifiedBy>
  <cp:revision>17</cp:revision>
  <dcterms:created xsi:type="dcterms:W3CDTF">2006-08-16T00:00:00Z</dcterms:created>
  <dcterms:modified xsi:type="dcterms:W3CDTF">2021-01-01T11:07:17Z</dcterms:modified>
</cp:coreProperties>
</file>