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259" r:id="rId45"/>
    <p:sldId id="258" r:id="rId46"/>
    <p:sldId id="260" r:id="rId47"/>
    <p:sldId id="261" r:id="rId48"/>
    <p:sldId id="262" r:id="rId49"/>
    <p:sldId id="263" r:id="rId50"/>
    <p:sldId id="264" r:id="rId51"/>
    <p:sldId id="266" r:id="rId52"/>
    <p:sldId id="267" r:id="rId53"/>
    <p:sldId id="265" r:id="rId54"/>
    <p:sldId id="268" r:id="rId55"/>
    <p:sldId id="269" r:id="rId56"/>
    <p:sldId id="270" r:id="rId57"/>
    <p:sldId id="271" r:id="rId58"/>
    <p:sldId id="27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6A4A9F-456B-421A-A352-8A94E8DAFBE1}" type="datetimeFigureOut">
              <a:rPr lang="en-US" smtClean="0"/>
              <a:pPr/>
              <a:t>10-Jan-21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2C3825A-DA58-4BA5-BA3F-60D7C2DEB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7467600" cy="2971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tutorial</a:t>
            </a:r>
            <a:endParaRPr lang="en-US" sz="6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smtClean="0"/>
              <a:t>ompetive programming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Seive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Preprocessing time = O(</a:t>
            </a:r>
            <a:r>
              <a:rPr lang="en-US" dirty="0" err="1" smtClean="0"/>
              <a:t>Nlog</a:t>
            </a:r>
            <a:r>
              <a:rPr lang="en-US" dirty="0" smtClean="0"/>
              <a:t>(log N))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query O(1)</a:t>
            </a:r>
          </a:p>
          <a:p>
            <a:r>
              <a:rPr lang="en-US" smtClean="0"/>
              <a:t>Extra space O(N)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#include&lt;bits/</a:t>
            </a:r>
            <a:r>
              <a:rPr lang="en-US" dirty="0" err="1" smtClean="0"/>
              <a:t>stdc</a:t>
            </a:r>
            <a:r>
              <a:rPr lang="en-US" dirty="0" smtClean="0"/>
              <a:t>++.h&gt;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int n,count =0;</a:t>
            </a:r>
          </a:p>
          <a:p>
            <a:r>
              <a:rPr lang="en-US" dirty="0" smtClean="0"/>
              <a:t>	cin&gt;&gt;n;</a:t>
            </a:r>
          </a:p>
          <a:p>
            <a:r>
              <a:rPr lang="en-US" dirty="0" smtClean="0"/>
              <a:t>	for(int  </a:t>
            </a:r>
            <a:r>
              <a:rPr lang="en-US" dirty="0" err="1" smtClean="0"/>
              <a:t>i</a:t>
            </a:r>
            <a:r>
              <a:rPr lang="en-US" dirty="0" smtClean="0"/>
              <a:t>=2;i*</a:t>
            </a:r>
            <a:r>
              <a:rPr lang="en-US" dirty="0" err="1" smtClean="0"/>
              <a:t>i</a:t>
            </a:r>
            <a:r>
              <a:rPr lang="en-US" dirty="0" smtClean="0"/>
              <a:t>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if(</a:t>
            </a:r>
            <a:r>
              <a:rPr lang="en-US" dirty="0" err="1" smtClean="0"/>
              <a:t>n%i</a:t>
            </a:r>
            <a:r>
              <a:rPr lang="en-US" dirty="0" smtClean="0"/>
              <a:t>==0)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cout</a:t>
            </a:r>
            <a:r>
              <a:rPr lang="en-US" dirty="0" smtClean="0"/>
              <a:t>&lt;&lt;"no"&lt;&lt;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	exit(0);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&lt;&lt;"true";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sieve?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Preprossing</a:t>
            </a:r>
            <a:r>
              <a:rPr lang="en-US" dirty="0" smtClean="0"/>
              <a:t> time : O(</a:t>
            </a:r>
            <a:r>
              <a:rPr lang="en-US" dirty="0" err="1" smtClean="0"/>
              <a:t>Nlog</a:t>
            </a:r>
            <a:r>
              <a:rPr lang="en-US" dirty="0" smtClean="0"/>
              <a:t>(</a:t>
            </a:r>
            <a:r>
              <a:rPr lang="en-US" dirty="0" err="1" smtClean="0"/>
              <a:t>lonN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Answers query: O(1)</a:t>
            </a:r>
          </a:p>
          <a:p>
            <a:r>
              <a:rPr lang="en-US" dirty="0" smtClean="0"/>
              <a:t>Extra space: O(N)</a:t>
            </a:r>
          </a:p>
          <a:p>
            <a:r>
              <a:rPr lang="en-US" dirty="0" smtClean="0"/>
              <a:t>Run a loop till </a:t>
            </a:r>
            <a:r>
              <a:rPr lang="en-US" dirty="0" err="1" smtClean="0"/>
              <a:t>sqrt</a:t>
            </a:r>
            <a:r>
              <a:rPr lang="en-US" smtClean="0"/>
              <a:t> of (n)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#include &lt;bits/</a:t>
            </a:r>
            <a:r>
              <a:rPr lang="en-US" sz="2400" dirty="0" err="1" smtClean="0"/>
              <a:t>stdc</a:t>
            </a:r>
            <a:r>
              <a:rPr lang="en-US" sz="2400" dirty="0" smtClean="0"/>
              <a:t>++.h&gt; </a:t>
            </a:r>
          </a:p>
          <a:p>
            <a:r>
              <a:rPr lang="en-US" sz="2400" dirty="0" smtClean="0"/>
              <a:t>using namespace std; 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void </a:t>
            </a:r>
            <a:r>
              <a:rPr lang="en-US" sz="2400" dirty="0" err="1" smtClean="0"/>
              <a:t>SieveOfEratosthenes</a:t>
            </a:r>
            <a:r>
              <a:rPr lang="en-US" sz="2400" dirty="0" smtClean="0"/>
              <a:t>(int n)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bool</a:t>
            </a:r>
            <a:r>
              <a:rPr lang="en-US" sz="2400" dirty="0" smtClean="0"/>
              <a:t> prime[n+1];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memset</a:t>
            </a:r>
            <a:r>
              <a:rPr lang="en-US" sz="2400" dirty="0" smtClean="0"/>
              <a:t>(prime, true,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(prime)); 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  for (int p=2; p*p&lt;=n; p++) </a:t>
            </a:r>
          </a:p>
          <a:p>
            <a:r>
              <a:rPr lang="en-US" sz="2400" dirty="0" smtClean="0"/>
              <a:t>    { </a:t>
            </a:r>
          </a:p>
          <a:p>
            <a:r>
              <a:rPr lang="en-US" sz="2400" dirty="0" smtClean="0"/>
              <a:t>        if (prime[p] == true) </a:t>
            </a:r>
          </a:p>
          <a:p>
            <a:r>
              <a:rPr lang="en-US" sz="2400" dirty="0" smtClean="0"/>
              <a:t>        { </a:t>
            </a:r>
          </a:p>
          <a:p>
            <a:r>
              <a:rPr lang="en-US" sz="2400" dirty="0" smtClean="0"/>
              <a:t>            for (int </a:t>
            </a:r>
            <a:r>
              <a:rPr lang="en-US" sz="2400" dirty="0" err="1" smtClean="0"/>
              <a:t>i</a:t>
            </a:r>
            <a:r>
              <a:rPr lang="en-US" sz="2400" dirty="0" smtClean="0"/>
              <a:t>=p*2; </a:t>
            </a:r>
            <a:r>
              <a:rPr lang="en-US" sz="2400" dirty="0" err="1" smtClean="0"/>
              <a:t>i</a:t>
            </a:r>
            <a:r>
              <a:rPr lang="en-US" sz="2400" dirty="0" smtClean="0"/>
              <a:t>&lt;=n; </a:t>
            </a:r>
            <a:r>
              <a:rPr lang="en-US" sz="2400" dirty="0" err="1" smtClean="0"/>
              <a:t>i</a:t>
            </a:r>
            <a:r>
              <a:rPr lang="en-US" sz="2400" dirty="0" smtClean="0"/>
              <a:t> += p) </a:t>
            </a:r>
          </a:p>
          <a:p>
            <a:r>
              <a:rPr lang="en-US" sz="2400" dirty="0" smtClean="0"/>
              <a:t>                prime[</a:t>
            </a:r>
            <a:r>
              <a:rPr lang="en-US" sz="2400" dirty="0" err="1" smtClean="0"/>
              <a:t>i</a:t>
            </a:r>
            <a:r>
              <a:rPr lang="en-US" sz="2400" dirty="0" smtClean="0"/>
              <a:t>] = false; </a:t>
            </a:r>
          </a:p>
          <a:p>
            <a:r>
              <a:rPr lang="en-US" sz="2400" dirty="0" smtClean="0"/>
              <a:t>        } </a:t>
            </a:r>
          </a:p>
          <a:p>
            <a:r>
              <a:rPr lang="en-US" sz="2400" dirty="0" smtClean="0"/>
              <a:t>    } 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  for (int p=2; p&lt;=n; p++) </a:t>
            </a:r>
          </a:p>
          <a:p>
            <a:r>
              <a:rPr lang="en-US" sz="2400" dirty="0" smtClean="0"/>
              <a:t>       if (prime[p]) </a:t>
            </a:r>
          </a:p>
          <a:p>
            <a:r>
              <a:rPr lang="en-US" sz="2400" dirty="0" smtClean="0"/>
              <a:t>      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p &lt;&lt; " "; 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int main()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    int n; </a:t>
            </a:r>
          </a:p>
          <a:p>
            <a:r>
              <a:rPr lang="en-US" sz="2400" dirty="0" smtClean="0"/>
              <a:t>    cin&gt;&gt;n;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"Following are the prime numbers smaller "</a:t>
            </a:r>
          </a:p>
          <a:p>
            <a:r>
              <a:rPr lang="en-US" sz="2400" dirty="0" smtClean="0"/>
              <a:t>         &lt;&lt; " than or equal to " &lt;&lt; n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SieveOfEratosthenes</a:t>
            </a:r>
            <a:r>
              <a:rPr lang="en-US" sz="2400" dirty="0" smtClean="0"/>
              <a:t>(n); </a:t>
            </a:r>
          </a:p>
          <a:p>
            <a:r>
              <a:rPr lang="en-US" sz="2400" dirty="0" smtClean="0"/>
              <a:t>    return 0; </a:t>
            </a:r>
          </a:p>
          <a:p>
            <a:r>
              <a:rPr lang="en-US" sz="2400" dirty="0" smtClean="0"/>
              <a:t>} 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Nth prime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#include&lt;bits/</a:t>
            </a:r>
            <a:r>
              <a:rPr lang="en-US" sz="11200" dirty="0" err="1" smtClean="0"/>
              <a:t>stdc</a:t>
            </a:r>
            <a:r>
              <a:rPr lang="en-US" sz="11200" dirty="0" smtClean="0"/>
              <a:t>++.h&gt;</a:t>
            </a:r>
          </a:p>
          <a:p>
            <a:r>
              <a:rPr lang="en-US" sz="11200" dirty="0" smtClean="0"/>
              <a:t>#define vi vector&lt;int&gt;</a:t>
            </a:r>
          </a:p>
          <a:p>
            <a:r>
              <a:rPr lang="en-US" sz="11200" dirty="0" smtClean="0"/>
              <a:t>using namespace std;</a:t>
            </a:r>
          </a:p>
          <a:p>
            <a:r>
              <a:rPr lang="en-US" sz="9600" dirty="0" smtClean="0"/>
              <a:t>vi primes;</a:t>
            </a:r>
          </a:p>
          <a:p>
            <a:r>
              <a:rPr lang="en-US" sz="9600" dirty="0" smtClean="0"/>
              <a:t>	</a:t>
            </a:r>
            <a:r>
              <a:rPr lang="en-US" sz="9600" dirty="0" err="1" smtClean="0"/>
              <a:t>bool</a:t>
            </a:r>
            <a:r>
              <a:rPr lang="en-US" sz="9600" dirty="0" smtClean="0"/>
              <a:t> </a:t>
            </a:r>
            <a:r>
              <a:rPr lang="en-US" sz="9600" dirty="0" err="1" smtClean="0"/>
              <a:t>ar</a:t>
            </a:r>
            <a:r>
              <a:rPr lang="en-US" sz="9600" dirty="0" smtClean="0"/>
              <a:t>[90000001];</a:t>
            </a:r>
          </a:p>
          <a:p>
            <a:r>
              <a:rPr lang="en-US" sz="9600" dirty="0" smtClean="0"/>
              <a:t>void sieve()</a:t>
            </a:r>
          </a:p>
          <a:p>
            <a:r>
              <a:rPr lang="en-US" sz="9600" dirty="0" smtClean="0"/>
              <a:t>{</a:t>
            </a:r>
          </a:p>
          <a:p>
            <a:r>
              <a:rPr lang="en-US" sz="9600" dirty="0" smtClean="0"/>
              <a:t>	</a:t>
            </a:r>
          </a:p>
          <a:p>
            <a:r>
              <a:rPr lang="en-US" sz="9600" dirty="0" smtClean="0"/>
              <a:t>	long </a:t>
            </a:r>
            <a:r>
              <a:rPr lang="en-US" sz="9600" dirty="0" err="1" smtClean="0"/>
              <a:t>long</a:t>
            </a:r>
            <a:r>
              <a:rPr lang="en-US" sz="9600" dirty="0" smtClean="0"/>
              <a:t> </a:t>
            </a:r>
            <a:r>
              <a:rPr lang="en-US" sz="9600" dirty="0" err="1" smtClean="0"/>
              <a:t>maxn</a:t>
            </a:r>
            <a:r>
              <a:rPr lang="en-US" sz="9600" dirty="0" smtClean="0"/>
              <a:t>=9000000;</a:t>
            </a:r>
          </a:p>
          <a:p>
            <a:r>
              <a:rPr lang="en-US" sz="9600" dirty="0" smtClean="0"/>
              <a:t>	</a:t>
            </a:r>
            <a:r>
              <a:rPr lang="en-US" sz="9600" dirty="0" err="1" smtClean="0"/>
              <a:t>ar</a:t>
            </a:r>
            <a:r>
              <a:rPr lang="en-US" sz="9600" dirty="0" smtClean="0"/>
              <a:t>[0]=</a:t>
            </a:r>
            <a:r>
              <a:rPr lang="en-US" sz="9600" dirty="0" err="1" smtClean="0"/>
              <a:t>ar</a:t>
            </a:r>
            <a:r>
              <a:rPr lang="en-US" sz="9600" dirty="0" smtClean="0"/>
              <a:t>[1]=true;</a:t>
            </a:r>
          </a:p>
          <a:p>
            <a:r>
              <a:rPr lang="en-US" sz="9600" dirty="0" smtClean="0"/>
              <a:t>	for(int </a:t>
            </a:r>
            <a:r>
              <a:rPr lang="en-US" sz="9600" dirty="0" err="1" smtClean="0"/>
              <a:t>i</a:t>
            </a:r>
            <a:r>
              <a:rPr lang="en-US" sz="9600" dirty="0" smtClean="0"/>
              <a:t>=1;i*</a:t>
            </a:r>
            <a:r>
              <a:rPr lang="en-US" sz="9600" dirty="0" err="1" smtClean="0"/>
              <a:t>i</a:t>
            </a:r>
            <a:r>
              <a:rPr lang="en-US" sz="9600" dirty="0" smtClean="0"/>
              <a:t>&lt;=</a:t>
            </a:r>
            <a:r>
              <a:rPr lang="en-US" sz="9600" dirty="0" err="1" smtClean="0"/>
              <a:t>maxn;i</a:t>
            </a:r>
            <a:r>
              <a:rPr lang="en-US" sz="9600" dirty="0" smtClean="0"/>
              <a:t>++)</a:t>
            </a:r>
          </a:p>
          <a:p>
            <a:r>
              <a:rPr lang="en-US" sz="9600" dirty="0" smtClean="0"/>
              <a:t>	{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if(</a:t>
            </a:r>
            <a:r>
              <a:rPr lang="en-US" sz="9600" dirty="0" err="1" smtClean="0"/>
              <a:t>ar</a:t>
            </a:r>
            <a:r>
              <a:rPr lang="en-US" sz="9600" dirty="0" smtClean="0"/>
              <a:t>[</a:t>
            </a:r>
            <a:r>
              <a:rPr lang="en-US" sz="9600" dirty="0" err="1" smtClean="0"/>
              <a:t>i</a:t>
            </a:r>
            <a:r>
              <a:rPr lang="en-US" sz="9600" dirty="0" smtClean="0"/>
              <a:t>]==false)</a:t>
            </a:r>
          </a:p>
          <a:p>
            <a:r>
              <a:rPr lang="en-US" sz="9600" dirty="0" smtClean="0"/>
              <a:t>		{</a:t>
            </a:r>
          </a:p>
          <a:p>
            <a:r>
              <a:rPr lang="en-US" sz="9600" dirty="0" smtClean="0"/>
              <a:t>			for(int j=</a:t>
            </a:r>
            <a:r>
              <a:rPr lang="en-US" sz="9600" dirty="0" err="1" smtClean="0"/>
              <a:t>i</a:t>
            </a:r>
            <a:r>
              <a:rPr lang="en-US" sz="9600" dirty="0" smtClean="0"/>
              <a:t>*</a:t>
            </a:r>
            <a:r>
              <a:rPr lang="en-US" sz="9600" dirty="0" err="1" smtClean="0"/>
              <a:t>i;j</a:t>
            </a:r>
            <a:r>
              <a:rPr lang="en-US" sz="9600" dirty="0" smtClean="0"/>
              <a:t>&lt;=</a:t>
            </a:r>
            <a:r>
              <a:rPr lang="en-US" sz="9600" dirty="0" err="1" smtClean="0"/>
              <a:t>maxn;j</a:t>
            </a:r>
            <a:r>
              <a:rPr lang="en-US" sz="9600" dirty="0" smtClean="0"/>
              <a:t>+=</a:t>
            </a:r>
            <a:r>
              <a:rPr lang="en-US" sz="9600" dirty="0" err="1" smtClean="0"/>
              <a:t>i</a:t>
            </a:r>
            <a:r>
              <a:rPr lang="en-US" sz="9600" dirty="0" smtClean="0"/>
              <a:t>)</a:t>
            </a:r>
          </a:p>
          <a:p>
            <a:r>
              <a:rPr lang="en-US" sz="9600" dirty="0" smtClean="0"/>
              <a:t>			{</a:t>
            </a:r>
          </a:p>
          <a:p>
            <a:r>
              <a:rPr lang="en-US" sz="9600" dirty="0" smtClean="0"/>
              <a:t>				</a:t>
            </a:r>
            <a:r>
              <a:rPr lang="en-US" sz="9600" dirty="0" err="1" smtClean="0"/>
              <a:t>ar</a:t>
            </a:r>
            <a:r>
              <a:rPr lang="en-US" sz="9600" dirty="0" smtClean="0"/>
              <a:t>[j]=true;</a:t>
            </a:r>
          </a:p>
          <a:p>
            <a:r>
              <a:rPr lang="en-US" sz="9600" dirty="0" smtClean="0"/>
              <a:t>			}</a:t>
            </a:r>
          </a:p>
          <a:p>
            <a:r>
              <a:rPr lang="en-US" sz="9600" dirty="0" smtClean="0"/>
              <a:t>		}</a:t>
            </a:r>
          </a:p>
          <a:p>
            <a:r>
              <a:rPr lang="en-US" sz="9600" dirty="0" smtClean="0"/>
              <a:t>	}</a:t>
            </a:r>
          </a:p>
          <a:p>
            <a:r>
              <a:rPr lang="en-US" sz="9600" dirty="0" smtClean="0"/>
              <a:t>	for(int </a:t>
            </a:r>
            <a:r>
              <a:rPr lang="en-US" sz="9600" dirty="0" err="1" smtClean="0"/>
              <a:t>i</a:t>
            </a:r>
            <a:r>
              <a:rPr lang="en-US" sz="9600" dirty="0" smtClean="0"/>
              <a:t>=2;i&lt;=</a:t>
            </a:r>
            <a:r>
              <a:rPr lang="en-US" sz="9600" dirty="0" err="1" smtClean="0"/>
              <a:t>maxn;i</a:t>
            </a:r>
            <a:r>
              <a:rPr lang="en-US" sz="9600" dirty="0" smtClean="0"/>
              <a:t>++)</a:t>
            </a:r>
          </a:p>
          <a:p>
            <a:r>
              <a:rPr lang="en-US" sz="9600" dirty="0" smtClean="0"/>
              <a:t>	{</a:t>
            </a:r>
          </a:p>
          <a:p>
            <a:r>
              <a:rPr lang="en-US" sz="9600" dirty="0" smtClean="0"/>
              <a:t>		if(</a:t>
            </a:r>
            <a:r>
              <a:rPr lang="en-US" sz="9600" dirty="0" err="1" smtClean="0"/>
              <a:t>ar</a:t>
            </a:r>
            <a:r>
              <a:rPr lang="en-US" sz="9600" dirty="0" smtClean="0"/>
              <a:t>[</a:t>
            </a:r>
            <a:r>
              <a:rPr lang="en-US" sz="9600" dirty="0" err="1" smtClean="0"/>
              <a:t>i</a:t>
            </a:r>
            <a:r>
              <a:rPr lang="en-US" sz="9600" dirty="0" smtClean="0"/>
              <a:t>]==false)</a:t>
            </a:r>
          </a:p>
          <a:p>
            <a:r>
              <a:rPr lang="en-US" sz="9600" dirty="0" smtClean="0"/>
              <a:t>		</a:t>
            </a:r>
            <a:r>
              <a:rPr lang="en-US" sz="9600" dirty="0" err="1" smtClean="0"/>
              <a:t>primes.push_back</a:t>
            </a:r>
            <a:r>
              <a:rPr lang="en-US" sz="9600" dirty="0" smtClean="0"/>
              <a:t>(</a:t>
            </a:r>
            <a:r>
              <a:rPr lang="en-US" sz="9600" dirty="0" err="1" smtClean="0"/>
              <a:t>i</a:t>
            </a:r>
            <a:r>
              <a:rPr lang="en-US" sz="9600" dirty="0" smtClean="0"/>
              <a:t>);</a:t>
            </a:r>
          </a:p>
          <a:p>
            <a:r>
              <a:rPr lang="en-US" sz="9600" dirty="0" smtClean="0"/>
              <a:t>	}</a:t>
            </a:r>
          </a:p>
          <a:p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}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int q;</a:t>
            </a:r>
          </a:p>
          <a:p>
            <a:r>
              <a:rPr lang="en-US" dirty="0" smtClean="0"/>
              <a:t>	long </a:t>
            </a:r>
            <a:r>
              <a:rPr lang="en-US" dirty="0" err="1" smtClean="0"/>
              <a:t>long</a:t>
            </a:r>
            <a:r>
              <a:rPr lang="en-US" dirty="0" smtClean="0"/>
              <a:t> n;</a:t>
            </a:r>
          </a:p>
          <a:p>
            <a:r>
              <a:rPr lang="en-US" dirty="0" smtClean="0"/>
              <a:t>	cin&gt;&gt;q;</a:t>
            </a:r>
          </a:p>
          <a:p>
            <a:r>
              <a:rPr lang="en-US" dirty="0" smtClean="0"/>
              <a:t>	sieve();</a:t>
            </a:r>
          </a:p>
          <a:p>
            <a:r>
              <a:rPr lang="en-US" dirty="0" smtClean="0"/>
              <a:t>	while(q--)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cin&gt;&gt;n;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&lt;&lt;primes[n-1]&lt;&lt;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/Binary Exponentiation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#include&lt;bits/</a:t>
            </a:r>
            <a:r>
              <a:rPr lang="en-US" dirty="0" err="1" smtClean="0"/>
              <a:t>stdc</a:t>
            </a:r>
            <a:r>
              <a:rPr lang="en-US" dirty="0" smtClean="0"/>
              <a:t>++.h&gt;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void power(int </a:t>
            </a:r>
            <a:r>
              <a:rPr lang="en-US" dirty="0" err="1" smtClean="0"/>
              <a:t>n,int</a:t>
            </a:r>
            <a:r>
              <a:rPr lang="en-US" dirty="0" smtClean="0"/>
              <a:t> base)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int res=1;</a:t>
            </a:r>
          </a:p>
          <a:p>
            <a:r>
              <a:rPr lang="en-US" dirty="0" smtClean="0"/>
              <a:t>	while(n)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if(n%2)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res*=base;</a:t>
            </a:r>
          </a:p>
          <a:p>
            <a:r>
              <a:rPr lang="en-US" dirty="0" smtClean="0"/>
              <a:t>			n--;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}</a:t>
            </a:r>
          </a:p>
          <a:p>
            <a:r>
              <a:rPr lang="en-US" dirty="0" smtClean="0"/>
              <a:t>		else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base*=base;</a:t>
            </a:r>
          </a:p>
          <a:p>
            <a:r>
              <a:rPr lang="en-US" dirty="0" smtClean="0"/>
              <a:t>			n/=2;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&lt;&lt;res;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int </a:t>
            </a:r>
            <a:r>
              <a:rPr lang="en-US" dirty="0" err="1" smtClean="0"/>
              <a:t>n,base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cin&gt;&gt;n&gt;&gt;base;</a:t>
            </a:r>
          </a:p>
          <a:p>
            <a:r>
              <a:rPr lang="en-US" dirty="0" smtClean="0"/>
              <a:t>	power(n, base);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Brute force </a:t>
            </a:r>
            <a:r>
              <a:rPr lang="en-US" dirty="0" err="1" smtClean="0"/>
              <a:t>appraoch</a:t>
            </a:r>
            <a:endParaRPr lang="en-US" dirty="0" smtClean="0"/>
          </a:p>
          <a:p>
            <a:r>
              <a:rPr lang="en-US" dirty="0" smtClean="0"/>
              <a:t>#include&lt;bits/</a:t>
            </a:r>
            <a:r>
              <a:rPr lang="en-US" dirty="0" err="1" smtClean="0"/>
              <a:t>stdc</a:t>
            </a:r>
            <a:r>
              <a:rPr lang="en-US" dirty="0" smtClean="0"/>
              <a:t>++.h&gt;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int n;</a:t>
            </a:r>
          </a:p>
          <a:p>
            <a:r>
              <a:rPr lang="en-US" dirty="0" smtClean="0"/>
              <a:t>	cin&gt;&gt;n;</a:t>
            </a:r>
          </a:p>
          <a:p>
            <a:r>
              <a:rPr lang="en-US" dirty="0" smtClean="0"/>
              <a:t>	for(int </a:t>
            </a:r>
            <a:r>
              <a:rPr lang="en-US" dirty="0" err="1" smtClean="0"/>
              <a:t>i</a:t>
            </a:r>
            <a:r>
              <a:rPr lang="en-US" dirty="0" smtClean="0"/>
              <a:t>=2;i&lt;=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"/>
            <a:ext cx="77724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if(</a:t>
            </a:r>
            <a:r>
              <a:rPr lang="en-US" dirty="0" err="1" smtClean="0"/>
              <a:t>n%i</a:t>
            </a:r>
            <a:r>
              <a:rPr lang="en-US" dirty="0" smtClean="0"/>
              <a:t>==0)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int count=0;</a:t>
            </a:r>
          </a:p>
          <a:p>
            <a:r>
              <a:rPr lang="en-US" dirty="0" smtClean="0"/>
              <a:t>			while(</a:t>
            </a:r>
            <a:r>
              <a:rPr lang="en-US" dirty="0" err="1" smtClean="0"/>
              <a:t>n%i</a:t>
            </a:r>
            <a:r>
              <a:rPr lang="en-US" dirty="0" smtClean="0"/>
              <a:t>==0)</a:t>
            </a:r>
          </a:p>
          <a:p>
            <a:r>
              <a:rPr lang="en-US" dirty="0" smtClean="0"/>
              <a:t>			{</a:t>
            </a:r>
          </a:p>
          <a:p>
            <a:r>
              <a:rPr lang="en-US" dirty="0" smtClean="0"/>
              <a:t>				count++;</a:t>
            </a:r>
          </a:p>
          <a:p>
            <a:r>
              <a:rPr lang="en-US" dirty="0" smtClean="0"/>
              <a:t>				n/=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		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i</a:t>
            </a:r>
            <a:r>
              <a:rPr lang="en-US" dirty="0" smtClean="0"/>
              <a:t>&lt;&lt;"^"&lt;&lt;count&lt;&lt;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err="1" smtClean="0"/>
              <a:t>exponention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matrix a and an integer n calculate </a:t>
            </a:r>
            <a:r>
              <a:rPr lang="en-US" dirty="0" err="1" smtClean="0"/>
              <a:t>a^n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Time complexity = O(m^3*n)</a:t>
            </a:r>
          </a:p>
          <a:p>
            <a:r>
              <a:rPr lang="en-US" dirty="0" smtClean="0"/>
              <a:t>After modification </a:t>
            </a:r>
          </a:p>
          <a:p>
            <a:r>
              <a:rPr lang="en-US" dirty="0" smtClean="0"/>
              <a:t>Time complexity = O(m^3 * 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Saved Games\Pictures\Screenshots\Screenshot (201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3378"/>
            <a:ext cx="6705600" cy="5864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matrix 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863</TotalTime>
  <Words>400</Words>
  <Application>Microsoft Office PowerPoint</Application>
  <PresentationFormat>On-screen Show (4:3)</PresentationFormat>
  <Paragraphs>208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Equity</vt:lpstr>
      <vt:lpstr>Competive programming 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Prime numbers</vt:lpstr>
      <vt:lpstr>Better way</vt:lpstr>
      <vt:lpstr>Naïve approach</vt:lpstr>
      <vt:lpstr>Why we need sieve?</vt:lpstr>
      <vt:lpstr>sieve</vt:lpstr>
      <vt:lpstr>Nth prime number</vt:lpstr>
      <vt:lpstr>Slide 49</vt:lpstr>
      <vt:lpstr>Slide 50</vt:lpstr>
      <vt:lpstr>Slide 51</vt:lpstr>
      <vt:lpstr>Slide 52</vt:lpstr>
      <vt:lpstr>Prime factorization</vt:lpstr>
      <vt:lpstr>Slide 54</vt:lpstr>
      <vt:lpstr>Optimized approach</vt:lpstr>
      <vt:lpstr>Matrix exponention</vt:lpstr>
      <vt:lpstr>Slide 57</vt:lpstr>
      <vt:lpstr>For matrix naïve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42</cp:revision>
  <dcterms:created xsi:type="dcterms:W3CDTF">2020-11-27T15:10:56Z</dcterms:created>
  <dcterms:modified xsi:type="dcterms:W3CDTF">2021-01-10T16:42:27Z</dcterms:modified>
</cp:coreProperties>
</file>