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20-Dec-20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676400"/>
            <a:ext cx="6800088" cy="2971800"/>
          </a:xfrm>
        </p:spPr>
        <p:txBody>
          <a:bodyPr/>
          <a:lstStyle/>
          <a:p>
            <a:r>
              <a:rPr lang="en-US" dirty="0" smtClean="0"/>
              <a:t>String algorithms…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algo</a:t>
            </a:r>
          </a:p>
          <a:p>
            <a:r>
              <a:rPr lang="en-US" dirty="0" smtClean="0"/>
              <a:t>String hashing/rolling hash</a:t>
            </a:r>
          </a:p>
          <a:p>
            <a:r>
              <a:rPr lang="en-US" dirty="0" smtClean="0"/>
              <a:t>Rabin-</a:t>
            </a:r>
            <a:r>
              <a:rPr lang="en-US" dirty="0" err="1" smtClean="0"/>
              <a:t>karp</a:t>
            </a:r>
            <a:r>
              <a:rPr lang="en-US" dirty="0" smtClean="0"/>
              <a:t> matching algo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functions and </a:t>
            </a:r>
            <a:r>
              <a:rPr lang="en-US" dirty="0" err="1" smtClean="0"/>
              <a:t>kmp</a:t>
            </a:r>
            <a:r>
              <a:rPr lang="en-US" dirty="0" smtClean="0"/>
              <a:t> algo</a:t>
            </a:r>
          </a:p>
          <a:p>
            <a:r>
              <a:rPr lang="en-US" dirty="0" smtClean="0"/>
              <a:t>Z-function and its application</a:t>
            </a:r>
          </a:p>
          <a:p>
            <a:r>
              <a:rPr lang="en-US" dirty="0" smtClean="0"/>
              <a:t>Suffix array and its applications</a:t>
            </a:r>
          </a:p>
          <a:p>
            <a:r>
              <a:rPr lang="en-US" dirty="0" err="1" smtClean="0"/>
              <a:t>Trie</a:t>
            </a:r>
            <a:r>
              <a:rPr lang="en-US" dirty="0" smtClean="0"/>
              <a:t> DS: implementation and algo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Aho</a:t>
            </a:r>
            <a:r>
              <a:rPr lang="en-US" dirty="0" smtClean="0"/>
              <a:t> </a:t>
            </a:r>
            <a:r>
              <a:rPr lang="en-US" dirty="0" err="1" smtClean="0"/>
              <a:t>corasick</a:t>
            </a:r>
            <a:r>
              <a:rPr lang="en-US" dirty="0" smtClean="0"/>
              <a:t> algo</a:t>
            </a:r>
          </a:p>
          <a:p>
            <a:r>
              <a:rPr lang="en-US" dirty="0" smtClean="0"/>
              <a:t>Suffix automation and its application</a:t>
            </a:r>
          </a:p>
          <a:p>
            <a:r>
              <a:rPr lang="en-US" dirty="0" err="1" smtClean="0"/>
              <a:t>Manachers’s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stl</a:t>
            </a:r>
            <a:r>
              <a:rPr lang="en-US" dirty="0" smtClean="0"/>
              <a:t> string functions</a:t>
            </a:r>
            <a:endParaRPr lang="en-US" dirty="0"/>
          </a:p>
        </p:txBody>
      </p:sp>
      <p:pic>
        <p:nvPicPr>
          <p:cNvPr id="1026" name="Picture 2" descr="C:\Users\HP\Saved Games\Pictures\Screenshots\Screenshot (20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935936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Saved Games\Pictures\Screenshots\Screenshot (20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1726" y="584750"/>
            <a:ext cx="6221146" cy="566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Given a text t and pattern p find whether p exist in t or not. In case it exist print all occurrence of pattern in text.</a:t>
            </a:r>
            <a:endParaRPr lang="en-US" dirty="0"/>
          </a:p>
        </p:txBody>
      </p:sp>
      <p:pic>
        <p:nvPicPr>
          <p:cNvPr id="4" name="Picture 3" descr="Screenshot (20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708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</TotalTime>
  <Words>85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String algorithms…</vt:lpstr>
      <vt:lpstr>Basic algo</vt:lpstr>
      <vt:lpstr>Intermediate algo</vt:lpstr>
      <vt:lpstr>Advanced algo</vt:lpstr>
      <vt:lpstr>Basic stl string functions</vt:lpstr>
      <vt:lpstr>Slide 6</vt:lpstr>
      <vt:lpstr>Sliding window algorithm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algorithms…</dc:title>
  <dc:creator>ayushi goel</dc:creator>
  <cp:lastModifiedBy>HP</cp:lastModifiedBy>
  <cp:revision>7</cp:revision>
  <dcterms:created xsi:type="dcterms:W3CDTF">2006-08-16T00:00:00Z</dcterms:created>
  <dcterms:modified xsi:type="dcterms:W3CDTF">2020-12-20T16:47:09Z</dcterms:modified>
</cp:coreProperties>
</file>