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8" Type="http://schemas.openxmlformats.org/officeDocument/2006/relationships/tableStyles" Target="tableStyles.xml"/><Relationship Id="rId57" Type="http://schemas.openxmlformats.org/officeDocument/2006/relationships/viewProps" Target="viewProps.xml"/><Relationship Id="rId56" Type="http://schemas.openxmlformats.org/officeDocument/2006/relationships/presProps" Target="presProps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6.png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6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7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8.jpe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4.jpe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9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0.jpe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4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5.jpe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6.jpe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7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7.jpeg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31657" y="-16829"/>
            <a:ext cx="3019425" cy="1367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spc="-15" dirty="0">
                <a:latin typeface="Calibri" panose="020F0502020204030204"/>
                <a:cs typeface="Calibri" panose="020F0502020204030204"/>
              </a:rPr>
              <a:t>C</a:t>
            </a:r>
            <a:r>
              <a:rPr b="1" spc="-20" dirty="0">
                <a:latin typeface="Calibri" panose="020F0502020204030204"/>
                <a:cs typeface="Calibri" panose="020F0502020204030204"/>
              </a:rPr>
              <a:t>HA</a:t>
            </a:r>
            <a:r>
              <a:rPr b="1" spc="-30" dirty="0">
                <a:latin typeface="Calibri" panose="020F0502020204030204"/>
                <a:cs typeface="Calibri" panose="020F0502020204030204"/>
              </a:rPr>
              <a:t>NN</a:t>
            </a:r>
            <a:r>
              <a:rPr b="1" spc="35" dirty="0">
                <a:latin typeface="Calibri" panose="020F0502020204030204"/>
                <a:cs typeface="Calibri" panose="020F0502020204030204"/>
              </a:rPr>
              <a:t>E</a:t>
            </a:r>
            <a:r>
              <a:rPr b="1" dirty="0">
                <a:latin typeface="Calibri" panose="020F0502020204030204"/>
                <a:cs typeface="Calibri" panose="020F0502020204030204"/>
              </a:rPr>
              <a:t>L</a:t>
            </a:r>
            <a:r>
              <a:rPr b="1" spc="25" dirty="0">
                <a:latin typeface="Calibri" panose="020F0502020204030204"/>
                <a:cs typeface="Calibri" panose="020F0502020204030204"/>
              </a:rPr>
              <a:t>I</a:t>
            </a:r>
            <a:r>
              <a:rPr b="1" spc="-5" dirty="0">
                <a:latin typeface="Calibri" panose="020F0502020204030204"/>
                <a:cs typeface="Calibri" panose="020F0502020204030204"/>
              </a:rPr>
              <a:t>Z</a:t>
            </a:r>
            <a:r>
              <a:rPr b="1" spc="-270" dirty="0">
                <a:latin typeface="Calibri" panose="020F0502020204030204"/>
                <a:cs typeface="Calibri" panose="020F0502020204030204"/>
              </a:rPr>
              <a:t>A</a:t>
            </a:r>
            <a:r>
              <a:rPr b="1" spc="10" dirty="0">
                <a:latin typeface="Calibri" panose="020F0502020204030204"/>
                <a:cs typeface="Calibri" panose="020F0502020204030204"/>
              </a:rPr>
              <a:t>T</a:t>
            </a:r>
            <a:r>
              <a:rPr b="1" spc="20" dirty="0">
                <a:latin typeface="Calibri" panose="020F0502020204030204"/>
                <a:cs typeface="Calibri" panose="020F0502020204030204"/>
              </a:rPr>
              <a:t>I</a:t>
            </a:r>
            <a:r>
              <a:rPr b="1" spc="-5" dirty="0">
                <a:latin typeface="Calibri" panose="020F0502020204030204"/>
                <a:cs typeface="Calibri" panose="020F0502020204030204"/>
              </a:rPr>
              <a:t>ON</a:t>
            </a:r>
            <a:endParaRPr b="1" spc="-5" dirty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69757" y="1582991"/>
            <a:ext cx="8453120" cy="3170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solidFill>
                  <a:srgbClr val="0462C1"/>
                </a:solidFill>
                <a:latin typeface="Calibri" panose="020F0502020204030204"/>
                <a:cs typeface="Calibri" panose="020F0502020204030204"/>
              </a:rPr>
              <a:t>Channelization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is </a:t>
            </a:r>
            <a:r>
              <a:rPr sz="2800" dirty="0">
                <a:latin typeface="Calibri" panose="020F0502020204030204"/>
                <a:cs typeface="Calibri" panose="020F0502020204030204"/>
              </a:rPr>
              <a:t>a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multiple-access </a:t>
            </a:r>
            <a:r>
              <a:rPr sz="2800" spc="-15" dirty="0">
                <a:latin typeface="Calibri" panose="020F0502020204030204"/>
                <a:cs typeface="Calibri" panose="020F0502020204030204"/>
              </a:rPr>
              <a:t>method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in </a:t>
            </a:r>
            <a:r>
              <a:rPr sz="2800" spc="10" dirty="0">
                <a:latin typeface="Calibri" panose="020F0502020204030204"/>
                <a:cs typeface="Calibri" panose="020F0502020204030204"/>
              </a:rPr>
              <a:t>which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the </a:t>
            </a:r>
            <a:r>
              <a:rPr sz="280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5" dirty="0">
                <a:latin typeface="Calibri" panose="020F0502020204030204"/>
                <a:cs typeface="Calibri" panose="020F0502020204030204"/>
              </a:rPr>
              <a:t>available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bandwidth </a:t>
            </a:r>
            <a:r>
              <a:rPr sz="2800" spc="-20" dirty="0">
                <a:latin typeface="Calibri" panose="020F0502020204030204"/>
                <a:cs typeface="Calibri" panose="020F0502020204030204"/>
              </a:rPr>
              <a:t>of </a:t>
            </a:r>
            <a:r>
              <a:rPr sz="2800" dirty="0">
                <a:latin typeface="Calibri" panose="020F0502020204030204"/>
                <a:cs typeface="Calibri" panose="020F0502020204030204"/>
              </a:rPr>
              <a:t>a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link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is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shared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in time, </a:t>
            </a:r>
            <a:r>
              <a:rPr sz="2800" spc="-40" dirty="0">
                <a:latin typeface="Calibri" panose="020F0502020204030204"/>
                <a:cs typeface="Calibri" panose="020F0502020204030204"/>
              </a:rPr>
              <a:t>frequency, </a:t>
            </a:r>
            <a:r>
              <a:rPr sz="2800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20" dirty="0">
                <a:latin typeface="Calibri" panose="020F0502020204030204"/>
                <a:cs typeface="Calibri" panose="020F0502020204030204"/>
              </a:rPr>
              <a:t>or</a:t>
            </a:r>
            <a:r>
              <a:rPr sz="2800" spc="7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35" dirty="0">
                <a:latin typeface="Calibri" panose="020F0502020204030204"/>
                <a:cs typeface="Calibri" panose="020F0502020204030204"/>
              </a:rPr>
              <a:t>through</a:t>
            </a:r>
            <a:r>
              <a:rPr sz="2800" spc="14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20" dirty="0">
                <a:latin typeface="Calibri" panose="020F0502020204030204"/>
                <a:cs typeface="Calibri" panose="020F0502020204030204"/>
              </a:rPr>
              <a:t>code,</a:t>
            </a:r>
            <a:r>
              <a:rPr sz="2800" spc="10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20" dirty="0">
                <a:latin typeface="Calibri" panose="020F0502020204030204"/>
                <a:cs typeface="Calibri" panose="020F0502020204030204"/>
              </a:rPr>
              <a:t>between</a:t>
            </a:r>
            <a:r>
              <a:rPr sz="2800" spc="5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25" dirty="0">
                <a:latin typeface="Calibri" panose="020F0502020204030204"/>
                <a:cs typeface="Calibri" panose="020F0502020204030204"/>
              </a:rPr>
              <a:t>different</a:t>
            </a:r>
            <a:r>
              <a:rPr sz="2800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latin typeface="Calibri" panose="020F0502020204030204"/>
                <a:cs typeface="Calibri" panose="020F0502020204030204"/>
              </a:rPr>
              <a:t>stations.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300">
              <a:latin typeface="Calibri" panose="020F0502020204030204"/>
              <a:cs typeface="Calibri" panose="020F0502020204030204"/>
            </a:endParaRPr>
          </a:p>
          <a:p>
            <a:pPr marL="1311910" indent="-346710">
              <a:lnSpc>
                <a:spcPct val="100000"/>
              </a:lnSpc>
              <a:buClr>
                <a:srgbClr val="000000"/>
              </a:buClr>
              <a:buSzPct val="117000"/>
              <a:buFont typeface="Wingdings" panose="05000000000000000000"/>
              <a:buChar char=""/>
              <a:tabLst>
                <a:tab pos="1312545" algn="l"/>
              </a:tabLst>
            </a:pPr>
            <a:r>
              <a:rPr sz="2400" b="1" spc="-10" dirty="0">
                <a:solidFill>
                  <a:srgbClr val="0033CC"/>
                </a:solidFill>
                <a:latin typeface="Calibri" panose="020F0502020204030204"/>
                <a:cs typeface="Calibri" panose="020F0502020204030204"/>
              </a:rPr>
              <a:t>Frequency-Division</a:t>
            </a:r>
            <a:r>
              <a:rPr sz="2400" b="1" spc="80" dirty="0">
                <a:solidFill>
                  <a:srgbClr val="0033C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spc="-25" dirty="0">
                <a:solidFill>
                  <a:srgbClr val="0033CC"/>
                </a:solidFill>
                <a:latin typeface="Calibri" panose="020F0502020204030204"/>
                <a:cs typeface="Calibri" panose="020F0502020204030204"/>
              </a:rPr>
              <a:t>Multiple</a:t>
            </a:r>
            <a:r>
              <a:rPr sz="2400" b="1" spc="80" dirty="0">
                <a:solidFill>
                  <a:srgbClr val="0033C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spc="5" dirty="0">
                <a:solidFill>
                  <a:srgbClr val="0033CC"/>
                </a:solidFill>
                <a:latin typeface="Calibri" panose="020F0502020204030204"/>
                <a:cs typeface="Calibri" panose="020F0502020204030204"/>
              </a:rPr>
              <a:t>Access</a:t>
            </a:r>
            <a:r>
              <a:rPr sz="2400" b="1" spc="15" dirty="0">
                <a:solidFill>
                  <a:srgbClr val="0033C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spc="-10" dirty="0">
                <a:solidFill>
                  <a:srgbClr val="0033CC"/>
                </a:solidFill>
                <a:latin typeface="Calibri" panose="020F0502020204030204"/>
                <a:cs typeface="Calibri" panose="020F0502020204030204"/>
              </a:rPr>
              <a:t>(FDMA)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1311910" indent="-346710">
              <a:lnSpc>
                <a:spcPct val="100000"/>
              </a:lnSpc>
              <a:spcBef>
                <a:spcPts val="965"/>
              </a:spcBef>
              <a:buClr>
                <a:srgbClr val="000000"/>
              </a:buClr>
              <a:buSzPct val="117000"/>
              <a:buFont typeface="Wingdings" panose="05000000000000000000"/>
              <a:buChar char=""/>
              <a:tabLst>
                <a:tab pos="1312545" algn="l"/>
              </a:tabLst>
            </a:pPr>
            <a:r>
              <a:rPr sz="2400" b="1" spc="-15" dirty="0">
                <a:solidFill>
                  <a:srgbClr val="0033CC"/>
                </a:solidFill>
                <a:latin typeface="Calibri" panose="020F0502020204030204"/>
                <a:cs typeface="Calibri" panose="020F0502020204030204"/>
              </a:rPr>
              <a:t>Time-Division</a:t>
            </a:r>
            <a:r>
              <a:rPr sz="2400" b="1" spc="145" dirty="0">
                <a:solidFill>
                  <a:srgbClr val="0033C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spc="-20" dirty="0">
                <a:solidFill>
                  <a:srgbClr val="0033CC"/>
                </a:solidFill>
                <a:latin typeface="Calibri" panose="020F0502020204030204"/>
                <a:cs typeface="Calibri" panose="020F0502020204030204"/>
              </a:rPr>
              <a:t>Multiple</a:t>
            </a:r>
            <a:r>
              <a:rPr sz="2400" b="1" spc="150" dirty="0">
                <a:solidFill>
                  <a:srgbClr val="0033C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spc="5" dirty="0">
                <a:solidFill>
                  <a:srgbClr val="0033CC"/>
                </a:solidFill>
                <a:latin typeface="Calibri" panose="020F0502020204030204"/>
                <a:cs typeface="Calibri" panose="020F0502020204030204"/>
              </a:rPr>
              <a:t>Access</a:t>
            </a:r>
            <a:r>
              <a:rPr sz="2400" b="1" spc="-65" dirty="0">
                <a:solidFill>
                  <a:srgbClr val="0033C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spc="-10" dirty="0">
                <a:solidFill>
                  <a:srgbClr val="0033CC"/>
                </a:solidFill>
                <a:latin typeface="Calibri" panose="020F0502020204030204"/>
                <a:cs typeface="Calibri" panose="020F0502020204030204"/>
              </a:rPr>
              <a:t>(TDMA)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1311910" indent="-346710">
              <a:lnSpc>
                <a:spcPct val="100000"/>
              </a:lnSpc>
              <a:spcBef>
                <a:spcPts val="970"/>
              </a:spcBef>
              <a:buClr>
                <a:srgbClr val="000000"/>
              </a:buClr>
              <a:buSzPct val="117000"/>
              <a:buFont typeface="Wingdings" panose="05000000000000000000"/>
              <a:buChar char=""/>
              <a:tabLst>
                <a:tab pos="1312545" algn="l"/>
              </a:tabLst>
            </a:pPr>
            <a:r>
              <a:rPr sz="2400" b="1" spc="-15" dirty="0">
                <a:solidFill>
                  <a:srgbClr val="0033CC"/>
                </a:solidFill>
                <a:latin typeface="Calibri" panose="020F0502020204030204"/>
                <a:cs typeface="Calibri" panose="020F0502020204030204"/>
              </a:rPr>
              <a:t>Code-Division</a:t>
            </a:r>
            <a:r>
              <a:rPr sz="2400" b="1" spc="165" dirty="0">
                <a:solidFill>
                  <a:srgbClr val="0033C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spc="-20" dirty="0">
                <a:solidFill>
                  <a:srgbClr val="0033CC"/>
                </a:solidFill>
                <a:latin typeface="Calibri" panose="020F0502020204030204"/>
                <a:cs typeface="Calibri" panose="020F0502020204030204"/>
              </a:rPr>
              <a:t>Multiple</a:t>
            </a:r>
            <a:r>
              <a:rPr sz="2400" b="1" spc="80" dirty="0">
                <a:solidFill>
                  <a:srgbClr val="0033C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spc="5" dirty="0">
                <a:solidFill>
                  <a:srgbClr val="0033CC"/>
                </a:solidFill>
                <a:latin typeface="Calibri" panose="020F0502020204030204"/>
                <a:cs typeface="Calibri" panose="020F0502020204030204"/>
              </a:rPr>
              <a:t>Access</a:t>
            </a:r>
            <a:r>
              <a:rPr sz="2400" b="1" spc="-65" dirty="0">
                <a:solidFill>
                  <a:srgbClr val="0033C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spc="-10" dirty="0">
                <a:solidFill>
                  <a:srgbClr val="0033CC"/>
                </a:solidFill>
                <a:latin typeface="Calibri" panose="020F0502020204030204"/>
                <a:cs typeface="Calibri" panose="020F0502020204030204"/>
              </a:rPr>
              <a:t>(CDMA)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76400" y="152400"/>
            <a:ext cx="8768080" cy="0"/>
          </a:xfrm>
          <a:custGeom>
            <a:avLst/>
            <a:gdLst/>
            <a:ahLst/>
            <a:cxnLst/>
            <a:rect l="l" t="t" r="r" b="b"/>
            <a:pathLst>
              <a:path w="8768080">
                <a:moveTo>
                  <a:pt x="0" y="0"/>
                </a:moveTo>
                <a:lnTo>
                  <a:pt x="876808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676400" y="995680"/>
            <a:ext cx="8768080" cy="0"/>
          </a:xfrm>
          <a:custGeom>
            <a:avLst/>
            <a:gdLst/>
            <a:ahLst/>
            <a:cxnLst/>
            <a:rect l="l" t="t" r="r" b="b"/>
            <a:pathLst>
              <a:path w="8768080">
                <a:moveTo>
                  <a:pt x="0" y="0"/>
                </a:moveTo>
                <a:lnTo>
                  <a:pt x="8768080" y="0"/>
                </a:lnTo>
              </a:path>
            </a:pathLst>
          </a:custGeom>
          <a:ln w="19050">
            <a:solidFill>
              <a:srgbClr val="0462C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907857" y="399160"/>
            <a:ext cx="6512559" cy="382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00" b="1" i="1" spc="1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General</a:t>
            </a:r>
            <a:r>
              <a:rPr sz="2400" b="1" i="1" spc="-95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i="1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rule</a:t>
            </a:r>
            <a:r>
              <a:rPr sz="2400" b="1" i="1" spc="-45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i="1" spc="5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and</a:t>
            </a:r>
            <a:r>
              <a:rPr sz="2400" b="1" i="1" spc="-5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i="1" spc="-15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examples</a:t>
            </a:r>
            <a:r>
              <a:rPr sz="2400" b="1" i="1" spc="-5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i="1" spc="5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of</a:t>
            </a:r>
            <a:r>
              <a:rPr sz="2400" b="1" i="1" spc="-2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i="1" spc="-5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creating</a:t>
            </a:r>
            <a:r>
              <a:rPr sz="2400" b="1" i="1" spc="25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i="1" spc="-2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Walsh</a:t>
            </a:r>
            <a:r>
              <a:rPr sz="2400" b="1" i="1" spc="-55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i="1" spc="-5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tables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676400" y="6248400"/>
            <a:ext cx="8768080" cy="0"/>
          </a:xfrm>
          <a:custGeom>
            <a:avLst/>
            <a:gdLst/>
            <a:ahLst/>
            <a:cxnLst/>
            <a:rect l="l" t="t" r="r" b="b"/>
            <a:pathLst>
              <a:path w="8768080">
                <a:moveTo>
                  <a:pt x="0" y="0"/>
                </a:moveTo>
                <a:lnTo>
                  <a:pt x="876808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743200" y="1493519"/>
            <a:ext cx="5984240" cy="447456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05280" y="589280"/>
            <a:ext cx="8585200" cy="1046480"/>
            <a:chOff x="81280" y="589280"/>
            <a:chExt cx="8585200" cy="1046480"/>
          </a:xfrm>
        </p:grpSpPr>
        <p:sp>
          <p:nvSpPr>
            <p:cNvPr id="3" name="object 3"/>
            <p:cNvSpPr/>
            <p:nvPr/>
          </p:nvSpPr>
          <p:spPr>
            <a:xfrm>
              <a:off x="365760" y="690879"/>
              <a:ext cx="436880" cy="477520"/>
            </a:xfrm>
            <a:custGeom>
              <a:avLst/>
              <a:gdLst/>
              <a:ahLst/>
              <a:cxnLst/>
              <a:rect l="l" t="t" r="r" b="b"/>
              <a:pathLst>
                <a:path w="436880" h="477519">
                  <a:moveTo>
                    <a:pt x="436880" y="0"/>
                  </a:moveTo>
                  <a:lnTo>
                    <a:pt x="0" y="0"/>
                  </a:lnTo>
                  <a:lnTo>
                    <a:pt x="0" y="355600"/>
                  </a:lnTo>
                  <a:lnTo>
                    <a:pt x="0" y="477520"/>
                  </a:lnTo>
                  <a:lnTo>
                    <a:pt x="436880" y="477520"/>
                  </a:lnTo>
                  <a:lnTo>
                    <a:pt x="436880" y="355600"/>
                  </a:lnTo>
                  <a:lnTo>
                    <a:pt x="436880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51839" y="690880"/>
              <a:ext cx="325120" cy="47752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87680" y="1117599"/>
              <a:ext cx="375920" cy="477520"/>
            </a:xfrm>
            <a:custGeom>
              <a:avLst/>
              <a:gdLst/>
              <a:ahLst/>
              <a:cxnLst/>
              <a:rect l="l" t="t" r="r" b="b"/>
              <a:pathLst>
                <a:path w="375919" h="477519">
                  <a:moveTo>
                    <a:pt x="375920" y="0"/>
                  </a:moveTo>
                  <a:lnTo>
                    <a:pt x="0" y="0"/>
                  </a:lnTo>
                  <a:lnTo>
                    <a:pt x="0" y="345440"/>
                  </a:lnTo>
                  <a:lnTo>
                    <a:pt x="0" y="477520"/>
                  </a:lnTo>
                  <a:lnTo>
                    <a:pt x="375920" y="477520"/>
                  </a:lnTo>
                  <a:lnTo>
                    <a:pt x="375920" y="345440"/>
                  </a:lnTo>
                  <a:lnTo>
                    <a:pt x="375920" y="0"/>
                  </a:lnTo>
                  <a:close/>
                </a:path>
              </a:pathLst>
            </a:custGeom>
            <a:solidFill>
              <a:srgbClr val="944F7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3599" y="1117600"/>
              <a:ext cx="365759" cy="47752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280" y="1046480"/>
              <a:ext cx="558800" cy="41656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711200" y="589279"/>
              <a:ext cx="30480" cy="1046480"/>
            </a:xfrm>
            <a:custGeom>
              <a:avLst/>
              <a:gdLst/>
              <a:ahLst/>
              <a:cxnLst/>
              <a:rect l="l" t="t" r="r" b="b"/>
              <a:pathLst>
                <a:path w="30479" h="1046480">
                  <a:moveTo>
                    <a:pt x="30480" y="558800"/>
                  </a:moveTo>
                  <a:lnTo>
                    <a:pt x="0" y="558800"/>
                  </a:lnTo>
                  <a:lnTo>
                    <a:pt x="0" y="1046480"/>
                  </a:lnTo>
                  <a:lnTo>
                    <a:pt x="30480" y="1046480"/>
                  </a:lnTo>
                  <a:lnTo>
                    <a:pt x="30480" y="558800"/>
                  </a:lnTo>
                  <a:close/>
                </a:path>
                <a:path w="30479" h="1046480">
                  <a:moveTo>
                    <a:pt x="30480" y="170180"/>
                  </a:moveTo>
                  <a:lnTo>
                    <a:pt x="0" y="170180"/>
                  </a:lnTo>
                  <a:lnTo>
                    <a:pt x="0" y="528320"/>
                  </a:lnTo>
                  <a:lnTo>
                    <a:pt x="30480" y="528320"/>
                  </a:lnTo>
                  <a:lnTo>
                    <a:pt x="30480" y="170180"/>
                  </a:lnTo>
                  <a:close/>
                </a:path>
                <a:path w="30479" h="1046480">
                  <a:moveTo>
                    <a:pt x="30480" y="0"/>
                  </a:moveTo>
                  <a:lnTo>
                    <a:pt x="0" y="0"/>
                  </a:lnTo>
                  <a:lnTo>
                    <a:pt x="0" y="93980"/>
                  </a:lnTo>
                  <a:lnTo>
                    <a:pt x="30480" y="93980"/>
                  </a:lnTo>
                  <a:lnTo>
                    <a:pt x="30480" y="0"/>
                  </a:lnTo>
                  <a:close/>
                </a:path>
              </a:pathLst>
            </a:custGeom>
            <a:solidFill>
              <a:srgbClr val="E7E6E6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7039" y="1117600"/>
              <a:ext cx="8219440" cy="30479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447039" y="721360"/>
              <a:ext cx="8158480" cy="0"/>
            </a:xfrm>
            <a:custGeom>
              <a:avLst/>
              <a:gdLst/>
              <a:ahLst/>
              <a:cxnLst/>
              <a:rect l="l" t="t" r="r" b="b"/>
              <a:pathLst>
                <a:path w="8158480">
                  <a:moveTo>
                    <a:pt x="0" y="0"/>
                  </a:moveTo>
                  <a:lnTo>
                    <a:pt x="8158480" y="0"/>
                  </a:lnTo>
                </a:path>
              </a:pathLst>
            </a:custGeom>
            <a:ln w="76200">
              <a:solidFill>
                <a:srgbClr val="0099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1" name="object 11"/>
          <p:cNvGrpSpPr/>
          <p:nvPr/>
        </p:nvGrpSpPr>
        <p:grpSpPr>
          <a:xfrm>
            <a:off x="1971040" y="812800"/>
            <a:ext cx="8158480" cy="1186180"/>
            <a:chOff x="447040" y="812800"/>
            <a:chExt cx="8158480" cy="1186180"/>
          </a:xfrm>
        </p:grpSpPr>
        <p:sp>
          <p:nvSpPr>
            <p:cNvPr id="12" name="object 12"/>
            <p:cNvSpPr/>
            <p:nvPr/>
          </p:nvSpPr>
          <p:spPr>
            <a:xfrm>
              <a:off x="447040" y="1960880"/>
              <a:ext cx="8158480" cy="0"/>
            </a:xfrm>
            <a:custGeom>
              <a:avLst/>
              <a:gdLst/>
              <a:ahLst/>
              <a:cxnLst/>
              <a:rect l="l" t="t" r="r" b="b"/>
              <a:pathLst>
                <a:path w="8158480">
                  <a:moveTo>
                    <a:pt x="0" y="0"/>
                  </a:moveTo>
                  <a:lnTo>
                    <a:pt x="8158480" y="0"/>
                  </a:lnTo>
                </a:path>
              </a:pathLst>
            </a:custGeom>
            <a:ln w="76200">
              <a:solidFill>
                <a:srgbClr val="0099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487680" y="812800"/>
              <a:ext cx="8077200" cy="1066800"/>
            </a:xfrm>
            <a:custGeom>
              <a:avLst/>
              <a:gdLst/>
              <a:ahLst/>
              <a:cxnLst/>
              <a:rect l="l" t="t" r="r" b="b"/>
              <a:pathLst>
                <a:path w="8077200" h="1066800">
                  <a:moveTo>
                    <a:pt x="8077200" y="0"/>
                  </a:moveTo>
                  <a:lnTo>
                    <a:pt x="0" y="0"/>
                  </a:lnTo>
                  <a:lnTo>
                    <a:pt x="0" y="1066800"/>
                  </a:lnTo>
                  <a:lnTo>
                    <a:pt x="8077200" y="1066800"/>
                  </a:lnTo>
                  <a:lnTo>
                    <a:pt x="8077200" y="0"/>
                  </a:lnTo>
                  <a:close/>
                </a:path>
              </a:pathLst>
            </a:custGeom>
            <a:solidFill>
              <a:srgbClr val="99FF3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2466022" y="413703"/>
            <a:ext cx="7180580" cy="1367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spc="-55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b="1" spc="125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b="1" spc="-45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number</a:t>
            </a:r>
            <a:r>
              <a:rPr b="1" spc="26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b="1" spc="-2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of</a:t>
            </a:r>
            <a:r>
              <a:rPr b="1" spc="-25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b="1" spc="-45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sequences</a:t>
            </a:r>
            <a:r>
              <a:rPr b="1" spc="365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b="1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in</a:t>
            </a:r>
            <a:r>
              <a:rPr b="1" spc="-6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b="1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b="1" spc="5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b="1" spc="-5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Walsh</a:t>
            </a:r>
            <a:endParaRPr b="1" spc="-5" dirty="0">
              <a:solidFill>
                <a:srgbClr val="000000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620770" y="1328419"/>
            <a:ext cx="4868545" cy="5054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3200" b="1" spc="-20" dirty="0">
                <a:latin typeface="Arial" panose="020B0604020202020204"/>
                <a:cs typeface="Arial" panose="020B0604020202020204"/>
              </a:rPr>
              <a:t>table</a:t>
            </a:r>
            <a:r>
              <a:rPr sz="3200" b="1" spc="30" dirty="0">
                <a:latin typeface="Arial" panose="020B0604020202020204"/>
                <a:cs typeface="Arial" panose="020B0604020202020204"/>
              </a:rPr>
              <a:t> </a:t>
            </a:r>
            <a:r>
              <a:rPr sz="3200" b="1" spc="-40" dirty="0">
                <a:latin typeface="Arial" panose="020B0604020202020204"/>
                <a:cs typeface="Arial" panose="020B0604020202020204"/>
              </a:rPr>
              <a:t>needs</a:t>
            </a:r>
            <a:r>
              <a:rPr sz="3200" b="1" spc="190" dirty="0">
                <a:latin typeface="Arial" panose="020B0604020202020204"/>
                <a:cs typeface="Arial" panose="020B0604020202020204"/>
              </a:rPr>
              <a:t> </a:t>
            </a:r>
            <a:r>
              <a:rPr sz="3200" b="1" spc="-15" dirty="0">
                <a:latin typeface="Arial" panose="020B0604020202020204"/>
                <a:cs typeface="Arial" panose="020B0604020202020204"/>
              </a:rPr>
              <a:t>to</a:t>
            </a:r>
            <a:r>
              <a:rPr sz="3200" b="1" spc="-60" dirty="0">
                <a:latin typeface="Arial" panose="020B0604020202020204"/>
                <a:cs typeface="Arial" panose="020B0604020202020204"/>
              </a:rPr>
              <a:t> </a:t>
            </a:r>
            <a:r>
              <a:rPr sz="3200" b="1" spc="-20" dirty="0">
                <a:latin typeface="Arial" panose="020B0604020202020204"/>
                <a:cs typeface="Arial" panose="020B0604020202020204"/>
              </a:rPr>
              <a:t>be</a:t>
            </a:r>
            <a:r>
              <a:rPr sz="3200" b="1" spc="35" dirty="0">
                <a:latin typeface="Arial" panose="020B0604020202020204"/>
                <a:cs typeface="Arial" panose="020B0604020202020204"/>
              </a:rPr>
              <a:t> </a:t>
            </a:r>
            <a:r>
              <a:rPr sz="3200" b="1" dirty="0">
                <a:latin typeface="Arial" panose="020B0604020202020204"/>
                <a:cs typeface="Arial" panose="020B0604020202020204"/>
              </a:rPr>
              <a:t>N</a:t>
            </a:r>
            <a:r>
              <a:rPr sz="3200" b="1" spc="-10" dirty="0">
                <a:latin typeface="Arial" panose="020B0604020202020204"/>
                <a:cs typeface="Arial" panose="020B0604020202020204"/>
              </a:rPr>
              <a:t> </a:t>
            </a:r>
            <a:r>
              <a:rPr sz="3200" b="1" dirty="0">
                <a:latin typeface="Arial" panose="020B0604020202020204"/>
                <a:cs typeface="Arial" panose="020B0604020202020204"/>
              </a:rPr>
              <a:t>=</a:t>
            </a:r>
            <a:r>
              <a:rPr sz="3200" b="1" spc="70" dirty="0">
                <a:latin typeface="Arial" panose="020B0604020202020204"/>
                <a:cs typeface="Arial" panose="020B0604020202020204"/>
              </a:rPr>
              <a:t> </a:t>
            </a:r>
            <a:r>
              <a:rPr sz="3200" b="1" spc="50" dirty="0">
                <a:latin typeface="Arial" panose="020B0604020202020204"/>
                <a:cs typeface="Arial" panose="020B0604020202020204"/>
              </a:rPr>
              <a:t>2</a:t>
            </a:r>
            <a:r>
              <a:rPr sz="3225" b="1" spc="75" baseline="25000" dirty="0">
                <a:latin typeface="Arial" panose="020B0604020202020204"/>
                <a:cs typeface="Arial" panose="020B0604020202020204"/>
              </a:rPr>
              <a:t>m</a:t>
            </a:r>
            <a:r>
              <a:rPr sz="3200" b="1" spc="50" dirty="0">
                <a:latin typeface="Arial" panose="020B0604020202020204"/>
                <a:cs typeface="Arial" panose="020B0604020202020204"/>
              </a:rPr>
              <a:t>.</a:t>
            </a:r>
            <a:endParaRPr sz="3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052637" y="2477706"/>
            <a:ext cx="8013700" cy="3362325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12700" marR="5715" algn="just">
              <a:lnSpc>
                <a:spcPct val="98000"/>
              </a:lnSpc>
              <a:spcBef>
                <a:spcPts val="145"/>
              </a:spcBef>
            </a:pPr>
            <a:r>
              <a:rPr sz="1850" spc="-40" dirty="0">
                <a:latin typeface="Verdana" panose="020B0604030504040204"/>
                <a:cs typeface="Verdana" panose="020B0604030504040204"/>
              </a:rPr>
              <a:t>Walsh </a:t>
            </a:r>
            <a:r>
              <a:rPr sz="1850" spc="-25" dirty="0">
                <a:latin typeface="Verdana" panose="020B0604030504040204"/>
                <a:cs typeface="Verdana" panose="020B0604030504040204"/>
              </a:rPr>
              <a:t>codes are </a:t>
            </a:r>
            <a:r>
              <a:rPr sz="1850" spc="-55" dirty="0">
                <a:latin typeface="Verdana" panose="020B0604030504040204"/>
                <a:cs typeface="Verdana" panose="020B0604030504040204"/>
              </a:rPr>
              <a:t>the </a:t>
            </a:r>
            <a:r>
              <a:rPr sz="1850" spc="-35" dirty="0">
                <a:latin typeface="Verdana" panose="020B0604030504040204"/>
                <a:cs typeface="Verdana" panose="020B0604030504040204"/>
              </a:rPr>
              <a:t>most </a:t>
            </a:r>
            <a:r>
              <a:rPr sz="1850" spc="-45" dirty="0">
                <a:latin typeface="Verdana" panose="020B0604030504040204"/>
                <a:cs typeface="Verdana" panose="020B0604030504040204"/>
              </a:rPr>
              <a:t>common </a:t>
            </a:r>
            <a:r>
              <a:rPr sz="1850" spc="-35" dirty="0">
                <a:latin typeface="Verdana" panose="020B0604030504040204"/>
                <a:cs typeface="Verdana" panose="020B0604030504040204"/>
              </a:rPr>
              <a:t>orthogonal </a:t>
            </a:r>
            <a:r>
              <a:rPr sz="1850" spc="-25" dirty="0">
                <a:latin typeface="Verdana" panose="020B0604030504040204"/>
                <a:cs typeface="Verdana" panose="020B0604030504040204"/>
              </a:rPr>
              <a:t>codes </a:t>
            </a:r>
            <a:r>
              <a:rPr sz="1850" spc="-15" dirty="0">
                <a:latin typeface="Verdana" panose="020B0604030504040204"/>
                <a:cs typeface="Verdana" panose="020B0604030504040204"/>
              </a:rPr>
              <a:t>used </a:t>
            </a:r>
            <a:r>
              <a:rPr sz="1850" spc="-20" dirty="0">
                <a:latin typeface="Verdana" panose="020B0604030504040204"/>
                <a:cs typeface="Verdana" panose="020B0604030504040204"/>
              </a:rPr>
              <a:t>in </a:t>
            </a:r>
            <a:r>
              <a:rPr sz="1850" spc="-55" dirty="0">
                <a:latin typeface="Verdana" panose="020B0604030504040204"/>
                <a:cs typeface="Verdana" panose="020B0604030504040204"/>
              </a:rPr>
              <a:t>CDMA </a:t>
            </a:r>
            <a:r>
              <a:rPr sz="1850" spc="-50" dirty="0">
                <a:latin typeface="Verdana" panose="020B0604030504040204"/>
                <a:cs typeface="Verdana" panose="020B0604030504040204"/>
              </a:rPr>
              <a:t> </a:t>
            </a:r>
            <a:r>
              <a:rPr sz="1850" spc="-20" dirty="0">
                <a:latin typeface="Verdana" panose="020B0604030504040204"/>
                <a:cs typeface="Verdana" panose="020B0604030504040204"/>
              </a:rPr>
              <a:t>applications. </a:t>
            </a:r>
            <a:r>
              <a:rPr sz="1850" spc="-10" dirty="0">
                <a:latin typeface="Verdana" panose="020B0604030504040204"/>
                <a:cs typeface="Verdana" panose="020B0604030504040204"/>
              </a:rPr>
              <a:t>A </a:t>
            </a:r>
            <a:r>
              <a:rPr sz="1850" dirty="0">
                <a:latin typeface="Verdana" panose="020B0604030504040204"/>
                <a:cs typeface="Verdana" panose="020B0604030504040204"/>
              </a:rPr>
              <a:t>set </a:t>
            </a:r>
            <a:r>
              <a:rPr sz="1850" spc="-5" dirty="0">
                <a:latin typeface="Verdana" panose="020B0604030504040204"/>
                <a:cs typeface="Verdana" panose="020B0604030504040204"/>
              </a:rPr>
              <a:t>of </a:t>
            </a:r>
            <a:r>
              <a:rPr sz="1850" spc="-40" dirty="0">
                <a:latin typeface="Verdana" panose="020B0604030504040204"/>
                <a:cs typeface="Verdana" panose="020B0604030504040204"/>
              </a:rPr>
              <a:t>Walsh </a:t>
            </a:r>
            <a:r>
              <a:rPr sz="1850" spc="-25" dirty="0">
                <a:latin typeface="Verdana" panose="020B0604030504040204"/>
                <a:cs typeface="Verdana" panose="020B0604030504040204"/>
              </a:rPr>
              <a:t>codes </a:t>
            </a:r>
            <a:r>
              <a:rPr sz="1850" spc="-5" dirty="0">
                <a:latin typeface="Verdana" panose="020B0604030504040204"/>
                <a:cs typeface="Verdana" panose="020B0604030504040204"/>
              </a:rPr>
              <a:t>of </a:t>
            </a:r>
            <a:r>
              <a:rPr sz="1850" spc="-35" dirty="0">
                <a:latin typeface="Verdana" panose="020B0604030504040204"/>
                <a:cs typeface="Verdana" panose="020B0604030504040204"/>
              </a:rPr>
              <a:t>length </a:t>
            </a:r>
            <a:r>
              <a:rPr sz="1850" i="1" spc="-5" dirty="0">
                <a:latin typeface="Verdana" panose="020B0604030504040204"/>
                <a:cs typeface="Verdana" panose="020B0604030504040204"/>
              </a:rPr>
              <a:t>n </a:t>
            </a:r>
            <a:r>
              <a:rPr sz="1850" spc="-25" dirty="0">
                <a:latin typeface="Verdana" panose="020B0604030504040204"/>
                <a:cs typeface="Verdana" panose="020B0604030504040204"/>
              </a:rPr>
              <a:t>consists </a:t>
            </a:r>
            <a:r>
              <a:rPr sz="1850" spc="-5" dirty="0">
                <a:latin typeface="Verdana" panose="020B0604030504040204"/>
                <a:cs typeface="Verdana" panose="020B0604030504040204"/>
              </a:rPr>
              <a:t>of </a:t>
            </a:r>
            <a:r>
              <a:rPr sz="1850" spc="-25" dirty="0">
                <a:latin typeface="Verdana" panose="020B0604030504040204"/>
                <a:cs typeface="Verdana" panose="020B0604030504040204"/>
              </a:rPr>
              <a:t>the </a:t>
            </a:r>
            <a:r>
              <a:rPr sz="1850" i="1" spc="-5" dirty="0">
                <a:latin typeface="Verdana" panose="020B0604030504040204"/>
                <a:cs typeface="Verdana" panose="020B0604030504040204"/>
              </a:rPr>
              <a:t>n </a:t>
            </a:r>
            <a:r>
              <a:rPr sz="1850" spc="-40" dirty="0">
                <a:latin typeface="Verdana" panose="020B0604030504040204"/>
                <a:cs typeface="Verdana" panose="020B0604030504040204"/>
              </a:rPr>
              <a:t>rows </a:t>
            </a:r>
            <a:r>
              <a:rPr sz="1850" spc="-35" dirty="0">
                <a:latin typeface="Verdana" panose="020B0604030504040204"/>
                <a:cs typeface="Verdana" panose="020B0604030504040204"/>
              </a:rPr>
              <a:t> </a:t>
            </a:r>
            <a:r>
              <a:rPr sz="1850" spc="-5" dirty="0">
                <a:latin typeface="Verdana" panose="020B0604030504040204"/>
                <a:cs typeface="Verdana" panose="020B0604030504040204"/>
              </a:rPr>
              <a:t>of</a:t>
            </a:r>
            <a:r>
              <a:rPr sz="1850" dirty="0">
                <a:latin typeface="Verdana" panose="020B0604030504040204"/>
                <a:cs typeface="Verdana" panose="020B0604030504040204"/>
              </a:rPr>
              <a:t> </a:t>
            </a:r>
            <a:r>
              <a:rPr sz="1850" spc="-40" dirty="0">
                <a:latin typeface="Verdana" panose="020B0604030504040204"/>
                <a:cs typeface="Verdana" panose="020B0604030504040204"/>
              </a:rPr>
              <a:t>an</a:t>
            </a:r>
            <a:r>
              <a:rPr sz="1850" spc="-35" dirty="0">
                <a:latin typeface="Verdana" panose="020B0604030504040204"/>
                <a:cs typeface="Verdana" panose="020B0604030504040204"/>
              </a:rPr>
              <a:t> </a:t>
            </a:r>
            <a:r>
              <a:rPr sz="1850" i="1" spc="-45" dirty="0">
                <a:latin typeface="Verdana" panose="020B0604030504040204"/>
                <a:cs typeface="Verdana" panose="020B0604030504040204"/>
              </a:rPr>
              <a:t>n</a:t>
            </a:r>
            <a:r>
              <a:rPr sz="1850" spc="-45" dirty="0">
                <a:latin typeface="Verdana" panose="020B0604030504040204"/>
                <a:cs typeface="Verdana" panose="020B0604030504040204"/>
              </a:rPr>
              <a:t>×</a:t>
            </a:r>
            <a:r>
              <a:rPr sz="1850" i="1" spc="-45" dirty="0">
                <a:latin typeface="Verdana" panose="020B0604030504040204"/>
                <a:cs typeface="Verdana" panose="020B0604030504040204"/>
              </a:rPr>
              <a:t>n</a:t>
            </a:r>
            <a:r>
              <a:rPr sz="1850" i="1" spc="-40" dirty="0">
                <a:latin typeface="Verdana" panose="020B0604030504040204"/>
                <a:cs typeface="Verdana" panose="020B0604030504040204"/>
              </a:rPr>
              <a:t> </a:t>
            </a:r>
            <a:r>
              <a:rPr sz="1850" spc="-40" dirty="0">
                <a:latin typeface="Verdana" panose="020B0604030504040204"/>
                <a:cs typeface="Verdana" panose="020B0604030504040204"/>
              </a:rPr>
              <a:t>Walsh</a:t>
            </a:r>
            <a:r>
              <a:rPr sz="1850" spc="-35" dirty="0">
                <a:latin typeface="Verdana" panose="020B0604030504040204"/>
                <a:cs typeface="Verdana" panose="020B0604030504040204"/>
              </a:rPr>
              <a:t> </a:t>
            </a:r>
            <a:r>
              <a:rPr sz="1850" spc="-30" dirty="0">
                <a:latin typeface="Verdana" panose="020B0604030504040204"/>
                <a:cs typeface="Verdana" panose="020B0604030504040204"/>
              </a:rPr>
              <a:t>matrix.</a:t>
            </a:r>
            <a:r>
              <a:rPr sz="1850" spc="-25" dirty="0">
                <a:latin typeface="Verdana" panose="020B0604030504040204"/>
                <a:cs typeface="Verdana" panose="020B0604030504040204"/>
              </a:rPr>
              <a:t> </a:t>
            </a:r>
            <a:r>
              <a:rPr sz="1850" spc="-30" dirty="0">
                <a:latin typeface="Verdana" panose="020B0604030504040204"/>
                <a:cs typeface="Verdana" panose="020B0604030504040204"/>
              </a:rPr>
              <a:t>The</a:t>
            </a:r>
            <a:r>
              <a:rPr sz="1850" spc="-25" dirty="0">
                <a:latin typeface="Verdana" panose="020B0604030504040204"/>
                <a:cs typeface="Verdana" panose="020B0604030504040204"/>
              </a:rPr>
              <a:t> </a:t>
            </a:r>
            <a:r>
              <a:rPr sz="1850" spc="-30" dirty="0">
                <a:latin typeface="Verdana" panose="020B0604030504040204"/>
                <a:cs typeface="Verdana" panose="020B0604030504040204"/>
              </a:rPr>
              <a:t>matrix</a:t>
            </a:r>
            <a:r>
              <a:rPr sz="1850" spc="-25" dirty="0">
                <a:latin typeface="Verdana" panose="020B0604030504040204"/>
                <a:cs typeface="Verdana" panose="020B0604030504040204"/>
              </a:rPr>
              <a:t> </a:t>
            </a:r>
            <a:r>
              <a:rPr sz="1850" spc="-20" dirty="0">
                <a:latin typeface="Verdana" panose="020B0604030504040204"/>
                <a:cs typeface="Verdana" panose="020B0604030504040204"/>
              </a:rPr>
              <a:t>is</a:t>
            </a:r>
            <a:r>
              <a:rPr sz="1850" spc="-15" dirty="0">
                <a:latin typeface="Verdana" panose="020B0604030504040204"/>
                <a:cs typeface="Verdana" panose="020B0604030504040204"/>
              </a:rPr>
              <a:t> </a:t>
            </a:r>
            <a:r>
              <a:rPr sz="1850" spc="-30" dirty="0">
                <a:latin typeface="Verdana" panose="020B0604030504040204"/>
                <a:cs typeface="Verdana" panose="020B0604030504040204"/>
              </a:rPr>
              <a:t>defined</a:t>
            </a:r>
            <a:r>
              <a:rPr sz="1850" spc="590" dirty="0">
                <a:latin typeface="Verdana" panose="020B0604030504040204"/>
                <a:cs typeface="Verdana" panose="020B0604030504040204"/>
              </a:rPr>
              <a:t> </a:t>
            </a:r>
            <a:r>
              <a:rPr sz="1850" spc="-30" dirty="0">
                <a:latin typeface="Verdana" panose="020B0604030504040204"/>
                <a:cs typeface="Verdana" panose="020B0604030504040204"/>
              </a:rPr>
              <a:t>recursively</a:t>
            </a:r>
            <a:r>
              <a:rPr sz="1850" spc="590" dirty="0">
                <a:latin typeface="Verdana" panose="020B0604030504040204"/>
                <a:cs typeface="Verdana" panose="020B0604030504040204"/>
              </a:rPr>
              <a:t> </a:t>
            </a:r>
            <a:r>
              <a:rPr sz="1850" spc="-114" dirty="0">
                <a:latin typeface="Verdana" panose="020B0604030504040204"/>
                <a:cs typeface="Verdana" panose="020B0604030504040204"/>
              </a:rPr>
              <a:t>in </a:t>
            </a:r>
            <a:r>
              <a:rPr sz="1850" spc="-110" dirty="0">
                <a:latin typeface="Verdana" panose="020B0604030504040204"/>
                <a:cs typeface="Verdana" panose="020B0604030504040204"/>
              </a:rPr>
              <a:t> </a:t>
            </a:r>
            <a:r>
              <a:rPr sz="1850" spc="-25" dirty="0">
                <a:latin typeface="Verdana" panose="020B0604030504040204"/>
                <a:cs typeface="Verdana" panose="020B0604030504040204"/>
              </a:rPr>
              <a:t>previous </a:t>
            </a:r>
            <a:r>
              <a:rPr sz="1850" spc="-40" dirty="0">
                <a:latin typeface="Verdana" panose="020B0604030504040204"/>
                <a:cs typeface="Verdana" panose="020B0604030504040204"/>
              </a:rPr>
              <a:t>diagram </a:t>
            </a:r>
            <a:r>
              <a:rPr sz="1850" spc="-25" dirty="0">
                <a:latin typeface="Verdana" panose="020B0604030504040204"/>
                <a:cs typeface="Verdana" panose="020B0604030504040204"/>
              </a:rPr>
              <a:t>where </a:t>
            </a:r>
            <a:r>
              <a:rPr sz="1850" i="1" spc="-5" dirty="0">
                <a:latin typeface="Verdana" panose="020B0604030504040204"/>
                <a:cs typeface="Verdana" panose="020B0604030504040204"/>
              </a:rPr>
              <a:t>n </a:t>
            </a:r>
            <a:r>
              <a:rPr sz="1850" spc="-20" dirty="0">
                <a:latin typeface="Verdana" panose="020B0604030504040204"/>
                <a:cs typeface="Verdana" panose="020B0604030504040204"/>
              </a:rPr>
              <a:t>is </a:t>
            </a:r>
            <a:r>
              <a:rPr sz="1850" spc="-25" dirty="0">
                <a:latin typeface="Verdana" panose="020B0604030504040204"/>
                <a:cs typeface="Verdana" panose="020B0604030504040204"/>
              </a:rPr>
              <a:t>the </a:t>
            </a:r>
            <a:r>
              <a:rPr sz="1850" spc="-40" dirty="0">
                <a:latin typeface="Verdana" panose="020B0604030504040204"/>
                <a:cs typeface="Verdana" panose="020B0604030504040204"/>
              </a:rPr>
              <a:t>dimension </a:t>
            </a:r>
            <a:r>
              <a:rPr sz="1850" spc="-5" dirty="0">
                <a:latin typeface="Verdana" panose="020B0604030504040204"/>
                <a:cs typeface="Verdana" panose="020B0604030504040204"/>
              </a:rPr>
              <a:t>of </a:t>
            </a:r>
            <a:r>
              <a:rPr sz="1850" spc="-25" dirty="0">
                <a:latin typeface="Verdana" panose="020B0604030504040204"/>
                <a:cs typeface="Verdana" panose="020B0604030504040204"/>
              </a:rPr>
              <a:t>the </a:t>
            </a:r>
            <a:r>
              <a:rPr sz="1850" spc="-40" dirty="0">
                <a:latin typeface="Verdana" panose="020B0604030504040204"/>
                <a:cs typeface="Verdana" panose="020B0604030504040204"/>
              </a:rPr>
              <a:t>matrix </a:t>
            </a:r>
            <a:r>
              <a:rPr sz="1850" spc="5" dirty="0">
                <a:latin typeface="Verdana" panose="020B0604030504040204"/>
                <a:cs typeface="Verdana" panose="020B0604030504040204"/>
              </a:rPr>
              <a:t>and </a:t>
            </a:r>
            <a:r>
              <a:rPr sz="1850" spc="-55" dirty="0">
                <a:latin typeface="Verdana" panose="020B0604030504040204"/>
                <a:cs typeface="Verdana" panose="020B0604030504040204"/>
              </a:rPr>
              <a:t>the </a:t>
            </a:r>
            <a:r>
              <a:rPr sz="1850" spc="-50" dirty="0">
                <a:latin typeface="Verdana" panose="020B0604030504040204"/>
                <a:cs typeface="Verdana" panose="020B0604030504040204"/>
              </a:rPr>
              <a:t> </a:t>
            </a:r>
            <a:r>
              <a:rPr sz="1850" spc="-35" dirty="0">
                <a:latin typeface="Verdana" panose="020B0604030504040204"/>
                <a:cs typeface="Verdana" panose="020B0604030504040204"/>
              </a:rPr>
              <a:t>overscore </a:t>
            </a:r>
            <a:r>
              <a:rPr sz="1850" spc="-20" dirty="0">
                <a:latin typeface="Verdana" panose="020B0604030504040204"/>
                <a:cs typeface="Verdana" panose="020B0604030504040204"/>
              </a:rPr>
              <a:t>denotes </a:t>
            </a:r>
            <a:r>
              <a:rPr sz="1850" spc="-25" dirty="0">
                <a:latin typeface="Verdana" panose="020B0604030504040204"/>
                <a:cs typeface="Verdana" panose="020B0604030504040204"/>
              </a:rPr>
              <a:t>the logical </a:t>
            </a:r>
            <a:r>
              <a:rPr sz="1850" spc="-45" dirty="0">
                <a:latin typeface="Verdana" panose="020B0604030504040204"/>
                <a:cs typeface="Verdana" panose="020B0604030504040204"/>
              </a:rPr>
              <a:t>NOT </a:t>
            </a:r>
            <a:r>
              <a:rPr sz="1850" spc="-5" dirty="0">
                <a:latin typeface="Verdana" panose="020B0604030504040204"/>
                <a:cs typeface="Verdana" panose="020B0604030504040204"/>
              </a:rPr>
              <a:t>of </a:t>
            </a:r>
            <a:r>
              <a:rPr sz="1850" spc="-25" dirty="0">
                <a:latin typeface="Verdana" panose="020B0604030504040204"/>
                <a:cs typeface="Verdana" panose="020B0604030504040204"/>
              </a:rPr>
              <a:t>the </a:t>
            </a:r>
            <a:r>
              <a:rPr sz="1850" spc="-20" dirty="0">
                <a:latin typeface="Verdana" panose="020B0604030504040204"/>
                <a:cs typeface="Verdana" panose="020B0604030504040204"/>
              </a:rPr>
              <a:t>bits in </a:t>
            </a:r>
            <a:r>
              <a:rPr sz="1850" spc="-25" dirty="0">
                <a:latin typeface="Verdana" panose="020B0604030504040204"/>
                <a:cs typeface="Verdana" panose="020B0604030504040204"/>
              </a:rPr>
              <a:t>the </a:t>
            </a:r>
            <a:r>
              <a:rPr sz="1850" spc="-20" dirty="0">
                <a:latin typeface="Verdana" panose="020B0604030504040204"/>
                <a:cs typeface="Verdana" panose="020B0604030504040204"/>
              </a:rPr>
              <a:t>matrix. </a:t>
            </a:r>
            <a:r>
              <a:rPr sz="1850" b="1" spc="-15" dirty="0">
                <a:latin typeface="Verdana" panose="020B0604030504040204"/>
                <a:cs typeface="Verdana" panose="020B0604030504040204"/>
              </a:rPr>
              <a:t>The </a:t>
            </a:r>
            <a:r>
              <a:rPr sz="1850" b="1" spc="-10" dirty="0">
                <a:latin typeface="Verdana" panose="020B0604030504040204"/>
                <a:cs typeface="Verdana" panose="020B0604030504040204"/>
              </a:rPr>
              <a:t> </a:t>
            </a:r>
            <a:r>
              <a:rPr sz="1850" b="1" spc="-25" dirty="0">
                <a:latin typeface="Verdana" panose="020B0604030504040204"/>
                <a:cs typeface="Verdana" panose="020B0604030504040204"/>
              </a:rPr>
              <a:t>Walsh </a:t>
            </a:r>
            <a:r>
              <a:rPr sz="1850" b="1" spc="-30" dirty="0">
                <a:latin typeface="Verdana" panose="020B0604030504040204"/>
                <a:cs typeface="Verdana" panose="020B0604030504040204"/>
              </a:rPr>
              <a:t>matrix </a:t>
            </a:r>
            <a:r>
              <a:rPr sz="1850" b="1" spc="-55" dirty="0">
                <a:latin typeface="Verdana" panose="020B0604030504040204"/>
                <a:cs typeface="Verdana" panose="020B0604030504040204"/>
              </a:rPr>
              <a:t>has</a:t>
            </a:r>
            <a:r>
              <a:rPr sz="1850" b="1" spc="520" dirty="0">
                <a:latin typeface="Verdana" panose="020B0604030504040204"/>
                <a:cs typeface="Verdana" panose="020B0604030504040204"/>
              </a:rPr>
              <a:t> </a:t>
            </a:r>
            <a:r>
              <a:rPr sz="1850" b="1" spc="-30" dirty="0">
                <a:latin typeface="Verdana" panose="020B0604030504040204"/>
                <a:cs typeface="Verdana" panose="020B0604030504040204"/>
              </a:rPr>
              <a:t>the </a:t>
            </a:r>
            <a:r>
              <a:rPr sz="1850" b="1" spc="-25" dirty="0">
                <a:latin typeface="Verdana" panose="020B0604030504040204"/>
                <a:cs typeface="Verdana" panose="020B0604030504040204"/>
              </a:rPr>
              <a:t>property </a:t>
            </a:r>
            <a:r>
              <a:rPr sz="1850" b="1" spc="-35" dirty="0">
                <a:latin typeface="Verdana" panose="020B0604030504040204"/>
                <a:cs typeface="Verdana" panose="020B0604030504040204"/>
              </a:rPr>
              <a:t>that </a:t>
            </a:r>
            <a:r>
              <a:rPr sz="1850" b="1" spc="-25" dirty="0">
                <a:latin typeface="Verdana" panose="020B0604030504040204"/>
                <a:cs typeface="Verdana" panose="020B0604030504040204"/>
              </a:rPr>
              <a:t>every </a:t>
            </a:r>
            <a:r>
              <a:rPr sz="1850" b="1" spc="-45" dirty="0">
                <a:latin typeface="Verdana" panose="020B0604030504040204"/>
                <a:cs typeface="Verdana" panose="020B0604030504040204"/>
              </a:rPr>
              <a:t>row</a:t>
            </a:r>
            <a:r>
              <a:rPr sz="1850" b="1" spc="540" dirty="0">
                <a:latin typeface="Verdana" panose="020B0604030504040204"/>
                <a:cs typeface="Verdana" panose="020B0604030504040204"/>
              </a:rPr>
              <a:t> </a:t>
            </a:r>
            <a:r>
              <a:rPr sz="1850" b="1" spc="-40" dirty="0">
                <a:latin typeface="Verdana" panose="020B0604030504040204"/>
                <a:cs typeface="Verdana" panose="020B0604030504040204"/>
              </a:rPr>
              <a:t>is </a:t>
            </a:r>
            <a:r>
              <a:rPr sz="1850" b="1" spc="-30" dirty="0">
                <a:latin typeface="Verdana" panose="020B0604030504040204"/>
                <a:cs typeface="Verdana" panose="020B0604030504040204"/>
              </a:rPr>
              <a:t>orthogonal </a:t>
            </a:r>
            <a:r>
              <a:rPr sz="1850" b="1" spc="-25" dirty="0">
                <a:latin typeface="Verdana" panose="020B0604030504040204"/>
                <a:cs typeface="Verdana" panose="020B0604030504040204"/>
              </a:rPr>
              <a:t> </a:t>
            </a:r>
            <a:r>
              <a:rPr sz="1850" b="1" spc="-45" dirty="0">
                <a:latin typeface="Verdana" panose="020B0604030504040204"/>
                <a:cs typeface="Verdana" panose="020B0604030504040204"/>
              </a:rPr>
              <a:t>t</a:t>
            </a:r>
            <a:r>
              <a:rPr sz="1850" b="1" spc="-10" dirty="0">
                <a:latin typeface="Verdana" panose="020B0604030504040204"/>
                <a:cs typeface="Verdana" panose="020B0604030504040204"/>
              </a:rPr>
              <a:t>o</a:t>
            </a:r>
            <a:r>
              <a:rPr sz="1850" b="1" spc="-55" dirty="0">
                <a:latin typeface="Verdana" panose="020B0604030504040204"/>
                <a:cs typeface="Verdana" panose="020B0604030504040204"/>
              </a:rPr>
              <a:t> </a:t>
            </a:r>
            <a:r>
              <a:rPr sz="1850" b="1" spc="-30" dirty="0">
                <a:latin typeface="Verdana" panose="020B0604030504040204"/>
                <a:cs typeface="Verdana" panose="020B0604030504040204"/>
              </a:rPr>
              <a:t>e</a:t>
            </a:r>
            <a:r>
              <a:rPr sz="1850" b="1" spc="-5" dirty="0">
                <a:latin typeface="Verdana" panose="020B0604030504040204"/>
                <a:cs typeface="Verdana" panose="020B0604030504040204"/>
              </a:rPr>
              <a:t>v</a:t>
            </a:r>
            <a:r>
              <a:rPr sz="1850" b="1" spc="-25" dirty="0">
                <a:latin typeface="Verdana" panose="020B0604030504040204"/>
                <a:cs typeface="Verdana" panose="020B0604030504040204"/>
              </a:rPr>
              <a:t>e</a:t>
            </a:r>
            <a:r>
              <a:rPr sz="1850" b="1" spc="-45" dirty="0">
                <a:latin typeface="Verdana" panose="020B0604030504040204"/>
                <a:cs typeface="Verdana" panose="020B0604030504040204"/>
              </a:rPr>
              <a:t>r</a:t>
            </a:r>
            <a:r>
              <a:rPr sz="1850" b="1" spc="-5" dirty="0">
                <a:latin typeface="Verdana" panose="020B0604030504040204"/>
                <a:cs typeface="Verdana" panose="020B0604030504040204"/>
              </a:rPr>
              <a:t>y</a:t>
            </a:r>
            <a:r>
              <a:rPr sz="1850" b="1" spc="5" dirty="0">
                <a:latin typeface="Verdana" panose="020B0604030504040204"/>
                <a:cs typeface="Verdana" panose="020B0604030504040204"/>
              </a:rPr>
              <a:t> </a:t>
            </a:r>
            <a:r>
              <a:rPr sz="1850" b="1" dirty="0">
                <a:latin typeface="Verdana" panose="020B0604030504040204"/>
                <a:cs typeface="Verdana" panose="020B0604030504040204"/>
              </a:rPr>
              <a:t>o</a:t>
            </a:r>
            <a:r>
              <a:rPr sz="1850" b="1" spc="-45" dirty="0">
                <a:latin typeface="Verdana" panose="020B0604030504040204"/>
                <a:cs typeface="Verdana" panose="020B0604030504040204"/>
              </a:rPr>
              <a:t>th</a:t>
            </a:r>
            <a:r>
              <a:rPr sz="1850" b="1" spc="-30" dirty="0">
                <a:latin typeface="Verdana" panose="020B0604030504040204"/>
                <a:cs typeface="Verdana" panose="020B0604030504040204"/>
              </a:rPr>
              <a:t>e</a:t>
            </a:r>
            <a:r>
              <a:rPr sz="1850" b="1" spc="-5" dirty="0">
                <a:latin typeface="Verdana" panose="020B0604030504040204"/>
                <a:cs typeface="Verdana" panose="020B0604030504040204"/>
              </a:rPr>
              <a:t>r</a:t>
            </a:r>
            <a:r>
              <a:rPr sz="1850" b="1" spc="-100" dirty="0">
                <a:latin typeface="Verdana" panose="020B0604030504040204"/>
                <a:cs typeface="Verdana" panose="020B0604030504040204"/>
              </a:rPr>
              <a:t> </a:t>
            </a:r>
            <a:r>
              <a:rPr sz="1850" b="1" spc="-45" dirty="0">
                <a:latin typeface="Verdana" panose="020B0604030504040204"/>
                <a:cs typeface="Verdana" panose="020B0604030504040204"/>
              </a:rPr>
              <a:t>r</a:t>
            </a:r>
            <a:r>
              <a:rPr sz="1850" b="1" dirty="0">
                <a:latin typeface="Verdana" panose="020B0604030504040204"/>
                <a:cs typeface="Verdana" panose="020B0604030504040204"/>
              </a:rPr>
              <a:t>o</a:t>
            </a:r>
            <a:r>
              <a:rPr sz="1850" b="1" spc="-10" dirty="0">
                <a:latin typeface="Verdana" panose="020B0604030504040204"/>
                <a:cs typeface="Verdana" panose="020B0604030504040204"/>
              </a:rPr>
              <a:t>w</a:t>
            </a:r>
            <a:r>
              <a:rPr sz="1850" b="1" spc="-35" dirty="0">
                <a:latin typeface="Verdana" panose="020B0604030504040204"/>
                <a:cs typeface="Verdana" panose="020B0604030504040204"/>
              </a:rPr>
              <a:t> </a:t>
            </a:r>
            <a:r>
              <a:rPr sz="1850" b="1" spc="-45" dirty="0">
                <a:latin typeface="Verdana" panose="020B0604030504040204"/>
                <a:cs typeface="Verdana" panose="020B0604030504040204"/>
              </a:rPr>
              <a:t>an</a:t>
            </a:r>
            <a:r>
              <a:rPr sz="1850" b="1" spc="-10" dirty="0">
                <a:latin typeface="Verdana" panose="020B0604030504040204"/>
                <a:cs typeface="Verdana" panose="020B0604030504040204"/>
              </a:rPr>
              <a:t>d</a:t>
            </a:r>
            <a:r>
              <a:rPr sz="1850" b="1" spc="-80" dirty="0">
                <a:latin typeface="Verdana" panose="020B0604030504040204"/>
                <a:cs typeface="Verdana" panose="020B0604030504040204"/>
              </a:rPr>
              <a:t> </a:t>
            </a:r>
            <a:r>
              <a:rPr sz="1850" b="1" spc="-45" dirty="0">
                <a:latin typeface="Verdana" panose="020B0604030504040204"/>
                <a:cs typeface="Verdana" panose="020B0604030504040204"/>
              </a:rPr>
              <a:t>t</a:t>
            </a:r>
            <a:r>
              <a:rPr sz="1850" b="1" spc="-10" dirty="0">
                <a:latin typeface="Verdana" panose="020B0604030504040204"/>
                <a:cs typeface="Verdana" panose="020B0604030504040204"/>
              </a:rPr>
              <a:t>o</a:t>
            </a:r>
            <a:r>
              <a:rPr sz="1850" b="1" spc="20" dirty="0">
                <a:latin typeface="Verdana" panose="020B0604030504040204"/>
                <a:cs typeface="Verdana" panose="020B0604030504040204"/>
              </a:rPr>
              <a:t> </a:t>
            </a:r>
            <a:r>
              <a:rPr sz="1850" b="1" spc="-45" dirty="0">
                <a:latin typeface="Verdana" panose="020B0604030504040204"/>
                <a:cs typeface="Verdana" panose="020B0604030504040204"/>
              </a:rPr>
              <a:t>th</a:t>
            </a:r>
            <a:r>
              <a:rPr sz="1850" b="1" spc="-5" dirty="0">
                <a:latin typeface="Verdana" panose="020B0604030504040204"/>
                <a:cs typeface="Verdana" panose="020B0604030504040204"/>
              </a:rPr>
              <a:t>e</a:t>
            </a:r>
            <a:r>
              <a:rPr sz="1850" b="1" spc="-15" dirty="0">
                <a:latin typeface="Verdana" panose="020B0604030504040204"/>
                <a:cs typeface="Verdana" panose="020B0604030504040204"/>
              </a:rPr>
              <a:t> </a:t>
            </a:r>
            <a:r>
              <a:rPr sz="1850" b="1" spc="5" dirty="0">
                <a:latin typeface="Verdana" panose="020B0604030504040204"/>
                <a:cs typeface="Verdana" panose="020B0604030504040204"/>
              </a:rPr>
              <a:t>lo</a:t>
            </a:r>
            <a:r>
              <a:rPr sz="1850" b="1" spc="-15" dirty="0">
                <a:latin typeface="Verdana" panose="020B0604030504040204"/>
                <a:cs typeface="Verdana" panose="020B0604030504040204"/>
              </a:rPr>
              <a:t>g</a:t>
            </a:r>
            <a:r>
              <a:rPr sz="1850" b="1" dirty="0">
                <a:latin typeface="Verdana" panose="020B0604030504040204"/>
                <a:cs typeface="Verdana" panose="020B0604030504040204"/>
              </a:rPr>
              <a:t>i</a:t>
            </a:r>
            <a:r>
              <a:rPr sz="1850" b="1" spc="30" dirty="0">
                <a:latin typeface="Verdana" panose="020B0604030504040204"/>
                <a:cs typeface="Verdana" panose="020B0604030504040204"/>
              </a:rPr>
              <a:t>c</a:t>
            </a:r>
            <a:r>
              <a:rPr sz="1850" b="1" spc="-35" dirty="0">
                <a:latin typeface="Verdana" panose="020B0604030504040204"/>
                <a:cs typeface="Verdana" panose="020B0604030504040204"/>
              </a:rPr>
              <a:t>a</a:t>
            </a:r>
            <a:r>
              <a:rPr sz="1850" b="1" spc="-5" dirty="0">
                <a:latin typeface="Verdana" panose="020B0604030504040204"/>
                <a:cs typeface="Verdana" panose="020B0604030504040204"/>
              </a:rPr>
              <a:t>l</a:t>
            </a:r>
            <a:r>
              <a:rPr sz="1850" b="1" spc="-220" dirty="0">
                <a:latin typeface="Verdana" panose="020B0604030504040204"/>
                <a:cs typeface="Verdana" panose="020B0604030504040204"/>
              </a:rPr>
              <a:t> </a:t>
            </a:r>
            <a:r>
              <a:rPr sz="1850" b="1" spc="-50" dirty="0">
                <a:latin typeface="Verdana" panose="020B0604030504040204"/>
                <a:cs typeface="Verdana" panose="020B0604030504040204"/>
              </a:rPr>
              <a:t>N</a:t>
            </a:r>
            <a:r>
              <a:rPr sz="1850" b="1" spc="20" dirty="0">
                <a:latin typeface="Verdana" panose="020B0604030504040204"/>
                <a:cs typeface="Verdana" panose="020B0604030504040204"/>
              </a:rPr>
              <a:t>O</a:t>
            </a:r>
            <a:r>
              <a:rPr sz="1850" b="1" spc="-10" dirty="0">
                <a:latin typeface="Verdana" panose="020B0604030504040204"/>
                <a:cs typeface="Verdana" panose="020B0604030504040204"/>
              </a:rPr>
              <a:t>T</a:t>
            </a:r>
            <a:r>
              <a:rPr sz="1850" b="1" spc="-125" dirty="0">
                <a:latin typeface="Verdana" panose="020B0604030504040204"/>
                <a:cs typeface="Verdana" panose="020B0604030504040204"/>
              </a:rPr>
              <a:t> </a:t>
            </a:r>
            <a:r>
              <a:rPr sz="1850" b="1" spc="5" dirty="0">
                <a:latin typeface="Verdana" panose="020B0604030504040204"/>
                <a:cs typeface="Verdana" panose="020B0604030504040204"/>
              </a:rPr>
              <a:t>o</a:t>
            </a:r>
            <a:r>
              <a:rPr sz="1850" b="1" spc="-5" dirty="0">
                <a:latin typeface="Verdana" panose="020B0604030504040204"/>
                <a:cs typeface="Verdana" panose="020B0604030504040204"/>
              </a:rPr>
              <a:t>f</a:t>
            </a:r>
            <a:r>
              <a:rPr sz="1850" b="1" spc="-50" dirty="0">
                <a:latin typeface="Verdana" panose="020B0604030504040204"/>
                <a:cs typeface="Verdana" panose="020B0604030504040204"/>
              </a:rPr>
              <a:t> </a:t>
            </a:r>
            <a:r>
              <a:rPr sz="1850" b="1" spc="-30" dirty="0">
                <a:latin typeface="Verdana" panose="020B0604030504040204"/>
                <a:cs typeface="Verdana" panose="020B0604030504040204"/>
              </a:rPr>
              <a:t>e</a:t>
            </a:r>
            <a:r>
              <a:rPr sz="1850" b="1" spc="-5" dirty="0">
                <a:latin typeface="Verdana" panose="020B0604030504040204"/>
                <a:cs typeface="Verdana" panose="020B0604030504040204"/>
              </a:rPr>
              <a:t>v</a:t>
            </a:r>
            <a:r>
              <a:rPr sz="1850" b="1" spc="-25" dirty="0">
                <a:latin typeface="Verdana" panose="020B0604030504040204"/>
                <a:cs typeface="Verdana" panose="020B0604030504040204"/>
              </a:rPr>
              <a:t>e</a:t>
            </a:r>
            <a:r>
              <a:rPr sz="1850" b="1" spc="-45" dirty="0">
                <a:latin typeface="Verdana" panose="020B0604030504040204"/>
                <a:cs typeface="Verdana" panose="020B0604030504040204"/>
              </a:rPr>
              <a:t>r</a:t>
            </a:r>
            <a:r>
              <a:rPr sz="1850" b="1" spc="-5" dirty="0">
                <a:latin typeface="Verdana" panose="020B0604030504040204"/>
                <a:cs typeface="Verdana" panose="020B0604030504040204"/>
              </a:rPr>
              <a:t>y</a:t>
            </a:r>
            <a:r>
              <a:rPr sz="1850" b="1" spc="-75" dirty="0">
                <a:latin typeface="Verdana" panose="020B0604030504040204"/>
                <a:cs typeface="Verdana" panose="020B0604030504040204"/>
              </a:rPr>
              <a:t> </a:t>
            </a:r>
            <a:r>
              <a:rPr sz="1850" b="1" dirty="0">
                <a:latin typeface="Verdana" panose="020B0604030504040204"/>
                <a:cs typeface="Verdana" panose="020B0604030504040204"/>
              </a:rPr>
              <a:t>o</a:t>
            </a:r>
            <a:r>
              <a:rPr sz="1850" b="1" spc="-45" dirty="0">
                <a:latin typeface="Verdana" panose="020B0604030504040204"/>
                <a:cs typeface="Verdana" panose="020B0604030504040204"/>
              </a:rPr>
              <a:t>th</a:t>
            </a:r>
            <a:r>
              <a:rPr sz="1850" b="1" spc="-30" dirty="0">
                <a:latin typeface="Verdana" panose="020B0604030504040204"/>
                <a:cs typeface="Verdana" panose="020B0604030504040204"/>
              </a:rPr>
              <a:t>e</a:t>
            </a:r>
            <a:r>
              <a:rPr sz="1850" b="1" spc="-5" dirty="0">
                <a:latin typeface="Verdana" panose="020B0604030504040204"/>
                <a:cs typeface="Verdana" panose="020B0604030504040204"/>
              </a:rPr>
              <a:t>r</a:t>
            </a:r>
            <a:r>
              <a:rPr sz="1850" b="1" spc="-20" dirty="0">
                <a:latin typeface="Verdana" panose="020B0604030504040204"/>
                <a:cs typeface="Verdana" panose="020B0604030504040204"/>
              </a:rPr>
              <a:t> </a:t>
            </a:r>
            <a:r>
              <a:rPr sz="1850" b="1" spc="-45" dirty="0">
                <a:latin typeface="Verdana" panose="020B0604030504040204"/>
                <a:cs typeface="Verdana" panose="020B0604030504040204"/>
              </a:rPr>
              <a:t>r</a:t>
            </a:r>
            <a:r>
              <a:rPr sz="1850" b="1" dirty="0">
                <a:latin typeface="Verdana" panose="020B0604030504040204"/>
                <a:cs typeface="Verdana" panose="020B0604030504040204"/>
              </a:rPr>
              <a:t>o</a:t>
            </a:r>
            <a:r>
              <a:rPr sz="1850" b="1" spc="25" dirty="0">
                <a:latin typeface="Verdana" panose="020B0604030504040204"/>
                <a:cs typeface="Verdana" panose="020B0604030504040204"/>
              </a:rPr>
              <a:t>w</a:t>
            </a:r>
            <a:r>
              <a:rPr sz="1850" b="1" spc="-5" dirty="0">
                <a:latin typeface="Verdana" panose="020B0604030504040204"/>
                <a:cs typeface="Verdana" panose="020B0604030504040204"/>
              </a:rPr>
              <a:t>.</a:t>
            </a:r>
            <a:endParaRPr sz="185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800">
              <a:latin typeface="Verdana" panose="020B0604030504040204"/>
              <a:cs typeface="Verdana" panose="020B0604030504040204"/>
            </a:endParaRPr>
          </a:p>
          <a:p>
            <a:pPr marL="12700" marR="12700" algn="just">
              <a:lnSpc>
                <a:spcPts val="2160"/>
              </a:lnSpc>
            </a:pPr>
            <a:r>
              <a:rPr sz="1850" b="1" spc="10" dirty="0">
                <a:latin typeface="Verdana" panose="020B0604030504040204"/>
                <a:cs typeface="Verdana" panose="020B0604030504040204"/>
              </a:rPr>
              <a:t>It </a:t>
            </a:r>
            <a:r>
              <a:rPr sz="1850" b="1" spc="-40" dirty="0">
                <a:latin typeface="Verdana" panose="020B0604030504040204"/>
                <a:cs typeface="Verdana" panose="020B0604030504040204"/>
              </a:rPr>
              <a:t>is </a:t>
            </a:r>
            <a:r>
              <a:rPr sz="1850" b="1" spc="-35" dirty="0">
                <a:latin typeface="Verdana" panose="020B0604030504040204"/>
                <a:cs typeface="Verdana" panose="020B0604030504040204"/>
              </a:rPr>
              <a:t>easily </a:t>
            </a:r>
            <a:r>
              <a:rPr sz="1850" b="1" spc="-15" dirty="0">
                <a:latin typeface="Verdana" panose="020B0604030504040204"/>
                <a:cs typeface="Verdana" panose="020B0604030504040204"/>
              </a:rPr>
              <a:t>seen </a:t>
            </a:r>
            <a:r>
              <a:rPr sz="1850" b="1" spc="-35" dirty="0">
                <a:latin typeface="Verdana" panose="020B0604030504040204"/>
                <a:cs typeface="Verdana" panose="020B0604030504040204"/>
              </a:rPr>
              <a:t>that </a:t>
            </a:r>
            <a:r>
              <a:rPr sz="1850" b="1" spc="-5" dirty="0">
                <a:latin typeface="Verdana" panose="020B0604030504040204"/>
                <a:cs typeface="Verdana" panose="020B0604030504040204"/>
              </a:rPr>
              <a:t>a </a:t>
            </a:r>
            <a:r>
              <a:rPr sz="1850" b="1" spc="-25" dirty="0">
                <a:latin typeface="Verdana" panose="020B0604030504040204"/>
                <a:cs typeface="Verdana" panose="020B0604030504040204"/>
              </a:rPr>
              <a:t>bitwise </a:t>
            </a:r>
            <a:r>
              <a:rPr sz="1850" b="1" spc="-30" dirty="0">
                <a:latin typeface="Verdana" panose="020B0604030504040204"/>
                <a:cs typeface="Verdana" panose="020B0604030504040204"/>
              </a:rPr>
              <a:t>multiplication </a:t>
            </a:r>
            <a:r>
              <a:rPr sz="1850" b="1" dirty="0">
                <a:latin typeface="Verdana" panose="020B0604030504040204"/>
                <a:cs typeface="Verdana" panose="020B0604030504040204"/>
              </a:rPr>
              <a:t>of </a:t>
            </a:r>
            <a:r>
              <a:rPr sz="1850" b="1" spc="-60" dirty="0">
                <a:latin typeface="Verdana" panose="020B0604030504040204"/>
                <a:cs typeface="Verdana" panose="020B0604030504040204"/>
              </a:rPr>
              <a:t>any </a:t>
            </a:r>
            <a:r>
              <a:rPr sz="1850" b="1" spc="-40" dirty="0">
                <a:latin typeface="Verdana" panose="020B0604030504040204"/>
                <a:cs typeface="Verdana" panose="020B0604030504040204"/>
              </a:rPr>
              <a:t>two </a:t>
            </a:r>
            <a:r>
              <a:rPr sz="1850" b="1" spc="-50" dirty="0">
                <a:latin typeface="Verdana" panose="020B0604030504040204"/>
                <a:cs typeface="Verdana" panose="020B0604030504040204"/>
              </a:rPr>
              <a:t>rows </a:t>
            </a:r>
            <a:r>
              <a:rPr sz="1850" b="1" spc="-45" dirty="0">
                <a:latin typeface="Verdana" panose="020B0604030504040204"/>
                <a:cs typeface="Verdana" panose="020B0604030504040204"/>
              </a:rPr>
              <a:t> </a:t>
            </a:r>
            <a:r>
              <a:rPr sz="1850" b="1" spc="-15" dirty="0">
                <a:latin typeface="Verdana" panose="020B0604030504040204"/>
                <a:cs typeface="Verdana" panose="020B0604030504040204"/>
              </a:rPr>
              <a:t>produces</a:t>
            </a:r>
            <a:r>
              <a:rPr sz="1850" b="1" spc="-120" dirty="0">
                <a:latin typeface="Verdana" panose="020B0604030504040204"/>
                <a:cs typeface="Verdana" panose="020B0604030504040204"/>
              </a:rPr>
              <a:t> </a:t>
            </a:r>
            <a:r>
              <a:rPr sz="1850" b="1" spc="-20" dirty="0">
                <a:latin typeface="Verdana" panose="020B0604030504040204"/>
                <a:cs typeface="Verdana" panose="020B0604030504040204"/>
              </a:rPr>
              <a:t>0.</a:t>
            </a:r>
            <a:endParaRPr sz="1850">
              <a:latin typeface="Verdana" panose="020B0604030504040204"/>
              <a:cs typeface="Verdana" panose="020B0604030504040204"/>
            </a:endParaRPr>
          </a:p>
          <a:p>
            <a:pPr marL="12700" marR="5080" algn="just">
              <a:lnSpc>
                <a:spcPts val="2160"/>
              </a:lnSpc>
              <a:spcBef>
                <a:spcPts val="10"/>
              </a:spcBef>
            </a:pPr>
            <a:r>
              <a:rPr sz="1850" b="1" spc="-5" dirty="0">
                <a:latin typeface="Verdana" panose="020B0604030504040204"/>
                <a:cs typeface="Verdana" panose="020B0604030504040204"/>
              </a:rPr>
              <a:t>For </a:t>
            </a:r>
            <a:r>
              <a:rPr sz="1850" b="1" spc="-25" dirty="0">
                <a:latin typeface="Verdana" panose="020B0604030504040204"/>
                <a:cs typeface="Verdana" panose="020B0604030504040204"/>
              </a:rPr>
              <a:t>example, </a:t>
            </a:r>
            <a:r>
              <a:rPr sz="1850" b="1" dirty="0">
                <a:latin typeface="Verdana" panose="020B0604030504040204"/>
                <a:cs typeface="Verdana" panose="020B0604030504040204"/>
              </a:rPr>
              <a:t>in </a:t>
            </a:r>
            <a:r>
              <a:rPr sz="1850" b="1" spc="-30" dirty="0">
                <a:latin typeface="Verdana" panose="020B0604030504040204"/>
                <a:cs typeface="Verdana" panose="020B0604030504040204"/>
              </a:rPr>
              <a:t>the </a:t>
            </a:r>
            <a:r>
              <a:rPr sz="1850" b="1" spc="-20" dirty="0">
                <a:latin typeface="Verdana" panose="020B0604030504040204"/>
                <a:cs typeface="Verdana" panose="020B0604030504040204"/>
              </a:rPr>
              <a:t>8×8 </a:t>
            </a:r>
            <a:r>
              <a:rPr sz="1850" b="1" spc="-30" dirty="0">
                <a:latin typeface="Verdana" panose="020B0604030504040204"/>
                <a:cs typeface="Verdana" panose="020B0604030504040204"/>
              </a:rPr>
              <a:t>matrix, </a:t>
            </a:r>
            <a:r>
              <a:rPr sz="1850" b="1" spc="-15" dirty="0">
                <a:latin typeface="Verdana" panose="020B0604030504040204"/>
                <a:cs typeface="Verdana" panose="020B0604030504040204"/>
              </a:rPr>
              <a:t>row </a:t>
            </a:r>
            <a:r>
              <a:rPr sz="1850" b="1" spc="-10" dirty="0">
                <a:latin typeface="Verdana" panose="020B0604030504040204"/>
                <a:cs typeface="Verdana" panose="020B0604030504040204"/>
              </a:rPr>
              <a:t>3 </a:t>
            </a:r>
            <a:r>
              <a:rPr sz="1850" b="1" spc="-25" dirty="0">
                <a:latin typeface="Verdana" panose="020B0604030504040204"/>
                <a:cs typeface="Verdana" panose="020B0604030504040204"/>
              </a:rPr>
              <a:t>multiplied </a:t>
            </a:r>
            <a:r>
              <a:rPr sz="1850" b="1" spc="-15" dirty="0">
                <a:latin typeface="Verdana" panose="020B0604030504040204"/>
                <a:cs typeface="Verdana" panose="020B0604030504040204"/>
              </a:rPr>
              <a:t>by </a:t>
            </a:r>
            <a:r>
              <a:rPr sz="1850" b="1" spc="-70" dirty="0">
                <a:latin typeface="Verdana" panose="020B0604030504040204"/>
                <a:cs typeface="Verdana" panose="020B0604030504040204"/>
              </a:rPr>
              <a:t>row </a:t>
            </a:r>
            <a:r>
              <a:rPr sz="1850" b="1" spc="-10" dirty="0">
                <a:latin typeface="Verdana" panose="020B0604030504040204"/>
                <a:cs typeface="Verdana" panose="020B0604030504040204"/>
              </a:rPr>
              <a:t>4 </a:t>
            </a:r>
            <a:r>
              <a:rPr sz="1850" b="1" spc="-5" dirty="0">
                <a:latin typeface="Verdana" panose="020B0604030504040204"/>
                <a:cs typeface="Verdana" panose="020B0604030504040204"/>
              </a:rPr>
              <a:t> </a:t>
            </a:r>
            <a:r>
              <a:rPr sz="1850" b="1" spc="-25" dirty="0">
                <a:latin typeface="Verdana" panose="020B0604030504040204"/>
                <a:cs typeface="Verdana" panose="020B0604030504040204"/>
              </a:rPr>
              <a:t>equals</a:t>
            </a:r>
            <a:r>
              <a:rPr sz="1850" b="1" spc="-120" dirty="0">
                <a:latin typeface="Verdana" panose="020B0604030504040204"/>
                <a:cs typeface="Verdana" panose="020B0604030504040204"/>
              </a:rPr>
              <a:t> </a:t>
            </a:r>
            <a:r>
              <a:rPr sz="1850" b="1" spc="-30" dirty="0">
                <a:latin typeface="Verdana" panose="020B0604030504040204"/>
                <a:cs typeface="Verdana" panose="020B0604030504040204"/>
              </a:rPr>
              <a:t>1+(-1)+1+(-1)+1+(-1)+1+(-1)=0.</a:t>
            </a:r>
            <a:endParaRPr sz="1850">
              <a:latin typeface="Verdana" panose="020B0604030504040204"/>
              <a:cs typeface="Verdana" panose="020B0604030504040204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41500" y="753999"/>
            <a:ext cx="8241665" cy="48094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b="1" i="1" spc="-15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Find</a:t>
            </a:r>
            <a:r>
              <a:rPr sz="2800" b="1" i="1" spc="5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i="1" spc="-1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800" b="1" i="1" spc="-25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i="1" spc="5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chips</a:t>
            </a:r>
            <a:r>
              <a:rPr sz="2800" b="1" i="1" spc="-2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i="1" spc="2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2800" b="1" i="1" spc="-11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i="1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800" b="1" i="1" spc="5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i="1" spc="5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network</a:t>
            </a:r>
            <a:r>
              <a:rPr sz="2800" b="1" i="1" spc="-85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i="1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with</a:t>
            </a: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3185795" algn="l"/>
              </a:tabLst>
            </a:pPr>
            <a:r>
              <a:rPr sz="2800" b="1" i="1" spc="2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a.</a:t>
            </a:r>
            <a:r>
              <a:rPr sz="2800" b="1" i="1" spc="-35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i="1" spc="-5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Two</a:t>
            </a:r>
            <a:r>
              <a:rPr sz="2800" b="1" i="1" spc="7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i="1" spc="1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stations	</a:t>
            </a:r>
            <a:r>
              <a:rPr sz="2800" b="1" i="1" spc="15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b.</a:t>
            </a:r>
            <a:r>
              <a:rPr sz="2800" b="1" i="1" spc="-55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i="1" spc="-1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Four</a:t>
            </a:r>
            <a:r>
              <a:rPr sz="2800" b="1" i="1" spc="-4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i="1" spc="1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stations</a:t>
            </a: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150">
              <a:latin typeface="Times New Roman" panose="02020603050405020304"/>
              <a:cs typeface="Times New Roman" panose="02020603050405020304"/>
            </a:endParaRPr>
          </a:p>
          <a:p>
            <a:pPr marL="393700">
              <a:lnSpc>
                <a:spcPct val="100000"/>
              </a:lnSpc>
            </a:pPr>
            <a:r>
              <a:rPr sz="2800" b="1" i="1" spc="-15" dirty="0">
                <a:solidFill>
                  <a:srgbClr val="0462C1"/>
                </a:solidFill>
                <a:latin typeface="Calibri" panose="020F0502020204030204"/>
                <a:cs typeface="Calibri" panose="020F0502020204030204"/>
              </a:rPr>
              <a:t>Solution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 marL="393700">
              <a:lnSpc>
                <a:spcPct val="100000"/>
              </a:lnSpc>
              <a:spcBef>
                <a:spcPts val="5"/>
              </a:spcBef>
            </a:pPr>
            <a:r>
              <a:rPr sz="2800" b="1" i="1" spc="-30" dirty="0">
                <a:latin typeface="Calibri" panose="020F0502020204030204"/>
                <a:cs typeface="Calibri" panose="020F0502020204030204"/>
              </a:rPr>
              <a:t>We</a:t>
            </a:r>
            <a:r>
              <a:rPr sz="2800" b="1" i="1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b="1" i="1" spc="-25" dirty="0">
                <a:latin typeface="Calibri" panose="020F0502020204030204"/>
                <a:cs typeface="Calibri" panose="020F0502020204030204"/>
              </a:rPr>
              <a:t>can</a:t>
            </a:r>
            <a:r>
              <a:rPr sz="2800" b="1" i="1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b="1" i="1" spc="-10" dirty="0">
                <a:latin typeface="Calibri" panose="020F0502020204030204"/>
                <a:cs typeface="Calibri" panose="020F0502020204030204"/>
              </a:rPr>
              <a:t>use</a:t>
            </a:r>
            <a:r>
              <a:rPr sz="2800" b="1" i="1" spc="7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b="1" i="1" spc="-20" dirty="0">
                <a:latin typeface="Calibri" panose="020F0502020204030204"/>
                <a:cs typeface="Calibri" panose="020F0502020204030204"/>
              </a:rPr>
              <a:t>the</a:t>
            </a:r>
            <a:r>
              <a:rPr sz="2800" b="1" i="1" spc="6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b="1" i="1" spc="-20" dirty="0">
                <a:latin typeface="Calibri" panose="020F0502020204030204"/>
                <a:cs typeface="Calibri" panose="020F0502020204030204"/>
              </a:rPr>
              <a:t>rows</a:t>
            </a:r>
            <a:r>
              <a:rPr sz="2800" b="1" i="1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b="1" i="1" spc="-20" dirty="0">
                <a:latin typeface="Calibri" panose="020F0502020204030204"/>
                <a:cs typeface="Calibri" panose="020F0502020204030204"/>
              </a:rPr>
              <a:t>of</a:t>
            </a:r>
            <a:r>
              <a:rPr sz="2800" b="1" i="1" spc="8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b="1" i="1" spc="25" dirty="0">
                <a:latin typeface="Calibri" panose="020F0502020204030204"/>
                <a:cs typeface="Calibri" panose="020F0502020204030204"/>
              </a:rPr>
              <a:t>W</a:t>
            </a:r>
            <a:r>
              <a:rPr sz="2775" b="1" i="1" spc="37" baseline="-5000" dirty="0">
                <a:latin typeface="Calibri" panose="020F0502020204030204"/>
                <a:cs typeface="Calibri" panose="020F0502020204030204"/>
              </a:rPr>
              <a:t>2</a:t>
            </a:r>
            <a:r>
              <a:rPr sz="2775" b="1" i="1" spc="254" baseline="-500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b="1" i="1" spc="-30" dirty="0">
                <a:latin typeface="Calibri" panose="020F0502020204030204"/>
                <a:cs typeface="Calibri" panose="020F0502020204030204"/>
              </a:rPr>
              <a:t>and</a:t>
            </a:r>
            <a:r>
              <a:rPr sz="2800" b="1" i="1" spc="5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b="1" i="1" spc="10" dirty="0">
                <a:latin typeface="Calibri" panose="020F0502020204030204"/>
                <a:cs typeface="Calibri" panose="020F0502020204030204"/>
              </a:rPr>
              <a:t>W</a:t>
            </a:r>
            <a:r>
              <a:rPr sz="2775" b="1" i="1" spc="15" baseline="-5000" dirty="0">
                <a:latin typeface="Calibri" panose="020F0502020204030204"/>
                <a:cs typeface="Calibri" panose="020F0502020204030204"/>
              </a:rPr>
              <a:t>4</a:t>
            </a:r>
            <a:r>
              <a:rPr sz="2775" b="1" i="1" spc="375" baseline="-500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b="1" i="1" spc="10" dirty="0">
                <a:latin typeface="Calibri" panose="020F0502020204030204"/>
                <a:cs typeface="Calibri" panose="020F0502020204030204"/>
              </a:rPr>
              <a:t>in</a:t>
            </a:r>
            <a:r>
              <a:rPr sz="2800" b="1" i="1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b="1" i="1" spc="-25" dirty="0">
                <a:latin typeface="Calibri" panose="020F0502020204030204"/>
                <a:cs typeface="Calibri" panose="020F0502020204030204"/>
              </a:rPr>
              <a:t>previous</a:t>
            </a:r>
            <a:r>
              <a:rPr sz="2800" b="1" i="1" spc="10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b="1" i="1" spc="-20" dirty="0">
                <a:latin typeface="Calibri" panose="020F0502020204030204"/>
                <a:cs typeface="Calibri" panose="020F0502020204030204"/>
              </a:rPr>
              <a:t>figure: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 marL="760095" indent="-366395">
              <a:lnSpc>
                <a:spcPct val="100000"/>
              </a:lnSpc>
              <a:spcBef>
                <a:spcPts val="5"/>
              </a:spcBef>
              <a:buClr>
                <a:srgbClr val="0462C1"/>
              </a:buClr>
              <a:buAutoNum type="alphaLcPeriod"/>
              <a:tabLst>
                <a:tab pos="760095" algn="l"/>
              </a:tabLst>
            </a:pPr>
            <a:r>
              <a:rPr sz="2800" b="1" i="1" spc="-45" dirty="0">
                <a:latin typeface="Calibri" panose="020F0502020204030204"/>
                <a:cs typeface="Calibri" panose="020F0502020204030204"/>
              </a:rPr>
              <a:t>For</a:t>
            </a:r>
            <a:r>
              <a:rPr sz="2800" b="1" i="1" spc="5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b="1" i="1" dirty="0">
                <a:latin typeface="Calibri" panose="020F0502020204030204"/>
                <a:cs typeface="Calibri" panose="020F0502020204030204"/>
              </a:rPr>
              <a:t>a</a:t>
            </a:r>
            <a:r>
              <a:rPr sz="2800" b="1" i="1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b="1" i="1" spc="-10" dirty="0">
                <a:latin typeface="Calibri" panose="020F0502020204030204"/>
                <a:cs typeface="Calibri" panose="020F0502020204030204"/>
              </a:rPr>
              <a:t>two-station</a:t>
            </a:r>
            <a:r>
              <a:rPr sz="2800" b="1" i="1" spc="4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b="1" i="1" spc="-20" dirty="0">
                <a:latin typeface="Calibri" panose="020F0502020204030204"/>
                <a:cs typeface="Calibri" panose="020F0502020204030204"/>
              </a:rPr>
              <a:t>network,</a:t>
            </a:r>
            <a:r>
              <a:rPr sz="2800" b="1" i="1" spc="15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b="1" i="1" spc="-5" dirty="0">
                <a:latin typeface="Calibri" panose="020F0502020204030204"/>
                <a:cs typeface="Calibri" panose="020F0502020204030204"/>
              </a:rPr>
              <a:t>we</a:t>
            </a:r>
            <a:r>
              <a:rPr sz="2800" b="1" i="1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b="1" i="1" spc="-25" dirty="0">
                <a:latin typeface="Calibri" panose="020F0502020204030204"/>
                <a:cs typeface="Calibri" panose="020F0502020204030204"/>
              </a:rPr>
              <a:t>have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 marL="2580640">
              <a:lnSpc>
                <a:spcPct val="100000"/>
              </a:lnSpc>
              <a:spcBef>
                <a:spcPts val="5"/>
              </a:spcBef>
            </a:pPr>
            <a:r>
              <a:rPr sz="2800" b="1" spc="-25" dirty="0">
                <a:latin typeface="Calibri" panose="020F0502020204030204"/>
                <a:cs typeface="Calibri" panose="020F0502020204030204"/>
              </a:rPr>
              <a:t>[+1</a:t>
            </a:r>
            <a:r>
              <a:rPr sz="2800" b="1" spc="9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5" dirty="0">
                <a:latin typeface="Calibri" panose="020F0502020204030204"/>
                <a:cs typeface="Calibri" panose="020F0502020204030204"/>
              </a:rPr>
              <a:t>+1]</a:t>
            </a:r>
            <a:r>
              <a:rPr sz="2800" b="1" spc="4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5" dirty="0">
                <a:latin typeface="Calibri" panose="020F0502020204030204"/>
                <a:cs typeface="Calibri" panose="020F0502020204030204"/>
              </a:rPr>
              <a:t>and</a:t>
            </a:r>
            <a:r>
              <a:rPr sz="2800" b="1" spc="-6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25" dirty="0">
                <a:latin typeface="Calibri" panose="020F0502020204030204"/>
                <a:cs typeface="Calibri" panose="020F0502020204030204"/>
              </a:rPr>
              <a:t>[+1</a:t>
            </a:r>
            <a:r>
              <a:rPr sz="2800" b="1" spc="9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15" dirty="0">
                <a:latin typeface="Calibri" panose="020F0502020204030204"/>
                <a:cs typeface="Calibri" panose="020F0502020204030204"/>
              </a:rPr>
              <a:t>−1].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750">
              <a:latin typeface="Calibri" panose="020F0502020204030204"/>
              <a:cs typeface="Calibri" panose="020F0502020204030204"/>
            </a:endParaRPr>
          </a:p>
          <a:p>
            <a:pPr marL="759460" indent="-366395">
              <a:lnSpc>
                <a:spcPct val="100000"/>
              </a:lnSpc>
              <a:buClr>
                <a:srgbClr val="0462C1"/>
              </a:buClr>
              <a:buAutoNum type="alphaLcPeriod" startAt="2"/>
              <a:tabLst>
                <a:tab pos="760095" algn="l"/>
              </a:tabLst>
            </a:pPr>
            <a:r>
              <a:rPr sz="2800" b="1" i="1" spc="-40" dirty="0">
                <a:latin typeface="Calibri" panose="020F0502020204030204"/>
                <a:cs typeface="Calibri" panose="020F0502020204030204"/>
              </a:rPr>
              <a:t>For</a:t>
            </a:r>
            <a:r>
              <a:rPr sz="2800" b="1" i="1" spc="5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b="1" i="1" dirty="0">
                <a:latin typeface="Calibri" panose="020F0502020204030204"/>
                <a:cs typeface="Calibri" panose="020F0502020204030204"/>
              </a:rPr>
              <a:t>a</a:t>
            </a:r>
            <a:r>
              <a:rPr sz="2800" b="1" i="1" spc="-4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b="1" i="1" spc="-15" dirty="0">
                <a:latin typeface="Calibri" panose="020F0502020204030204"/>
                <a:cs typeface="Calibri" panose="020F0502020204030204"/>
              </a:rPr>
              <a:t>four-station</a:t>
            </a:r>
            <a:r>
              <a:rPr sz="2800" b="1" i="1" spc="12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b="1" i="1" spc="-20" dirty="0">
                <a:latin typeface="Calibri" panose="020F0502020204030204"/>
                <a:cs typeface="Calibri" panose="020F0502020204030204"/>
              </a:rPr>
              <a:t>network</a:t>
            </a:r>
            <a:r>
              <a:rPr sz="2800" b="1" i="1" spc="8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b="1" i="1" spc="-5" dirty="0">
                <a:latin typeface="Calibri" panose="020F0502020204030204"/>
                <a:cs typeface="Calibri" panose="020F0502020204030204"/>
              </a:rPr>
              <a:t>we</a:t>
            </a:r>
            <a:r>
              <a:rPr sz="2800" b="1" i="1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b="1" i="1" spc="-25" dirty="0">
                <a:latin typeface="Calibri" panose="020F0502020204030204"/>
                <a:cs typeface="Calibri" panose="020F0502020204030204"/>
              </a:rPr>
              <a:t>have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 marL="2254885">
              <a:lnSpc>
                <a:spcPct val="100000"/>
              </a:lnSpc>
              <a:spcBef>
                <a:spcPts val="5"/>
              </a:spcBef>
            </a:pPr>
            <a:r>
              <a:rPr sz="2800" b="1" spc="-25" dirty="0">
                <a:latin typeface="Calibri" panose="020F0502020204030204"/>
                <a:cs typeface="Calibri" panose="020F0502020204030204"/>
              </a:rPr>
              <a:t>[+1</a:t>
            </a:r>
            <a:r>
              <a:rPr sz="2800" b="1" spc="9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20" dirty="0">
                <a:latin typeface="Calibri" panose="020F0502020204030204"/>
                <a:cs typeface="Calibri" panose="020F0502020204030204"/>
              </a:rPr>
              <a:t>+1</a:t>
            </a:r>
            <a:r>
              <a:rPr sz="2800" b="1" spc="2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15" dirty="0">
                <a:latin typeface="Calibri" panose="020F0502020204030204"/>
                <a:cs typeface="Calibri" panose="020F0502020204030204"/>
              </a:rPr>
              <a:t>+1</a:t>
            </a:r>
            <a:r>
              <a:rPr sz="2800" b="1" spc="9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15" dirty="0">
                <a:latin typeface="Calibri" panose="020F0502020204030204"/>
                <a:cs typeface="Calibri" panose="020F0502020204030204"/>
              </a:rPr>
              <a:t>+1],</a:t>
            </a:r>
            <a:r>
              <a:rPr sz="2800" b="1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25" dirty="0">
                <a:latin typeface="Calibri" panose="020F0502020204030204"/>
                <a:cs typeface="Calibri" panose="020F0502020204030204"/>
              </a:rPr>
              <a:t>[+1</a:t>
            </a:r>
            <a:r>
              <a:rPr sz="2800" b="1" spc="10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20" dirty="0">
                <a:latin typeface="Calibri" panose="020F0502020204030204"/>
                <a:cs typeface="Calibri" panose="020F0502020204030204"/>
              </a:rPr>
              <a:t>−1</a:t>
            </a:r>
            <a:r>
              <a:rPr sz="2800" b="1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15" dirty="0">
                <a:latin typeface="Calibri" panose="020F0502020204030204"/>
                <a:cs typeface="Calibri" panose="020F0502020204030204"/>
              </a:rPr>
              <a:t>+1</a:t>
            </a:r>
            <a:r>
              <a:rPr sz="2800" b="1" spc="10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15" dirty="0">
                <a:latin typeface="Calibri" panose="020F0502020204030204"/>
                <a:cs typeface="Calibri" panose="020F0502020204030204"/>
              </a:rPr>
              <a:t>−1],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 marL="1766570">
              <a:lnSpc>
                <a:spcPct val="100000"/>
              </a:lnSpc>
              <a:spcBef>
                <a:spcPts val="5"/>
              </a:spcBef>
              <a:tabLst>
                <a:tab pos="3933190" algn="l"/>
                <a:tab pos="4746625" algn="l"/>
              </a:tabLst>
            </a:pPr>
            <a:r>
              <a:rPr sz="2800" b="1" spc="-25" dirty="0">
                <a:latin typeface="Calibri" panose="020F0502020204030204"/>
                <a:cs typeface="Calibri" panose="020F0502020204030204"/>
              </a:rPr>
              <a:t>[+1</a:t>
            </a:r>
            <a:r>
              <a:rPr sz="2800" b="1" spc="114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20" dirty="0">
                <a:latin typeface="Calibri" panose="020F0502020204030204"/>
                <a:cs typeface="Calibri" panose="020F0502020204030204"/>
              </a:rPr>
              <a:t>+1</a:t>
            </a:r>
            <a:r>
              <a:rPr sz="2800" b="1" spc="3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20" dirty="0">
                <a:latin typeface="Calibri" panose="020F0502020204030204"/>
                <a:cs typeface="Calibri" panose="020F0502020204030204"/>
              </a:rPr>
              <a:t>−1</a:t>
            </a:r>
            <a:r>
              <a:rPr sz="2800" b="1" spc="114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15" dirty="0">
                <a:latin typeface="Calibri" panose="020F0502020204030204"/>
                <a:cs typeface="Calibri" panose="020F0502020204030204"/>
              </a:rPr>
              <a:t>−1],	</a:t>
            </a:r>
            <a:r>
              <a:rPr sz="2800" b="1" i="1" spc="-25" dirty="0">
                <a:latin typeface="Calibri" panose="020F0502020204030204"/>
                <a:cs typeface="Calibri" panose="020F0502020204030204"/>
              </a:rPr>
              <a:t>and	</a:t>
            </a:r>
            <a:r>
              <a:rPr sz="2800" b="1" spc="-25" dirty="0">
                <a:latin typeface="Calibri" panose="020F0502020204030204"/>
                <a:cs typeface="Calibri" panose="020F0502020204030204"/>
              </a:rPr>
              <a:t>[+1</a:t>
            </a:r>
            <a:r>
              <a:rPr sz="2800" b="1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15" dirty="0">
                <a:latin typeface="Calibri" panose="020F0502020204030204"/>
                <a:cs typeface="Calibri" panose="020F0502020204030204"/>
              </a:rPr>
              <a:t>−1</a:t>
            </a:r>
            <a:r>
              <a:rPr sz="2800" b="1" spc="8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20" dirty="0">
                <a:latin typeface="Calibri" panose="020F0502020204030204"/>
                <a:cs typeface="Calibri" panose="020F0502020204030204"/>
              </a:rPr>
              <a:t>−1</a:t>
            </a:r>
            <a:r>
              <a:rPr sz="2800" b="1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15" dirty="0">
                <a:latin typeface="Calibri" panose="020F0502020204030204"/>
                <a:cs typeface="Calibri" panose="020F0502020204030204"/>
              </a:rPr>
              <a:t>+1].</a:t>
            </a:r>
            <a:endParaRPr sz="2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76400" y="538480"/>
            <a:ext cx="8768080" cy="0"/>
          </a:xfrm>
          <a:custGeom>
            <a:avLst/>
            <a:gdLst/>
            <a:ahLst/>
            <a:cxnLst/>
            <a:rect l="l" t="t" r="r" b="b"/>
            <a:pathLst>
              <a:path w="8768080">
                <a:moveTo>
                  <a:pt x="0" y="0"/>
                </a:moveTo>
                <a:lnTo>
                  <a:pt x="876808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676400" y="1757679"/>
            <a:ext cx="8768080" cy="0"/>
          </a:xfrm>
          <a:custGeom>
            <a:avLst/>
            <a:gdLst/>
            <a:ahLst/>
            <a:cxnLst/>
            <a:rect l="l" t="t" r="r" b="b"/>
            <a:pathLst>
              <a:path w="8768080">
                <a:moveTo>
                  <a:pt x="0" y="0"/>
                </a:moveTo>
                <a:lnTo>
                  <a:pt x="8768080" y="0"/>
                </a:lnTo>
              </a:path>
            </a:pathLst>
          </a:custGeom>
          <a:ln w="19050">
            <a:solidFill>
              <a:srgbClr val="0462C1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57057" y="699388"/>
            <a:ext cx="8625205" cy="4684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3500" marR="30480">
              <a:lnSpc>
                <a:spcPct val="100000"/>
              </a:lnSpc>
              <a:spcBef>
                <a:spcPts val="105"/>
              </a:spcBef>
            </a:pPr>
            <a:r>
              <a:rPr sz="28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What</a:t>
            </a:r>
            <a:r>
              <a:rPr sz="2800" b="1" spc="229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1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is</a:t>
            </a:r>
            <a:r>
              <a:rPr sz="2800" b="1" spc="25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3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the</a:t>
            </a:r>
            <a:r>
              <a:rPr sz="2800" b="1" spc="28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number</a:t>
            </a:r>
            <a:r>
              <a:rPr sz="2800" b="1" spc="21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of</a:t>
            </a:r>
            <a:r>
              <a:rPr sz="2800" b="1" spc="24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sequences</a:t>
            </a:r>
            <a:r>
              <a:rPr sz="2800" b="1" spc="18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1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if</a:t>
            </a:r>
            <a:r>
              <a:rPr sz="2800" b="1" spc="16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we</a:t>
            </a:r>
            <a:r>
              <a:rPr sz="2800" b="1" spc="27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3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have</a:t>
            </a:r>
            <a:r>
              <a:rPr sz="2800" b="1" spc="28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90</a:t>
            </a:r>
            <a:r>
              <a:rPr sz="2800" b="1" spc="18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stations </a:t>
            </a:r>
            <a:r>
              <a:rPr sz="2800" b="1" spc="-61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1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in</a:t>
            </a:r>
            <a:r>
              <a:rPr sz="2800" b="1" spc="-6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our</a:t>
            </a:r>
            <a:r>
              <a:rPr sz="2800" b="1" spc="-2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network?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350">
              <a:latin typeface="Calibri" panose="020F0502020204030204"/>
              <a:cs typeface="Calibri" panose="020F0502020204030204"/>
            </a:endParaRPr>
          </a:p>
          <a:p>
            <a:pPr marL="63500">
              <a:lnSpc>
                <a:spcPct val="100000"/>
              </a:lnSpc>
            </a:pPr>
            <a:r>
              <a:rPr sz="2800" b="1" i="1" spc="-10" dirty="0">
                <a:solidFill>
                  <a:srgbClr val="0462C1"/>
                </a:solidFill>
                <a:latin typeface="Calibri" panose="020F0502020204030204"/>
                <a:cs typeface="Calibri" panose="020F0502020204030204"/>
              </a:rPr>
              <a:t>Solution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 marL="63500">
              <a:lnSpc>
                <a:spcPct val="100000"/>
              </a:lnSpc>
              <a:spcBef>
                <a:spcPts val="5"/>
              </a:spcBef>
            </a:pPr>
            <a:r>
              <a:rPr sz="2800" b="1" i="1" spc="-25" dirty="0">
                <a:latin typeface="Calibri" panose="020F0502020204030204"/>
                <a:cs typeface="Calibri" panose="020F0502020204030204"/>
              </a:rPr>
              <a:t>The</a:t>
            </a:r>
            <a:r>
              <a:rPr sz="2800" b="1" i="1" spc="6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b="1" i="1" spc="-25" dirty="0">
                <a:latin typeface="Calibri" panose="020F0502020204030204"/>
                <a:cs typeface="Calibri" panose="020F0502020204030204"/>
              </a:rPr>
              <a:t>number</a:t>
            </a:r>
            <a:r>
              <a:rPr sz="2800" b="1" i="1" spc="14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b="1" i="1" spc="-20" dirty="0">
                <a:latin typeface="Calibri" panose="020F0502020204030204"/>
                <a:cs typeface="Calibri" panose="020F0502020204030204"/>
              </a:rPr>
              <a:t>of</a:t>
            </a:r>
            <a:r>
              <a:rPr sz="2800" b="1" i="1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b="1" i="1" spc="-20" dirty="0">
                <a:latin typeface="Calibri" panose="020F0502020204030204"/>
                <a:cs typeface="Calibri" panose="020F0502020204030204"/>
              </a:rPr>
              <a:t>sequences</a:t>
            </a:r>
            <a:r>
              <a:rPr sz="2800" b="1" i="1" spc="17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b="1" i="1" spc="-25" dirty="0">
                <a:latin typeface="Calibri" panose="020F0502020204030204"/>
                <a:cs typeface="Calibri" panose="020F0502020204030204"/>
              </a:rPr>
              <a:t>needs</a:t>
            </a:r>
            <a:r>
              <a:rPr sz="2800" b="1" i="1" spc="10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b="1" i="1" spc="-10" dirty="0">
                <a:latin typeface="Calibri" panose="020F0502020204030204"/>
                <a:cs typeface="Calibri" panose="020F0502020204030204"/>
              </a:rPr>
              <a:t>to</a:t>
            </a:r>
            <a:r>
              <a:rPr sz="2800" b="1" i="1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b="1" i="1" spc="-20" dirty="0">
                <a:latin typeface="Calibri" panose="020F0502020204030204"/>
                <a:cs typeface="Calibri" panose="020F0502020204030204"/>
              </a:rPr>
              <a:t>be</a:t>
            </a:r>
            <a:r>
              <a:rPr sz="2800" b="1" i="1" spc="6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b="1" i="1" spc="-10" dirty="0">
                <a:latin typeface="Calibri" panose="020F0502020204030204"/>
                <a:cs typeface="Calibri" panose="020F0502020204030204"/>
              </a:rPr>
              <a:t>2</a:t>
            </a:r>
            <a:r>
              <a:rPr sz="2775" b="1" i="1" spc="-15" baseline="27000" dirty="0">
                <a:latin typeface="Calibri" panose="020F0502020204030204"/>
                <a:cs typeface="Calibri" panose="020F0502020204030204"/>
              </a:rPr>
              <a:t>m</a:t>
            </a:r>
            <a:r>
              <a:rPr sz="2800" b="1" i="1" spc="-10" dirty="0">
                <a:latin typeface="Calibri" panose="020F0502020204030204"/>
                <a:cs typeface="Calibri" panose="020F0502020204030204"/>
              </a:rPr>
              <a:t>.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 marL="63500" marR="4883785">
              <a:lnSpc>
                <a:spcPct val="100000"/>
              </a:lnSpc>
              <a:spcBef>
                <a:spcPts val="5"/>
              </a:spcBef>
            </a:pPr>
            <a:r>
              <a:rPr sz="2800" b="1" i="1" spc="-30" dirty="0">
                <a:latin typeface="Calibri" panose="020F0502020204030204"/>
                <a:cs typeface="Calibri" panose="020F0502020204030204"/>
              </a:rPr>
              <a:t>We</a:t>
            </a:r>
            <a:r>
              <a:rPr sz="2800" b="1" i="1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b="1" i="1" spc="-15" dirty="0">
                <a:latin typeface="Calibri" panose="020F0502020204030204"/>
                <a:cs typeface="Calibri" panose="020F0502020204030204"/>
              </a:rPr>
              <a:t>need</a:t>
            </a:r>
            <a:r>
              <a:rPr sz="2800" b="1" i="1" spc="3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b="1" i="1" spc="-5" dirty="0">
                <a:latin typeface="Calibri" panose="020F0502020204030204"/>
                <a:cs typeface="Calibri" panose="020F0502020204030204"/>
              </a:rPr>
              <a:t>to</a:t>
            </a:r>
            <a:r>
              <a:rPr sz="2800" b="1" i="1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b="1" i="1" spc="-25" dirty="0">
                <a:latin typeface="Calibri" panose="020F0502020204030204"/>
                <a:cs typeface="Calibri" panose="020F0502020204030204"/>
              </a:rPr>
              <a:t>choose</a:t>
            </a:r>
            <a:r>
              <a:rPr sz="2800" b="1" i="1" spc="14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b="1" i="1" dirty="0">
                <a:latin typeface="Calibri" panose="020F0502020204030204"/>
                <a:cs typeface="Calibri" panose="020F0502020204030204"/>
              </a:rPr>
              <a:t>m</a:t>
            </a:r>
            <a:r>
              <a:rPr sz="2800" b="1" i="1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b="1" i="1" dirty="0">
                <a:latin typeface="Calibri" panose="020F0502020204030204"/>
                <a:cs typeface="Calibri" panose="020F0502020204030204"/>
              </a:rPr>
              <a:t>=</a:t>
            </a:r>
            <a:r>
              <a:rPr sz="2800" b="1" i="1" spc="-4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b="1" i="1" dirty="0">
                <a:latin typeface="Calibri" panose="020F0502020204030204"/>
                <a:cs typeface="Calibri" panose="020F0502020204030204"/>
              </a:rPr>
              <a:t>7 </a:t>
            </a:r>
            <a:r>
              <a:rPr sz="2800" b="1" i="1" spc="-61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b="1" i="1" spc="-25" dirty="0">
                <a:latin typeface="Calibri" panose="020F0502020204030204"/>
                <a:cs typeface="Calibri" panose="020F0502020204030204"/>
              </a:rPr>
              <a:t>and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 marL="63500">
              <a:lnSpc>
                <a:spcPct val="100000"/>
              </a:lnSpc>
              <a:spcBef>
                <a:spcPts val="10"/>
              </a:spcBef>
            </a:pPr>
            <a:r>
              <a:rPr sz="2800" b="1" i="1" dirty="0">
                <a:latin typeface="Calibri" panose="020F0502020204030204"/>
                <a:cs typeface="Calibri" panose="020F0502020204030204"/>
              </a:rPr>
              <a:t>N </a:t>
            </a:r>
            <a:r>
              <a:rPr sz="2000" b="1" i="1" spc="-15" dirty="0">
                <a:latin typeface="Calibri" panose="020F0502020204030204"/>
                <a:cs typeface="Calibri" panose="020F0502020204030204"/>
              </a:rPr>
              <a:t>(Number</a:t>
            </a:r>
            <a:r>
              <a:rPr sz="2000" b="1" i="1" spc="4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b="1" i="1" spc="-10" dirty="0">
                <a:latin typeface="Calibri" panose="020F0502020204030204"/>
                <a:cs typeface="Calibri" panose="020F0502020204030204"/>
              </a:rPr>
              <a:t>of</a:t>
            </a:r>
            <a:r>
              <a:rPr sz="2000" b="1" i="1" spc="3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b="1" i="1" dirty="0">
                <a:latin typeface="Calibri" panose="020F0502020204030204"/>
                <a:cs typeface="Calibri" panose="020F0502020204030204"/>
              </a:rPr>
              <a:t>Stations)</a:t>
            </a:r>
            <a:r>
              <a:rPr sz="2000" b="1" i="1" spc="-11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b="1" i="1" dirty="0">
                <a:latin typeface="Calibri" panose="020F0502020204030204"/>
                <a:cs typeface="Calibri" panose="020F0502020204030204"/>
              </a:rPr>
              <a:t>=</a:t>
            </a:r>
            <a:r>
              <a:rPr sz="2800" b="1" i="1" spc="4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b="1" i="1" spc="5" dirty="0">
                <a:latin typeface="Calibri" panose="020F0502020204030204"/>
                <a:cs typeface="Calibri" panose="020F0502020204030204"/>
              </a:rPr>
              <a:t>2</a:t>
            </a:r>
            <a:r>
              <a:rPr sz="2775" b="1" i="1" spc="7" baseline="27000" dirty="0">
                <a:latin typeface="Calibri" panose="020F0502020204030204"/>
                <a:cs typeface="Calibri" panose="020F0502020204030204"/>
              </a:rPr>
              <a:t>7</a:t>
            </a:r>
            <a:r>
              <a:rPr sz="2775" b="1" i="1" spc="240" baseline="2700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b="1" i="1" spc="-20" dirty="0">
                <a:latin typeface="Calibri" panose="020F0502020204030204"/>
                <a:cs typeface="Calibri" panose="020F0502020204030204"/>
              </a:rPr>
              <a:t>or</a:t>
            </a:r>
            <a:r>
              <a:rPr sz="2800" b="1" i="1" spc="5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b="1" i="1" spc="15" dirty="0">
                <a:latin typeface="Calibri" panose="020F0502020204030204"/>
                <a:cs typeface="Calibri" panose="020F0502020204030204"/>
              </a:rPr>
              <a:t>128.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750">
              <a:latin typeface="Calibri" panose="020F0502020204030204"/>
              <a:cs typeface="Calibri" panose="020F0502020204030204"/>
            </a:endParaRPr>
          </a:p>
          <a:p>
            <a:pPr marL="63500">
              <a:lnSpc>
                <a:spcPct val="100000"/>
              </a:lnSpc>
            </a:pPr>
            <a:r>
              <a:rPr sz="2800" b="1" i="1" spc="-30" dirty="0">
                <a:latin typeface="Calibri" panose="020F0502020204030204"/>
                <a:cs typeface="Calibri" panose="020F0502020204030204"/>
              </a:rPr>
              <a:t>We</a:t>
            </a:r>
            <a:r>
              <a:rPr sz="2800" b="1" i="1" spc="-25" dirty="0">
                <a:latin typeface="Calibri" panose="020F0502020204030204"/>
                <a:cs typeface="Calibri" panose="020F0502020204030204"/>
              </a:rPr>
              <a:t> can</a:t>
            </a:r>
            <a:r>
              <a:rPr sz="2800" b="1" i="1" spc="-4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b="1" i="1" spc="-20" dirty="0">
                <a:latin typeface="Calibri" panose="020F0502020204030204"/>
                <a:cs typeface="Calibri" panose="020F0502020204030204"/>
              </a:rPr>
              <a:t>then</a:t>
            </a:r>
            <a:r>
              <a:rPr sz="2800" b="1" i="1" spc="114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b="1" i="1" spc="-10" dirty="0">
                <a:latin typeface="Calibri" panose="020F0502020204030204"/>
                <a:cs typeface="Calibri" panose="020F0502020204030204"/>
              </a:rPr>
              <a:t>use</a:t>
            </a:r>
            <a:r>
              <a:rPr sz="2800" b="1" i="1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b="1" i="1" spc="20" dirty="0">
                <a:latin typeface="Calibri" panose="020F0502020204030204"/>
                <a:cs typeface="Calibri" panose="020F0502020204030204"/>
              </a:rPr>
              <a:t>90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 marL="63500">
              <a:lnSpc>
                <a:spcPct val="100000"/>
              </a:lnSpc>
              <a:spcBef>
                <a:spcPts val="5"/>
              </a:spcBef>
            </a:pPr>
            <a:r>
              <a:rPr sz="2800" b="1" i="1" spc="-20" dirty="0">
                <a:latin typeface="Calibri" panose="020F0502020204030204"/>
                <a:cs typeface="Calibri" panose="020F0502020204030204"/>
              </a:rPr>
              <a:t>of</a:t>
            </a:r>
            <a:r>
              <a:rPr sz="2800" b="1" i="1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b="1" i="1" spc="-15" dirty="0">
                <a:latin typeface="Calibri" panose="020F0502020204030204"/>
                <a:cs typeface="Calibri" panose="020F0502020204030204"/>
              </a:rPr>
              <a:t>the</a:t>
            </a:r>
            <a:r>
              <a:rPr sz="2800" b="1" i="1" spc="6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b="1" i="1" spc="-20" dirty="0">
                <a:latin typeface="Calibri" panose="020F0502020204030204"/>
                <a:cs typeface="Calibri" panose="020F0502020204030204"/>
              </a:rPr>
              <a:t>sequences</a:t>
            </a:r>
            <a:r>
              <a:rPr sz="2800" b="1" i="1" spc="17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b="1" i="1" spc="-20" dirty="0">
                <a:latin typeface="Calibri" panose="020F0502020204030204"/>
                <a:cs typeface="Calibri" panose="020F0502020204030204"/>
              </a:rPr>
              <a:t>as</a:t>
            </a:r>
            <a:r>
              <a:rPr sz="2800" b="1" i="1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b="1" i="1" spc="-20" dirty="0">
                <a:latin typeface="Calibri" panose="020F0502020204030204"/>
                <a:cs typeface="Calibri" panose="020F0502020204030204"/>
              </a:rPr>
              <a:t>the</a:t>
            </a:r>
            <a:r>
              <a:rPr sz="2800" b="1" i="1" spc="6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b="1" i="1" spc="-15" dirty="0">
                <a:latin typeface="Calibri" panose="020F0502020204030204"/>
                <a:cs typeface="Calibri" panose="020F0502020204030204"/>
              </a:rPr>
              <a:t>chips.</a:t>
            </a:r>
            <a:endParaRPr sz="2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76400" y="690880"/>
            <a:ext cx="8768080" cy="0"/>
          </a:xfrm>
          <a:custGeom>
            <a:avLst/>
            <a:gdLst/>
            <a:ahLst/>
            <a:cxnLst/>
            <a:rect l="l" t="t" r="r" b="b"/>
            <a:pathLst>
              <a:path w="8768080">
                <a:moveTo>
                  <a:pt x="0" y="0"/>
                </a:moveTo>
                <a:lnTo>
                  <a:pt x="876808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676400" y="1676400"/>
            <a:ext cx="8768080" cy="0"/>
          </a:xfrm>
          <a:custGeom>
            <a:avLst/>
            <a:gdLst/>
            <a:ahLst/>
            <a:cxnLst/>
            <a:rect l="l" t="t" r="r" b="b"/>
            <a:pathLst>
              <a:path w="8768080">
                <a:moveTo>
                  <a:pt x="0" y="0"/>
                </a:moveTo>
                <a:lnTo>
                  <a:pt x="8768080" y="0"/>
                </a:lnTo>
              </a:path>
            </a:pathLst>
          </a:custGeom>
          <a:ln w="19050">
            <a:solidFill>
              <a:srgbClr val="0462C1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021840" y="1960879"/>
            <a:ext cx="8148320" cy="29464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201160" y="531177"/>
            <a:ext cx="4074160" cy="451485"/>
          </a:xfrm>
          <a:prstGeom prst="rect">
            <a:avLst/>
          </a:prstGeom>
          <a:ln w="12700">
            <a:solidFill>
              <a:srgbClr val="4471C4"/>
            </a:solidFill>
          </a:ln>
        </p:spPr>
        <p:txBody>
          <a:bodyPr vert="horz" wrap="square" lIns="0" tIns="20955" rIns="0" bIns="0" rtlCol="0">
            <a:spAutoFit/>
          </a:bodyPr>
          <a:lstStyle/>
          <a:p>
            <a:pPr marL="165735">
              <a:lnSpc>
                <a:spcPct val="100000"/>
              </a:lnSpc>
              <a:spcBef>
                <a:spcPts val="165"/>
              </a:spcBef>
            </a:pPr>
            <a:r>
              <a:rPr sz="2800" b="1" spc="5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FDMA</a:t>
            </a:r>
            <a:r>
              <a:rPr sz="2800" b="1" spc="-35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15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vs</a:t>
            </a:r>
            <a:r>
              <a:rPr sz="2800" b="1" spc="-8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5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TDMA</a:t>
            </a:r>
            <a:r>
              <a:rPr sz="2800" b="1" spc="5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15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vs</a:t>
            </a:r>
            <a:r>
              <a:rPr sz="2800" b="1" spc="-85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15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CDMA</a:t>
            </a:r>
            <a:endParaRPr sz="28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929599" y="527050"/>
          <a:ext cx="8319135" cy="55143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99895"/>
                <a:gridCol w="2286000"/>
                <a:gridCol w="1807845"/>
                <a:gridCol w="2525395"/>
              </a:tblGrid>
              <a:tr h="319405">
                <a:tc>
                  <a:txBody>
                    <a:bodyPr/>
                    <a:lstStyle/>
                    <a:p>
                      <a:pPr marL="11430" algn="ctr">
                        <a:lnSpc>
                          <a:spcPts val="2390"/>
                        </a:lnSpc>
                      </a:pPr>
                      <a:r>
                        <a:rPr sz="2000" b="1" spc="-25" dirty="0">
                          <a:latin typeface="Calibri" panose="020F0502020204030204"/>
                          <a:cs typeface="Calibri" panose="020F0502020204030204"/>
                        </a:rPr>
                        <a:t>Approach</a:t>
                      </a:r>
                      <a:endParaRPr sz="20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2390"/>
                        </a:lnSpc>
                      </a:pPr>
                      <a:r>
                        <a:rPr sz="2000" b="1" dirty="0">
                          <a:latin typeface="Calibri" panose="020F0502020204030204"/>
                          <a:cs typeface="Calibri" panose="020F0502020204030204"/>
                        </a:rPr>
                        <a:t>TDMA</a:t>
                      </a:r>
                      <a:endParaRPr sz="20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 marL="582930">
                        <a:lnSpc>
                          <a:spcPts val="2390"/>
                        </a:lnSpc>
                      </a:pPr>
                      <a:r>
                        <a:rPr sz="2000" b="1" spc="-5" dirty="0">
                          <a:latin typeface="Calibri" panose="020F0502020204030204"/>
                          <a:cs typeface="Calibri" panose="020F0502020204030204"/>
                        </a:rPr>
                        <a:t>FDMA</a:t>
                      </a:r>
                      <a:endParaRPr sz="20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ts val="2390"/>
                        </a:lnSpc>
                      </a:pPr>
                      <a:r>
                        <a:rPr sz="2000" b="1" dirty="0">
                          <a:latin typeface="Calibri" panose="020F0502020204030204"/>
                          <a:cs typeface="Calibri" panose="020F0502020204030204"/>
                        </a:rPr>
                        <a:t>CDMA</a:t>
                      </a:r>
                      <a:endParaRPr sz="20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</a:tr>
              <a:tr h="1000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4445" algn="ctr">
                        <a:lnSpc>
                          <a:spcPct val="100000"/>
                        </a:lnSpc>
                        <a:spcBef>
                          <a:spcPts val="1085"/>
                        </a:spcBef>
                      </a:pPr>
                      <a:r>
                        <a:rPr sz="1600" b="1" spc="-10" dirty="0">
                          <a:latin typeface="Calibri" panose="020F0502020204030204"/>
                          <a:cs typeface="Calibri" panose="020F0502020204030204"/>
                        </a:rPr>
                        <a:t>Idea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1435" marR="50165">
                        <a:lnSpc>
                          <a:spcPct val="109000"/>
                        </a:lnSpc>
                        <a:spcBef>
                          <a:spcPts val="705"/>
                        </a:spcBef>
                      </a:pPr>
                      <a:r>
                        <a:rPr sz="1600" spc="-30" dirty="0">
                          <a:latin typeface="Calibri" panose="020F0502020204030204"/>
                          <a:cs typeface="Calibri" panose="020F0502020204030204"/>
                        </a:rPr>
                        <a:t>D</a:t>
                      </a:r>
                      <a:r>
                        <a:rPr sz="1600" spc="30" dirty="0">
                          <a:latin typeface="Calibri" panose="020F0502020204030204"/>
                          <a:cs typeface="Calibri" panose="020F0502020204030204"/>
                        </a:rPr>
                        <a:t>i</a:t>
                      </a:r>
                      <a:r>
                        <a:rPr sz="1600" dirty="0">
                          <a:latin typeface="Calibri" panose="020F0502020204030204"/>
                          <a:cs typeface="Calibri" panose="020F0502020204030204"/>
                        </a:rPr>
                        <a:t>v</a:t>
                      </a:r>
                      <a:r>
                        <a:rPr sz="1600" spc="25" dirty="0">
                          <a:latin typeface="Calibri" panose="020F0502020204030204"/>
                          <a:cs typeface="Calibri" panose="020F0502020204030204"/>
                        </a:rPr>
                        <a:t>i</a:t>
                      </a:r>
                      <a:r>
                        <a:rPr sz="1600" spc="35" dirty="0">
                          <a:latin typeface="Calibri" panose="020F0502020204030204"/>
                          <a:cs typeface="Calibri" panose="020F0502020204030204"/>
                        </a:rPr>
                        <a:t>d</a:t>
                      </a:r>
                      <a:r>
                        <a:rPr sz="1600" dirty="0">
                          <a:latin typeface="Calibri" panose="020F0502020204030204"/>
                          <a:cs typeface="Calibri" panose="020F0502020204030204"/>
                        </a:rPr>
                        <a:t>e</a:t>
                      </a:r>
                      <a:r>
                        <a:rPr sz="1600" spc="-120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600" spc="10" dirty="0">
                          <a:latin typeface="Calibri" panose="020F0502020204030204"/>
                          <a:cs typeface="Calibri" panose="020F0502020204030204"/>
                        </a:rPr>
                        <a:t>s</a:t>
                      </a:r>
                      <a:r>
                        <a:rPr sz="1600" dirty="0">
                          <a:latin typeface="Calibri" panose="020F0502020204030204"/>
                          <a:cs typeface="Calibri" panose="020F0502020204030204"/>
                        </a:rPr>
                        <a:t>e</a:t>
                      </a:r>
                      <a:r>
                        <a:rPr sz="1600" spc="35" dirty="0">
                          <a:latin typeface="Calibri" panose="020F0502020204030204"/>
                          <a:cs typeface="Calibri" panose="020F0502020204030204"/>
                        </a:rPr>
                        <a:t>nd</a:t>
                      </a:r>
                      <a:r>
                        <a:rPr sz="1600" spc="30" dirty="0">
                          <a:latin typeface="Calibri" panose="020F0502020204030204"/>
                          <a:cs typeface="Calibri" panose="020F0502020204030204"/>
                        </a:rPr>
                        <a:t>i</a:t>
                      </a:r>
                      <a:r>
                        <a:rPr sz="1600" spc="35" dirty="0">
                          <a:latin typeface="Calibri" panose="020F0502020204030204"/>
                          <a:cs typeface="Calibri" panose="020F0502020204030204"/>
                        </a:rPr>
                        <a:t>n</a:t>
                      </a:r>
                      <a:r>
                        <a:rPr sz="1600" dirty="0">
                          <a:latin typeface="Calibri" panose="020F0502020204030204"/>
                          <a:cs typeface="Calibri" panose="020F0502020204030204"/>
                        </a:rPr>
                        <a:t>g</a:t>
                      </a:r>
                      <a:r>
                        <a:rPr sz="1600" spc="-160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600" spc="20" dirty="0">
                          <a:latin typeface="Calibri" panose="020F0502020204030204"/>
                          <a:cs typeface="Calibri" panose="020F0502020204030204"/>
                        </a:rPr>
                        <a:t>t</a:t>
                      </a:r>
                      <a:r>
                        <a:rPr sz="1600" spc="30" dirty="0">
                          <a:latin typeface="Calibri" panose="020F0502020204030204"/>
                          <a:cs typeface="Calibri" panose="020F0502020204030204"/>
                        </a:rPr>
                        <a:t>i</a:t>
                      </a:r>
                      <a:r>
                        <a:rPr sz="1600" dirty="0">
                          <a:latin typeface="Calibri" panose="020F0502020204030204"/>
                          <a:cs typeface="Calibri" panose="020F0502020204030204"/>
                        </a:rPr>
                        <a:t>me</a:t>
                      </a:r>
                      <a:r>
                        <a:rPr sz="1600" spc="-40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600" spc="30" dirty="0">
                          <a:latin typeface="Calibri" panose="020F0502020204030204"/>
                          <a:cs typeface="Calibri" panose="020F0502020204030204"/>
                        </a:rPr>
                        <a:t>i</a:t>
                      </a:r>
                      <a:r>
                        <a:rPr sz="1600" spc="35" dirty="0">
                          <a:latin typeface="Calibri" panose="020F0502020204030204"/>
                          <a:cs typeface="Calibri" panose="020F0502020204030204"/>
                        </a:rPr>
                        <a:t>n</a:t>
                      </a:r>
                      <a:r>
                        <a:rPr sz="1600" spc="20" dirty="0">
                          <a:latin typeface="Calibri" panose="020F0502020204030204"/>
                          <a:cs typeface="Calibri" panose="020F0502020204030204"/>
                        </a:rPr>
                        <a:t>t</a:t>
                      </a:r>
                      <a:r>
                        <a:rPr sz="1600" dirty="0">
                          <a:latin typeface="Calibri" panose="020F0502020204030204"/>
                          <a:cs typeface="Calibri" panose="020F0502020204030204"/>
                        </a:rPr>
                        <a:t>o  </a:t>
                      </a:r>
                      <a:r>
                        <a:rPr sz="1600" spc="35" dirty="0">
                          <a:latin typeface="Calibri" panose="020F0502020204030204"/>
                          <a:cs typeface="Calibri" panose="020F0502020204030204"/>
                        </a:rPr>
                        <a:t>d</a:t>
                      </a:r>
                      <a:r>
                        <a:rPr sz="1600" spc="30" dirty="0">
                          <a:latin typeface="Calibri" panose="020F0502020204030204"/>
                          <a:cs typeface="Calibri" panose="020F0502020204030204"/>
                        </a:rPr>
                        <a:t>i</a:t>
                      </a:r>
                      <a:r>
                        <a:rPr sz="1600" spc="10" dirty="0">
                          <a:latin typeface="Calibri" panose="020F0502020204030204"/>
                          <a:cs typeface="Calibri" panose="020F0502020204030204"/>
                        </a:rPr>
                        <a:t>s</a:t>
                      </a:r>
                      <a:r>
                        <a:rPr sz="1600" spc="15" dirty="0">
                          <a:latin typeface="Calibri" panose="020F0502020204030204"/>
                          <a:cs typeface="Calibri" panose="020F0502020204030204"/>
                        </a:rPr>
                        <a:t>j</a:t>
                      </a:r>
                      <a:r>
                        <a:rPr sz="1600" spc="30" dirty="0">
                          <a:latin typeface="Calibri" panose="020F0502020204030204"/>
                          <a:cs typeface="Calibri" panose="020F0502020204030204"/>
                        </a:rPr>
                        <a:t>oi</a:t>
                      </a:r>
                      <a:r>
                        <a:rPr sz="1600" spc="35" dirty="0">
                          <a:latin typeface="Calibri" panose="020F0502020204030204"/>
                          <a:cs typeface="Calibri" panose="020F0502020204030204"/>
                        </a:rPr>
                        <a:t>n</a:t>
                      </a:r>
                      <a:r>
                        <a:rPr sz="1600" dirty="0">
                          <a:latin typeface="Calibri" panose="020F0502020204030204"/>
                          <a:cs typeface="Calibri" panose="020F0502020204030204"/>
                        </a:rPr>
                        <a:t>t</a:t>
                      </a:r>
                      <a:r>
                        <a:rPr sz="1600" spc="-105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600" spc="20" dirty="0">
                          <a:latin typeface="Calibri" panose="020F0502020204030204"/>
                          <a:cs typeface="Calibri" panose="020F0502020204030204"/>
                        </a:rPr>
                        <a:t>t</a:t>
                      </a:r>
                      <a:r>
                        <a:rPr sz="1600" spc="30" dirty="0">
                          <a:latin typeface="Calibri" panose="020F0502020204030204"/>
                          <a:cs typeface="Calibri" panose="020F0502020204030204"/>
                        </a:rPr>
                        <a:t>i</a:t>
                      </a:r>
                      <a:r>
                        <a:rPr sz="1600" dirty="0">
                          <a:latin typeface="Calibri" panose="020F0502020204030204"/>
                          <a:cs typeface="Calibri" panose="020F0502020204030204"/>
                        </a:rPr>
                        <a:t>me</a:t>
                      </a:r>
                      <a:r>
                        <a:rPr sz="1600" spc="-120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600" spc="10" dirty="0">
                          <a:latin typeface="Calibri" panose="020F0502020204030204"/>
                          <a:cs typeface="Calibri" panose="020F0502020204030204"/>
                        </a:rPr>
                        <a:t>s</a:t>
                      </a:r>
                      <a:r>
                        <a:rPr sz="1600" spc="30" dirty="0">
                          <a:latin typeface="Calibri" panose="020F0502020204030204"/>
                          <a:cs typeface="Calibri" panose="020F0502020204030204"/>
                        </a:rPr>
                        <a:t>lo</a:t>
                      </a:r>
                      <a:r>
                        <a:rPr sz="1600" spc="20" dirty="0">
                          <a:latin typeface="Calibri" panose="020F0502020204030204"/>
                          <a:cs typeface="Calibri" panose="020F0502020204030204"/>
                        </a:rPr>
                        <a:t>t</a:t>
                      </a:r>
                      <a:r>
                        <a:rPr sz="1600" dirty="0">
                          <a:latin typeface="Calibri" panose="020F0502020204030204"/>
                          <a:cs typeface="Calibri" panose="020F0502020204030204"/>
                        </a:rPr>
                        <a:t>s</a:t>
                      </a:r>
                      <a:r>
                        <a:rPr sz="1600" spc="-114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600" spc="35" dirty="0">
                          <a:latin typeface="Calibri" panose="020F0502020204030204"/>
                          <a:cs typeface="Calibri" panose="020F0502020204030204"/>
                        </a:rPr>
                        <a:t>d</a:t>
                      </a:r>
                      <a:r>
                        <a:rPr sz="1600" dirty="0">
                          <a:latin typeface="Calibri" panose="020F0502020204030204"/>
                          <a:cs typeface="Calibri" panose="020F0502020204030204"/>
                        </a:rPr>
                        <a:t>e</a:t>
                      </a:r>
                      <a:r>
                        <a:rPr sz="1600" spc="-80" dirty="0">
                          <a:latin typeface="Calibri" panose="020F0502020204030204"/>
                          <a:cs typeface="Calibri" panose="020F0502020204030204"/>
                        </a:rPr>
                        <a:t>m</a:t>
                      </a:r>
                      <a:r>
                        <a:rPr sz="1600" spc="-50" dirty="0">
                          <a:latin typeface="Calibri" panose="020F0502020204030204"/>
                          <a:cs typeface="Calibri" panose="020F0502020204030204"/>
                        </a:rPr>
                        <a:t>a</a:t>
                      </a:r>
                      <a:r>
                        <a:rPr sz="1600" spc="-45" dirty="0">
                          <a:latin typeface="Calibri" panose="020F0502020204030204"/>
                          <a:cs typeface="Calibri" panose="020F0502020204030204"/>
                        </a:rPr>
                        <a:t>n</a:t>
                      </a:r>
                      <a:r>
                        <a:rPr sz="1600" dirty="0">
                          <a:latin typeface="Calibri" panose="020F0502020204030204"/>
                          <a:cs typeface="Calibri" panose="020F0502020204030204"/>
                        </a:rPr>
                        <a:t>d  </a:t>
                      </a:r>
                      <a:r>
                        <a:rPr sz="1600" spc="35" dirty="0">
                          <a:latin typeface="Calibri" panose="020F0502020204030204"/>
                          <a:cs typeface="Calibri" panose="020F0502020204030204"/>
                        </a:rPr>
                        <a:t>d</a:t>
                      </a:r>
                      <a:r>
                        <a:rPr sz="1600" dirty="0">
                          <a:latin typeface="Calibri" panose="020F0502020204030204"/>
                          <a:cs typeface="Calibri" panose="020F0502020204030204"/>
                        </a:rPr>
                        <a:t>r</a:t>
                      </a:r>
                      <a:r>
                        <a:rPr sz="1600" spc="30" dirty="0">
                          <a:latin typeface="Calibri" panose="020F0502020204030204"/>
                          <a:cs typeface="Calibri" panose="020F0502020204030204"/>
                        </a:rPr>
                        <a:t>i</a:t>
                      </a:r>
                      <a:r>
                        <a:rPr sz="1600" dirty="0">
                          <a:latin typeface="Calibri" panose="020F0502020204030204"/>
                          <a:cs typeface="Calibri" panose="020F0502020204030204"/>
                        </a:rPr>
                        <a:t>ven</a:t>
                      </a:r>
                      <a:r>
                        <a:rPr sz="1600" spc="-90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600" spc="30" dirty="0">
                          <a:latin typeface="Calibri" panose="020F0502020204030204"/>
                          <a:cs typeface="Calibri" panose="020F0502020204030204"/>
                        </a:rPr>
                        <a:t>o</a:t>
                      </a:r>
                      <a:r>
                        <a:rPr sz="1600" dirty="0">
                          <a:latin typeface="Calibri" panose="020F0502020204030204"/>
                          <a:cs typeface="Calibri" panose="020F0502020204030204"/>
                        </a:rPr>
                        <a:t>r</a:t>
                      </a:r>
                      <a:r>
                        <a:rPr sz="1600" spc="-40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600" spc="-10" dirty="0">
                          <a:latin typeface="Calibri" panose="020F0502020204030204"/>
                          <a:cs typeface="Calibri" panose="020F0502020204030204"/>
                        </a:rPr>
                        <a:t>f</a:t>
                      </a:r>
                      <a:r>
                        <a:rPr sz="1600" spc="30" dirty="0">
                          <a:latin typeface="Calibri" panose="020F0502020204030204"/>
                          <a:cs typeface="Calibri" panose="020F0502020204030204"/>
                        </a:rPr>
                        <a:t>i</a:t>
                      </a:r>
                      <a:r>
                        <a:rPr sz="1600" spc="-55" dirty="0">
                          <a:latin typeface="Calibri" panose="020F0502020204030204"/>
                          <a:cs typeface="Calibri" panose="020F0502020204030204"/>
                        </a:rPr>
                        <a:t>x</a:t>
                      </a:r>
                      <a:r>
                        <a:rPr sz="1600" dirty="0">
                          <a:latin typeface="Calibri" panose="020F0502020204030204"/>
                          <a:cs typeface="Calibri" panose="020F0502020204030204"/>
                        </a:rPr>
                        <a:t>ed</a:t>
                      </a:r>
                      <a:r>
                        <a:rPr sz="1600" spc="-5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600" spc="35" dirty="0">
                          <a:latin typeface="Calibri" panose="020F0502020204030204"/>
                          <a:cs typeface="Calibri" panose="020F0502020204030204"/>
                        </a:rPr>
                        <a:t>p</a:t>
                      </a:r>
                      <a:r>
                        <a:rPr sz="1600" spc="30" dirty="0">
                          <a:latin typeface="Calibri" panose="020F0502020204030204"/>
                          <a:cs typeface="Calibri" panose="020F0502020204030204"/>
                        </a:rPr>
                        <a:t>a</a:t>
                      </a:r>
                      <a:r>
                        <a:rPr sz="1600" spc="20" dirty="0">
                          <a:latin typeface="Calibri" panose="020F0502020204030204"/>
                          <a:cs typeface="Calibri" panose="020F0502020204030204"/>
                        </a:rPr>
                        <a:t>tt</a:t>
                      </a:r>
                      <a:r>
                        <a:rPr sz="1600" dirty="0">
                          <a:latin typeface="Calibri" panose="020F0502020204030204"/>
                          <a:cs typeface="Calibri" panose="020F0502020204030204"/>
                        </a:rPr>
                        <a:t>er</a:t>
                      </a:r>
                      <a:r>
                        <a:rPr sz="1600" spc="40" dirty="0">
                          <a:latin typeface="Calibri" panose="020F0502020204030204"/>
                          <a:cs typeface="Calibri" panose="020F0502020204030204"/>
                        </a:rPr>
                        <a:t>n</a:t>
                      </a:r>
                      <a:r>
                        <a:rPr sz="1600" spc="10" dirty="0">
                          <a:latin typeface="Calibri" panose="020F0502020204030204"/>
                          <a:cs typeface="Calibri" panose="020F0502020204030204"/>
                        </a:rPr>
                        <a:t>s</a:t>
                      </a:r>
                      <a:r>
                        <a:rPr sz="1600" dirty="0">
                          <a:latin typeface="Calibri" panose="020F0502020204030204"/>
                          <a:cs typeface="Calibri" panose="020F0502020204030204"/>
                        </a:rPr>
                        <a:t>.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895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975" marR="66675">
                        <a:lnSpc>
                          <a:spcPct val="109000"/>
                        </a:lnSpc>
                        <a:spcBef>
                          <a:spcPts val="705"/>
                        </a:spcBef>
                      </a:pPr>
                      <a:r>
                        <a:rPr sz="1600" spc="-30" dirty="0">
                          <a:latin typeface="Calibri" panose="020F0502020204030204"/>
                          <a:cs typeface="Calibri" panose="020F0502020204030204"/>
                        </a:rPr>
                        <a:t>D</a:t>
                      </a:r>
                      <a:r>
                        <a:rPr sz="1600" spc="30" dirty="0">
                          <a:latin typeface="Calibri" panose="020F0502020204030204"/>
                          <a:cs typeface="Calibri" panose="020F0502020204030204"/>
                        </a:rPr>
                        <a:t>i</a:t>
                      </a:r>
                      <a:r>
                        <a:rPr sz="1600" dirty="0">
                          <a:latin typeface="Calibri" panose="020F0502020204030204"/>
                          <a:cs typeface="Calibri" panose="020F0502020204030204"/>
                        </a:rPr>
                        <a:t>v</a:t>
                      </a:r>
                      <a:r>
                        <a:rPr sz="1600" spc="25" dirty="0">
                          <a:latin typeface="Calibri" panose="020F0502020204030204"/>
                          <a:cs typeface="Calibri" panose="020F0502020204030204"/>
                        </a:rPr>
                        <a:t>i</a:t>
                      </a:r>
                      <a:r>
                        <a:rPr sz="1600" spc="35" dirty="0">
                          <a:latin typeface="Calibri" panose="020F0502020204030204"/>
                          <a:cs typeface="Calibri" panose="020F0502020204030204"/>
                        </a:rPr>
                        <a:t>d</a:t>
                      </a:r>
                      <a:r>
                        <a:rPr sz="1600" dirty="0">
                          <a:latin typeface="Calibri" panose="020F0502020204030204"/>
                          <a:cs typeface="Calibri" panose="020F0502020204030204"/>
                        </a:rPr>
                        <a:t>e</a:t>
                      </a:r>
                      <a:r>
                        <a:rPr sz="1600" spc="-120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600" spc="20" dirty="0">
                          <a:latin typeface="Calibri" panose="020F0502020204030204"/>
                          <a:cs typeface="Calibri" panose="020F0502020204030204"/>
                        </a:rPr>
                        <a:t>t</a:t>
                      </a:r>
                      <a:r>
                        <a:rPr sz="1600" spc="35" dirty="0">
                          <a:latin typeface="Calibri" panose="020F0502020204030204"/>
                          <a:cs typeface="Calibri" panose="020F0502020204030204"/>
                        </a:rPr>
                        <a:t>h</a:t>
                      </a:r>
                      <a:r>
                        <a:rPr sz="1600" dirty="0">
                          <a:latin typeface="Calibri" panose="020F0502020204030204"/>
                          <a:cs typeface="Calibri" panose="020F0502020204030204"/>
                        </a:rPr>
                        <a:t>e  </a:t>
                      </a:r>
                      <a:r>
                        <a:rPr sz="1600" spc="-10" dirty="0">
                          <a:latin typeface="Calibri" panose="020F0502020204030204"/>
                          <a:cs typeface="Calibri" panose="020F0502020204030204"/>
                        </a:rPr>
                        <a:t>f</a:t>
                      </a:r>
                      <a:r>
                        <a:rPr sz="1600" dirty="0">
                          <a:latin typeface="Calibri" panose="020F0502020204030204"/>
                          <a:cs typeface="Calibri" panose="020F0502020204030204"/>
                        </a:rPr>
                        <a:t>re</a:t>
                      </a:r>
                      <a:r>
                        <a:rPr sz="1600" spc="40" dirty="0">
                          <a:latin typeface="Calibri" panose="020F0502020204030204"/>
                          <a:cs typeface="Calibri" panose="020F0502020204030204"/>
                        </a:rPr>
                        <a:t>q</a:t>
                      </a:r>
                      <a:r>
                        <a:rPr sz="1600" spc="35" dirty="0">
                          <a:latin typeface="Calibri" panose="020F0502020204030204"/>
                          <a:cs typeface="Calibri" panose="020F0502020204030204"/>
                        </a:rPr>
                        <a:t>u</a:t>
                      </a:r>
                      <a:r>
                        <a:rPr sz="1600" dirty="0">
                          <a:latin typeface="Calibri" panose="020F0502020204030204"/>
                          <a:cs typeface="Calibri" panose="020F0502020204030204"/>
                        </a:rPr>
                        <a:t>e</a:t>
                      </a:r>
                      <a:r>
                        <a:rPr sz="1600" spc="35" dirty="0">
                          <a:latin typeface="Calibri" panose="020F0502020204030204"/>
                          <a:cs typeface="Calibri" panose="020F0502020204030204"/>
                        </a:rPr>
                        <a:t>n</a:t>
                      </a:r>
                      <a:r>
                        <a:rPr sz="1600" spc="-40" dirty="0">
                          <a:latin typeface="Calibri" panose="020F0502020204030204"/>
                          <a:cs typeface="Calibri" panose="020F0502020204030204"/>
                        </a:rPr>
                        <a:t>c</a:t>
                      </a:r>
                      <a:r>
                        <a:rPr sz="1600" dirty="0">
                          <a:latin typeface="Calibri" panose="020F0502020204030204"/>
                          <a:cs typeface="Calibri" panose="020F0502020204030204"/>
                        </a:rPr>
                        <a:t>y</a:t>
                      </a:r>
                      <a:r>
                        <a:rPr sz="1600" spc="-130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600" spc="35" dirty="0">
                          <a:latin typeface="Calibri" panose="020F0502020204030204"/>
                          <a:cs typeface="Calibri" panose="020F0502020204030204"/>
                        </a:rPr>
                        <a:t>b</a:t>
                      </a:r>
                      <a:r>
                        <a:rPr sz="1600" spc="30" dirty="0">
                          <a:latin typeface="Calibri" panose="020F0502020204030204"/>
                          <a:cs typeface="Calibri" panose="020F0502020204030204"/>
                        </a:rPr>
                        <a:t>a</a:t>
                      </a:r>
                      <a:r>
                        <a:rPr sz="1600" spc="35" dirty="0">
                          <a:latin typeface="Calibri" panose="020F0502020204030204"/>
                          <a:cs typeface="Calibri" panose="020F0502020204030204"/>
                        </a:rPr>
                        <a:t>n</a:t>
                      </a:r>
                      <a:r>
                        <a:rPr sz="1600" dirty="0">
                          <a:latin typeface="Calibri" panose="020F0502020204030204"/>
                          <a:cs typeface="Calibri" panose="020F0502020204030204"/>
                        </a:rPr>
                        <a:t>d</a:t>
                      </a:r>
                      <a:r>
                        <a:rPr sz="1600" spc="-90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600" spc="30" dirty="0">
                          <a:latin typeface="Calibri" panose="020F0502020204030204"/>
                          <a:cs typeface="Calibri" panose="020F0502020204030204"/>
                        </a:rPr>
                        <a:t>i</a:t>
                      </a:r>
                      <a:r>
                        <a:rPr sz="1600" spc="35" dirty="0">
                          <a:latin typeface="Calibri" panose="020F0502020204030204"/>
                          <a:cs typeface="Calibri" panose="020F0502020204030204"/>
                        </a:rPr>
                        <a:t>n</a:t>
                      </a:r>
                      <a:r>
                        <a:rPr sz="1600" spc="20" dirty="0">
                          <a:latin typeface="Calibri" panose="020F0502020204030204"/>
                          <a:cs typeface="Calibri" panose="020F0502020204030204"/>
                        </a:rPr>
                        <a:t>t</a:t>
                      </a:r>
                      <a:r>
                        <a:rPr sz="1600" dirty="0">
                          <a:latin typeface="Calibri" panose="020F0502020204030204"/>
                          <a:cs typeface="Calibri" panose="020F0502020204030204"/>
                        </a:rPr>
                        <a:t>o  </a:t>
                      </a:r>
                      <a:r>
                        <a:rPr sz="1600" spc="35" dirty="0">
                          <a:latin typeface="Calibri" panose="020F0502020204030204"/>
                          <a:cs typeface="Calibri" panose="020F0502020204030204"/>
                        </a:rPr>
                        <a:t>d</a:t>
                      </a:r>
                      <a:r>
                        <a:rPr sz="1600" spc="30" dirty="0">
                          <a:latin typeface="Calibri" panose="020F0502020204030204"/>
                          <a:cs typeface="Calibri" panose="020F0502020204030204"/>
                        </a:rPr>
                        <a:t>i</a:t>
                      </a:r>
                      <a:r>
                        <a:rPr sz="1600" spc="10" dirty="0">
                          <a:latin typeface="Calibri" panose="020F0502020204030204"/>
                          <a:cs typeface="Calibri" panose="020F0502020204030204"/>
                        </a:rPr>
                        <a:t>s</a:t>
                      </a:r>
                      <a:r>
                        <a:rPr sz="1600" spc="15" dirty="0">
                          <a:latin typeface="Calibri" panose="020F0502020204030204"/>
                          <a:cs typeface="Calibri" panose="020F0502020204030204"/>
                        </a:rPr>
                        <a:t>j</a:t>
                      </a:r>
                      <a:r>
                        <a:rPr sz="1600" spc="30" dirty="0">
                          <a:latin typeface="Calibri" panose="020F0502020204030204"/>
                          <a:cs typeface="Calibri" panose="020F0502020204030204"/>
                        </a:rPr>
                        <a:t>oi</a:t>
                      </a:r>
                      <a:r>
                        <a:rPr sz="1600" spc="35" dirty="0">
                          <a:latin typeface="Calibri" panose="020F0502020204030204"/>
                          <a:cs typeface="Calibri" panose="020F0502020204030204"/>
                        </a:rPr>
                        <a:t>n</a:t>
                      </a:r>
                      <a:r>
                        <a:rPr sz="1600" dirty="0">
                          <a:latin typeface="Calibri" panose="020F0502020204030204"/>
                          <a:cs typeface="Calibri" panose="020F0502020204030204"/>
                        </a:rPr>
                        <a:t>t</a:t>
                      </a:r>
                      <a:r>
                        <a:rPr sz="1600" spc="-85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600" spc="10" dirty="0">
                          <a:latin typeface="Calibri" panose="020F0502020204030204"/>
                          <a:cs typeface="Calibri" panose="020F0502020204030204"/>
                        </a:rPr>
                        <a:t>s</a:t>
                      </a:r>
                      <a:r>
                        <a:rPr sz="1600" spc="35" dirty="0">
                          <a:latin typeface="Calibri" panose="020F0502020204030204"/>
                          <a:cs typeface="Calibri" panose="020F0502020204030204"/>
                        </a:rPr>
                        <a:t>ubb</a:t>
                      </a:r>
                      <a:r>
                        <a:rPr sz="1600" spc="-50" dirty="0">
                          <a:latin typeface="Calibri" panose="020F0502020204030204"/>
                          <a:cs typeface="Calibri" panose="020F0502020204030204"/>
                        </a:rPr>
                        <a:t>a</a:t>
                      </a:r>
                      <a:r>
                        <a:rPr sz="1600" spc="35" dirty="0">
                          <a:latin typeface="Calibri" panose="020F0502020204030204"/>
                          <a:cs typeface="Calibri" panose="020F0502020204030204"/>
                        </a:rPr>
                        <a:t>n</a:t>
                      </a:r>
                      <a:r>
                        <a:rPr sz="1600" spc="-45" dirty="0">
                          <a:latin typeface="Calibri" panose="020F0502020204030204"/>
                          <a:cs typeface="Calibri" panose="020F0502020204030204"/>
                        </a:rPr>
                        <a:t>d</a:t>
                      </a:r>
                      <a:r>
                        <a:rPr sz="1600" dirty="0">
                          <a:latin typeface="Calibri" panose="020F0502020204030204"/>
                          <a:cs typeface="Calibri" panose="020F0502020204030204"/>
                        </a:rPr>
                        <a:t>s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895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5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55245" marR="238125">
                        <a:lnSpc>
                          <a:spcPct val="109000"/>
                        </a:lnSpc>
                      </a:pPr>
                      <a:r>
                        <a:rPr sz="1600" spc="-15" dirty="0">
                          <a:latin typeface="Calibri" panose="020F0502020204030204"/>
                          <a:cs typeface="Calibri" panose="020F0502020204030204"/>
                        </a:rPr>
                        <a:t>S</a:t>
                      </a:r>
                      <a:r>
                        <a:rPr sz="1600" spc="35" dirty="0">
                          <a:latin typeface="Calibri" panose="020F0502020204030204"/>
                          <a:cs typeface="Calibri" panose="020F0502020204030204"/>
                        </a:rPr>
                        <a:t>p</a:t>
                      </a:r>
                      <a:r>
                        <a:rPr sz="1600" dirty="0">
                          <a:latin typeface="Calibri" panose="020F0502020204030204"/>
                          <a:cs typeface="Calibri" panose="020F0502020204030204"/>
                        </a:rPr>
                        <a:t>r</a:t>
                      </a:r>
                      <a:r>
                        <a:rPr sz="1600" spc="5" dirty="0">
                          <a:latin typeface="Calibri" panose="020F0502020204030204"/>
                          <a:cs typeface="Calibri" panose="020F0502020204030204"/>
                        </a:rPr>
                        <a:t>e</a:t>
                      </a:r>
                      <a:r>
                        <a:rPr sz="1600" spc="30" dirty="0">
                          <a:latin typeface="Calibri" panose="020F0502020204030204"/>
                          <a:cs typeface="Calibri" panose="020F0502020204030204"/>
                        </a:rPr>
                        <a:t>a</a:t>
                      </a:r>
                      <a:r>
                        <a:rPr sz="1600" dirty="0">
                          <a:latin typeface="Calibri" panose="020F0502020204030204"/>
                          <a:cs typeface="Calibri" panose="020F0502020204030204"/>
                        </a:rPr>
                        <a:t>d</a:t>
                      </a:r>
                      <a:r>
                        <a:rPr sz="1600" spc="-85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600" spc="20" dirty="0">
                          <a:latin typeface="Calibri" panose="020F0502020204030204"/>
                          <a:cs typeface="Calibri" panose="020F0502020204030204"/>
                        </a:rPr>
                        <a:t>t</a:t>
                      </a:r>
                      <a:r>
                        <a:rPr sz="1600" spc="35" dirty="0">
                          <a:latin typeface="Calibri" panose="020F0502020204030204"/>
                          <a:cs typeface="Calibri" panose="020F0502020204030204"/>
                        </a:rPr>
                        <a:t>h</a:t>
                      </a:r>
                      <a:r>
                        <a:rPr sz="1600" dirty="0">
                          <a:latin typeface="Calibri" panose="020F0502020204030204"/>
                          <a:cs typeface="Calibri" panose="020F0502020204030204"/>
                        </a:rPr>
                        <a:t>e</a:t>
                      </a:r>
                      <a:r>
                        <a:rPr sz="1600" spc="-35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600" spc="10" dirty="0">
                          <a:latin typeface="Calibri" panose="020F0502020204030204"/>
                          <a:cs typeface="Calibri" panose="020F0502020204030204"/>
                        </a:rPr>
                        <a:t>s</a:t>
                      </a:r>
                      <a:r>
                        <a:rPr sz="1600" spc="35" dirty="0">
                          <a:latin typeface="Calibri" panose="020F0502020204030204"/>
                          <a:cs typeface="Calibri" panose="020F0502020204030204"/>
                        </a:rPr>
                        <a:t>p</a:t>
                      </a:r>
                      <a:r>
                        <a:rPr sz="1600" dirty="0">
                          <a:latin typeface="Calibri" panose="020F0502020204030204"/>
                          <a:cs typeface="Calibri" panose="020F0502020204030204"/>
                        </a:rPr>
                        <a:t>e</a:t>
                      </a:r>
                      <a:r>
                        <a:rPr sz="1600" spc="-30" dirty="0">
                          <a:latin typeface="Calibri" panose="020F0502020204030204"/>
                          <a:cs typeface="Calibri" panose="020F0502020204030204"/>
                        </a:rPr>
                        <a:t>c</a:t>
                      </a:r>
                      <a:r>
                        <a:rPr sz="1600" spc="20" dirty="0">
                          <a:latin typeface="Calibri" panose="020F0502020204030204"/>
                          <a:cs typeface="Calibri" panose="020F0502020204030204"/>
                        </a:rPr>
                        <a:t>t</a:t>
                      </a:r>
                      <a:r>
                        <a:rPr sz="1600" dirty="0">
                          <a:latin typeface="Calibri" panose="020F0502020204030204"/>
                          <a:cs typeface="Calibri" panose="020F0502020204030204"/>
                        </a:rPr>
                        <a:t>r</a:t>
                      </a:r>
                      <a:r>
                        <a:rPr sz="1600" spc="40" dirty="0">
                          <a:latin typeface="Calibri" panose="020F0502020204030204"/>
                          <a:cs typeface="Calibri" panose="020F0502020204030204"/>
                        </a:rPr>
                        <a:t>u</a:t>
                      </a:r>
                      <a:r>
                        <a:rPr sz="1600" dirty="0">
                          <a:latin typeface="Calibri" panose="020F0502020204030204"/>
                          <a:cs typeface="Calibri" panose="020F0502020204030204"/>
                        </a:rPr>
                        <a:t>m</a:t>
                      </a:r>
                      <a:r>
                        <a:rPr sz="1600" spc="-120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600" spc="35" dirty="0">
                          <a:latin typeface="Calibri" panose="020F0502020204030204"/>
                          <a:cs typeface="Calibri" panose="020F0502020204030204"/>
                        </a:rPr>
                        <a:t>u</a:t>
                      </a:r>
                      <a:r>
                        <a:rPr sz="1600" spc="10" dirty="0">
                          <a:latin typeface="Calibri" panose="020F0502020204030204"/>
                          <a:cs typeface="Calibri" panose="020F0502020204030204"/>
                        </a:rPr>
                        <a:t>s</a:t>
                      </a:r>
                      <a:r>
                        <a:rPr sz="1600" spc="30" dirty="0">
                          <a:latin typeface="Calibri" panose="020F0502020204030204"/>
                          <a:cs typeface="Calibri" panose="020F0502020204030204"/>
                        </a:rPr>
                        <a:t>i</a:t>
                      </a:r>
                      <a:r>
                        <a:rPr sz="1600" spc="35" dirty="0">
                          <a:latin typeface="Calibri" panose="020F0502020204030204"/>
                          <a:cs typeface="Calibri" panose="020F0502020204030204"/>
                        </a:rPr>
                        <a:t>n</a:t>
                      </a:r>
                      <a:r>
                        <a:rPr sz="1600" dirty="0">
                          <a:latin typeface="Calibri" panose="020F0502020204030204"/>
                          <a:cs typeface="Calibri" panose="020F0502020204030204"/>
                        </a:rPr>
                        <a:t>g  </a:t>
                      </a:r>
                      <a:r>
                        <a:rPr sz="1600" spc="35" dirty="0">
                          <a:latin typeface="Calibri" panose="020F0502020204030204"/>
                          <a:cs typeface="Calibri" panose="020F0502020204030204"/>
                        </a:rPr>
                        <a:t>o</a:t>
                      </a:r>
                      <a:r>
                        <a:rPr sz="1600" dirty="0">
                          <a:latin typeface="Calibri" panose="020F0502020204030204"/>
                          <a:cs typeface="Calibri" panose="020F0502020204030204"/>
                        </a:rPr>
                        <a:t>r</a:t>
                      </a:r>
                      <a:r>
                        <a:rPr sz="1600" spc="25" dirty="0">
                          <a:latin typeface="Calibri" panose="020F0502020204030204"/>
                          <a:cs typeface="Calibri" panose="020F0502020204030204"/>
                        </a:rPr>
                        <a:t>t</a:t>
                      </a:r>
                      <a:r>
                        <a:rPr sz="1600" spc="35" dirty="0">
                          <a:latin typeface="Calibri" panose="020F0502020204030204"/>
                          <a:cs typeface="Calibri" panose="020F0502020204030204"/>
                        </a:rPr>
                        <a:t>ho</a:t>
                      </a:r>
                      <a:r>
                        <a:rPr sz="1600" spc="-35" dirty="0">
                          <a:latin typeface="Calibri" panose="020F0502020204030204"/>
                          <a:cs typeface="Calibri" panose="020F0502020204030204"/>
                        </a:rPr>
                        <a:t>g</a:t>
                      </a:r>
                      <a:r>
                        <a:rPr sz="1600" spc="35" dirty="0">
                          <a:latin typeface="Calibri" panose="020F0502020204030204"/>
                          <a:cs typeface="Calibri" panose="020F0502020204030204"/>
                        </a:rPr>
                        <a:t>on</a:t>
                      </a:r>
                      <a:r>
                        <a:rPr sz="1600" spc="30" dirty="0">
                          <a:latin typeface="Calibri" panose="020F0502020204030204"/>
                          <a:cs typeface="Calibri" panose="020F0502020204030204"/>
                        </a:rPr>
                        <a:t>a</a:t>
                      </a:r>
                      <a:r>
                        <a:rPr sz="1600" dirty="0">
                          <a:latin typeface="Calibri" panose="020F0502020204030204"/>
                          <a:cs typeface="Calibri" panose="020F0502020204030204"/>
                        </a:rPr>
                        <a:t>l</a:t>
                      </a:r>
                      <a:r>
                        <a:rPr sz="1600" spc="-90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600" spc="-35" dirty="0">
                          <a:latin typeface="Calibri" panose="020F0502020204030204"/>
                          <a:cs typeface="Calibri" panose="020F0502020204030204"/>
                        </a:rPr>
                        <a:t>c</a:t>
                      </a:r>
                      <a:r>
                        <a:rPr sz="1600" spc="35" dirty="0">
                          <a:latin typeface="Calibri" panose="020F0502020204030204"/>
                          <a:cs typeface="Calibri" panose="020F0502020204030204"/>
                        </a:rPr>
                        <a:t>od</a:t>
                      </a:r>
                      <a:r>
                        <a:rPr sz="1600" dirty="0">
                          <a:latin typeface="Calibri" panose="020F0502020204030204"/>
                          <a:cs typeface="Calibri" panose="020F0502020204030204"/>
                        </a:rPr>
                        <a:t>e</a:t>
                      </a:r>
                      <a:r>
                        <a:rPr sz="1600" spc="15" dirty="0">
                          <a:latin typeface="Calibri" panose="020F0502020204030204"/>
                          <a:cs typeface="Calibri" panose="020F0502020204030204"/>
                        </a:rPr>
                        <a:t>s</a:t>
                      </a:r>
                      <a:r>
                        <a:rPr sz="1600" dirty="0">
                          <a:latin typeface="Calibri" panose="020F0502020204030204"/>
                          <a:cs typeface="Calibri" panose="020F0502020204030204"/>
                        </a:rPr>
                        <a:t>.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6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000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4445" algn="ctr">
                        <a:lnSpc>
                          <a:spcPct val="100000"/>
                        </a:lnSpc>
                        <a:spcBef>
                          <a:spcPts val="1100"/>
                        </a:spcBef>
                      </a:pPr>
                      <a:r>
                        <a:rPr sz="1600" b="1" spc="-20" dirty="0">
                          <a:latin typeface="Calibri" panose="020F0502020204030204"/>
                          <a:cs typeface="Calibri" panose="020F0502020204030204"/>
                        </a:rPr>
                        <a:t>Terminals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1435" marR="65405">
                        <a:lnSpc>
                          <a:spcPct val="109000"/>
                        </a:lnSpc>
                        <a:spcBef>
                          <a:spcPts val="715"/>
                        </a:spcBef>
                      </a:pPr>
                      <a:r>
                        <a:rPr sz="1600" spc="30" dirty="0">
                          <a:latin typeface="Calibri" panose="020F0502020204030204"/>
                          <a:cs typeface="Calibri" panose="020F0502020204030204"/>
                        </a:rPr>
                        <a:t>Al</a:t>
                      </a:r>
                      <a:r>
                        <a:rPr sz="1600" dirty="0">
                          <a:latin typeface="Calibri" panose="020F0502020204030204"/>
                          <a:cs typeface="Calibri" panose="020F0502020204030204"/>
                        </a:rPr>
                        <a:t>l</a:t>
                      </a:r>
                      <a:r>
                        <a:rPr sz="1600" spc="-95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600" spc="20" dirty="0">
                          <a:latin typeface="Calibri" panose="020F0502020204030204"/>
                          <a:cs typeface="Calibri" panose="020F0502020204030204"/>
                        </a:rPr>
                        <a:t>t</a:t>
                      </a:r>
                      <a:r>
                        <a:rPr sz="1600" dirty="0">
                          <a:latin typeface="Calibri" panose="020F0502020204030204"/>
                          <a:cs typeface="Calibri" panose="020F0502020204030204"/>
                        </a:rPr>
                        <a:t>erm</a:t>
                      </a:r>
                      <a:r>
                        <a:rPr sz="1600" spc="30" dirty="0">
                          <a:latin typeface="Calibri" panose="020F0502020204030204"/>
                          <a:cs typeface="Calibri" panose="020F0502020204030204"/>
                        </a:rPr>
                        <a:t>i</a:t>
                      </a:r>
                      <a:r>
                        <a:rPr sz="1600" spc="35" dirty="0">
                          <a:latin typeface="Calibri" panose="020F0502020204030204"/>
                          <a:cs typeface="Calibri" panose="020F0502020204030204"/>
                        </a:rPr>
                        <a:t>n</a:t>
                      </a:r>
                      <a:r>
                        <a:rPr sz="1600" spc="30" dirty="0">
                          <a:latin typeface="Calibri" panose="020F0502020204030204"/>
                          <a:cs typeface="Calibri" panose="020F0502020204030204"/>
                        </a:rPr>
                        <a:t>al</a:t>
                      </a:r>
                      <a:r>
                        <a:rPr sz="1600" dirty="0">
                          <a:latin typeface="Calibri" panose="020F0502020204030204"/>
                          <a:cs typeface="Calibri" panose="020F0502020204030204"/>
                        </a:rPr>
                        <a:t>s</a:t>
                      </a:r>
                      <a:r>
                        <a:rPr sz="1600" spc="-114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600" spc="30" dirty="0">
                          <a:latin typeface="Calibri" panose="020F0502020204030204"/>
                          <a:cs typeface="Calibri" panose="020F0502020204030204"/>
                        </a:rPr>
                        <a:t>a</a:t>
                      </a:r>
                      <a:r>
                        <a:rPr sz="1600" dirty="0">
                          <a:latin typeface="Calibri" panose="020F0502020204030204"/>
                          <a:cs typeface="Calibri" panose="020F0502020204030204"/>
                        </a:rPr>
                        <a:t>re</a:t>
                      </a:r>
                      <a:r>
                        <a:rPr sz="1600" spc="-120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600" spc="30" dirty="0">
                          <a:latin typeface="Calibri" panose="020F0502020204030204"/>
                          <a:cs typeface="Calibri" panose="020F0502020204030204"/>
                        </a:rPr>
                        <a:t>a</a:t>
                      </a:r>
                      <a:r>
                        <a:rPr sz="1600" spc="-40" dirty="0">
                          <a:latin typeface="Calibri" panose="020F0502020204030204"/>
                          <a:cs typeface="Calibri" panose="020F0502020204030204"/>
                        </a:rPr>
                        <a:t>c</a:t>
                      </a:r>
                      <a:r>
                        <a:rPr sz="1600" spc="20" dirty="0">
                          <a:latin typeface="Calibri" panose="020F0502020204030204"/>
                          <a:cs typeface="Calibri" panose="020F0502020204030204"/>
                        </a:rPr>
                        <a:t>t</a:t>
                      </a:r>
                      <a:r>
                        <a:rPr sz="1600" spc="30" dirty="0">
                          <a:latin typeface="Calibri" panose="020F0502020204030204"/>
                          <a:cs typeface="Calibri" panose="020F0502020204030204"/>
                        </a:rPr>
                        <a:t>i</a:t>
                      </a:r>
                      <a:r>
                        <a:rPr sz="1600" dirty="0">
                          <a:latin typeface="Calibri" panose="020F0502020204030204"/>
                          <a:cs typeface="Calibri" panose="020F0502020204030204"/>
                        </a:rPr>
                        <a:t>ve</a:t>
                      </a:r>
                      <a:r>
                        <a:rPr sz="1600" spc="-125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600" spc="-10" dirty="0">
                          <a:latin typeface="Calibri" panose="020F0502020204030204"/>
                          <a:cs typeface="Calibri" panose="020F0502020204030204"/>
                        </a:rPr>
                        <a:t>f</a:t>
                      </a:r>
                      <a:r>
                        <a:rPr sz="1600" spc="30" dirty="0">
                          <a:latin typeface="Calibri" panose="020F0502020204030204"/>
                          <a:cs typeface="Calibri" panose="020F0502020204030204"/>
                        </a:rPr>
                        <a:t>o</a:t>
                      </a:r>
                      <a:r>
                        <a:rPr sz="1600" dirty="0">
                          <a:latin typeface="Calibri" panose="020F0502020204030204"/>
                          <a:cs typeface="Calibri" panose="020F0502020204030204"/>
                        </a:rPr>
                        <a:t>r  </a:t>
                      </a:r>
                      <a:r>
                        <a:rPr sz="1600" spc="10" dirty="0">
                          <a:latin typeface="Calibri" panose="020F0502020204030204"/>
                          <a:cs typeface="Calibri" panose="020F0502020204030204"/>
                        </a:rPr>
                        <a:t>s</a:t>
                      </a:r>
                      <a:r>
                        <a:rPr sz="1600" spc="35" dirty="0">
                          <a:latin typeface="Calibri" panose="020F0502020204030204"/>
                          <a:cs typeface="Calibri" panose="020F0502020204030204"/>
                        </a:rPr>
                        <a:t>h</a:t>
                      </a:r>
                      <a:r>
                        <a:rPr sz="1600" spc="30" dirty="0">
                          <a:latin typeface="Calibri" panose="020F0502020204030204"/>
                          <a:cs typeface="Calibri" panose="020F0502020204030204"/>
                        </a:rPr>
                        <a:t>o</a:t>
                      </a:r>
                      <a:r>
                        <a:rPr sz="1600" dirty="0">
                          <a:latin typeface="Calibri" panose="020F0502020204030204"/>
                          <a:cs typeface="Calibri" panose="020F0502020204030204"/>
                        </a:rPr>
                        <a:t>rt</a:t>
                      </a:r>
                      <a:r>
                        <a:rPr sz="1600" spc="-100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600" spc="35" dirty="0">
                          <a:latin typeface="Calibri" panose="020F0502020204030204"/>
                          <a:cs typeface="Calibri" panose="020F0502020204030204"/>
                        </a:rPr>
                        <a:t>p</a:t>
                      </a:r>
                      <a:r>
                        <a:rPr sz="1600" dirty="0">
                          <a:latin typeface="Calibri" panose="020F0502020204030204"/>
                          <a:cs typeface="Calibri" panose="020F0502020204030204"/>
                        </a:rPr>
                        <a:t>er</a:t>
                      </a:r>
                      <a:r>
                        <a:rPr sz="1600" spc="30" dirty="0">
                          <a:latin typeface="Calibri" panose="020F0502020204030204"/>
                          <a:cs typeface="Calibri" panose="020F0502020204030204"/>
                        </a:rPr>
                        <a:t>io</a:t>
                      </a:r>
                      <a:r>
                        <a:rPr sz="1600" spc="35" dirty="0">
                          <a:latin typeface="Calibri" panose="020F0502020204030204"/>
                          <a:cs typeface="Calibri" panose="020F0502020204030204"/>
                        </a:rPr>
                        <a:t>d</a:t>
                      </a:r>
                      <a:r>
                        <a:rPr sz="1600" dirty="0">
                          <a:latin typeface="Calibri" panose="020F0502020204030204"/>
                          <a:cs typeface="Calibri" panose="020F0502020204030204"/>
                        </a:rPr>
                        <a:t>s</a:t>
                      </a:r>
                      <a:r>
                        <a:rPr sz="1600" spc="-114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600" spc="30" dirty="0">
                          <a:latin typeface="Calibri" panose="020F0502020204030204"/>
                          <a:cs typeface="Calibri" panose="020F0502020204030204"/>
                        </a:rPr>
                        <a:t>o</a:t>
                      </a:r>
                      <a:r>
                        <a:rPr sz="1600" dirty="0">
                          <a:latin typeface="Calibri" panose="020F0502020204030204"/>
                          <a:cs typeface="Calibri" panose="020F0502020204030204"/>
                        </a:rPr>
                        <a:t>f</a:t>
                      </a:r>
                      <a:r>
                        <a:rPr sz="1600" spc="-50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600" spc="20" dirty="0">
                          <a:latin typeface="Calibri" panose="020F0502020204030204"/>
                          <a:cs typeface="Calibri" panose="020F0502020204030204"/>
                        </a:rPr>
                        <a:t>t</a:t>
                      </a:r>
                      <a:r>
                        <a:rPr sz="1600" spc="30" dirty="0">
                          <a:latin typeface="Calibri" panose="020F0502020204030204"/>
                          <a:cs typeface="Calibri" panose="020F0502020204030204"/>
                        </a:rPr>
                        <a:t>i</a:t>
                      </a:r>
                      <a:r>
                        <a:rPr sz="1600" dirty="0">
                          <a:latin typeface="Calibri" panose="020F0502020204030204"/>
                          <a:cs typeface="Calibri" panose="020F0502020204030204"/>
                        </a:rPr>
                        <a:t>me</a:t>
                      </a:r>
                      <a:r>
                        <a:rPr sz="1600" spc="-40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600" spc="30" dirty="0">
                          <a:latin typeface="Calibri" panose="020F0502020204030204"/>
                          <a:cs typeface="Calibri" panose="020F0502020204030204"/>
                        </a:rPr>
                        <a:t>o</a:t>
                      </a:r>
                      <a:r>
                        <a:rPr sz="1600" dirty="0">
                          <a:latin typeface="Calibri" panose="020F0502020204030204"/>
                          <a:cs typeface="Calibri" panose="020F0502020204030204"/>
                        </a:rPr>
                        <a:t>n  </a:t>
                      </a:r>
                      <a:r>
                        <a:rPr sz="1600" spc="10" dirty="0">
                          <a:latin typeface="Calibri" panose="020F0502020204030204"/>
                          <a:cs typeface="Calibri" panose="020F0502020204030204"/>
                        </a:rPr>
                        <a:t>same</a:t>
                      </a:r>
                      <a:r>
                        <a:rPr sz="1600" spc="-45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600" spc="-5" dirty="0">
                          <a:latin typeface="Calibri" panose="020F0502020204030204"/>
                          <a:cs typeface="Calibri" panose="020F0502020204030204"/>
                        </a:rPr>
                        <a:t>frequency.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908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975" marR="205740" algn="just">
                        <a:lnSpc>
                          <a:spcPct val="109000"/>
                        </a:lnSpc>
                        <a:spcBef>
                          <a:spcPts val="715"/>
                        </a:spcBef>
                      </a:pPr>
                      <a:r>
                        <a:rPr sz="1600" spc="15" dirty="0">
                          <a:latin typeface="Calibri" panose="020F0502020204030204"/>
                          <a:cs typeface="Calibri" panose="020F0502020204030204"/>
                        </a:rPr>
                        <a:t>E</a:t>
                      </a:r>
                      <a:r>
                        <a:rPr sz="1600" dirty="0">
                          <a:latin typeface="Calibri" panose="020F0502020204030204"/>
                          <a:cs typeface="Calibri" panose="020F0502020204030204"/>
                        </a:rPr>
                        <a:t>very</a:t>
                      </a:r>
                      <a:r>
                        <a:rPr sz="1600" spc="-50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600" spc="20" dirty="0">
                          <a:latin typeface="Calibri" panose="020F0502020204030204"/>
                          <a:cs typeface="Calibri" panose="020F0502020204030204"/>
                        </a:rPr>
                        <a:t>t</a:t>
                      </a:r>
                      <a:r>
                        <a:rPr sz="1600" dirty="0">
                          <a:latin typeface="Calibri" panose="020F0502020204030204"/>
                          <a:cs typeface="Calibri" panose="020F0502020204030204"/>
                        </a:rPr>
                        <a:t>erm</a:t>
                      </a:r>
                      <a:r>
                        <a:rPr sz="1600" spc="30" dirty="0">
                          <a:latin typeface="Calibri" panose="020F0502020204030204"/>
                          <a:cs typeface="Calibri" panose="020F0502020204030204"/>
                        </a:rPr>
                        <a:t>i</a:t>
                      </a:r>
                      <a:r>
                        <a:rPr sz="1600" spc="35" dirty="0">
                          <a:latin typeface="Calibri" panose="020F0502020204030204"/>
                          <a:cs typeface="Calibri" panose="020F0502020204030204"/>
                        </a:rPr>
                        <a:t>n</a:t>
                      </a:r>
                      <a:r>
                        <a:rPr sz="1600" spc="30" dirty="0">
                          <a:latin typeface="Calibri" panose="020F0502020204030204"/>
                          <a:cs typeface="Calibri" panose="020F0502020204030204"/>
                        </a:rPr>
                        <a:t>a</a:t>
                      </a:r>
                      <a:r>
                        <a:rPr sz="1600" dirty="0">
                          <a:latin typeface="Calibri" panose="020F0502020204030204"/>
                          <a:cs typeface="Calibri" panose="020F0502020204030204"/>
                        </a:rPr>
                        <a:t>l</a:t>
                      </a:r>
                      <a:r>
                        <a:rPr sz="1600" spc="-95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600" spc="35" dirty="0">
                          <a:latin typeface="Calibri" panose="020F0502020204030204"/>
                          <a:cs typeface="Calibri" panose="020F0502020204030204"/>
                        </a:rPr>
                        <a:t>h</a:t>
                      </a:r>
                      <a:r>
                        <a:rPr sz="1600" spc="30" dirty="0">
                          <a:latin typeface="Calibri" panose="020F0502020204030204"/>
                          <a:cs typeface="Calibri" panose="020F0502020204030204"/>
                        </a:rPr>
                        <a:t>a</a:t>
                      </a:r>
                      <a:r>
                        <a:rPr sz="1600" dirty="0">
                          <a:latin typeface="Calibri" panose="020F0502020204030204"/>
                          <a:cs typeface="Calibri" panose="020F0502020204030204"/>
                        </a:rPr>
                        <a:t>s  </a:t>
                      </a:r>
                      <a:r>
                        <a:rPr sz="1600" spc="15" dirty="0">
                          <a:latin typeface="Calibri" panose="020F0502020204030204"/>
                          <a:cs typeface="Calibri" panose="020F0502020204030204"/>
                        </a:rPr>
                        <a:t>its </a:t>
                      </a:r>
                      <a:r>
                        <a:rPr sz="1600" dirty="0">
                          <a:latin typeface="Calibri" panose="020F0502020204030204"/>
                          <a:cs typeface="Calibri" panose="020F0502020204030204"/>
                        </a:rPr>
                        <a:t>own </a:t>
                      </a:r>
                      <a:r>
                        <a:rPr sz="1600" spc="5" dirty="0">
                          <a:latin typeface="Calibri" panose="020F0502020204030204"/>
                          <a:cs typeface="Calibri" panose="020F0502020204030204"/>
                        </a:rPr>
                        <a:t>frequency </a:t>
                      </a:r>
                      <a:r>
                        <a:rPr sz="1600" spc="-350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600" spc="10" dirty="0">
                          <a:latin typeface="Calibri" panose="020F0502020204030204"/>
                          <a:cs typeface="Calibri" panose="020F0502020204030204"/>
                        </a:rPr>
                        <a:t>uninterrupted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908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245" marR="92075">
                        <a:lnSpc>
                          <a:spcPct val="109000"/>
                        </a:lnSpc>
                        <a:spcBef>
                          <a:spcPts val="715"/>
                        </a:spcBef>
                      </a:pPr>
                      <a:r>
                        <a:rPr sz="1600" spc="30" dirty="0">
                          <a:latin typeface="Calibri" panose="020F0502020204030204"/>
                          <a:cs typeface="Calibri" panose="020F0502020204030204"/>
                        </a:rPr>
                        <a:t>Al</a:t>
                      </a:r>
                      <a:r>
                        <a:rPr sz="1600" dirty="0">
                          <a:latin typeface="Calibri" panose="020F0502020204030204"/>
                          <a:cs typeface="Calibri" panose="020F0502020204030204"/>
                        </a:rPr>
                        <a:t>l</a:t>
                      </a:r>
                      <a:r>
                        <a:rPr sz="1600" spc="-90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600" spc="20" dirty="0">
                          <a:latin typeface="Calibri" panose="020F0502020204030204"/>
                          <a:cs typeface="Calibri" panose="020F0502020204030204"/>
                        </a:rPr>
                        <a:t>t</a:t>
                      </a:r>
                      <a:r>
                        <a:rPr sz="1600" dirty="0">
                          <a:latin typeface="Calibri" panose="020F0502020204030204"/>
                          <a:cs typeface="Calibri" panose="020F0502020204030204"/>
                        </a:rPr>
                        <a:t>e</a:t>
                      </a:r>
                      <a:r>
                        <a:rPr sz="1600" spc="5" dirty="0">
                          <a:latin typeface="Calibri" panose="020F0502020204030204"/>
                          <a:cs typeface="Calibri" panose="020F0502020204030204"/>
                        </a:rPr>
                        <a:t>r</a:t>
                      </a:r>
                      <a:r>
                        <a:rPr sz="1600" dirty="0">
                          <a:latin typeface="Calibri" panose="020F0502020204030204"/>
                          <a:cs typeface="Calibri" panose="020F0502020204030204"/>
                        </a:rPr>
                        <a:t>m</a:t>
                      </a:r>
                      <a:r>
                        <a:rPr sz="1600" spc="30" dirty="0">
                          <a:latin typeface="Calibri" panose="020F0502020204030204"/>
                          <a:cs typeface="Calibri" panose="020F0502020204030204"/>
                        </a:rPr>
                        <a:t>i</a:t>
                      </a:r>
                      <a:r>
                        <a:rPr sz="1600" spc="35" dirty="0">
                          <a:latin typeface="Calibri" panose="020F0502020204030204"/>
                          <a:cs typeface="Calibri" panose="020F0502020204030204"/>
                        </a:rPr>
                        <a:t>n</a:t>
                      </a:r>
                      <a:r>
                        <a:rPr sz="1600" spc="30" dirty="0">
                          <a:latin typeface="Calibri" panose="020F0502020204030204"/>
                          <a:cs typeface="Calibri" panose="020F0502020204030204"/>
                        </a:rPr>
                        <a:t>al</a:t>
                      </a:r>
                      <a:r>
                        <a:rPr sz="1600" dirty="0">
                          <a:latin typeface="Calibri" panose="020F0502020204030204"/>
                          <a:cs typeface="Calibri" panose="020F0502020204030204"/>
                        </a:rPr>
                        <a:t>s</a:t>
                      </a:r>
                      <a:r>
                        <a:rPr sz="1600" spc="-110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600" spc="-35" dirty="0">
                          <a:latin typeface="Calibri" panose="020F0502020204030204"/>
                          <a:cs typeface="Calibri" panose="020F0502020204030204"/>
                        </a:rPr>
                        <a:t>c</a:t>
                      </a:r>
                      <a:r>
                        <a:rPr sz="1600" spc="30" dirty="0">
                          <a:latin typeface="Calibri" panose="020F0502020204030204"/>
                          <a:cs typeface="Calibri" panose="020F0502020204030204"/>
                        </a:rPr>
                        <a:t>a</a:t>
                      </a:r>
                      <a:r>
                        <a:rPr sz="1600" dirty="0">
                          <a:latin typeface="Calibri" panose="020F0502020204030204"/>
                          <a:cs typeface="Calibri" panose="020F0502020204030204"/>
                        </a:rPr>
                        <a:t>n</a:t>
                      </a:r>
                      <a:r>
                        <a:rPr sz="1600" spc="-85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600" spc="35" dirty="0">
                          <a:latin typeface="Calibri" panose="020F0502020204030204"/>
                          <a:cs typeface="Calibri" panose="020F0502020204030204"/>
                        </a:rPr>
                        <a:t>b</a:t>
                      </a:r>
                      <a:r>
                        <a:rPr sz="1600" dirty="0">
                          <a:latin typeface="Calibri" panose="020F0502020204030204"/>
                          <a:cs typeface="Calibri" panose="020F0502020204030204"/>
                        </a:rPr>
                        <a:t>e</a:t>
                      </a:r>
                      <a:r>
                        <a:rPr sz="1600" spc="-35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600" spc="30" dirty="0">
                          <a:latin typeface="Calibri" panose="020F0502020204030204"/>
                          <a:cs typeface="Calibri" panose="020F0502020204030204"/>
                        </a:rPr>
                        <a:t>a</a:t>
                      </a:r>
                      <a:r>
                        <a:rPr sz="1600" spc="-35" dirty="0">
                          <a:latin typeface="Calibri" panose="020F0502020204030204"/>
                          <a:cs typeface="Calibri" panose="020F0502020204030204"/>
                        </a:rPr>
                        <a:t>c</a:t>
                      </a:r>
                      <a:r>
                        <a:rPr sz="1600" spc="20" dirty="0">
                          <a:latin typeface="Calibri" panose="020F0502020204030204"/>
                          <a:cs typeface="Calibri" panose="020F0502020204030204"/>
                        </a:rPr>
                        <a:t>t</a:t>
                      </a:r>
                      <a:r>
                        <a:rPr sz="1600" spc="30" dirty="0">
                          <a:latin typeface="Calibri" panose="020F0502020204030204"/>
                          <a:cs typeface="Calibri" panose="020F0502020204030204"/>
                        </a:rPr>
                        <a:t>i</a:t>
                      </a:r>
                      <a:r>
                        <a:rPr sz="1600" dirty="0">
                          <a:latin typeface="Calibri" panose="020F0502020204030204"/>
                          <a:cs typeface="Calibri" panose="020F0502020204030204"/>
                        </a:rPr>
                        <a:t>ve</a:t>
                      </a:r>
                      <a:r>
                        <a:rPr sz="1600" spc="-120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600" spc="30" dirty="0">
                          <a:latin typeface="Calibri" panose="020F0502020204030204"/>
                          <a:cs typeface="Calibri" panose="020F0502020204030204"/>
                        </a:rPr>
                        <a:t>a</a:t>
                      </a:r>
                      <a:r>
                        <a:rPr sz="1600" dirty="0">
                          <a:latin typeface="Calibri" panose="020F0502020204030204"/>
                          <a:cs typeface="Calibri" panose="020F0502020204030204"/>
                        </a:rPr>
                        <a:t>t  </a:t>
                      </a:r>
                      <a:r>
                        <a:rPr sz="1600" spc="20" dirty="0">
                          <a:latin typeface="Calibri" panose="020F0502020204030204"/>
                          <a:cs typeface="Calibri" panose="020F0502020204030204"/>
                        </a:rPr>
                        <a:t>t</a:t>
                      </a:r>
                      <a:r>
                        <a:rPr sz="1600" spc="35" dirty="0">
                          <a:latin typeface="Calibri" panose="020F0502020204030204"/>
                          <a:cs typeface="Calibri" panose="020F0502020204030204"/>
                        </a:rPr>
                        <a:t>h</a:t>
                      </a:r>
                      <a:r>
                        <a:rPr sz="1600" dirty="0">
                          <a:latin typeface="Calibri" panose="020F0502020204030204"/>
                          <a:cs typeface="Calibri" panose="020F0502020204030204"/>
                        </a:rPr>
                        <a:t>e</a:t>
                      </a:r>
                      <a:r>
                        <a:rPr sz="1600" spc="-35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600" spc="10" dirty="0">
                          <a:latin typeface="Calibri" panose="020F0502020204030204"/>
                          <a:cs typeface="Calibri" panose="020F0502020204030204"/>
                        </a:rPr>
                        <a:t>s</a:t>
                      </a:r>
                      <a:r>
                        <a:rPr sz="1600" spc="30" dirty="0">
                          <a:latin typeface="Calibri" panose="020F0502020204030204"/>
                          <a:cs typeface="Calibri" panose="020F0502020204030204"/>
                        </a:rPr>
                        <a:t>a</a:t>
                      </a:r>
                      <a:r>
                        <a:rPr sz="1600" dirty="0">
                          <a:latin typeface="Calibri" panose="020F0502020204030204"/>
                          <a:cs typeface="Calibri" panose="020F0502020204030204"/>
                        </a:rPr>
                        <a:t>me</a:t>
                      </a:r>
                      <a:r>
                        <a:rPr sz="1600" spc="-35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600" spc="35" dirty="0">
                          <a:latin typeface="Calibri" panose="020F0502020204030204"/>
                          <a:cs typeface="Calibri" panose="020F0502020204030204"/>
                        </a:rPr>
                        <a:t>p</a:t>
                      </a:r>
                      <a:r>
                        <a:rPr sz="1600" spc="30" dirty="0">
                          <a:latin typeface="Calibri" panose="020F0502020204030204"/>
                          <a:cs typeface="Calibri" panose="020F0502020204030204"/>
                        </a:rPr>
                        <a:t>la</a:t>
                      </a:r>
                      <a:r>
                        <a:rPr sz="1600" spc="-35" dirty="0">
                          <a:latin typeface="Calibri" panose="020F0502020204030204"/>
                          <a:cs typeface="Calibri" panose="020F0502020204030204"/>
                        </a:rPr>
                        <a:t>c</a:t>
                      </a:r>
                      <a:r>
                        <a:rPr sz="1600" dirty="0">
                          <a:latin typeface="Calibri" panose="020F0502020204030204"/>
                          <a:cs typeface="Calibri" panose="020F0502020204030204"/>
                        </a:rPr>
                        <a:t>e</a:t>
                      </a:r>
                      <a:r>
                        <a:rPr sz="1600" spc="-114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600" spc="30" dirty="0">
                          <a:latin typeface="Calibri" panose="020F0502020204030204"/>
                          <a:cs typeface="Calibri" panose="020F0502020204030204"/>
                        </a:rPr>
                        <a:t>a</a:t>
                      </a:r>
                      <a:r>
                        <a:rPr sz="1600" dirty="0">
                          <a:latin typeface="Calibri" panose="020F0502020204030204"/>
                          <a:cs typeface="Calibri" panose="020F0502020204030204"/>
                        </a:rPr>
                        <a:t>t</a:t>
                      </a:r>
                      <a:r>
                        <a:rPr sz="1600" spc="-20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600" spc="20" dirty="0">
                          <a:latin typeface="Calibri" panose="020F0502020204030204"/>
                          <a:cs typeface="Calibri" panose="020F0502020204030204"/>
                        </a:rPr>
                        <a:t>t</a:t>
                      </a:r>
                      <a:r>
                        <a:rPr sz="1600" spc="35" dirty="0">
                          <a:latin typeface="Calibri" panose="020F0502020204030204"/>
                          <a:cs typeface="Calibri" panose="020F0502020204030204"/>
                        </a:rPr>
                        <a:t>h</a:t>
                      </a:r>
                      <a:r>
                        <a:rPr sz="1600" dirty="0">
                          <a:latin typeface="Calibri" panose="020F0502020204030204"/>
                          <a:cs typeface="Calibri" panose="020F0502020204030204"/>
                        </a:rPr>
                        <a:t>e</a:t>
                      </a:r>
                      <a:r>
                        <a:rPr sz="1600" spc="-114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600" spc="10" dirty="0">
                          <a:latin typeface="Calibri" panose="020F0502020204030204"/>
                          <a:cs typeface="Calibri" panose="020F0502020204030204"/>
                        </a:rPr>
                        <a:t>s</a:t>
                      </a:r>
                      <a:r>
                        <a:rPr sz="1600" spc="30" dirty="0">
                          <a:latin typeface="Calibri" panose="020F0502020204030204"/>
                          <a:cs typeface="Calibri" panose="020F0502020204030204"/>
                        </a:rPr>
                        <a:t>a</a:t>
                      </a:r>
                      <a:r>
                        <a:rPr sz="1600" dirty="0">
                          <a:latin typeface="Calibri" panose="020F0502020204030204"/>
                          <a:cs typeface="Calibri" panose="020F0502020204030204"/>
                        </a:rPr>
                        <a:t>me  m</a:t>
                      </a:r>
                      <a:r>
                        <a:rPr sz="1600" spc="35" dirty="0">
                          <a:latin typeface="Calibri" panose="020F0502020204030204"/>
                          <a:cs typeface="Calibri" panose="020F0502020204030204"/>
                        </a:rPr>
                        <a:t>o</a:t>
                      </a:r>
                      <a:r>
                        <a:rPr sz="1600" dirty="0">
                          <a:latin typeface="Calibri" panose="020F0502020204030204"/>
                          <a:cs typeface="Calibri" panose="020F0502020204030204"/>
                        </a:rPr>
                        <a:t>m</a:t>
                      </a:r>
                      <a:r>
                        <a:rPr sz="1600" spc="5" dirty="0">
                          <a:latin typeface="Calibri" panose="020F0502020204030204"/>
                          <a:cs typeface="Calibri" panose="020F0502020204030204"/>
                        </a:rPr>
                        <a:t>e</a:t>
                      </a:r>
                      <a:r>
                        <a:rPr sz="1600" spc="35" dirty="0">
                          <a:latin typeface="Calibri" panose="020F0502020204030204"/>
                          <a:cs typeface="Calibri" panose="020F0502020204030204"/>
                        </a:rPr>
                        <a:t>n</a:t>
                      </a:r>
                      <a:r>
                        <a:rPr sz="1600" dirty="0">
                          <a:latin typeface="Calibri" panose="020F0502020204030204"/>
                          <a:cs typeface="Calibri" panose="020F0502020204030204"/>
                        </a:rPr>
                        <a:t>t</a:t>
                      </a:r>
                      <a:r>
                        <a:rPr sz="1600" spc="-100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600" spc="35" dirty="0">
                          <a:latin typeface="Calibri" panose="020F0502020204030204"/>
                          <a:cs typeface="Calibri" panose="020F0502020204030204"/>
                        </a:rPr>
                        <a:t>un</a:t>
                      </a:r>
                      <a:r>
                        <a:rPr sz="1600" spc="30" dirty="0">
                          <a:latin typeface="Calibri" panose="020F0502020204030204"/>
                          <a:cs typeface="Calibri" panose="020F0502020204030204"/>
                        </a:rPr>
                        <a:t>i</a:t>
                      </a:r>
                      <a:r>
                        <a:rPr sz="1600" spc="35" dirty="0">
                          <a:latin typeface="Calibri" panose="020F0502020204030204"/>
                          <a:cs typeface="Calibri" panose="020F0502020204030204"/>
                        </a:rPr>
                        <a:t>n</a:t>
                      </a:r>
                      <a:r>
                        <a:rPr sz="1600" spc="20" dirty="0">
                          <a:latin typeface="Calibri" panose="020F0502020204030204"/>
                          <a:cs typeface="Calibri" panose="020F0502020204030204"/>
                        </a:rPr>
                        <a:t>t</a:t>
                      </a:r>
                      <a:r>
                        <a:rPr sz="1600" dirty="0">
                          <a:latin typeface="Calibri" panose="020F0502020204030204"/>
                          <a:cs typeface="Calibri" panose="020F0502020204030204"/>
                        </a:rPr>
                        <a:t>e</a:t>
                      </a:r>
                      <a:r>
                        <a:rPr sz="1600" spc="5" dirty="0">
                          <a:latin typeface="Calibri" panose="020F0502020204030204"/>
                          <a:cs typeface="Calibri" panose="020F0502020204030204"/>
                        </a:rPr>
                        <a:t>r</a:t>
                      </a:r>
                      <a:r>
                        <a:rPr sz="1600" dirty="0">
                          <a:latin typeface="Calibri" panose="020F0502020204030204"/>
                          <a:cs typeface="Calibri" panose="020F0502020204030204"/>
                        </a:rPr>
                        <a:t>r</a:t>
                      </a:r>
                      <a:r>
                        <a:rPr sz="1600" spc="40" dirty="0">
                          <a:latin typeface="Calibri" panose="020F0502020204030204"/>
                          <a:cs typeface="Calibri" panose="020F0502020204030204"/>
                        </a:rPr>
                        <a:t>u</a:t>
                      </a:r>
                      <a:r>
                        <a:rPr sz="1600" spc="-40" dirty="0">
                          <a:latin typeface="Calibri" panose="020F0502020204030204"/>
                          <a:cs typeface="Calibri" panose="020F0502020204030204"/>
                        </a:rPr>
                        <a:t>p</a:t>
                      </a:r>
                      <a:r>
                        <a:rPr sz="1600" spc="20" dirty="0">
                          <a:latin typeface="Calibri" panose="020F0502020204030204"/>
                          <a:cs typeface="Calibri" panose="020F0502020204030204"/>
                        </a:rPr>
                        <a:t>t</a:t>
                      </a:r>
                      <a:r>
                        <a:rPr sz="1600" dirty="0">
                          <a:latin typeface="Calibri" panose="020F0502020204030204"/>
                          <a:cs typeface="Calibri" panose="020F0502020204030204"/>
                        </a:rPr>
                        <a:t>e</a:t>
                      </a:r>
                      <a:r>
                        <a:rPr sz="1600" spc="-35" dirty="0">
                          <a:latin typeface="Calibri" panose="020F0502020204030204"/>
                          <a:cs typeface="Calibri" panose="020F0502020204030204"/>
                        </a:rPr>
                        <a:t>d</a:t>
                      </a:r>
                      <a:r>
                        <a:rPr sz="1600" dirty="0">
                          <a:latin typeface="Calibri" panose="020F0502020204030204"/>
                          <a:cs typeface="Calibri" panose="020F0502020204030204"/>
                        </a:rPr>
                        <a:t>.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908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7486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600" b="1" spc="-10" dirty="0">
                          <a:latin typeface="Calibri" panose="020F0502020204030204"/>
                          <a:cs typeface="Calibri" panose="020F0502020204030204"/>
                        </a:rPr>
                        <a:t>Signal</a:t>
                      </a:r>
                      <a:r>
                        <a:rPr sz="1600" b="1" spc="15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600" b="1" dirty="0">
                          <a:latin typeface="Calibri" panose="020F0502020204030204"/>
                          <a:cs typeface="Calibri" panose="020F0502020204030204"/>
                        </a:rPr>
                        <a:t>separation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1435" marR="278765">
                        <a:lnSpc>
                          <a:spcPct val="109000"/>
                        </a:lnSpc>
                        <a:spcBef>
                          <a:spcPts val="765"/>
                        </a:spcBef>
                      </a:pPr>
                      <a:r>
                        <a:rPr sz="1600" spc="-20" dirty="0">
                          <a:latin typeface="Calibri" panose="020F0502020204030204"/>
                          <a:cs typeface="Calibri" panose="020F0502020204030204"/>
                        </a:rPr>
                        <a:t>S</a:t>
                      </a:r>
                      <a:r>
                        <a:rPr sz="1600" spc="-10" dirty="0">
                          <a:latin typeface="Calibri" panose="020F0502020204030204"/>
                          <a:cs typeface="Calibri" panose="020F0502020204030204"/>
                        </a:rPr>
                        <a:t>y</a:t>
                      </a:r>
                      <a:r>
                        <a:rPr sz="1600" spc="35" dirty="0">
                          <a:latin typeface="Calibri" panose="020F0502020204030204"/>
                          <a:cs typeface="Calibri" panose="020F0502020204030204"/>
                        </a:rPr>
                        <a:t>n</a:t>
                      </a:r>
                      <a:r>
                        <a:rPr sz="1600" spc="-40" dirty="0">
                          <a:latin typeface="Calibri" panose="020F0502020204030204"/>
                          <a:cs typeface="Calibri" panose="020F0502020204030204"/>
                        </a:rPr>
                        <a:t>c</a:t>
                      </a:r>
                      <a:r>
                        <a:rPr sz="1600" spc="35" dirty="0">
                          <a:latin typeface="Calibri" panose="020F0502020204030204"/>
                          <a:cs typeface="Calibri" panose="020F0502020204030204"/>
                        </a:rPr>
                        <a:t>h</a:t>
                      </a:r>
                      <a:r>
                        <a:rPr sz="1600" dirty="0">
                          <a:latin typeface="Calibri" panose="020F0502020204030204"/>
                          <a:cs typeface="Calibri" panose="020F0502020204030204"/>
                        </a:rPr>
                        <a:t>r</a:t>
                      </a:r>
                      <a:r>
                        <a:rPr sz="1600" spc="35" dirty="0">
                          <a:latin typeface="Calibri" panose="020F0502020204030204"/>
                          <a:cs typeface="Calibri" panose="020F0502020204030204"/>
                        </a:rPr>
                        <a:t>on</a:t>
                      </a:r>
                      <a:r>
                        <a:rPr sz="1600" spc="30" dirty="0">
                          <a:latin typeface="Calibri" panose="020F0502020204030204"/>
                          <a:cs typeface="Calibri" panose="020F0502020204030204"/>
                        </a:rPr>
                        <a:t>i</a:t>
                      </a:r>
                      <a:r>
                        <a:rPr sz="1600" dirty="0">
                          <a:latin typeface="Calibri" panose="020F0502020204030204"/>
                          <a:cs typeface="Calibri" panose="020F0502020204030204"/>
                        </a:rPr>
                        <a:t>z</a:t>
                      </a:r>
                      <a:r>
                        <a:rPr sz="1600" spc="30" dirty="0">
                          <a:latin typeface="Calibri" panose="020F0502020204030204"/>
                          <a:cs typeface="Calibri" panose="020F0502020204030204"/>
                        </a:rPr>
                        <a:t>a</a:t>
                      </a:r>
                      <a:r>
                        <a:rPr sz="1600" spc="-60" dirty="0">
                          <a:latin typeface="Calibri" panose="020F0502020204030204"/>
                          <a:cs typeface="Calibri" panose="020F0502020204030204"/>
                        </a:rPr>
                        <a:t>t</a:t>
                      </a:r>
                      <a:r>
                        <a:rPr sz="1600" spc="30" dirty="0">
                          <a:latin typeface="Calibri" panose="020F0502020204030204"/>
                          <a:cs typeface="Calibri" panose="020F0502020204030204"/>
                        </a:rPr>
                        <a:t>io</a:t>
                      </a:r>
                      <a:r>
                        <a:rPr sz="1600" dirty="0">
                          <a:latin typeface="Calibri" panose="020F0502020204030204"/>
                          <a:cs typeface="Calibri" panose="020F0502020204030204"/>
                        </a:rPr>
                        <a:t>n</a:t>
                      </a:r>
                      <a:r>
                        <a:rPr sz="1600" spc="-165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600" spc="30" dirty="0">
                          <a:latin typeface="Calibri" panose="020F0502020204030204"/>
                          <a:cs typeface="Calibri" panose="020F0502020204030204"/>
                        </a:rPr>
                        <a:t>i</a:t>
                      </a:r>
                      <a:r>
                        <a:rPr sz="1600" dirty="0">
                          <a:latin typeface="Calibri" panose="020F0502020204030204"/>
                          <a:cs typeface="Calibri" panose="020F0502020204030204"/>
                        </a:rPr>
                        <a:t>n</a:t>
                      </a:r>
                      <a:r>
                        <a:rPr sz="1600" spc="-90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600" spc="20" dirty="0">
                          <a:latin typeface="Calibri" panose="020F0502020204030204"/>
                          <a:cs typeface="Calibri" panose="020F0502020204030204"/>
                        </a:rPr>
                        <a:t>t</a:t>
                      </a:r>
                      <a:r>
                        <a:rPr sz="1600" spc="30" dirty="0">
                          <a:latin typeface="Calibri" panose="020F0502020204030204"/>
                          <a:cs typeface="Calibri" panose="020F0502020204030204"/>
                        </a:rPr>
                        <a:t>i</a:t>
                      </a:r>
                      <a:r>
                        <a:rPr sz="1600" dirty="0">
                          <a:latin typeface="Calibri" panose="020F0502020204030204"/>
                          <a:cs typeface="Calibri" panose="020F0502020204030204"/>
                        </a:rPr>
                        <a:t>me  </a:t>
                      </a:r>
                      <a:r>
                        <a:rPr sz="1600" spc="20" dirty="0">
                          <a:latin typeface="Calibri" panose="020F0502020204030204"/>
                          <a:cs typeface="Calibri" panose="020F0502020204030204"/>
                        </a:rPr>
                        <a:t>domain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971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975" marR="172720">
                        <a:lnSpc>
                          <a:spcPct val="109000"/>
                        </a:lnSpc>
                        <a:spcBef>
                          <a:spcPts val="765"/>
                        </a:spcBef>
                      </a:pPr>
                      <a:r>
                        <a:rPr sz="1600" spc="-20" dirty="0">
                          <a:latin typeface="Calibri" panose="020F0502020204030204"/>
                          <a:cs typeface="Calibri" panose="020F0502020204030204"/>
                        </a:rPr>
                        <a:t>F</a:t>
                      </a:r>
                      <a:r>
                        <a:rPr sz="1600" spc="30" dirty="0">
                          <a:latin typeface="Calibri" panose="020F0502020204030204"/>
                          <a:cs typeface="Calibri" panose="020F0502020204030204"/>
                        </a:rPr>
                        <a:t>il</a:t>
                      </a:r>
                      <a:r>
                        <a:rPr sz="1600" spc="20" dirty="0">
                          <a:latin typeface="Calibri" panose="020F0502020204030204"/>
                          <a:cs typeface="Calibri" panose="020F0502020204030204"/>
                        </a:rPr>
                        <a:t>t</a:t>
                      </a:r>
                      <a:r>
                        <a:rPr sz="1600" dirty="0">
                          <a:latin typeface="Calibri" panose="020F0502020204030204"/>
                          <a:cs typeface="Calibri" panose="020F0502020204030204"/>
                        </a:rPr>
                        <a:t>er</a:t>
                      </a:r>
                      <a:r>
                        <a:rPr sz="1600" spc="30" dirty="0">
                          <a:latin typeface="Calibri" panose="020F0502020204030204"/>
                          <a:cs typeface="Calibri" panose="020F0502020204030204"/>
                        </a:rPr>
                        <a:t>i</a:t>
                      </a:r>
                      <a:r>
                        <a:rPr sz="1600" spc="35" dirty="0">
                          <a:latin typeface="Calibri" panose="020F0502020204030204"/>
                          <a:cs typeface="Calibri" panose="020F0502020204030204"/>
                        </a:rPr>
                        <a:t>n</a:t>
                      </a:r>
                      <a:r>
                        <a:rPr sz="1600" dirty="0">
                          <a:latin typeface="Calibri" panose="020F0502020204030204"/>
                          <a:cs typeface="Calibri" panose="020F0502020204030204"/>
                        </a:rPr>
                        <a:t>g</a:t>
                      </a:r>
                      <a:r>
                        <a:rPr sz="1600" spc="-160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600" spc="30" dirty="0">
                          <a:latin typeface="Calibri" panose="020F0502020204030204"/>
                          <a:cs typeface="Calibri" panose="020F0502020204030204"/>
                        </a:rPr>
                        <a:t>i</a:t>
                      </a:r>
                      <a:r>
                        <a:rPr sz="1600" dirty="0">
                          <a:latin typeface="Calibri" panose="020F0502020204030204"/>
                          <a:cs typeface="Calibri" panose="020F0502020204030204"/>
                        </a:rPr>
                        <a:t>n</a:t>
                      </a:r>
                      <a:r>
                        <a:rPr sz="1600" spc="-90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600" spc="20" dirty="0">
                          <a:latin typeface="Calibri" panose="020F0502020204030204"/>
                          <a:cs typeface="Calibri" panose="020F0502020204030204"/>
                        </a:rPr>
                        <a:t>t</a:t>
                      </a:r>
                      <a:r>
                        <a:rPr sz="1600" spc="35" dirty="0">
                          <a:latin typeface="Calibri" panose="020F0502020204030204"/>
                          <a:cs typeface="Calibri" panose="020F0502020204030204"/>
                        </a:rPr>
                        <a:t>h</a:t>
                      </a:r>
                      <a:r>
                        <a:rPr sz="1600" dirty="0">
                          <a:latin typeface="Calibri" panose="020F0502020204030204"/>
                          <a:cs typeface="Calibri" panose="020F0502020204030204"/>
                        </a:rPr>
                        <a:t>e  </a:t>
                      </a:r>
                      <a:r>
                        <a:rPr sz="1600" spc="-10" dirty="0">
                          <a:latin typeface="Calibri" panose="020F0502020204030204"/>
                          <a:cs typeface="Calibri" panose="020F0502020204030204"/>
                        </a:rPr>
                        <a:t>f</a:t>
                      </a:r>
                      <a:r>
                        <a:rPr sz="1600" dirty="0">
                          <a:latin typeface="Calibri" panose="020F0502020204030204"/>
                          <a:cs typeface="Calibri" panose="020F0502020204030204"/>
                        </a:rPr>
                        <a:t>re</a:t>
                      </a:r>
                      <a:r>
                        <a:rPr sz="1600" spc="40" dirty="0">
                          <a:latin typeface="Calibri" panose="020F0502020204030204"/>
                          <a:cs typeface="Calibri" panose="020F0502020204030204"/>
                        </a:rPr>
                        <a:t>q</a:t>
                      </a:r>
                      <a:r>
                        <a:rPr sz="1600" spc="35" dirty="0">
                          <a:latin typeface="Calibri" panose="020F0502020204030204"/>
                          <a:cs typeface="Calibri" panose="020F0502020204030204"/>
                        </a:rPr>
                        <a:t>u</a:t>
                      </a:r>
                      <a:r>
                        <a:rPr sz="1600" dirty="0">
                          <a:latin typeface="Calibri" panose="020F0502020204030204"/>
                          <a:cs typeface="Calibri" panose="020F0502020204030204"/>
                        </a:rPr>
                        <a:t>e</a:t>
                      </a:r>
                      <a:r>
                        <a:rPr sz="1600" spc="35" dirty="0">
                          <a:latin typeface="Calibri" panose="020F0502020204030204"/>
                          <a:cs typeface="Calibri" panose="020F0502020204030204"/>
                        </a:rPr>
                        <a:t>n</a:t>
                      </a:r>
                      <a:r>
                        <a:rPr sz="1600" spc="-40" dirty="0">
                          <a:latin typeface="Calibri" panose="020F0502020204030204"/>
                          <a:cs typeface="Calibri" panose="020F0502020204030204"/>
                        </a:rPr>
                        <a:t>c</a:t>
                      </a:r>
                      <a:r>
                        <a:rPr sz="1600" dirty="0">
                          <a:latin typeface="Calibri" panose="020F0502020204030204"/>
                          <a:cs typeface="Calibri" panose="020F0502020204030204"/>
                        </a:rPr>
                        <a:t>y</a:t>
                      </a:r>
                      <a:r>
                        <a:rPr sz="1600" spc="-130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600" spc="35" dirty="0">
                          <a:latin typeface="Calibri" panose="020F0502020204030204"/>
                          <a:cs typeface="Calibri" panose="020F0502020204030204"/>
                        </a:rPr>
                        <a:t>d</a:t>
                      </a:r>
                      <a:r>
                        <a:rPr sz="1600" spc="30" dirty="0">
                          <a:latin typeface="Calibri" panose="020F0502020204030204"/>
                          <a:cs typeface="Calibri" panose="020F0502020204030204"/>
                        </a:rPr>
                        <a:t>o</a:t>
                      </a:r>
                      <a:r>
                        <a:rPr sz="1600" dirty="0">
                          <a:latin typeface="Calibri" panose="020F0502020204030204"/>
                          <a:cs typeface="Calibri" panose="020F0502020204030204"/>
                        </a:rPr>
                        <a:t>m</a:t>
                      </a:r>
                      <a:r>
                        <a:rPr sz="1600" spc="30" dirty="0">
                          <a:latin typeface="Calibri" panose="020F0502020204030204"/>
                          <a:cs typeface="Calibri" panose="020F0502020204030204"/>
                        </a:rPr>
                        <a:t>ai</a:t>
                      </a:r>
                      <a:r>
                        <a:rPr sz="1600" spc="35" dirty="0">
                          <a:latin typeface="Calibri" panose="020F0502020204030204"/>
                          <a:cs typeface="Calibri" panose="020F0502020204030204"/>
                        </a:rPr>
                        <a:t>n</a:t>
                      </a:r>
                      <a:r>
                        <a:rPr sz="1600" dirty="0">
                          <a:latin typeface="Calibri" panose="020F0502020204030204"/>
                          <a:cs typeface="Calibri" panose="020F0502020204030204"/>
                        </a:rPr>
                        <a:t>.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971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55245">
                        <a:lnSpc>
                          <a:spcPct val="100000"/>
                        </a:lnSpc>
                      </a:pPr>
                      <a:r>
                        <a:rPr sz="1600" spc="25" dirty="0">
                          <a:latin typeface="Calibri" panose="020F0502020204030204"/>
                          <a:cs typeface="Calibri" panose="020F0502020204030204"/>
                        </a:rPr>
                        <a:t>C</a:t>
                      </a:r>
                      <a:r>
                        <a:rPr sz="1600" spc="35" dirty="0">
                          <a:latin typeface="Calibri" panose="020F0502020204030204"/>
                          <a:cs typeface="Calibri" panose="020F0502020204030204"/>
                        </a:rPr>
                        <a:t>od</a:t>
                      </a:r>
                      <a:r>
                        <a:rPr sz="1600" dirty="0">
                          <a:latin typeface="Calibri" panose="020F0502020204030204"/>
                          <a:cs typeface="Calibri" panose="020F0502020204030204"/>
                        </a:rPr>
                        <a:t>e</a:t>
                      </a:r>
                      <a:r>
                        <a:rPr sz="1600" spc="-114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600" spc="35" dirty="0">
                          <a:latin typeface="Calibri" panose="020F0502020204030204"/>
                          <a:cs typeface="Calibri" panose="020F0502020204030204"/>
                        </a:rPr>
                        <a:t>p</a:t>
                      </a:r>
                      <a:r>
                        <a:rPr sz="1600" spc="30" dirty="0">
                          <a:latin typeface="Calibri" panose="020F0502020204030204"/>
                          <a:cs typeface="Calibri" panose="020F0502020204030204"/>
                        </a:rPr>
                        <a:t>l</a:t>
                      </a:r>
                      <a:r>
                        <a:rPr sz="1600" spc="35" dirty="0">
                          <a:latin typeface="Calibri" panose="020F0502020204030204"/>
                          <a:cs typeface="Calibri" panose="020F0502020204030204"/>
                        </a:rPr>
                        <a:t>u</a:t>
                      </a:r>
                      <a:r>
                        <a:rPr sz="1600" dirty="0">
                          <a:latin typeface="Calibri" panose="020F0502020204030204"/>
                          <a:cs typeface="Calibri" panose="020F0502020204030204"/>
                        </a:rPr>
                        <a:t>s</a:t>
                      </a:r>
                      <a:r>
                        <a:rPr sz="1600" spc="-110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600" spc="10" dirty="0">
                          <a:latin typeface="Calibri" panose="020F0502020204030204"/>
                          <a:cs typeface="Calibri" panose="020F0502020204030204"/>
                        </a:rPr>
                        <a:t>s</a:t>
                      </a:r>
                      <a:r>
                        <a:rPr sz="1600" spc="35" dirty="0">
                          <a:latin typeface="Calibri" panose="020F0502020204030204"/>
                          <a:cs typeface="Calibri" panose="020F0502020204030204"/>
                        </a:rPr>
                        <a:t>p</a:t>
                      </a:r>
                      <a:r>
                        <a:rPr sz="1600" dirty="0">
                          <a:latin typeface="Calibri" panose="020F0502020204030204"/>
                          <a:cs typeface="Calibri" panose="020F0502020204030204"/>
                        </a:rPr>
                        <a:t>e</a:t>
                      </a:r>
                      <a:r>
                        <a:rPr sz="1600" spc="-30" dirty="0">
                          <a:latin typeface="Calibri" panose="020F0502020204030204"/>
                          <a:cs typeface="Calibri" panose="020F0502020204030204"/>
                        </a:rPr>
                        <a:t>c</a:t>
                      </a:r>
                      <a:r>
                        <a:rPr sz="1600" spc="30" dirty="0">
                          <a:latin typeface="Calibri" panose="020F0502020204030204"/>
                          <a:cs typeface="Calibri" panose="020F0502020204030204"/>
                        </a:rPr>
                        <a:t>ia</a:t>
                      </a:r>
                      <a:r>
                        <a:rPr sz="1600" dirty="0">
                          <a:latin typeface="Calibri" panose="020F0502020204030204"/>
                          <a:cs typeface="Calibri" panose="020F0502020204030204"/>
                        </a:rPr>
                        <a:t>l</a:t>
                      </a:r>
                      <a:r>
                        <a:rPr sz="1600" spc="-90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600" dirty="0">
                          <a:latin typeface="Calibri" panose="020F0502020204030204"/>
                          <a:cs typeface="Calibri" panose="020F0502020204030204"/>
                        </a:rPr>
                        <a:t>r</a:t>
                      </a:r>
                      <a:r>
                        <a:rPr sz="1600" spc="5" dirty="0">
                          <a:latin typeface="Calibri" panose="020F0502020204030204"/>
                          <a:cs typeface="Calibri" panose="020F0502020204030204"/>
                        </a:rPr>
                        <a:t>e</a:t>
                      </a:r>
                      <a:r>
                        <a:rPr sz="1600" spc="-35" dirty="0">
                          <a:latin typeface="Calibri" panose="020F0502020204030204"/>
                          <a:cs typeface="Calibri" panose="020F0502020204030204"/>
                        </a:rPr>
                        <a:t>c</a:t>
                      </a:r>
                      <a:r>
                        <a:rPr sz="1600" dirty="0">
                          <a:latin typeface="Calibri" panose="020F0502020204030204"/>
                          <a:cs typeface="Calibri" panose="020F0502020204030204"/>
                        </a:rPr>
                        <a:t>e</a:t>
                      </a:r>
                      <a:r>
                        <a:rPr sz="1600" spc="35" dirty="0">
                          <a:latin typeface="Calibri" panose="020F0502020204030204"/>
                          <a:cs typeface="Calibri" panose="020F0502020204030204"/>
                        </a:rPr>
                        <a:t>i</a:t>
                      </a:r>
                      <a:r>
                        <a:rPr sz="1600" dirty="0">
                          <a:latin typeface="Calibri" panose="020F0502020204030204"/>
                          <a:cs typeface="Calibri" panose="020F0502020204030204"/>
                        </a:rPr>
                        <a:t>ve</a:t>
                      </a:r>
                      <a:r>
                        <a:rPr sz="1600" spc="5" dirty="0">
                          <a:latin typeface="Calibri" panose="020F0502020204030204"/>
                          <a:cs typeface="Calibri" panose="020F0502020204030204"/>
                        </a:rPr>
                        <a:t>r</a:t>
                      </a:r>
                      <a:r>
                        <a:rPr sz="1600" spc="10" dirty="0">
                          <a:latin typeface="Calibri" panose="020F0502020204030204"/>
                          <a:cs typeface="Calibri" panose="020F0502020204030204"/>
                        </a:rPr>
                        <a:t>s</a:t>
                      </a:r>
                      <a:r>
                        <a:rPr sz="1600" dirty="0">
                          <a:latin typeface="Calibri" panose="020F0502020204030204"/>
                          <a:cs typeface="Calibri" panose="020F0502020204030204"/>
                        </a:rPr>
                        <a:t>.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52450">
                <a:tc>
                  <a:txBody>
                    <a:bodyPr/>
                    <a:lstStyle/>
                    <a:p>
                      <a:pPr marL="527050" marR="291465" indent="-234315">
                        <a:lnSpc>
                          <a:spcPts val="2080"/>
                        </a:lnSpc>
                        <a:spcBef>
                          <a:spcPts val="90"/>
                        </a:spcBef>
                      </a:pPr>
                      <a:r>
                        <a:rPr sz="1600" b="1" spc="-75" dirty="0">
                          <a:latin typeface="Calibri" panose="020F0502020204030204"/>
                          <a:cs typeface="Calibri" panose="020F0502020204030204"/>
                        </a:rPr>
                        <a:t>T</a:t>
                      </a:r>
                      <a:r>
                        <a:rPr sz="1600" b="1" spc="-10" dirty="0">
                          <a:latin typeface="Calibri" panose="020F0502020204030204"/>
                          <a:cs typeface="Calibri" panose="020F0502020204030204"/>
                        </a:rPr>
                        <a:t>r</a:t>
                      </a:r>
                      <a:r>
                        <a:rPr sz="1600" b="1" spc="10" dirty="0">
                          <a:latin typeface="Calibri" panose="020F0502020204030204"/>
                          <a:cs typeface="Calibri" panose="020F0502020204030204"/>
                        </a:rPr>
                        <a:t>a</a:t>
                      </a:r>
                      <a:r>
                        <a:rPr sz="1600" b="1" spc="20" dirty="0">
                          <a:latin typeface="Calibri" panose="020F0502020204030204"/>
                          <a:cs typeface="Calibri" panose="020F0502020204030204"/>
                        </a:rPr>
                        <a:t>n</a:t>
                      </a:r>
                      <a:r>
                        <a:rPr sz="1600" b="1" dirty="0">
                          <a:latin typeface="Calibri" panose="020F0502020204030204"/>
                          <a:cs typeface="Calibri" panose="020F0502020204030204"/>
                        </a:rPr>
                        <a:t>s</a:t>
                      </a:r>
                      <a:r>
                        <a:rPr sz="1600" b="1" spc="-20" dirty="0">
                          <a:latin typeface="Calibri" panose="020F0502020204030204"/>
                          <a:cs typeface="Calibri" panose="020F0502020204030204"/>
                        </a:rPr>
                        <a:t>m</a:t>
                      </a:r>
                      <a:r>
                        <a:rPr sz="1600" b="1" spc="5" dirty="0">
                          <a:latin typeface="Calibri" panose="020F0502020204030204"/>
                          <a:cs typeface="Calibri" panose="020F0502020204030204"/>
                        </a:rPr>
                        <a:t>i</a:t>
                      </a:r>
                      <a:r>
                        <a:rPr sz="1600" b="1" dirty="0">
                          <a:latin typeface="Calibri" panose="020F0502020204030204"/>
                          <a:cs typeface="Calibri" panose="020F0502020204030204"/>
                        </a:rPr>
                        <a:t>ss</a:t>
                      </a:r>
                      <a:r>
                        <a:rPr sz="1600" b="1" spc="5" dirty="0">
                          <a:latin typeface="Calibri" panose="020F0502020204030204"/>
                          <a:cs typeface="Calibri" panose="020F0502020204030204"/>
                        </a:rPr>
                        <a:t>i</a:t>
                      </a:r>
                      <a:r>
                        <a:rPr sz="1600" b="1" spc="15" dirty="0">
                          <a:latin typeface="Calibri" panose="020F0502020204030204"/>
                          <a:cs typeface="Calibri" panose="020F0502020204030204"/>
                        </a:rPr>
                        <a:t>o</a:t>
                      </a:r>
                      <a:r>
                        <a:rPr sz="1600" b="1" dirty="0">
                          <a:latin typeface="Calibri" panose="020F0502020204030204"/>
                          <a:cs typeface="Calibri" panose="020F0502020204030204"/>
                        </a:rPr>
                        <a:t>n  </a:t>
                      </a:r>
                      <a:r>
                        <a:rPr sz="1600" b="1" spc="-10" dirty="0">
                          <a:latin typeface="Calibri" panose="020F0502020204030204"/>
                          <a:cs typeface="Calibri" panose="020F0502020204030204"/>
                        </a:rPr>
                        <a:t>scheme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1435">
                        <a:lnSpc>
                          <a:spcPct val="100000"/>
                        </a:lnSpc>
                        <a:spcBef>
                          <a:spcPts val="1190"/>
                        </a:spcBef>
                      </a:pPr>
                      <a:r>
                        <a:rPr sz="1600" spc="10" dirty="0">
                          <a:latin typeface="Calibri" panose="020F0502020204030204"/>
                          <a:cs typeface="Calibri" panose="020F0502020204030204"/>
                        </a:rPr>
                        <a:t>Discontinuous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1511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975">
                        <a:lnSpc>
                          <a:spcPct val="100000"/>
                        </a:lnSpc>
                        <a:spcBef>
                          <a:spcPts val="1190"/>
                        </a:spcBef>
                      </a:pPr>
                      <a:r>
                        <a:rPr sz="1600" spc="20" dirty="0">
                          <a:latin typeface="Calibri" panose="020F0502020204030204"/>
                          <a:cs typeface="Calibri" panose="020F0502020204030204"/>
                        </a:rPr>
                        <a:t>Continuous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1511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245">
                        <a:lnSpc>
                          <a:spcPct val="100000"/>
                        </a:lnSpc>
                        <a:spcBef>
                          <a:spcPts val="1190"/>
                        </a:spcBef>
                      </a:pPr>
                      <a:r>
                        <a:rPr sz="1600" spc="20" dirty="0">
                          <a:latin typeface="Calibri" panose="020F0502020204030204"/>
                          <a:cs typeface="Calibri" panose="020F0502020204030204"/>
                        </a:rPr>
                        <a:t>Continuous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1511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7791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8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600" b="1" spc="-5" dirty="0">
                          <a:latin typeface="Calibri" panose="020F0502020204030204"/>
                          <a:cs typeface="Calibri" panose="020F0502020204030204"/>
                        </a:rPr>
                        <a:t>Advantages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25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1435" marR="269240">
                        <a:lnSpc>
                          <a:spcPct val="109000"/>
                        </a:lnSpc>
                        <a:spcBef>
                          <a:spcPts val="895"/>
                        </a:spcBef>
                      </a:pPr>
                      <a:r>
                        <a:rPr sz="1600" spc="15" dirty="0">
                          <a:latin typeface="Calibri" panose="020F0502020204030204"/>
                          <a:cs typeface="Calibri" panose="020F0502020204030204"/>
                        </a:rPr>
                        <a:t>E</a:t>
                      </a:r>
                      <a:r>
                        <a:rPr sz="1600" spc="10" dirty="0">
                          <a:latin typeface="Calibri" panose="020F0502020204030204"/>
                          <a:cs typeface="Calibri" panose="020F0502020204030204"/>
                        </a:rPr>
                        <a:t>s</a:t>
                      </a:r>
                      <a:r>
                        <a:rPr sz="1600" spc="20" dirty="0">
                          <a:latin typeface="Calibri" panose="020F0502020204030204"/>
                          <a:cs typeface="Calibri" panose="020F0502020204030204"/>
                        </a:rPr>
                        <a:t>t</a:t>
                      </a:r>
                      <a:r>
                        <a:rPr sz="1600" spc="30" dirty="0">
                          <a:latin typeface="Calibri" panose="020F0502020204030204"/>
                          <a:cs typeface="Calibri" panose="020F0502020204030204"/>
                        </a:rPr>
                        <a:t>a</a:t>
                      </a:r>
                      <a:r>
                        <a:rPr sz="1600" spc="35" dirty="0">
                          <a:latin typeface="Calibri" panose="020F0502020204030204"/>
                          <a:cs typeface="Calibri" panose="020F0502020204030204"/>
                        </a:rPr>
                        <a:t>b</a:t>
                      </a:r>
                      <a:r>
                        <a:rPr sz="1600" spc="30" dirty="0">
                          <a:latin typeface="Calibri" panose="020F0502020204030204"/>
                          <a:cs typeface="Calibri" panose="020F0502020204030204"/>
                        </a:rPr>
                        <a:t>li</a:t>
                      </a:r>
                      <a:r>
                        <a:rPr sz="1600" spc="10" dirty="0">
                          <a:latin typeface="Calibri" panose="020F0502020204030204"/>
                          <a:cs typeface="Calibri" panose="020F0502020204030204"/>
                        </a:rPr>
                        <a:t>s</a:t>
                      </a:r>
                      <a:r>
                        <a:rPr sz="1600" spc="-45" dirty="0">
                          <a:latin typeface="Calibri" panose="020F0502020204030204"/>
                          <a:cs typeface="Calibri" panose="020F0502020204030204"/>
                        </a:rPr>
                        <a:t>h</a:t>
                      </a:r>
                      <a:r>
                        <a:rPr sz="1600" dirty="0">
                          <a:latin typeface="Calibri" panose="020F0502020204030204"/>
                          <a:cs typeface="Calibri" panose="020F0502020204030204"/>
                        </a:rPr>
                        <a:t>ed</a:t>
                      </a:r>
                      <a:r>
                        <a:rPr sz="1600" spc="-85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600" spc="-10" dirty="0">
                          <a:latin typeface="Calibri" panose="020F0502020204030204"/>
                          <a:cs typeface="Calibri" panose="020F0502020204030204"/>
                        </a:rPr>
                        <a:t>f</a:t>
                      </a:r>
                      <a:r>
                        <a:rPr sz="1600" spc="35" dirty="0">
                          <a:latin typeface="Calibri" panose="020F0502020204030204"/>
                          <a:cs typeface="Calibri" panose="020F0502020204030204"/>
                        </a:rPr>
                        <a:t>u</a:t>
                      </a:r>
                      <a:r>
                        <a:rPr sz="1600" spc="30" dirty="0">
                          <a:latin typeface="Calibri" panose="020F0502020204030204"/>
                          <a:cs typeface="Calibri" panose="020F0502020204030204"/>
                        </a:rPr>
                        <a:t>ll</a:t>
                      </a:r>
                      <a:r>
                        <a:rPr sz="1600" dirty="0">
                          <a:latin typeface="Calibri" panose="020F0502020204030204"/>
                          <a:cs typeface="Calibri" panose="020F0502020204030204"/>
                        </a:rPr>
                        <a:t>y</a:t>
                      </a:r>
                      <a:r>
                        <a:rPr sz="1600" spc="-130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600" spc="35" dirty="0">
                          <a:latin typeface="Calibri" panose="020F0502020204030204"/>
                          <a:cs typeface="Calibri" panose="020F0502020204030204"/>
                        </a:rPr>
                        <a:t>d</a:t>
                      </a:r>
                      <a:r>
                        <a:rPr sz="1600" spc="30" dirty="0">
                          <a:latin typeface="Calibri" panose="020F0502020204030204"/>
                          <a:cs typeface="Calibri" panose="020F0502020204030204"/>
                        </a:rPr>
                        <a:t>i</a:t>
                      </a:r>
                      <a:r>
                        <a:rPr sz="1600" spc="-35" dirty="0">
                          <a:latin typeface="Calibri" panose="020F0502020204030204"/>
                          <a:cs typeface="Calibri" panose="020F0502020204030204"/>
                        </a:rPr>
                        <a:t>g</a:t>
                      </a:r>
                      <a:r>
                        <a:rPr sz="1600" spc="30" dirty="0">
                          <a:latin typeface="Calibri" panose="020F0502020204030204"/>
                          <a:cs typeface="Calibri" panose="020F0502020204030204"/>
                        </a:rPr>
                        <a:t>i</a:t>
                      </a:r>
                      <a:r>
                        <a:rPr sz="1600" spc="20" dirty="0">
                          <a:latin typeface="Calibri" panose="020F0502020204030204"/>
                          <a:cs typeface="Calibri" panose="020F0502020204030204"/>
                        </a:rPr>
                        <a:t>t</a:t>
                      </a:r>
                      <a:r>
                        <a:rPr sz="1600" spc="-50" dirty="0">
                          <a:latin typeface="Calibri" panose="020F0502020204030204"/>
                          <a:cs typeface="Calibri" panose="020F0502020204030204"/>
                        </a:rPr>
                        <a:t>a</a:t>
                      </a:r>
                      <a:r>
                        <a:rPr sz="1600" spc="30" dirty="0">
                          <a:latin typeface="Calibri" panose="020F0502020204030204"/>
                          <a:cs typeface="Calibri" panose="020F0502020204030204"/>
                        </a:rPr>
                        <a:t>l</a:t>
                      </a:r>
                      <a:r>
                        <a:rPr sz="1600" dirty="0">
                          <a:latin typeface="Calibri" panose="020F0502020204030204"/>
                          <a:cs typeface="Calibri" panose="020F0502020204030204"/>
                        </a:rPr>
                        <a:t>,  </a:t>
                      </a:r>
                      <a:r>
                        <a:rPr sz="1600" spc="15" dirty="0">
                          <a:latin typeface="Calibri" panose="020F0502020204030204"/>
                          <a:cs typeface="Calibri" panose="020F0502020204030204"/>
                        </a:rPr>
                        <a:t>flexible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11366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975" marR="81915">
                        <a:lnSpc>
                          <a:spcPct val="109000"/>
                        </a:lnSpc>
                        <a:spcBef>
                          <a:spcPts val="895"/>
                        </a:spcBef>
                      </a:pPr>
                      <a:r>
                        <a:rPr sz="1600" spc="-20" dirty="0">
                          <a:latin typeface="Calibri" panose="020F0502020204030204"/>
                          <a:cs typeface="Calibri" panose="020F0502020204030204"/>
                        </a:rPr>
                        <a:t>S</a:t>
                      </a:r>
                      <a:r>
                        <a:rPr sz="1600" spc="30" dirty="0">
                          <a:latin typeface="Calibri" panose="020F0502020204030204"/>
                          <a:cs typeface="Calibri" panose="020F0502020204030204"/>
                        </a:rPr>
                        <a:t>i</a:t>
                      </a:r>
                      <a:r>
                        <a:rPr sz="1600" dirty="0">
                          <a:latin typeface="Calibri" panose="020F0502020204030204"/>
                          <a:cs typeface="Calibri" panose="020F0502020204030204"/>
                        </a:rPr>
                        <a:t>m</a:t>
                      </a:r>
                      <a:r>
                        <a:rPr sz="1600" spc="35" dirty="0">
                          <a:latin typeface="Calibri" panose="020F0502020204030204"/>
                          <a:cs typeface="Calibri" panose="020F0502020204030204"/>
                        </a:rPr>
                        <a:t>p</a:t>
                      </a:r>
                      <a:r>
                        <a:rPr sz="1600" spc="30" dirty="0">
                          <a:latin typeface="Calibri" panose="020F0502020204030204"/>
                          <a:cs typeface="Calibri" panose="020F0502020204030204"/>
                        </a:rPr>
                        <a:t>l</a:t>
                      </a:r>
                      <a:r>
                        <a:rPr sz="1600" dirty="0">
                          <a:latin typeface="Calibri" panose="020F0502020204030204"/>
                          <a:cs typeface="Calibri" panose="020F0502020204030204"/>
                        </a:rPr>
                        <a:t>e,</a:t>
                      </a:r>
                      <a:r>
                        <a:rPr sz="1600" spc="-120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600" dirty="0">
                          <a:latin typeface="Calibri" panose="020F0502020204030204"/>
                          <a:cs typeface="Calibri" panose="020F0502020204030204"/>
                        </a:rPr>
                        <a:t>e</a:t>
                      </a:r>
                      <a:r>
                        <a:rPr sz="1600" spc="15" dirty="0">
                          <a:latin typeface="Calibri" panose="020F0502020204030204"/>
                          <a:cs typeface="Calibri" panose="020F0502020204030204"/>
                        </a:rPr>
                        <a:t>s</a:t>
                      </a:r>
                      <a:r>
                        <a:rPr sz="1600" spc="20" dirty="0">
                          <a:latin typeface="Calibri" panose="020F0502020204030204"/>
                          <a:cs typeface="Calibri" panose="020F0502020204030204"/>
                        </a:rPr>
                        <a:t>t</a:t>
                      </a:r>
                      <a:r>
                        <a:rPr sz="1600" spc="30" dirty="0">
                          <a:latin typeface="Calibri" panose="020F0502020204030204"/>
                          <a:cs typeface="Calibri" panose="020F0502020204030204"/>
                        </a:rPr>
                        <a:t>a</a:t>
                      </a:r>
                      <a:r>
                        <a:rPr sz="1600" spc="35" dirty="0">
                          <a:latin typeface="Calibri" panose="020F0502020204030204"/>
                          <a:cs typeface="Calibri" panose="020F0502020204030204"/>
                        </a:rPr>
                        <a:t>b</a:t>
                      </a:r>
                      <a:r>
                        <a:rPr sz="1600" spc="30" dirty="0">
                          <a:latin typeface="Calibri" panose="020F0502020204030204"/>
                          <a:cs typeface="Calibri" panose="020F0502020204030204"/>
                        </a:rPr>
                        <a:t>li</a:t>
                      </a:r>
                      <a:r>
                        <a:rPr sz="1600" spc="10" dirty="0">
                          <a:latin typeface="Calibri" panose="020F0502020204030204"/>
                          <a:cs typeface="Calibri" panose="020F0502020204030204"/>
                        </a:rPr>
                        <a:t>s</a:t>
                      </a:r>
                      <a:r>
                        <a:rPr sz="1600" spc="35" dirty="0">
                          <a:latin typeface="Calibri" panose="020F0502020204030204"/>
                          <a:cs typeface="Calibri" panose="020F0502020204030204"/>
                        </a:rPr>
                        <a:t>h</a:t>
                      </a:r>
                      <a:r>
                        <a:rPr sz="1600" dirty="0">
                          <a:latin typeface="Calibri" panose="020F0502020204030204"/>
                          <a:cs typeface="Calibri" panose="020F0502020204030204"/>
                        </a:rPr>
                        <a:t>e</a:t>
                      </a:r>
                      <a:r>
                        <a:rPr sz="1600" spc="-40" dirty="0">
                          <a:latin typeface="Calibri" panose="020F0502020204030204"/>
                          <a:cs typeface="Calibri" panose="020F0502020204030204"/>
                        </a:rPr>
                        <a:t>d</a:t>
                      </a:r>
                      <a:r>
                        <a:rPr sz="1600" dirty="0">
                          <a:latin typeface="Calibri" panose="020F0502020204030204"/>
                          <a:cs typeface="Calibri" panose="020F0502020204030204"/>
                        </a:rPr>
                        <a:t>,  </a:t>
                      </a:r>
                      <a:r>
                        <a:rPr sz="1600" spc="20" dirty="0">
                          <a:latin typeface="Calibri" panose="020F0502020204030204"/>
                          <a:cs typeface="Calibri" panose="020F0502020204030204"/>
                        </a:rPr>
                        <a:t>robust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11366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24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600" spc="-15" dirty="0">
                          <a:latin typeface="Calibri" panose="020F0502020204030204"/>
                          <a:cs typeface="Calibri" panose="020F0502020204030204"/>
                        </a:rPr>
                        <a:t>F</a:t>
                      </a:r>
                      <a:r>
                        <a:rPr sz="1600" spc="30" dirty="0">
                          <a:latin typeface="Calibri" panose="020F0502020204030204"/>
                          <a:cs typeface="Calibri" panose="020F0502020204030204"/>
                        </a:rPr>
                        <a:t>l</a:t>
                      </a:r>
                      <a:r>
                        <a:rPr sz="1600" dirty="0">
                          <a:latin typeface="Calibri" panose="020F0502020204030204"/>
                          <a:cs typeface="Calibri" panose="020F0502020204030204"/>
                        </a:rPr>
                        <a:t>e</a:t>
                      </a:r>
                      <a:r>
                        <a:rPr sz="1600" spc="30" dirty="0">
                          <a:latin typeface="Calibri" panose="020F0502020204030204"/>
                          <a:cs typeface="Calibri" panose="020F0502020204030204"/>
                        </a:rPr>
                        <a:t>xi</a:t>
                      </a:r>
                      <a:r>
                        <a:rPr sz="1600" spc="35" dirty="0">
                          <a:latin typeface="Calibri" panose="020F0502020204030204"/>
                          <a:cs typeface="Calibri" panose="020F0502020204030204"/>
                        </a:rPr>
                        <a:t>b</a:t>
                      </a:r>
                      <a:r>
                        <a:rPr sz="1600" spc="30" dirty="0">
                          <a:latin typeface="Calibri" panose="020F0502020204030204"/>
                          <a:cs typeface="Calibri" panose="020F0502020204030204"/>
                        </a:rPr>
                        <a:t>l</a:t>
                      </a:r>
                      <a:r>
                        <a:rPr sz="1600" dirty="0">
                          <a:latin typeface="Calibri" panose="020F0502020204030204"/>
                          <a:cs typeface="Calibri" panose="020F0502020204030204"/>
                        </a:rPr>
                        <a:t>e,</a:t>
                      </a:r>
                      <a:r>
                        <a:rPr sz="1600" spc="-114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600" spc="30" dirty="0">
                          <a:latin typeface="Calibri" panose="020F0502020204030204"/>
                          <a:cs typeface="Calibri" panose="020F0502020204030204"/>
                        </a:rPr>
                        <a:t>l</a:t>
                      </a:r>
                      <a:r>
                        <a:rPr sz="1600" dirty="0">
                          <a:latin typeface="Calibri" panose="020F0502020204030204"/>
                          <a:cs typeface="Calibri" panose="020F0502020204030204"/>
                        </a:rPr>
                        <a:t>e</a:t>
                      </a:r>
                      <a:r>
                        <a:rPr sz="1600" spc="15" dirty="0">
                          <a:latin typeface="Calibri" panose="020F0502020204030204"/>
                          <a:cs typeface="Calibri" panose="020F0502020204030204"/>
                        </a:rPr>
                        <a:t>s</a:t>
                      </a:r>
                      <a:r>
                        <a:rPr sz="1600" dirty="0">
                          <a:latin typeface="Calibri" panose="020F0502020204030204"/>
                          <a:cs typeface="Calibri" panose="020F0502020204030204"/>
                        </a:rPr>
                        <a:t>s</a:t>
                      </a:r>
                      <a:r>
                        <a:rPr sz="1600" spc="-110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600" spc="-10" dirty="0">
                          <a:latin typeface="Calibri" panose="020F0502020204030204"/>
                          <a:cs typeface="Calibri" panose="020F0502020204030204"/>
                        </a:rPr>
                        <a:t>f</a:t>
                      </a:r>
                      <a:r>
                        <a:rPr sz="1600" dirty="0">
                          <a:latin typeface="Calibri" panose="020F0502020204030204"/>
                          <a:cs typeface="Calibri" panose="020F0502020204030204"/>
                        </a:rPr>
                        <a:t>r</a:t>
                      </a:r>
                      <a:r>
                        <a:rPr sz="1600" spc="5" dirty="0">
                          <a:latin typeface="Calibri" panose="020F0502020204030204"/>
                          <a:cs typeface="Calibri" panose="020F0502020204030204"/>
                        </a:rPr>
                        <a:t>e</a:t>
                      </a:r>
                      <a:r>
                        <a:rPr sz="1600" spc="35" dirty="0">
                          <a:latin typeface="Calibri" panose="020F0502020204030204"/>
                          <a:cs typeface="Calibri" panose="020F0502020204030204"/>
                        </a:rPr>
                        <a:t>qu</a:t>
                      </a:r>
                      <a:r>
                        <a:rPr sz="1600" dirty="0">
                          <a:latin typeface="Calibri" panose="020F0502020204030204"/>
                          <a:cs typeface="Calibri" panose="020F0502020204030204"/>
                        </a:rPr>
                        <a:t>e</a:t>
                      </a:r>
                      <a:r>
                        <a:rPr sz="1600" spc="40" dirty="0">
                          <a:latin typeface="Calibri" panose="020F0502020204030204"/>
                          <a:cs typeface="Calibri" panose="020F0502020204030204"/>
                        </a:rPr>
                        <a:t>n</a:t>
                      </a:r>
                      <a:r>
                        <a:rPr sz="1600" spc="-35" dirty="0">
                          <a:latin typeface="Calibri" panose="020F0502020204030204"/>
                          <a:cs typeface="Calibri" panose="020F0502020204030204"/>
                        </a:rPr>
                        <a:t>c</a:t>
                      </a:r>
                      <a:r>
                        <a:rPr sz="1600" dirty="0">
                          <a:latin typeface="Calibri" panose="020F0502020204030204"/>
                          <a:cs typeface="Calibri" panose="020F0502020204030204"/>
                        </a:rPr>
                        <a:t>y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  <a:p>
                      <a:pPr marL="5524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600" spc="40" dirty="0">
                          <a:latin typeface="Calibri" panose="020F0502020204030204"/>
                          <a:cs typeface="Calibri" panose="020F0502020204030204"/>
                        </a:rPr>
                        <a:t>p</a:t>
                      </a:r>
                      <a:r>
                        <a:rPr sz="1600" spc="30" dirty="0">
                          <a:latin typeface="Calibri" panose="020F0502020204030204"/>
                          <a:cs typeface="Calibri" panose="020F0502020204030204"/>
                        </a:rPr>
                        <a:t>l</a:t>
                      </a:r>
                      <a:r>
                        <a:rPr sz="1600" spc="35" dirty="0">
                          <a:latin typeface="Calibri" panose="020F0502020204030204"/>
                          <a:cs typeface="Calibri" panose="020F0502020204030204"/>
                        </a:rPr>
                        <a:t>a</a:t>
                      </a:r>
                      <a:r>
                        <a:rPr sz="1600" spc="40" dirty="0">
                          <a:latin typeface="Calibri" panose="020F0502020204030204"/>
                          <a:cs typeface="Calibri" panose="020F0502020204030204"/>
                        </a:rPr>
                        <a:t>nn</a:t>
                      </a:r>
                      <a:r>
                        <a:rPr sz="1600" spc="30" dirty="0">
                          <a:latin typeface="Calibri" panose="020F0502020204030204"/>
                          <a:cs typeface="Calibri" panose="020F0502020204030204"/>
                        </a:rPr>
                        <a:t>i</a:t>
                      </a:r>
                      <a:r>
                        <a:rPr sz="1600" spc="-40" dirty="0">
                          <a:latin typeface="Calibri" panose="020F0502020204030204"/>
                          <a:cs typeface="Calibri" panose="020F0502020204030204"/>
                        </a:rPr>
                        <a:t>n</a:t>
                      </a:r>
                      <a:r>
                        <a:rPr sz="1600" dirty="0">
                          <a:latin typeface="Calibri" panose="020F0502020204030204"/>
                          <a:cs typeface="Calibri" panose="020F0502020204030204"/>
                        </a:rPr>
                        <a:t>g</a:t>
                      </a:r>
                      <a:r>
                        <a:rPr sz="1600" spc="-150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600" spc="40" dirty="0">
                          <a:latin typeface="Calibri" panose="020F0502020204030204"/>
                          <a:cs typeface="Calibri" panose="020F0502020204030204"/>
                        </a:rPr>
                        <a:t>n</a:t>
                      </a:r>
                      <a:r>
                        <a:rPr sz="1600" spc="5" dirty="0">
                          <a:latin typeface="Calibri" panose="020F0502020204030204"/>
                          <a:cs typeface="Calibri" panose="020F0502020204030204"/>
                        </a:rPr>
                        <a:t>ee</a:t>
                      </a:r>
                      <a:r>
                        <a:rPr sz="1600" spc="40" dirty="0">
                          <a:latin typeface="Calibri" panose="020F0502020204030204"/>
                          <a:cs typeface="Calibri" panose="020F0502020204030204"/>
                        </a:rPr>
                        <a:t>d</a:t>
                      </a:r>
                      <a:r>
                        <a:rPr sz="1600" spc="5" dirty="0">
                          <a:latin typeface="Calibri" panose="020F0502020204030204"/>
                          <a:cs typeface="Calibri" panose="020F0502020204030204"/>
                        </a:rPr>
                        <a:t>e</a:t>
                      </a:r>
                      <a:r>
                        <a:rPr sz="1600" spc="40" dirty="0">
                          <a:latin typeface="Calibri" panose="020F0502020204030204"/>
                          <a:cs typeface="Calibri" panose="020F0502020204030204"/>
                        </a:rPr>
                        <a:t>d</a:t>
                      </a:r>
                      <a:r>
                        <a:rPr sz="1600" dirty="0">
                          <a:latin typeface="Calibri" panose="020F0502020204030204"/>
                          <a:cs typeface="Calibri" panose="020F0502020204030204"/>
                        </a:rPr>
                        <a:t>,</a:t>
                      </a:r>
                      <a:r>
                        <a:rPr sz="1600" spc="-120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600" spc="15" dirty="0">
                          <a:latin typeface="Calibri" panose="020F0502020204030204"/>
                          <a:cs typeface="Calibri" panose="020F0502020204030204"/>
                        </a:rPr>
                        <a:t>s</a:t>
                      </a:r>
                      <a:r>
                        <a:rPr sz="1600" spc="35" dirty="0">
                          <a:latin typeface="Calibri" panose="020F0502020204030204"/>
                          <a:cs typeface="Calibri" panose="020F0502020204030204"/>
                        </a:rPr>
                        <a:t>o</a:t>
                      </a:r>
                      <a:r>
                        <a:rPr sz="1600" spc="-10" dirty="0">
                          <a:latin typeface="Calibri" panose="020F0502020204030204"/>
                          <a:cs typeface="Calibri" panose="020F0502020204030204"/>
                        </a:rPr>
                        <a:t>f</a:t>
                      </a:r>
                      <a:r>
                        <a:rPr sz="1600" dirty="0">
                          <a:latin typeface="Calibri" panose="020F0502020204030204"/>
                          <a:cs typeface="Calibri" panose="020F0502020204030204"/>
                        </a:rPr>
                        <a:t>t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  <a:p>
                      <a:pPr marL="55245">
                        <a:lnSpc>
                          <a:spcPts val="1835"/>
                        </a:lnSpc>
                        <a:spcBef>
                          <a:spcPts val="165"/>
                        </a:spcBef>
                      </a:pPr>
                      <a:r>
                        <a:rPr sz="1600" spc="20" dirty="0">
                          <a:latin typeface="Calibri" panose="020F0502020204030204"/>
                          <a:cs typeface="Calibri" panose="020F0502020204030204"/>
                        </a:rPr>
                        <a:t>handover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8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1131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35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600" b="1" spc="-5" dirty="0">
                          <a:latin typeface="Calibri" panose="020F0502020204030204"/>
                          <a:cs typeface="Calibri" panose="020F0502020204030204"/>
                        </a:rPr>
                        <a:t>Disadvantages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1435" marR="177800">
                        <a:lnSpc>
                          <a:spcPct val="109000"/>
                        </a:lnSpc>
                        <a:spcBef>
                          <a:spcPts val="1195"/>
                        </a:spcBef>
                      </a:pPr>
                      <a:r>
                        <a:rPr sz="1600" spc="25" dirty="0">
                          <a:latin typeface="Calibri" panose="020F0502020204030204"/>
                          <a:cs typeface="Calibri" panose="020F0502020204030204"/>
                        </a:rPr>
                        <a:t>G</a:t>
                      </a:r>
                      <a:r>
                        <a:rPr sz="1600" spc="35" dirty="0">
                          <a:latin typeface="Calibri" panose="020F0502020204030204"/>
                          <a:cs typeface="Calibri" panose="020F0502020204030204"/>
                        </a:rPr>
                        <a:t>u</a:t>
                      </a:r>
                      <a:r>
                        <a:rPr sz="1600" spc="30" dirty="0">
                          <a:latin typeface="Calibri" panose="020F0502020204030204"/>
                          <a:cs typeface="Calibri" panose="020F0502020204030204"/>
                        </a:rPr>
                        <a:t>a</a:t>
                      </a:r>
                      <a:r>
                        <a:rPr sz="1600" dirty="0">
                          <a:latin typeface="Calibri" panose="020F0502020204030204"/>
                          <a:cs typeface="Calibri" panose="020F0502020204030204"/>
                        </a:rPr>
                        <a:t>rd</a:t>
                      </a:r>
                      <a:r>
                        <a:rPr sz="1600" spc="-85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600" spc="10" dirty="0">
                          <a:latin typeface="Calibri" panose="020F0502020204030204"/>
                          <a:cs typeface="Calibri" panose="020F0502020204030204"/>
                        </a:rPr>
                        <a:t>s</a:t>
                      </a:r>
                      <a:r>
                        <a:rPr sz="1600" spc="35" dirty="0">
                          <a:latin typeface="Calibri" panose="020F0502020204030204"/>
                          <a:cs typeface="Calibri" panose="020F0502020204030204"/>
                        </a:rPr>
                        <a:t>p</a:t>
                      </a:r>
                      <a:r>
                        <a:rPr sz="1600" spc="30" dirty="0">
                          <a:latin typeface="Calibri" panose="020F0502020204030204"/>
                          <a:cs typeface="Calibri" panose="020F0502020204030204"/>
                        </a:rPr>
                        <a:t>a</a:t>
                      </a:r>
                      <a:r>
                        <a:rPr sz="1600" spc="-40" dirty="0">
                          <a:latin typeface="Calibri" panose="020F0502020204030204"/>
                          <a:cs typeface="Calibri" panose="020F0502020204030204"/>
                        </a:rPr>
                        <a:t>c</a:t>
                      </a:r>
                      <a:r>
                        <a:rPr sz="1600" dirty="0">
                          <a:latin typeface="Calibri" panose="020F0502020204030204"/>
                          <a:cs typeface="Calibri" panose="020F0502020204030204"/>
                        </a:rPr>
                        <a:t>e</a:t>
                      </a:r>
                      <a:r>
                        <a:rPr sz="1600" spc="-120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600" spc="35" dirty="0">
                          <a:latin typeface="Calibri" panose="020F0502020204030204"/>
                          <a:cs typeface="Calibri" panose="020F0502020204030204"/>
                        </a:rPr>
                        <a:t>n</a:t>
                      </a:r>
                      <a:r>
                        <a:rPr sz="1600" dirty="0">
                          <a:latin typeface="Calibri" panose="020F0502020204030204"/>
                          <a:cs typeface="Calibri" panose="020F0502020204030204"/>
                        </a:rPr>
                        <a:t>ee</a:t>
                      </a:r>
                      <a:r>
                        <a:rPr sz="1600" spc="40" dirty="0">
                          <a:latin typeface="Calibri" panose="020F0502020204030204"/>
                          <a:cs typeface="Calibri" panose="020F0502020204030204"/>
                        </a:rPr>
                        <a:t>d</a:t>
                      </a:r>
                      <a:r>
                        <a:rPr sz="1600" dirty="0">
                          <a:latin typeface="Calibri" panose="020F0502020204030204"/>
                          <a:cs typeface="Calibri" panose="020F0502020204030204"/>
                        </a:rPr>
                        <a:t>ed  </a:t>
                      </a:r>
                      <a:r>
                        <a:rPr sz="1600" spc="-10" dirty="0">
                          <a:latin typeface="Calibri" panose="020F0502020204030204"/>
                          <a:cs typeface="Calibri" panose="020F0502020204030204"/>
                        </a:rPr>
                        <a:t>(</a:t>
                      </a:r>
                      <a:r>
                        <a:rPr sz="1600" dirty="0">
                          <a:latin typeface="Calibri" panose="020F0502020204030204"/>
                          <a:cs typeface="Calibri" panose="020F0502020204030204"/>
                        </a:rPr>
                        <a:t>m</a:t>
                      </a:r>
                      <a:r>
                        <a:rPr sz="1600" spc="35" dirty="0">
                          <a:latin typeface="Calibri" panose="020F0502020204030204"/>
                          <a:cs typeface="Calibri" panose="020F0502020204030204"/>
                        </a:rPr>
                        <a:t>u</a:t>
                      </a:r>
                      <a:r>
                        <a:rPr sz="1600" spc="30" dirty="0">
                          <a:latin typeface="Calibri" panose="020F0502020204030204"/>
                          <a:cs typeface="Calibri" panose="020F0502020204030204"/>
                        </a:rPr>
                        <a:t>l</a:t>
                      </a:r>
                      <a:r>
                        <a:rPr sz="1600" spc="20" dirty="0">
                          <a:latin typeface="Calibri" panose="020F0502020204030204"/>
                          <a:cs typeface="Calibri" panose="020F0502020204030204"/>
                        </a:rPr>
                        <a:t>t</a:t>
                      </a:r>
                      <a:r>
                        <a:rPr sz="1600" spc="30" dirty="0">
                          <a:latin typeface="Calibri" panose="020F0502020204030204"/>
                          <a:cs typeface="Calibri" panose="020F0502020204030204"/>
                        </a:rPr>
                        <a:t>i</a:t>
                      </a:r>
                      <a:r>
                        <a:rPr sz="1600" spc="35" dirty="0">
                          <a:latin typeface="Calibri" panose="020F0502020204030204"/>
                          <a:cs typeface="Calibri" panose="020F0502020204030204"/>
                        </a:rPr>
                        <a:t>p</a:t>
                      </a:r>
                      <a:r>
                        <a:rPr sz="1600" spc="30" dirty="0">
                          <a:latin typeface="Calibri" panose="020F0502020204030204"/>
                          <a:cs typeface="Calibri" panose="020F0502020204030204"/>
                        </a:rPr>
                        <a:t>a</a:t>
                      </a:r>
                      <a:r>
                        <a:rPr sz="1600" spc="20" dirty="0">
                          <a:latin typeface="Calibri" panose="020F0502020204030204"/>
                          <a:cs typeface="Calibri" panose="020F0502020204030204"/>
                        </a:rPr>
                        <a:t>t</a:t>
                      </a:r>
                      <a:r>
                        <a:rPr sz="1600" dirty="0">
                          <a:latin typeface="Calibri" panose="020F0502020204030204"/>
                          <a:cs typeface="Calibri" panose="020F0502020204030204"/>
                        </a:rPr>
                        <a:t>h</a:t>
                      </a:r>
                      <a:r>
                        <a:rPr sz="1600" spc="-165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600" spc="35" dirty="0">
                          <a:latin typeface="Calibri" panose="020F0502020204030204"/>
                          <a:cs typeface="Calibri" panose="020F0502020204030204"/>
                        </a:rPr>
                        <a:t>p</a:t>
                      </a:r>
                      <a:r>
                        <a:rPr sz="1600" dirty="0">
                          <a:latin typeface="Calibri" panose="020F0502020204030204"/>
                          <a:cs typeface="Calibri" panose="020F0502020204030204"/>
                        </a:rPr>
                        <a:t>r</a:t>
                      </a:r>
                      <a:r>
                        <a:rPr sz="1600" spc="35" dirty="0">
                          <a:latin typeface="Calibri" panose="020F0502020204030204"/>
                          <a:cs typeface="Calibri" panose="020F0502020204030204"/>
                        </a:rPr>
                        <a:t>op</a:t>
                      </a:r>
                      <a:r>
                        <a:rPr sz="1600" spc="30" dirty="0">
                          <a:latin typeface="Calibri" panose="020F0502020204030204"/>
                          <a:cs typeface="Calibri" panose="020F0502020204030204"/>
                        </a:rPr>
                        <a:t>a</a:t>
                      </a:r>
                      <a:r>
                        <a:rPr sz="1600" spc="-35" dirty="0">
                          <a:latin typeface="Calibri" panose="020F0502020204030204"/>
                          <a:cs typeface="Calibri" panose="020F0502020204030204"/>
                        </a:rPr>
                        <a:t>g</a:t>
                      </a:r>
                      <a:r>
                        <a:rPr sz="1600" spc="-50" dirty="0">
                          <a:latin typeface="Calibri" panose="020F0502020204030204"/>
                          <a:cs typeface="Calibri" panose="020F0502020204030204"/>
                        </a:rPr>
                        <a:t>a</a:t>
                      </a:r>
                      <a:r>
                        <a:rPr sz="1600" spc="20" dirty="0">
                          <a:latin typeface="Calibri" panose="020F0502020204030204"/>
                          <a:cs typeface="Calibri" panose="020F0502020204030204"/>
                        </a:rPr>
                        <a:t>t</a:t>
                      </a:r>
                      <a:r>
                        <a:rPr sz="1600" spc="-50" dirty="0">
                          <a:latin typeface="Calibri" panose="020F0502020204030204"/>
                          <a:cs typeface="Calibri" panose="020F0502020204030204"/>
                        </a:rPr>
                        <a:t>i</a:t>
                      </a:r>
                      <a:r>
                        <a:rPr sz="1600" spc="30" dirty="0">
                          <a:latin typeface="Calibri" panose="020F0502020204030204"/>
                          <a:cs typeface="Calibri" panose="020F0502020204030204"/>
                        </a:rPr>
                        <a:t>o</a:t>
                      </a:r>
                      <a:r>
                        <a:rPr sz="1600" spc="-45" dirty="0">
                          <a:latin typeface="Calibri" panose="020F0502020204030204"/>
                          <a:cs typeface="Calibri" panose="020F0502020204030204"/>
                        </a:rPr>
                        <a:t>n</a:t>
                      </a:r>
                      <a:r>
                        <a:rPr sz="1600" spc="-10" dirty="0">
                          <a:latin typeface="Calibri" panose="020F0502020204030204"/>
                          <a:cs typeface="Calibri" panose="020F0502020204030204"/>
                        </a:rPr>
                        <a:t>)</a:t>
                      </a:r>
                      <a:r>
                        <a:rPr sz="1600" dirty="0">
                          <a:latin typeface="Calibri" panose="020F0502020204030204"/>
                          <a:cs typeface="Calibri" panose="020F0502020204030204"/>
                        </a:rPr>
                        <a:t>,  </a:t>
                      </a:r>
                      <a:r>
                        <a:rPr sz="1600" spc="10" dirty="0">
                          <a:latin typeface="Calibri" panose="020F0502020204030204"/>
                          <a:cs typeface="Calibri" panose="020F0502020204030204"/>
                        </a:rPr>
                        <a:t>s</a:t>
                      </a:r>
                      <a:r>
                        <a:rPr sz="1600" spc="-10" dirty="0">
                          <a:latin typeface="Calibri" panose="020F0502020204030204"/>
                          <a:cs typeface="Calibri" panose="020F0502020204030204"/>
                        </a:rPr>
                        <a:t>y</a:t>
                      </a:r>
                      <a:r>
                        <a:rPr sz="1600" spc="35" dirty="0">
                          <a:latin typeface="Calibri" panose="020F0502020204030204"/>
                          <a:cs typeface="Calibri" panose="020F0502020204030204"/>
                        </a:rPr>
                        <a:t>n</a:t>
                      </a:r>
                      <a:r>
                        <a:rPr sz="1600" spc="-40" dirty="0">
                          <a:latin typeface="Calibri" panose="020F0502020204030204"/>
                          <a:cs typeface="Calibri" panose="020F0502020204030204"/>
                        </a:rPr>
                        <a:t>c</a:t>
                      </a:r>
                      <a:r>
                        <a:rPr sz="1600" spc="35" dirty="0">
                          <a:latin typeface="Calibri" panose="020F0502020204030204"/>
                          <a:cs typeface="Calibri" panose="020F0502020204030204"/>
                        </a:rPr>
                        <a:t>h</a:t>
                      </a:r>
                      <a:r>
                        <a:rPr sz="1600" dirty="0">
                          <a:latin typeface="Calibri" panose="020F0502020204030204"/>
                          <a:cs typeface="Calibri" panose="020F0502020204030204"/>
                        </a:rPr>
                        <a:t>r</a:t>
                      </a:r>
                      <a:r>
                        <a:rPr sz="1600" spc="35" dirty="0">
                          <a:latin typeface="Calibri" panose="020F0502020204030204"/>
                          <a:cs typeface="Calibri" panose="020F0502020204030204"/>
                        </a:rPr>
                        <a:t>on</a:t>
                      </a:r>
                      <a:r>
                        <a:rPr sz="1600" spc="30" dirty="0">
                          <a:latin typeface="Calibri" panose="020F0502020204030204"/>
                          <a:cs typeface="Calibri" panose="020F0502020204030204"/>
                        </a:rPr>
                        <a:t>i</a:t>
                      </a:r>
                      <a:r>
                        <a:rPr sz="1600" dirty="0">
                          <a:latin typeface="Calibri" panose="020F0502020204030204"/>
                          <a:cs typeface="Calibri" panose="020F0502020204030204"/>
                        </a:rPr>
                        <a:t>z</a:t>
                      </a:r>
                      <a:r>
                        <a:rPr sz="1600" spc="-50" dirty="0">
                          <a:latin typeface="Calibri" panose="020F0502020204030204"/>
                          <a:cs typeface="Calibri" panose="020F0502020204030204"/>
                        </a:rPr>
                        <a:t>a</a:t>
                      </a:r>
                      <a:r>
                        <a:rPr sz="1600" spc="20" dirty="0">
                          <a:latin typeface="Calibri" panose="020F0502020204030204"/>
                          <a:cs typeface="Calibri" panose="020F0502020204030204"/>
                        </a:rPr>
                        <a:t>t</a:t>
                      </a:r>
                      <a:r>
                        <a:rPr sz="1600" spc="-50" dirty="0">
                          <a:latin typeface="Calibri" panose="020F0502020204030204"/>
                          <a:cs typeface="Calibri" panose="020F0502020204030204"/>
                        </a:rPr>
                        <a:t>i</a:t>
                      </a:r>
                      <a:r>
                        <a:rPr sz="1600" spc="30" dirty="0">
                          <a:latin typeface="Calibri" panose="020F0502020204030204"/>
                          <a:cs typeface="Calibri" panose="020F0502020204030204"/>
                        </a:rPr>
                        <a:t>o</a:t>
                      </a:r>
                      <a:r>
                        <a:rPr sz="1600" dirty="0">
                          <a:latin typeface="Calibri" panose="020F0502020204030204"/>
                          <a:cs typeface="Calibri" panose="020F0502020204030204"/>
                        </a:rPr>
                        <a:t>n</a:t>
                      </a:r>
                      <a:r>
                        <a:rPr sz="1600" spc="-90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600" spc="35" dirty="0">
                          <a:latin typeface="Calibri" panose="020F0502020204030204"/>
                          <a:cs typeface="Calibri" panose="020F0502020204030204"/>
                        </a:rPr>
                        <a:t>d</a:t>
                      </a:r>
                      <a:r>
                        <a:rPr sz="1600" spc="30" dirty="0">
                          <a:latin typeface="Calibri" panose="020F0502020204030204"/>
                          <a:cs typeface="Calibri" panose="020F0502020204030204"/>
                        </a:rPr>
                        <a:t>i</a:t>
                      </a:r>
                      <a:r>
                        <a:rPr sz="1600" spc="-10" dirty="0">
                          <a:latin typeface="Calibri" panose="020F0502020204030204"/>
                          <a:cs typeface="Calibri" panose="020F0502020204030204"/>
                        </a:rPr>
                        <a:t>ff</a:t>
                      </a:r>
                      <a:r>
                        <a:rPr sz="1600" spc="30" dirty="0">
                          <a:latin typeface="Calibri" panose="020F0502020204030204"/>
                          <a:cs typeface="Calibri" panose="020F0502020204030204"/>
                        </a:rPr>
                        <a:t>i</a:t>
                      </a:r>
                      <a:r>
                        <a:rPr sz="1600" spc="-40" dirty="0">
                          <a:latin typeface="Calibri" panose="020F0502020204030204"/>
                          <a:cs typeface="Calibri" panose="020F0502020204030204"/>
                        </a:rPr>
                        <a:t>c</a:t>
                      </a:r>
                      <a:r>
                        <a:rPr sz="1600" spc="35" dirty="0">
                          <a:latin typeface="Calibri" panose="020F0502020204030204"/>
                          <a:cs typeface="Calibri" panose="020F0502020204030204"/>
                        </a:rPr>
                        <a:t>u</a:t>
                      </a:r>
                      <a:r>
                        <a:rPr sz="1600" spc="-50" dirty="0">
                          <a:latin typeface="Calibri" panose="020F0502020204030204"/>
                          <a:cs typeface="Calibri" panose="020F0502020204030204"/>
                        </a:rPr>
                        <a:t>l</a:t>
                      </a:r>
                      <a:r>
                        <a:rPr sz="1600" dirty="0">
                          <a:latin typeface="Calibri" panose="020F0502020204030204"/>
                          <a:cs typeface="Calibri" panose="020F0502020204030204"/>
                        </a:rPr>
                        <a:t>t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1517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975" marR="387350">
                        <a:lnSpc>
                          <a:spcPct val="109000"/>
                        </a:lnSpc>
                        <a:spcBef>
                          <a:spcPts val="1195"/>
                        </a:spcBef>
                      </a:pPr>
                      <a:r>
                        <a:rPr sz="1600" spc="15" dirty="0">
                          <a:latin typeface="Calibri" panose="020F0502020204030204"/>
                          <a:cs typeface="Calibri" panose="020F0502020204030204"/>
                        </a:rPr>
                        <a:t>Inflexible, </a:t>
                      </a:r>
                      <a:r>
                        <a:rPr sz="1600" spc="20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600" spc="-10" dirty="0">
                          <a:latin typeface="Calibri" panose="020F0502020204030204"/>
                          <a:cs typeface="Calibri" panose="020F0502020204030204"/>
                        </a:rPr>
                        <a:t>f</a:t>
                      </a:r>
                      <a:r>
                        <a:rPr sz="1600" dirty="0">
                          <a:latin typeface="Calibri" panose="020F0502020204030204"/>
                          <a:cs typeface="Calibri" panose="020F0502020204030204"/>
                        </a:rPr>
                        <a:t>re</a:t>
                      </a:r>
                      <a:r>
                        <a:rPr sz="1600" spc="40" dirty="0">
                          <a:latin typeface="Calibri" panose="020F0502020204030204"/>
                          <a:cs typeface="Calibri" panose="020F0502020204030204"/>
                        </a:rPr>
                        <a:t>q</a:t>
                      </a:r>
                      <a:r>
                        <a:rPr sz="1600" spc="35" dirty="0">
                          <a:latin typeface="Calibri" panose="020F0502020204030204"/>
                          <a:cs typeface="Calibri" panose="020F0502020204030204"/>
                        </a:rPr>
                        <a:t>u</a:t>
                      </a:r>
                      <a:r>
                        <a:rPr sz="1600" dirty="0">
                          <a:latin typeface="Calibri" panose="020F0502020204030204"/>
                          <a:cs typeface="Calibri" panose="020F0502020204030204"/>
                        </a:rPr>
                        <a:t>e</a:t>
                      </a:r>
                      <a:r>
                        <a:rPr sz="1600" spc="35" dirty="0">
                          <a:latin typeface="Calibri" panose="020F0502020204030204"/>
                          <a:cs typeface="Calibri" panose="020F0502020204030204"/>
                        </a:rPr>
                        <a:t>n</a:t>
                      </a:r>
                      <a:r>
                        <a:rPr sz="1600" spc="-40" dirty="0">
                          <a:latin typeface="Calibri" panose="020F0502020204030204"/>
                          <a:cs typeface="Calibri" panose="020F0502020204030204"/>
                        </a:rPr>
                        <a:t>c</a:t>
                      </a:r>
                      <a:r>
                        <a:rPr sz="1600" spc="30" dirty="0">
                          <a:latin typeface="Calibri" panose="020F0502020204030204"/>
                          <a:cs typeface="Calibri" panose="020F0502020204030204"/>
                        </a:rPr>
                        <a:t>i</a:t>
                      </a:r>
                      <a:r>
                        <a:rPr sz="1600" dirty="0">
                          <a:latin typeface="Calibri" panose="020F0502020204030204"/>
                          <a:cs typeface="Calibri" panose="020F0502020204030204"/>
                        </a:rPr>
                        <a:t>es</a:t>
                      </a:r>
                      <a:r>
                        <a:rPr sz="1600" spc="-110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600" spc="30" dirty="0">
                          <a:latin typeface="Calibri" panose="020F0502020204030204"/>
                          <a:cs typeface="Calibri" panose="020F0502020204030204"/>
                        </a:rPr>
                        <a:t>a</a:t>
                      </a:r>
                      <a:r>
                        <a:rPr sz="1600" dirty="0">
                          <a:latin typeface="Calibri" panose="020F0502020204030204"/>
                          <a:cs typeface="Calibri" panose="020F0502020204030204"/>
                        </a:rPr>
                        <a:t>re  </a:t>
                      </a:r>
                      <a:r>
                        <a:rPr sz="1600" spc="30" dirty="0">
                          <a:latin typeface="Calibri" panose="020F0502020204030204"/>
                          <a:cs typeface="Calibri" panose="020F0502020204030204"/>
                        </a:rPr>
                        <a:t>li</a:t>
                      </a:r>
                      <a:r>
                        <a:rPr sz="1600" dirty="0">
                          <a:latin typeface="Calibri" panose="020F0502020204030204"/>
                          <a:cs typeface="Calibri" panose="020F0502020204030204"/>
                        </a:rPr>
                        <a:t>m</a:t>
                      </a:r>
                      <a:r>
                        <a:rPr sz="1600" spc="25" dirty="0">
                          <a:latin typeface="Calibri" panose="020F0502020204030204"/>
                          <a:cs typeface="Calibri" panose="020F0502020204030204"/>
                        </a:rPr>
                        <a:t>i</a:t>
                      </a:r>
                      <a:r>
                        <a:rPr sz="1600" spc="20" dirty="0">
                          <a:latin typeface="Calibri" panose="020F0502020204030204"/>
                          <a:cs typeface="Calibri" panose="020F0502020204030204"/>
                        </a:rPr>
                        <a:t>t</a:t>
                      </a:r>
                      <a:r>
                        <a:rPr sz="1600" dirty="0">
                          <a:latin typeface="Calibri" panose="020F0502020204030204"/>
                          <a:cs typeface="Calibri" panose="020F0502020204030204"/>
                        </a:rPr>
                        <a:t>ed</a:t>
                      </a:r>
                      <a:r>
                        <a:rPr sz="1600" spc="-85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600" dirty="0">
                          <a:latin typeface="Calibri" panose="020F0502020204030204"/>
                          <a:cs typeface="Calibri" panose="020F0502020204030204"/>
                        </a:rPr>
                        <a:t>re</a:t>
                      </a:r>
                      <a:r>
                        <a:rPr sz="1600" spc="15" dirty="0">
                          <a:latin typeface="Calibri" panose="020F0502020204030204"/>
                          <a:cs typeface="Calibri" panose="020F0502020204030204"/>
                        </a:rPr>
                        <a:t>s</a:t>
                      </a:r>
                      <a:r>
                        <a:rPr sz="1600" spc="30" dirty="0">
                          <a:latin typeface="Calibri" panose="020F0502020204030204"/>
                          <a:cs typeface="Calibri" panose="020F0502020204030204"/>
                        </a:rPr>
                        <a:t>o</a:t>
                      </a:r>
                      <a:r>
                        <a:rPr sz="1600" spc="35" dirty="0">
                          <a:latin typeface="Calibri" panose="020F0502020204030204"/>
                          <a:cs typeface="Calibri" panose="020F0502020204030204"/>
                        </a:rPr>
                        <a:t>u</a:t>
                      </a:r>
                      <a:r>
                        <a:rPr sz="1600" dirty="0">
                          <a:latin typeface="Calibri" panose="020F0502020204030204"/>
                          <a:cs typeface="Calibri" panose="020F0502020204030204"/>
                        </a:rPr>
                        <a:t>r</a:t>
                      </a:r>
                      <a:r>
                        <a:rPr sz="1600" spc="-40" dirty="0">
                          <a:latin typeface="Calibri" panose="020F0502020204030204"/>
                          <a:cs typeface="Calibri" panose="020F0502020204030204"/>
                        </a:rPr>
                        <a:t>c</a:t>
                      </a:r>
                      <a:r>
                        <a:rPr sz="1600" dirty="0">
                          <a:latin typeface="Calibri" panose="020F0502020204030204"/>
                          <a:cs typeface="Calibri" panose="020F0502020204030204"/>
                        </a:rPr>
                        <a:t>e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1517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245" marR="344805" algn="just">
                        <a:lnSpc>
                          <a:spcPct val="109000"/>
                        </a:lnSpc>
                        <a:spcBef>
                          <a:spcPts val="1195"/>
                        </a:spcBef>
                      </a:pPr>
                      <a:r>
                        <a:rPr sz="1600" spc="25" dirty="0">
                          <a:latin typeface="Calibri" panose="020F0502020204030204"/>
                          <a:cs typeface="Calibri" panose="020F0502020204030204"/>
                        </a:rPr>
                        <a:t>C</a:t>
                      </a:r>
                      <a:r>
                        <a:rPr sz="1600" spc="35" dirty="0">
                          <a:latin typeface="Calibri" panose="020F0502020204030204"/>
                          <a:cs typeface="Calibri" panose="020F0502020204030204"/>
                        </a:rPr>
                        <a:t>o</a:t>
                      </a:r>
                      <a:r>
                        <a:rPr sz="1600" dirty="0">
                          <a:latin typeface="Calibri" panose="020F0502020204030204"/>
                          <a:cs typeface="Calibri" panose="020F0502020204030204"/>
                        </a:rPr>
                        <a:t>m</a:t>
                      </a:r>
                      <a:r>
                        <a:rPr sz="1600" spc="40" dirty="0">
                          <a:latin typeface="Calibri" panose="020F0502020204030204"/>
                          <a:cs typeface="Calibri" panose="020F0502020204030204"/>
                        </a:rPr>
                        <a:t>p</a:t>
                      </a:r>
                      <a:r>
                        <a:rPr sz="1600" spc="30" dirty="0">
                          <a:latin typeface="Calibri" panose="020F0502020204030204"/>
                          <a:cs typeface="Calibri" panose="020F0502020204030204"/>
                        </a:rPr>
                        <a:t>l</a:t>
                      </a:r>
                      <a:r>
                        <a:rPr sz="1600" dirty="0">
                          <a:latin typeface="Calibri" panose="020F0502020204030204"/>
                          <a:cs typeface="Calibri" panose="020F0502020204030204"/>
                        </a:rPr>
                        <a:t>ex</a:t>
                      </a:r>
                      <a:r>
                        <a:rPr sz="1600" spc="-90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600" dirty="0">
                          <a:latin typeface="Calibri" panose="020F0502020204030204"/>
                          <a:cs typeface="Calibri" panose="020F0502020204030204"/>
                        </a:rPr>
                        <a:t>r</a:t>
                      </a:r>
                      <a:r>
                        <a:rPr sz="1600" spc="5" dirty="0">
                          <a:latin typeface="Calibri" panose="020F0502020204030204"/>
                          <a:cs typeface="Calibri" panose="020F0502020204030204"/>
                        </a:rPr>
                        <a:t>e</a:t>
                      </a:r>
                      <a:r>
                        <a:rPr sz="1600" spc="-35" dirty="0">
                          <a:latin typeface="Calibri" panose="020F0502020204030204"/>
                          <a:cs typeface="Calibri" panose="020F0502020204030204"/>
                        </a:rPr>
                        <a:t>c</a:t>
                      </a:r>
                      <a:r>
                        <a:rPr sz="1600" dirty="0">
                          <a:latin typeface="Calibri" panose="020F0502020204030204"/>
                          <a:cs typeface="Calibri" panose="020F0502020204030204"/>
                        </a:rPr>
                        <a:t>e</a:t>
                      </a:r>
                      <a:r>
                        <a:rPr sz="1600" spc="35" dirty="0">
                          <a:latin typeface="Calibri" panose="020F0502020204030204"/>
                          <a:cs typeface="Calibri" panose="020F0502020204030204"/>
                        </a:rPr>
                        <a:t>i</a:t>
                      </a:r>
                      <a:r>
                        <a:rPr sz="1600" dirty="0">
                          <a:latin typeface="Calibri" panose="020F0502020204030204"/>
                          <a:cs typeface="Calibri" panose="020F0502020204030204"/>
                        </a:rPr>
                        <a:t>ve</a:t>
                      </a:r>
                      <a:r>
                        <a:rPr sz="1600" spc="5" dirty="0">
                          <a:latin typeface="Calibri" panose="020F0502020204030204"/>
                          <a:cs typeface="Calibri" panose="020F0502020204030204"/>
                        </a:rPr>
                        <a:t>r</a:t>
                      </a:r>
                      <a:r>
                        <a:rPr sz="1600" spc="10" dirty="0">
                          <a:latin typeface="Calibri" panose="020F0502020204030204"/>
                          <a:cs typeface="Calibri" panose="020F0502020204030204"/>
                        </a:rPr>
                        <a:t>s</a:t>
                      </a:r>
                      <a:r>
                        <a:rPr sz="1600" dirty="0">
                          <a:latin typeface="Calibri" panose="020F0502020204030204"/>
                          <a:cs typeface="Calibri" panose="020F0502020204030204"/>
                        </a:rPr>
                        <a:t>,</a:t>
                      </a:r>
                      <a:r>
                        <a:rPr sz="1600" spc="-120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600" spc="35" dirty="0">
                          <a:latin typeface="Calibri" panose="020F0502020204030204"/>
                          <a:cs typeface="Calibri" panose="020F0502020204030204"/>
                        </a:rPr>
                        <a:t>n</a:t>
                      </a:r>
                      <a:r>
                        <a:rPr sz="1600" dirty="0">
                          <a:latin typeface="Calibri" panose="020F0502020204030204"/>
                          <a:cs typeface="Calibri" panose="020F0502020204030204"/>
                        </a:rPr>
                        <a:t>e</a:t>
                      </a:r>
                      <a:r>
                        <a:rPr sz="1600" spc="5" dirty="0">
                          <a:latin typeface="Calibri" panose="020F0502020204030204"/>
                          <a:cs typeface="Calibri" panose="020F0502020204030204"/>
                        </a:rPr>
                        <a:t>e</a:t>
                      </a:r>
                      <a:r>
                        <a:rPr sz="1600" spc="35" dirty="0">
                          <a:latin typeface="Calibri" panose="020F0502020204030204"/>
                          <a:cs typeface="Calibri" panose="020F0502020204030204"/>
                        </a:rPr>
                        <a:t>d</a:t>
                      </a:r>
                      <a:r>
                        <a:rPr sz="1600" dirty="0">
                          <a:latin typeface="Calibri" panose="020F0502020204030204"/>
                          <a:cs typeface="Calibri" panose="020F0502020204030204"/>
                        </a:rPr>
                        <a:t>s  m</a:t>
                      </a:r>
                      <a:r>
                        <a:rPr sz="1600" spc="35" dirty="0">
                          <a:latin typeface="Calibri" panose="020F0502020204030204"/>
                          <a:cs typeface="Calibri" panose="020F0502020204030204"/>
                        </a:rPr>
                        <a:t>o</a:t>
                      </a:r>
                      <a:r>
                        <a:rPr sz="1600" dirty="0">
                          <a:latin typeface="Calibri" panose="020F0502020204030204"/>
                          <a:cs typeface="Calibri" panose="020F0502020204030204"/>
                        </a:rPr>
                        <a:t>re</a:t>
                      </a:r>
                      <a:r>
                        <a:rPr sz="1600" spc="-35" dirty="0">
                          <a:latin typeface="Calibri" panose="020F0502020204030204"/>
                          <a:cs typeface="Calibri" panose="020F0502020204030204"/>
                        </a:rPr>
                        <a:t> c</a:t>
                      </a:r>
                      <a:r>
                        <a:rPr sz="1600" spc="35" dirty="0">
                          <a:latin typeface="Calibri" panose="020F0502020204030204"/>
                          <a:cs typeface="Calibri" panose="020F0502020204030204"/>
                        </a:rPr>
                        <a:t>o</a:t>
                      </a:r>
                      <a:r>
                        <a:rPr sz="1600" dirty="0">
                          <a:latin typeface="Calibri" panose="020F0502020204030204"/>
                          <a:cs typeface="Calibri" panose="020F0502020204030204"/>
                        </a:rPr>
                        <a:t>m</a:t>
                      </a:r>
                      <a:r>
                        <a:rPr sz="1600" spc="40" dirty="0">
                          <a:latin typeface="Calibri" panose="020F0502020204030204"/>
                          <a:cs typeface="Calibri" panose="020F0502020204030204"/>
                        </a:rPr>
                        <a:t>p</a:t>
                      </a:r>
                      <a:r>
                        <a:rPr sz="1600" spc="30" dirty="0">
                          <a:latin typeface="Calibri" panose="020F0502020204030204"/>
                          <a:cs typeface="Calibri" panose="020F0502020204030204"/>
                        </a:rPr>
                        <a:t>li</a:t>
                      </a:r>
                      <a:r>
                        <a:rPr sz="1600" spc="-35" dirty="0">
                          <a:latin typeface="Calibri" panose="020F0502020204030204"/>
                          <a:cs typeface="Calibri" panose="020F0502020204030204"/>
                        </a:rPr>
                        <a:t>c</a:t>
                      </a:r>
                      <a:r>
                        <a:rPr sz="1600" spc="30" dirty="0">
                          <a:latin typeface="Calibri" panose="020F0502020204030204"/>
                          <a:cs typeface="Calibri" panose="020F0502020204030204"/>
                        </a:rPr>
                        <a:t>a</a:t>
                      </a:r>
                      <a:r>
                        <a:rPr sz="1600" spc="20" dirty="0">
                          <a:latin typeface="Calibri" panose="020F0502020204030204"/>
                          <a:cs typeface="Calibri" panose="020F0502020204030204"/>
                        </a:rPr>
                        <a:t>t</a:t>
                      </a:r>
                      <a:r>
                        <a:rPr sz="1600" dirty="0">
                          <a:latin typeface="Calibri" panose="020F0502020204030204"/>
                          <a:cs typeface="Calibri" panose="020F0502020204030204"/>
                        </a:rPr>
                        <a:t>ed</a:t>
                      </a:r>
                      <a:r>
                        <a:rPr sz="1600" spc="-80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600" spc="35" dirty="0">
                          <a:latin typeface="Calibri" panose="020F0502020204030204"/>
                          <a:cs typeface="Calibri" panose="020F0502020204030204"/>
                        </a:rPr>
                        <a:t>po</a:t>
                      </a:r>
                      <a:r>
                        <a:rPr sz="1600" spc="-25" dirty="0">
                          <a:latin typeface="Calibri" panose="020F0502020204030204"/>
                          <a:cs typeface="Calibri" panose="020F0502020204030204"/>
                        </a:rPr>
                        <a:t>w</a:t>
                      </a:r>
                      <a:r>
                        <a:rPr sz="1600" dirty="0">
                          <a:latin typeface="Calibri" panose="020F0502020204030204"/>
                          <a:cs typeface="Calibri" panose="020F0502020204030204"/>
                        </a:rPr>
                        <a:t>er  </a:t>
                      </a:r>
                      <a:r>
                        <a:rPr sz="1600" spc="-35" dirty="0">
                          <a:latin typeface="Calibri" panose="020F0502020204030204"/>
                          <a:cs typeface="Calibri" panose="020F0502020204030204"/>
                        </a:rPr>
                        <a:t>c</a:t>
                      </a:r>
                      <a:r>
                        <a:rPr sz="1600" spc="35" dirty="0">
                          <a:latin typeface="Calibri" panose="020F0502020204030204"/>
                          <a:cs typeface="Calibri" panose="020F0502020204030204"/>
                        </a:rPr>
                        <a:t>on</a:t>
                      </a:r>
                      <a:r>
                        <a:rPr sz="1600" spc="20" dirty="0">
                          <a:latin typeface="Calibri" panose="020F0502020204030204"/>
                          <a:cs typeface="Calibri" panose="020F0502020204030204"/>
                        </a:rPr>
                        <a:t>t</a:t>
                      </a:r>
                      <a:r>
                        <a:rPr sz="1600" dirty="0">
                          <a:latin typeface="Calibri" panose="020F0502020204030204"/>
                          <a:cs typeface="Calibri" panose="020F0502020204030204"/>
                        </a:rPr>
                        <a:t>r</a:t>
                      </a:r>
                      <a:r>
                        <a:rPr sz="1600" spc="40" dirty="0">
                          <a:latin typeface="Calibri" panose="020F0502020204030204"/>
                          <a:cs typeface="Calibri" panose="020F0502020204030204"/>
                        </a:rPr>
                        <a:t>o</a:t>
                      </a:r>
                      <a:r>
                        <a:rPr sz="1600" dirty="0">
                          <a:latin typeface="Calibri" panose="020F0502020204030204"/>
                          <a:cs typeface="Calibri" panose="020F0502020204030204"/>
                        </a:rPr>
                        <a:t>l</a:t>
                      </a:r>
                      <a:r>
                        <a:rPr sz="1600" spc="-90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600" spc="-10" dirty="0">
                          <a:latin typeface="Calibri" panose="020F0502020204030204"/>
                          <a:cs typeface="Calibri" panose="020F0502020204030204"/>
                        </a:rPr>
                        <a:t>f</a:t>
                      </a:r>
                      <a:r>
                        <a:rPr sz="1600" spc="35" dirty="0">
                          <a:latin typeface="Calibri" panose="020F0502020204030204"/>
                          <a:cs typeface="Calibri" panose="020F0502020204030204"/>
                        </a:rPr>
                        <a:t>o</a:t>
                      </a:r>
                      <a:r>
                        <a:rPr sz="1600" dirty="0">
                          <a:latin typeface="Calibri" panose="020F0502020204030204"/>
                          <a:cs typeface="Calibri" panose="020F0502020204030204"/>
                        </a:rPr>
                        <a:t>r</a:t>
                      </a:r>
                      <a:r>
                        <a:rPr sz="1600" spc="-120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600" spc="10" dirty="0">
                          <a:latin typeface="Calibri" panose="020F0502020204030204"/>
                          <a:cs typeface="Calibri" panose="020F0502020204030204"/>
                        </a:rPr>
                        <a:t>s</a:t>
                      </a:r>
                      <a:r>
                        <a:rPr sz="1600" dirty="0">
                          <a:latin typeface="Calibri" panose="020F0502020204030204"/>
                          <a:cs typeface="Calibri" panose="020F0502020204030204"/>
                        </a:rPr>
                        <a:t>e</a:t>
                      </a:r>
                      <a:r>
                        <a:rPr sz="1600" spc="40" dirty="0">
                          <a:latin typeface="Calibri" panose="020F0502020204030204"/>
                          <a:cs typeface="Calibri" panose="020F0502020204030204"/>
                        </a:rPr>
                        <a:t>n</a:t>
                      </a:r>
                      <a:r>
                        <a:rPr sz="1600" spc="35" dirty="0">
                          <a:latin typeface="Calibri" panose="020F0502020204030204"/>
                          <a:cs typeface="Calibri" panose="020F0502020204030204"/>
                        </a:rPr>
                        <a:t>d</a:t>
                      </a:r>
                      <a:r>
                        <a:rPr sz="1600" dirty="0">
                          <a:latin typeface="Calibri" panose="020F0502020204030204"/>
                          <a:cs typeface="Calibri" panose="020F0502020204030204"/>
                        </a:rPr>
                        <a:t>e</a:t>
                      </a:r>
                      <a:r>
                        <a:rPr sz="1600" spc="5" dirty="0">
                          <a:latin typeface="Calibri" panose="020F0502020204030204"/>
                          <a:cs typeface="Calibri" panose="020F0502020204030204"/>
                        </a:rPr>
                        <a:t>r</a:t>
                      </a:r>
                      <a:r>
                        <a:rPr sz="1600" dirty="0">
                          <a:latin typeface="Calibri" panose="020F0502020204030204"/>
                          <a:cs typeface="Calibri" panose="020F0502020204030204"/>
                        </a:rPr>
                        <a:t>s</a:t>
                      </a:r>
                      <a:endParaRPr sz="16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1517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49144" y="1615186"/>
            <a:ext cx="7911465" cy="38881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8140" marR="5080" indent="-346075" algn="just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"/>
              <a:tabLst>
                <a:tab pos="358775" algn="l"/>
              </a:tabLst>
            </a:pPr>
            <a:r>
              <a:rPr sz="2800" b="1" spc="-15" dirty="0">
                <a:latin typeface="Calibri" panose="020F0502020204030204"/>
                <a:cs typeface="Calibri" panose="020F0502020204030204"/>
              </a:rPr>
              <a:t>In</a:t>
            </a:r>
            <a:r>
              <a:rPr sz="2800" b="1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15" dirty="0">
                <a:latin typeface="Calibri" panose="020F0502020204030204"/>
                <a:cs typeface="Calibri" panose="020F0502020204030204"/>
              </a:rPr>
              <a:t>1985,</a:t>
            </a:r>
            <a:r>
              <a:rPr sz="2800" b="1" spc="2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b="1" dirty="0">
                <a:latin typeface="Calibri" panose="020F0502020204030204"/>
                <a:cs typeface="Calibri" panose="020F0502020204030204"/>
              </a:rPr>
              <a:t>the</a:t>
            </a:r>
            <a:r>
              <a:rPr sz="2800" b="1" spc="5" dirty="0">
                <a:latin typeface="Calibri" panose="020F0502020204030204"/>
                <a:cs typeface="Calibri" panose="020F0502020204030204"/>
              </a:rPr>
              <a:t> Computer</a:t>
            </a:r>
            <a:r>
              <a:rPr sz="2800" b="1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10" dirty="0">
                <a:latin typeface="Calibri" panose="020F0502020204030204"/>
                <a:cs typeface="Calibri" panose="020F0502020204030204"/>
              </a:rPr>
              <a:t>Society</a:t>
            </a:r>
            <a:r>
              <a:rPr sz="2800" b="1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5" dirty="0">
                <a:latin typeface="Calibri" panose="020F0502020204030204"/>
                <a:cs typeface="Calibri" panose="020F0502020204030204"/>
              </a:rPr>
              <a:t>of</a:t>
            </a:r>
            <a:r>
              <a:rPr sz="2800" b="1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b="1" dirty="0">
                <a:latin typeface="Calibri" panose="020F0502020204030204"/>
                <a:cs typeface="Calibri" panose="020F0502020204030204"/>
              </a:rPr>
              <a:t>the</a:t>
            </a:r>
            <a:r>
              <a:rPr sz="2800" b="1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1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IEEE</a:t>
            </a:r>
            <a:r>
              <a:rPr sz="28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spc="-1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(The </a:t>
            </a:r>
            <a:r>
              <a:rPr sz="24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spc="-2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Institute </a:t>
            </a:r>
            <a:r>
              <a:rPr sz="2400" b="1" spc="-1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of </a:t>
            </a:r>
            <a:r>
              <a:rPr sz="2400" b="1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Electrical and </a:t>
            </a:r>
            <a:r>
              <a:rPr sz="240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Electronics Engineers) </a:t>
            </a:r>
            <a:r>
              <a:rPr sz="2800" b="1" spc="-10" dirty="0">
                <a:latin typeface="Calibri" panose="020F0502020204030204"/>
                <a:cs typeface="Calibri" panose="020F0502020204030204"/>
              </a:rPr>
              <a:t>started </a:t>
            </a:r>
            <a:r>
              <a:rPr sz="2800" b="1" dirty="0">
                <a:latin typeface="Calibri" panose="020F0502020204030204"/>
                <a:cs typeface="Calibri" panose="020F0502020204030204"/>
              </a:rPr>
              <a:t>a </a:t>
            </a:r>
            <a:r>
              <a:rPr sz="2800" b="1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b="1" dirty="0">
                <a:latin typeface="Calibri" panose="020F0502020204030204"/>
                <a:cs typeface="Calibri" panose="020F0502020204030204"/>
              </a:rPr>
              <a:t>project,</a:t>
            </a:r>
            <a:r>
              <a:rPr sz="2800" b="1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b="1" dirty="0">
                <a:latin typeface="Calibri" panose="020F0502020204030204"/>
                <a:cs typeface="Calibri" panose="020F0502020204030204"/>
              </a:rPr>
              <a:t>called</a:t>
            </a:r>
            <a:r>
              <a:rPr sz="2800" b="1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5" dirty="0">
                <a:latin typeface="Calibri" panose="020F0502020204030204"/>
                <a:cs typeface="Calibri" panose="020F0502020204030204"/>
              </a:rPr>
              <a:t>Project</a:t>
            </a:r>
            <a:r>
              <a:rPr sz="2800" b="1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15" dirty="0">
                <a:latin typeface="Calibri" panose="020F0502020204030204"/>
                <a:cs typeface="Calibri" panose="020F0502020204030204"/>
              </a:rPr>
              <a:t>802,</a:t>
            </a:r>
            <a:r>
              <a:rPr sz="2800" b="1" spc="2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5" dirty="0">
                <a:latin typeface="Calibri" panose="020F0502020204030204"/>
                <a:cs typeface="Calibri" panose="020F0502020204030204"/>
              </a:rPr>
              <a:t>to</a:t>
            </a:r>
            <a:r>
              <a:rPr sz="2800" b="1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20" dirty="0">
                <a:latin typeface="Calibri" panose="020F0502020204030204"/>
                <a:cs typeface="Calibri" panose="020F0502020204030204"/>
              </a:rPr>
              <a:t>set</a:t>
            </a:r>
            <a:r>
              <a:rPr sz="2800" b="1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5" dirty="0">
                <a:latin typeface="Calibri" panose="020F0502020204030204"/>
                <a:cs typeface="Calibri" panose="020F0502020204030204"/>
              </a:rPr>
              <a:t>standards</a:t>
            </a:r>
            <a:r>
              <a:rPr sz="2800" b="1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95" dirty="0">
                <a:latin typeface="Calibri" panose="020F0502020204030204"/>
                <a:cs typeface="Calibri" panose="020F0502020204030204"/>
              </a:rPr>
              <a:t>to </a:t>
            </a:r>
            <a:r>
              <a:rPr sz="2800" b="1" spc="-9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5" dirty="0">
                <a:latin typeface="Calibri" panose="020F0502020204030204"/>
                <a:cs typeface="Calibri" panose="020F0502020204030204"/>
              </a:rPr>
              <a:t>enable</a:t>
            </a:r>
            <a:r>
              <a:rPr sz="2800" b="1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10" dirty="0">
                <a:latin typeface="Calibri" panose="020F0502020204030204"/>
                <a:cs typeface="Calibri" panose="020F0502020204030204"/>
              </a:rPr>
              <a:t>intercommunication</a:t>
            </a:r>
            <a:r>
              <a:rPr sz="2800" b="1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10" dirty="0">
                <a:latin typeface="Calibri" panose="020F0502020204030204"/>
                <a:cs typeface="Calibri" panose="020F0502020204030204"/>
              </a:rPr>
              <a:t>among</a:t>
            </a:r>
            <a:r>
              <a:rPr sz="2800" b="1" spc="-5" dirty="0">
                <a:latin typeface="Calibri" panose="020F0502020204030204"/>
                <a:cs typeface="Calibri" panose="020F0502020204030204"/>
              </a:rPr>
              <a:t> equipment </a:t>
            </a:r>
            <a:r>
              <a:rPr sz="2800" b="1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10" dirty="0">
                <a:latin typeface="Calibri" panose="020F0502020204030204"/>
                <a:cs typeface="Calibri" panose="020F0502020204030204"/>
              </a:rPr>
              <a:t>from</a:t>
            </a:r>
            <a:r>
              <a:rPr sz="2800" b="1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b="1" dirty="0">
                <a:latin typeface="Calibri" panose="020F0502020204030204"/>
                <a:cs typeface="Calibri" panose="020F0502020204030204"/>
              </a:rPr>
              <a:t>a</a:t>
            </a:r>
            <a:r>
              <a:rPr sz="2800" b="1" spc="6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10" dirty="0">
                <a:latin typeface="Calibri" panose="020F0502020204030204"/>
                <a:cs typeface="Calibri" panose="020F0502020204030204"/>
              </a:rPr>
              <a:t>variety</a:t>
            </a:r>
            <a:r>
              <a:rPr sz="2800" b="1" spc="-4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5" dirty="0">
                <a:latin typeface="Calibri" panose="020F0502020204030204"/>
                <a:cs typeface="Calibri" panose="020F0502020204030204"/>
              </a:rPr>
              <a:t>of</a:t>
            </a:r>
            <a:r>
              <a:rPr sz="2800" b="1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15" dirty="0">
                <a:latin typeface="Calibri" panose="020F0502020204030204"/>
                <a:cs typeface="Calibri" panose="020F0502020204030204"/>
              </a:rPr>
              <a:t>manufacturers.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Wingdings" panose="05000000000000000000"/>
              <a:buChar char=""/>
            </a:pPr>
            <a:endParaRPr sz="2750">
              <a:latin typeface="Calibri" panose="020F0502020204030204"/>
              <a:cs typeface="Calibri" panose="020F0502020204030204"/>
            </a:endParaRPr>
          </a:p>
          <a:p>
            <a:pPr marL="358140" marR="11430" indent="-346075" algn="just">
              <a:lnSpc>
                <a:spcPct val="100000"/>
              </a:lnSpc>
              <a:buFont typeface="Wingdings" panose="05000000000000000000"/>
              <a:buChar char=""/>
              <a:tabLst>
                <a:tab pos="358775" algn="l"/>
              </a:tabLst>
            </a:pPr>
            <a:r>
              <a:rPr sz="2800" b="1" spc="5" dirty="0">
                <a:latin typeface="Calibri" panose="020F0502020204030204"/>
                <a:cs typeface="Calibri" panose="020F0502020204030204"/>
              </a:rPr>
              <a:t>Project </a:t>
            </a:r>
            <a:r>
              <a:rPr sz="2800" b="1" spc="10" dirty="0">
                <a:latin typeface="Calibri" panose="020F0502020204030204"/>
                <a:cs typeface="Calibri" panose="020F0502020204030204"/>
              </a:rPr>
              <a:t>802 </a:t>
            </a:r>
            <a:r>
              <a:rPr sz="2800" b="1" spc="15" dirty="0">
                <a:latin typeface="Calibri" panose="020F0502020204030204"/>
                <a:cs typeface="Calibri" panose="020F0502020204030204"/>
              </a:rPr>
              <a:t>is </a:t>
            </a:r>
            <a:r>
              <a:rPr sz="2800" b="1" dirty="0">
                <a:latin typeface="Calibri" panose="020F0502020204030204"/>
                <a:cs typeface="Calibri" panose="020F0502020204030204"/>
              </a:rPr>
              <a:t>a </a:t>
            </a:r>
            <a:r>
              <a:rPr sz="2800" b="1" spc="-40" dirty="0">
                <a:latin typeface="Calibri" panose="020F0502020204030204"/>
                <a:cs typeface="Calibri" panose="020F0502020204030204"/>
              </a:rPr>
              <a:t>way </a:t>
            </a:r>
            <a:r>
              <a:rPr sz="2800" b="1" spc="5" dirty="0">
                <a:latin typeface="Calibri" panose="020F0502020204030204"/>
                <a:cs typeface="Calibri" panose="020F0502020204030204"/>
              </a:rPr>
              <a:t>of </a:t>
            </a:r>
            <a:r>
              <a:rPr sz="2800" b="1" spc="-10" dirty="0">
                <a:latin typeface="Calibri" panose="020F0502020204030204"/>
                <a:cs typeface="Calibri" panose="020F0502020204030204"/>
              </a:rPr>
              <a:t>specifying </a:t>
            </a:r>
            <a:r>
              <a:rPr sz="2800" b="1" spc="-5" dirty="0">
                <a:latin typeface="Calibri" panose="020F0502020204030204"/>
                <a:cs typeface="Calibri" panose="020F0502020204030204"/>
              </a:rPr>
              <a:t>functions </a:t>
            </a:r>
            <a:r>
              <a:rPr sz="2800" b="1" spc="5" dirty="0">
                <a:latin typeface="Calibri" panose="020F0502020204030204"/>
                <a:cs typeface="Calibri" panose="020F0502020204030204"/>
              </a:rPr>
              <a:t>of </a:t>
            </a:r>
            <a:r>
              <a:rPr sz="2800" b="1" spc="-30" dirty="0">
                <a:latin typeface="Calibri" panose="020F0502020204030204"/>
                <a:cs typeface="Calibri" panose="020F0502020204030204"/>
              </a:rPr>
              <a:t>the </a:t>
            </a:r>
            <a:r>
              <a:rPr sz="2800" b="1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10" dirty="0">
                <a:latin typeface="Calibri" panose="020F0502020204030204"/>
                <a:cs typeface="Calibri" panose="020F0502020204030204"/>
              </a:rPr>
              <a:t>physical </a:t>
            </a:r>
            <a:r>
              <a:rPr sz="2800" b="1" spc="-5" dirty="0">
                <a:latin typeface="Calibri" panose="020F0502020204030204"/>
                <a:cs typeface="Calibri" panose="020F0502020204030204"/>
              </a:rPr>
              <a:t>layer and </a:t>
            </a:r>
            <a:r>
              <a:rPr sz="2800" b="1" dirty="0">
                <a:latin typeface="Calibri" panose="020F0502020204030204"/>
                <a:cs typeface="Calibri" panose="020F0502020204030204"/>
              </a:rPr>
              <a:t>the </a:t>
            </a:r>
            <a:r>
              <a:rPr sz="2800" b="1" spc="-10" dirty="0">
                <a:latin typeface="Calibri" panose="020F0502020204030204"/>
                <a:cs typeface="Calibri" panose="020F0502020204030204"/>
              </a:rPr>
              <a:t>data </a:t>
            </a:r>
            <a:r>
              <a:rPr sz="2800" b="1" spc="15" dirty="0">
                <a:latin typeface="Calibri" panose="020F0502020204030204"/>
                <a:cs typeface="Calibri" panose="020F0502020204030204"/>
              </a:rPr>
              <a:t>link </a:t>
            </a:r>
            <a:r>
              <a:rPr sz="2800" b="1" spc="-5" dirty="0">
                <a:latin typeface="Calibri" panose="020F0502020204030204"/>
                <a:cs typeface="Calibri" panose="020F0502020204030204"/>
              </a:rPr>
              <a:t>layer </a:t>
            </a:r>
            <a:r>
              <a:rPr sz="2800" b="1" spc="5" dirty="0">
                <a:latin typeface="Calibri" panose="020F0502020204030204"/>
                <a:cs typeface="Calibri" panose="020F0502020204030204"/>
              </a:rPr>
              <a:t>of </a:t>
            </a:r>
            <a:r>
              <a:rPr sz="2800" b="1" spc="-10" dirty="0">
                <a:latin typeface="Calibri" panose="020F0502020204030204"/>
                <a:cs typeface="Calibri" panose="020F0502020204030204"/>
              </a:rPr>
              <a:t>major </a:t>
            </a:r>
            <a:r>
              <a:rPr sz="2800" b="1" spc="-5" dirty="0">
                <a:latin typeface="Calibri" panose="020F0502020204030204"/>
                <a:cs typeface="Calibri" panose="020F0502020204030204"/>
              </a:rPr>
              <a:t>LAN </a:t>
            </a:r>
            <a:r>
              <a:rPr sz="2800" b="1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5" dirty="0">
                <a:latin typeface="Calibri" panose="020F0502020204030204"/>
                <a:cs typeface="Calibri" panose="020F0502020204030204"/>
              </a:rPr>
              <a:t>protocols.</a:t>
            </a:r>
            <a:endParaRPr sz="2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69435" y="509523"/>
            <a:ext cx="4426585" cy="6902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spc="10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IEEE</a:t>
            </a:r>
            <a:r>
              <a:rPr sz="4400" b="1" spc="-45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4400" b="1" spc="5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802</a:t>
            </a:r>
            <a:r>
              <a:rPr sz="4400" b="1" spc="-60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4400" b="1" spc="-10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Standards</a:t>
            </a:r>
            <a:endParaRPr sz="4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76400" y="457200"/>
            <a:ext cx="8768080" cy="0"/>
          </a:xfrm>
          <a:custGeom>
            <a:avLst/>
            <a:gdLst/>
            <a:ahLst/>
            <a:cxnLst/>
            <a:rect l="l" t="t" r="r" b="b"/>
            <a:pathLst>
              <a:path w="8768080">
                <a:moveTo>
                  <a:pt x="0" y="0"/>
                </a:moveTo>
                <a:lnTo>
                  <a:pt x="876808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676400" y="1300480"/>
            <a:ext cx="8768080" cy="0"/>
          </a:xfrm>
          <a:custGeom>
            <a:avLst/>
            <a:gdLst/>
            <a:ahLst/>
            <a:cxnLst/>
            <a:rect l="l" t="t" r="r" b="b"/>
            <a:pathLst>
              <a:path w="8768080">
                <a:moveTo>
                  <a:pt x="0" y="0"/>
                </a:moveTo>
                <a:lnTo>
                  <a:pt x="8768080" y="0"/>
                </a:lnTo>
              </a:path>
            </a:pathLst>
          </a:custGeom>
          <a:ln w="19050">
            <a:solidFill>
              <a:srgbClr val="0462C1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76400" y="538480"/>
            <a:ext cx="8768080" cy="0"/>
          </a:xfrm>
          <a:custGeom>
            <a:avLst/>
            <a:gdLst/>
            <a:ahLst/>
            <a:cxnLst/>
            <a:rect l="l" t="t" r="r" b="b"/>
            <a:pathLst>
              <a:path w="8768080">
                <a:moveTo>
                  <a:pt x="0" y="0"/>
                </a:moveTo>
                <a:lnTo>
                  <a:pt x="876808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676400" y="1371600"/>
            <a:ext cx="8768080" cy="0"/>
          </a:xfrm>
          <a:custGeom>
            <a:avLst/>
            <a:gdLst/>
            <a:ahLst/>
            <a:cxnLst/>
            <a:rect l="l" t="t" r="r" b="b"/>
            <a:pathLst>
              <a:path w="8768080">
                <a:moveTo>
                  <a:pt x="0" y="0"/>
                </a:moveTo>
                <a:lnTo>
                  <a:pt x="8768080" y="0"/>
                </a:lnTo>
              </a:path>
            </a:pathLst>
          </a:custGeom>
          <a:ln w="19050">
            <a:solidFill>
              <a:srgbClr val="0462C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822132" y="681926"/>
            <a:ext cx="3361054" cy="4438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b="1" spc="-1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IEEE</a:t>
            </a:r>
            <a:r>
              <a:rPr sz="2800" b="1" spc="-2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1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standard </a:t>
            </a:r>
            <a:r>
              <a:rPr sz="2800" b="1" spc="-25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for</a:t>
            </a:r>
            <a:r>
              <a:rPr sz="2800" b="1" spc="25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LANs</a:t>
            </a:r>
            <a:endParaRPr sz="2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676400" y="6248400"/>
            <a:ext cx="8768080" cy="0"/>
          </a:xfrm>
          <a:custGeom>
            <a:avLst/>
            <a:gdLst/>
            <a:ahLst/>
            <a:cxnLst/>
            <a:rect l="l" t="t" r="r" b="b"/>
            <a:pathLst>
              <a:path w="8768080">
                <a:moveTo>
                  <a:pt x="0" y="0"/>
                </a:moveTo>
                <a:lnTo>
                  <a:pt x="876808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76400" y="1698743"/>
            <a:ext cx="8869680" cy="4133622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84375" y="2388488"/>
            <a:ext cx="8241665" cy="4438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6380" indent="-234315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247015" algn="l"/>
                <a:tab pos="1049655" algn="l"/>
                <a:tab pos="2056130" algn="l"/>
                <a:tab pos="3785870" algn="l"/>
                <a:tab pos="4355465" algn="l"/>
                <a:tab pos="5107940" algn="l"/>
                <a:tab pos="6673850" algn="l"/>
                <a:tab pos="7416800" algn="l"/>
              </a:tabLst>
            </a:pPr>
            <a:r>
              <a:rPr sz="2800" spc="-15" dirty="0">
                <a:latin typeface="Calibri" panose="020F0502020204030204"/>
                <a:cs typeface="Calibri" panose="020F0502020204030204"/>
              </a:rPr>
              <a:t>The	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most	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important	</a:t>
            </a:r>
            <a:r>
              <a:rPr sz="2800" spc="-20" dirty="0">
                <a:latin typeface="Calibri" panose="020F0502020204030204"/>
                <a:cs typeface="Calibri" panose="020F0502020204030204"/>
              </a:rPr>
              <a:t>of	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the	</a:t>
            </a:r>
            <a:r>
              <a:rPr sz="2800" spc="-20" dirty="0">
                <a:latin typeface="Calibri" panose="020F0502020204030204"/>
                <a:cs typeface="Calibri" panose="020F0502020204030204"/>
              </a:rPr>
              <a:t>survivors	</a:t>
            </a:r>
            <a:r>
              <a:rPr sz="2800" dirty="0">
                <a:latin typeface="Calibri" panose="020F0502020204030204"/>
                <a:cs typeface="Calibri" panose="020F0502020204030204"/>
              </a:rPr>
              <a:t>are	</a:t>
            </a:r>
            <a:r>
              <a:rPr sz="2800" b="1" spc="-15" dirty="0">
                <a:latin typeface="Calibri" panose="020F0502020204030204"/>
                <a:cs typeface="Calibri" panose="020F0502020204030204"/>
              </a:rPr>
              <a:t>802.3</a:t>
            </a:r>
            <a:endParaRPr sz="2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84375" y="2684479"/>
            <a:ext cx="8240395" cy="3124835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246380" algn="just">
              <a:lnSpc>
                <a:spcPct val="100000"/>
              </a:lnSpc>
              <a:spcBef>
                <a:spcPts val="820"/>
              </a:spcBef>
            </a:pPr>
            <a:r>
              <a:rPr sz="2800" spc="-15" dirty="0">
                <a:latin typeface="Calibri" panose="020F0502020204030204"/>
                <a:cs typeface="Calibri" panose="020F0502020204030204"/>
              </a:rPr>
              <a:t>(Ethernet)</a:t>
            </a:r>
            <a:r>
              <a:rPr sz="2800" spc="5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and</a:t>
            </a:r>
            <a:r>
              <a:rPr sz="280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5" dirty="0">
                <a:latin typeface="Calibri" panose="020F0502020204030204"/>
                <a:cs typeface="Calibri" panose="020F0502020204030204"/>
              </a:rPr>
              <a:t>802.11</a:t>
            </a:r>
            <a:r>
              <a:rPr sz="2800" b="1" spc="2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(wireless</a:t>
            </a:r>
            <a:r>
              <a:rPr sz="2800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5" dirty="0">
                <a:latin typeface="Calibri" panose="020F0502020204030204"/>
                <a:cs typeface="Calibri" panose="020F0502020204030204"/>
              </a:rPr>
              <a:t>LAN)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 marL="246380" marR="5080" indent="-234315" algn="just">
              <a:lnSpc>
                <a:spcPts val="2970"/>
              </a:lnSpc>
              <a:spcBef>
                <a:spcPts val="1145"/>
              </a:spcBef>
              <a:buFont typeface="Arial MT"/>
              <a:buChar char="•"/>
              <a:tabLst>
                <a:tab pos="247015" algn="l"/>
              </a:tabLst>
            </a:pPr>
            <a:r>
              <a:rPr sz="2800" spc="-20" dirty="0">
                <a:latin typeface="Calibri" panose="020F0502020204030204"/>
                <a:cs typeface="Calibri" panose="020F0502020204030204"/>
              </a:rPr>
              <a:t>For </a:t>
            </a:r>
            <a:r>
              <a:rPr sz="2800" b="1" spc="5" dirty="0">
                <a:latin typeface="Calibri" panose="020F0502020204030204"/>
                <a:cs typeface="Calibri" panose="020F0502020204030204"/>
              </a:rPr>
              <a:t>802.15 </a:t>
            </a:r>
            <a:r>
              <a:rPr sz="2800" spc="-15" dirty="0">
                <a:latin typeface="Calibri" panose="020F0502020204030204"/>
                <a:cs typeface="Calibri" panose="020F0502020204030204"/>
              </a:rPr>
              <a:t>(Bluetooth)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and </a:t>
            </a:r>
            <a:r>
              <a:rPr sz="2800" b="1" spc="5" dirty="0">
                <a:latin typeface="Calibri" panose="020F0502020204030204"/>
                <a:cs typeface="Calibri" panose="020F0502020204030204"/>
              </a:rPr>
              <a:t>802.16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(wireless </a:t>
            </a:r>
            <a:r>
              <a:rPr sz="2800" spc="5" dirty="0">
                <a:latin typeface="Calibri" panose="020F0502020204030204"/>
                <a:cs typeface="Calibri" panose="020F0502020204030204"/>
              </a:rPr>
              <a:t>MAN),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it is </a:t>
            </a:r>
            <a:r>
              <a:rPr sz="2800" spc="-62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too</a:t>
            </a:r>
            <a:r>
              <a:rPr sz="2800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early</a:t>
            </a:r>
            <a:r>
              <a:rPr sz="2800" spc="10" dirty="0">
                <a:latin typeface="Calibri" panose="020F0502020204030204"/>
                <a:cs typeface="Calibri" panose="020F0502020204030204"/>
              </a:rPr>
              <a:t> to</a:t>
            </a:r>
            <a:r>
              <a:rPr sz="2800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tell.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 marL="246380" marR="5080" indent="-234315" algn="just">
              <a:lnSpc>
                <a:spcPct val="90000"/>
              </a:lnSpc>
              <a:spcBef>
                <a:spcPts val="1035"/>
              </a:spcBef>
              <a:buFont typeface="Arial MT"/>
              <a:buChar char="•"/>
              <a:tabLst>
                <a:tab pos="247015" algn="l"/>
              </a:tabLst>
            </a:pPr>
            <a:r>
              <a:rPr sz="2800" spc="-10" dirty="0">
                <a:latin typeface="Calibri" panose="020F0502020204030204"/>
                <a:cs typeface="Calibri" panose="020F0502020204030204"/>
              </a:rPr>
              <a:t>Both </a:t>
            </a:r>
            <a:r>
              <a:rPr sz="2800" spc="15" dirty="0">
                <a:latin typeface="Calibri" panose="020F0502020204030204"/>
                <a:cs typeface="Calibri" panose="020F0502020204030204"/>
              </a:rPr>
              <a:t>802.3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and </a:t>
            </a:r>
            <a:r>
              <a:rPr sz="2800" spc="15" dirty="0">
                <a:latin typeface="Calibri" panose="020F0502020204030204"/>
                <a:cs typeface="Calibri" panose="020F0502020204030204"/>
              </a:rPr>
              <a:t>802.11 </a:t>
            </a:r>
            <a:r>
              <a:rPr sz="2800" spc="-20" dirty="0">
                <a:latin typeface="Calibri" panose="020F0502020204030204"/>
                <a:cs typeface="Calibri" panose="020F0502020204030204"/>
              </a:rPr>
              <a:t>have </a:t>
            </a:r>
            <a:r>
              <a:rPr sz="2800" spc="-25" dirty="0">
                <a:latin typeface="Calibri" panose="020F0502020204030204"/>
                <a:cs typeface="Calibri" panose="020F0502020204030204"/>
              </a:rPr>
              <a:t>different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physical </a:t>
            </a:r>
            <a:r>
              <a:rPr sz="2800" spc="-35" dirty="0">
                <a:latin typeface="Calibri" panose="020F0502020204030204"/>
                <a:cs typeface="Calibri" panose="020F0502020204030204"/>
              </a:rPr>
              <a:t>layers </a:t>
            </a:r>
            <a:r>
              <a:rPr sz="2800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and </a:t>
            </a:r>
            <a:r>
              <a:rPr sz="2800" spc="-25" dirty="0">
                <a:latin typeface="Calibri" panose="020F0502020204030204"/>
                <a:cs typeface="Calibri" panose="020F0502020204030204"/>
              </a:rPr>
              <a:t>different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MAC </a:t>
            </a:r>
            <a:r>
              <a:rPr sz="2800" spc="-30" dirty="0">
                <a:latin typeface="Calibri" panose="020F0502020204030204"/>
                <a:cs typeface="Calibri" panose="020F0502020204030204"/>
              </a:rPr>
              <a:t>sublayers </a:t>
            </a:r>
            <a:r>
              <a:rPr sz="2800" spc="-25" dirty="0">
                <a:latin typeface="Calibri" panose="020F0502020204030204"/>
                <a:cs typeface="Calibri" panose="020F0502020204030204"/>
              </a:rPr>
              <a:t>but </a:t>
            </a:r>
            <a:r>
              <a:rPr sz="2800" spc="-30" dirty="0">
                <a:latin typeface="Calibri" panose="020F0502020204030204"/>
                <a:cs typeface="Calibri" panose="020F0502020204030204"/>
              </a:rPr>
              <a:t>converge </a:t>
            </a:r>
            <a:r>
              <a:rPr sz="2800" spc="-20" dirty="0">
                <a:latin typeface="Calibri" panose="020F0502020204030204"/>
                <a:cs typeface="Calibri" panose="020F0502020204030204"/>
              </a:rPr>
              <a:t>on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the </a:t>
            </a:r>
            <a:r>
              <a:rPr sz="2800" spc="5" dirty="0">
                <a:latin typeface="Calibri" panose="020F0502020204030204"/>
                <a:cs typeface="Calibri" panose="020F0502020204030204"/>
              </a:rPr>
              <a:t>same </a:t>
            </a:r>
            <a:r>
              <a:rPr sz="28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logical link </a:t>
            </a:r>
            <a:r>
              <a:rPr sz="2800" spc="-15" dirty="0">
                <a:latin typeface="Calibri" panose="020F0502020204030204"/>
                <a:cs typeface="Calibri" panose="020F0502020204030204"/>
              </a:rPr>
              <a:t>control </a:t>
            </a:r>
            <a:r>
              <a:rPr sz="2800" spc="-20" dirty="0">
                <a:latin typeface="Calibri" panose="020F0502020204030204"/>
                <a:cs typeface="Calibri" panose="020F0502020204030204"/>
              </a:rPr>
              <a:t>sublayer </a:t>
            </a:r>
            <a:r>
              <a:rPr sz="2800" spc="-15" dirty="0">
                <a:latin typeface="Calibri" panose="020F0502020204030204"/>
                <a:cs typeface="Calibri" panose="020F0502020204030204"/>
              </a:rPr>
              <a:t>(defined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in </a:t>
            </a:r>
            <a:r>
              <a:rPr sz="2800" spc="15" dirty="0">
                <a:latin typeface="Calibri" panose="020F0502020204030204"/>
                <a:cs typeface="Calibri" panose="020F0502020204030204"/>
              </a:rPr>
              <a:t>802.2), </a:t>
            </a:r>
            <a:r>
              <a:rPr sz="2800" spc="10" dirty="0">
                <a:latin typeface="Calibri" panose="020F0502020204030204"/>
                <a:cs typeface="Calibri" panose="020F0502020204030204"/>
              </a:rPr>
              <a:t>so </a:t>
            </a:r>
            <a:r>
              <a:rPr sz="2800" spc="-15" dirty="0">
                <a:latin typeface="Calibri" panose="020F0502020204030204"/>
                <a:cs typeface="Calibri" panose="020F0502020204030204"/>
              </a:rPr>
              <a:t>they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25" dirty="0">
                <a:latin typeface="Calibri" panose="020F0502020204030204"/>
                <a:cs typeface="Calibri" panose="020F0502020204030204"/>
              </a:rPr>
              <a:t>have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the</a:t>
            </a:r>
            <a:r>
              <a:rPr sz="2800" spc="5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10" dirty="0">
                <a:latin typeface="Calibri" panose="020F0502020204030204"/>
                <a:cs typeface="Calibri" panose="020F0502020204030204"/>
              </a:rPr>
              <a:t>same</a:t>
            </a:r>
            <a:r>
              <a:rPr sz="280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5" dirty="0">
                <a:latin typeface="Calibri" panose="020F0502020204030204"/>
                <a:cs typeface="Calibri" panose="020F0502020204030204"/>
              </a:rPr>
              <a:t>interface</a:t>
            </a:r>
            <a:r>
              <a:rPr sz="2800" spc="-10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10" dirty="0">
                <a:latin typeface="Calibri" panose="020F0502020204030204"/>
                <a:cs typeface="Calibri" panose="020F0502020204030204"/>
              </a:rPr>
              <a:t>to</a:t>
            </a:r>
            <a:r>
              <a:rPr sz="2800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the</a:t>
            </a:r>
            <a:r>
              <a:rPr sz="2800" spc="5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b="1" dirty="0">
                <a:latin typeface="Calibri" panose="020F0502020204030204"/>
                <a:cs typeface="Calibri" panose="020F0502020204030204"/>
              </a:rPr>
              <a:t>network</a:t>
            </a:r>
            <a:r>
              <a:rPr sz="2800" b="1" spc="-6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10" dirty="0">
                <a:latin typeface="Calibri" panose="020F0502020204030204"/>
                <a:cs typeface="Calibri" panose="020F0502020204030204"/>
              </a:rPr>
              <a:t>layer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.</a:t>
            </a:r>
            <a:endParaRPr sz="2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757679" y="233679"/>
            <a:ext cx="8757920" cy="0"/>
          </a:xfrm>
          <a:custGeom>
            <a:avLst/>
            <a:gdLst/>
            <a:ahLst/>
            <a:cxnLst/>
            <a:rect l="l" t="t" r="r" b="b"/>
            <a:pathLst>
              <a:path w="8757920">
                <a:moveTo>
                  <a:pt x="0" y="0"/>
                </a:moveTo>
                <a:lnTo>
                  <a:pt x="875792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757679" y="1066800"/>
            <a:ext cx="8757920" cy="0"/>
          </a:xfrm>
          <a:custGeom>
            <a:avLst/>
            <a:gdLst/>
            <a:ahLst/>
            <a:cxnLst/>
            <a:rect l="l" t="t" r="r" b="b"/>
            <a:pathLst>
              <a:path w="8757920">
                <a:moveTo>
                  <a:pt x="0" y="0"/>
                </a:moveTo>
                <a:lnTo>
                  <a:pt x="8757920" y="0"/>
                </a:lnTo>
              </a:path>
            </a:pathLst>
          </a:custGeom>
          <a:ln w="19050">
            <a:solidFill>
              <a:srgbClr val="0462C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898332" y="372427"/>
            <a:ext cx="8316595" cy="19545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10" dirty="0">
                <a:latin typeface="Calibri" panose="020F0502020204030204"/>
                <a:cs typeface="Calibri" panose="020F0502020204030204"/>
              </a:rPr>
              <a:t>IEEE standard</a:t>
            </a:r>
            <a:r>
              <a:rPr sz="2800" b="1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30" dirty="0">
                <a:latin typeface="Calibri" panose="020F0502020204030204"/>
                <a:cs typeface="Calibri" panose="020F0502020204030204"/>
              </a:rPr>
              <a:t>for</a:t>
            </a:r>
            <a:r>
              <a:rPr sz="2800" b="1" spc="4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5" dirty="0">
                <a:latin typeface="Calibri" panose="020F0502020204030204"/>
                <a:cs typeface="Calibri" panose="020F0502020204030204"/>
              </a:rPr>
              <a:t>LANs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300">
              <a:latin typeface="Calibri" panose="020F0502020204030204"/>
              <a:cs typeface="Calibri" panose="020F0502020204030204"/>
            </a:endParaRPr>
          </a:p>
          <a:p>
            <a:pPr marL="332105" marR="5080" indent="-234315" algn="just">
              <a:lnSpc>
                <a:spcPct val="89000"/>
              </a:lnSpc>
              <a:spcBef>
                <a:spcPts val="5"/>
              </a:spcBef>
              <a:buFont typeface="Arial MT"/>
              <a:buChar char="•"/>
              <a:tabLst>
                <a:tab pos="332740" algn="l"/>
              </a:tabLst>
            </a:pPr>
            <a:r>
              <a:rPr sz="2800" spc="-5" dirty="0">
                <a:latin typeface="Calibri" panose="020F0502020204030204"/>
                <a:cs typeface="Calibri" panose="020F0502020204030204"/>
              </a:rPr>
              <a:t>IEEE has</a:t>
            </a:r>
            <a:r>
              <a:rPr sz="280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5" dirty="0">
                <a:latin typeface="Calibri" panose="020F0502020204030204"/>
                <a:cs typeface="Calibri" panose="020F0502020204030204"/>
              </a:rPr>
              <a:t>standardized </a:t>
            </a:r>
            <a:r>
              <a:rPr sz="2800" dirty="0">
                <a:latin typeface="Calibri" panose="020F0502020204030204"/>
                <a:cs typeface="Calibri" panose="020F0502020204030204"/>
              </a:rPr>
              <a:t>a</a:t>
            </a:r>
            <a:r>
              <a:rPr sz="2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latin typeface="Calibri" panose="020F0502020204030204"/>
                <a:cs typeface="Calibri" panose="020F0502020204030204"/>
              </a:rPr>
              <a:t>number</a:t>
            </a:r>
            <a:r>
              <a:rPr sz="2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20" dirty="0">
                <a:latin typeface="Calibri" panose="020F0502020204030204"/>
                <a:cs typeface="Calibri" panose="020F0502020204030204"/>
              </a:rPr>
              <a:t>of</a:t>
            </a:r>
            <a:r>
              <a:rPr sz="28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5" dirty="0">
                <a:latin typeface="Calibri" panose="020F0502020204030204"/>
                <a:cs typeface="Calibri" panose="020F0502020204030204"/>
              </a:rPr>
              <a:t>LANs</a:t>
            </a:r>
            <a:r>
              <a:rPr sz="28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and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latin typeface="Calibri" panose="020F0502020204030204"/>
                <a:cs typeface="Calibri" panose="020F0502020204030204"/>
              </a:rPr>
              <a:t>MANs </a:t>
            </a:r>
            <a:r>
              <a:rPr sz="2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5" dirty="0">
                <a:latin typeface="Calibri" panose="020F0502020204030204"/>
                <a:cs typeface="Calibri" panose="020F0502020204030204"/>
              </a:rPr>
              <a:t>under </a:t>
            </a:r>
            <a:r>
              <a:rPr sz="2800" spc="20" dirty="0">
                <a:latin typeface="Calibri" panose="020F0502020204030204"/>
                <a:cs typeface="Calibri" panose="020F0502020204030204"/>
              </a:rPr>
              <a:t>the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name </a:t>
            </a:r>
            <a:r>
              <a:rPr sz="2800" spc="-20" dirty="0">
                <a:latin typeface="Calibri" panose="020F0502020204030204"/>
                <a:cs typeface="Calibri" panose="020F0502020204030204"/>
              </a:rPr>
              <a:t>of </a:t>
            </a:r>
            <a:r>
              <a:rPr sz="2800" b="1" spc="-15" dirty="0">
                <a:latin typeface="Calibri" panose="020F0502020204030204"/>
                <a:cs typeface="Calibri" panose="020F0502020204030204"/>
              </a:rPr>
              <a:t>IEEE </a:t>
            </a:r>
            <a:r>
              <a:rPr sz="2800" b="1" spc="10" dirty="0">
                <a:latin typeface="Calibri" panose="020F0502020204030204"/>
                <a:cs typeface="Calibri" panose="020F0502020204030204"/>
              </a:rPr>
              <a:t>802</a:t>
            </a:r>
            <a:r>
              <a:rPr sz="2800" spc="10" dirty="0">
                <a:latin typeface="Calibri" panose="020F0502020204030204"/>
                <a:cs typeface="Calibri" panose="020F0502020204030204"/>
              </a:rPr>
              <a:t>. </a:t>
            </a:r>
            <a:r>
              <a:rPr sz="2800" dirty="0">
                <a:latin typeface="Calibri" panose="020F0502020204030204"/>
                <a:cs typeface="Calibri" panose="020F0502020204030204"/>
              </a:rPr>
              <a:t>A </a:t>
            </a:r>
            <a:r>
              <a:rPr sz="2800" spc="-35" dirty="0">
                <a:latin typeface="Calibri" panose="020F0502020204030204"/>
                <a:cs typeface="Calibri" panose="020F0502020204030204"/>
              </a:rPr>
              <a:t>few </a:t>
            </a:r>
            <a:r>
              <a:rPr sz="2800" spc="-20" dirty="0">
                <a:latin typeface="Calibri" panose="020F0502020204030204"/>
                <a:cs typeface="Calibri" panose="020F0502020204030204"/>
              </a:rPr>
              <a:t>have </a:t>
            </a:r>
            <a:r>
              <a:rPr sz="2800" dirty="0">
                <a:latin typeface="Calibri" panose="020F0502020204030204"/>
                <a:cs typeface="Calibri" panose="020F0502020204030204"/>
              </a:rPr>
              <a:t>survived but </a:t>
            </a:r>
            <a:r>
              <a:rPr sz="2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25" dirty="0">
                <a:latin typeface="Calibri" panose="020F0502020204030204"/>
                <a:cs typeface="Calibri" panose="020F0502020204030204"/>
              </a:rPr>
              <a:t>many</a:t>
            </a:r>
            <a:r>
              <a:rPr sz="2800" spc="2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25" dirty="0">
                <a:latin typeface="Calibri" panose="020F0502020204030204"/>
                <a:cs typeface="Calibri" panose="020F0502020204030204"/>
              </a:rPr>
              <a:t>have</a:t>
            </a:r>
            <a:r>
              <a:rPr sz="2800" spc="5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5" dirty="0">
                <a:latin typeface="Calibri" panose="020F0502020204030204"/>
                <a:cs typeface="Calibri" panose="020F0502020204030204"/>
              </a:rPr>
              <a:t>not.</a:t>
            </a:r>
            <a:endParaRPr sz="28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2212975" y="1060450"/>
          <a:ext cx="7938770" cy="49523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37970"/>
                <a:gridCol w="6400800"/>
              </a:tblGrid>
              <a:tr h="440055">
                <a:tc>
                  <a:txBody>
                    <a:bodyPr/>
                    <a:lstStyle/>
                    <a:p>
                      <a:pPr marL="762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2400" b="1" spc="10" dirty="0">
                          <a:latin typeface="Calibri" panose="020F0502020204030204"/>
                          <a:cs typeface="Calibri" panose="020F0502020204030204"/>
                        </a:rPr>
                        <a:t>IEEE</a:t>
                      </a:r>
                      <a:r>
                        <a:rPr sz="2400" b="1" spc="-65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2400" b="1" spc="-20" dirty="0">
                          <a:latin typeface="Calibri" panose="020F0502020204030204"/>
                          <a:cs typeface="Calibri" panose="020F0502020204030204"/>
                        </a:rPr>
                        <a:t>802</a:t>
                      </a:r>
                      <a:endParaRPr sz="24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2400" u="heavy" dirty="0">
                          <a:uFill>
                            <a:solidFill>
                              <a:srgbClr val="000000"/>
                            </a:solidFill>
                          </a:uFill>
                          <a:latin typeface="Calibri" panose="020F0502020204030204"/>
                          <a:cs typeface="Calibri" panose="020F0502020204030204"/>
                        </a:rPr>
                        <a:t>LAN</a:t>
                      </a:r>
                      <a:r>
                        <a:rPr sz="2400" dirty="0">
                          <a:latin typeface="Calibri" panose="020F0502020204030204"/>
                          <a:cs typeface="Calibri" panose="020F0502020204030204"/>
                        </a:rPr>
                        <a:t>/</a:t>
                      </a:r>
                      <a:r>
                        <a:rPr sz="2400" u="heavy" dirty="0">
                          <a:uFill>
                            <a:solidFill>
                              <a:srgbClr val="000000"/>
                            </a:solidFill>
                          </a:uFill>
                          <a:latin typeface="Calibri" panose="020F0502020204030204"/>
                          <a:cs typeface="Calibri" panose="020F0502020204030204"/>
                        </a:rPr>
                        <a:t>MAN</a:t>
                      </a:r>
                      <a:endParaRPr sz="24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706755">
                <a:tc>
                  <a:txBody>
                    <a:bodyPr/>
                    <a:lstStyle/>
                    <a:p>
                      <a:pPr marL="7620">
                        <a:lnSpc>
                          <a:spcPct val="100000"/>
                        </a:lnSpc>
                        <a:spcBef>
                          <a:spcPts val="1255"/>
                        </a:spcBef>
                      </a:pPr>
                      <a:r>
                        <a:rPr sz="2400" b="1" spc="10" dirty="0">
                          <a:latin typeface="Calibri" panose="020F0502020204030204"/>
                          <a:cs typeface="Calibri" panose="020F0502020204030204"/>
                        </a:rPr>
                        <a:t>IEEE</a:t>
                      </a:r>
                      <a:r>
                        <a:rPr sz="2400" b="1" spc="-75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2400" b="1" spc="-15" dirty="0">
                          <a:latin typeface="Calibri" panose="020F0502020204030204"/>
                          <a:cs typeface="Calibri" panose="020F0502020204030204"/>
                        </a:rPr>
                        <a:t>802.1</a:t>
                      </a:r>
                      <a:endParaRPr sz="24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1593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marR="685165">
                        <a:lnSpc>
                          <a:spcPct val="107000"/>
                        </a:lnSpc>
                        <a:spcBef>
                          <a:spcPts val="45"/>
                        </a:spcBef>
                      </a:pPr>
                      <a:r>
                        <a:rPr sz="2000" spc="-10" dirty="0">
                          <a:latin typeface="Calibri" panose="020F0502020204030204"/>
                          <a:cs typeface="Calibri" panose="020F0502020204030204"/>
                        </a:rPr>
                        <a:t>Standards</a:t>
                      </a:r>
                      <a:r>
                        <a:rPr sz="2000" spc="35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2000" spc="-25" dirty="0">
                          <a:latin typeface="Calibri" panose="020F0502020204030204"/>
                          <a:cs typeface="Calibri" panose="020F0502020204030204"/>
                        </a:rPr>
                        <a:t>for</a:t>
                      </a:r>
                      <a:r>
                        <a:rPr sz="2000" spc="45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2000" spc="-10" dirty="0">
                          <a:latin typeface="Calibri" panose="020F0502020204030204"/>
                          <a:cs typeface="Calibri" panose="020F0502020204030204"/>
                        </a:rPr>
                        <a:t>LAN/MAN</a:t>
                      </a:r>
                      <a:r>
                        <a:rPr sz="2000" spc="10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2000" dirty="0">
                          <a:latin typeface="Calibri" panose="020F0502020204030204"/>
                          <a:cs typeface="Calibri" panose="020F0502020204030204"/>
                        </a:rPr>
                        <a:t>bridging</a:t>
                      </a:r>
                      <a:r>
                        <a:rPr sz="2000" spc="-40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2000" spc="-5" dirty="0">
                          <a:latin typeface="Calibri" panose="020F0502020204030204"/>
                          <a:cs typeface="Calibri" panose="020F0502020204030204"/>
                        </a:rPr>
                        <a:t>and</a:t>
                      </a:r>
                      <a:r>
                        <a:rPr sz="2000" spc="5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2000" spc="-10" dirty="0">
                          <a:latin typeface="Calibri" panose="020F0502020204030204"/>
                          <a:cs typeface="Calibri" panose="020F0502020204030204"/>
                        </a:rPr>
                        <a:t>management</a:t>
                      </a:r>
                      <a:r>
                        <a:rPr sz="2000" spc="-5" dirty="0">
                          <a:latin typeface="Calibri" panose="020F0502020204030204"/>
                          <a:cs typeface="Calibri" panose="020F0502020204030204"/>
                        </a:rPr>
                        <a:t> and </a:t>
                      </a:r>
                      <a:r>
                        <a:rPr sz="2000" spc="-434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2000" spc="-10" dirty="0">
                          <a:latin typeface="Calibri" panose="020F0502020204030204"/>
                          <a:cs typeface="Calibri" panose="020F0502020204030204"/>
                        </a:rPr>
                        <a:t>remote</a:t>
                      </a:r>
                      <a:r>
                        <a:rPr sz="2000" spc="-20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2000" spc="-10" dirty="0">
                          <a:latin typeface="Calibri" panose="020F0502020204030204"/>
                          <a:cs typeface="Calibri" panose="020F0502020204030204"/>
                        </a:rPr>
                        <a:t>media</a:t>
                      </a:r>
                      <a:r>
                        <a:rPr sz="2000" spc="25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2000" spc="5" dirty="0">
                          <a:latin typeface="Calibri" panose="020F0502020204030204"/>
                          <a:cs typeface="Calibri" panose="020F0502020204030204"/>
                        </a:rPr>
                        <a:t>access</a:t>
                      </a:r>
                      <a:r>
                        <a:rPr sz="2000" spc="-40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2000" spc="-5" dirty="0">
                          <a:latin typeface="Calibri" panose="020F0502020204030204"/>
                          <a:cs typeface="Calibri" panose="020F0502020204030204"/>
                        </a:rPr>
                        <a:t>control</a:t>
                      </a:r>
                      <a:r>
                        <a:rPr sz="2000" spc="-35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2000" spc="-15" dirty="0">
                          <a:latin typeface="Calibri" panose="020F0502020204030204"/>
                          <a:cs typeface="Calibri" panose="020F0502020204030204"/>
                        </a:rPr>
                        <a:t>(MAC)</a:t>
                      </a:r>
                      <a:r>
                        <a:rPr sz="2000" spc="55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2000" dirty="0">
                          <a:latin typeface="Calibri" panose="020F0502020204030204"/>
                          <a:cs typeface="Calibri" panose="020F0502020204030204"/>
                        </a:rPr>
                        <a:t>bridging.</a:t>
                      </a:r>
                      <a:endParaRPr sz="20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707390">
                <a:tc>
                  <a:txBody>
                    <a:bodyPr/>
                    <a:lstStyle/>
                    <a:p>
                      <a:pPr marL="7620">
                        <a:lnSpc>
                          <a:spcPct val="100000"/>
                        </a:lnSpc>
                        <a:spcBef>
                          <a:spcPts val="1260"/>
                        </a:spcBef>
                      </a:pPr>
                      <a:r>
                        <a:rPr sz="2400" b="1" spc="10" dirty="0">
                          <a:latin typeface="Calibri" panose="020F0502020204030204"/>
                          <a:cs typeface="Calibri" panose="020F0502020204030204"/>
                        </a:rPr>
                        <a:t>IEEE</a:t>
                      </a:r>
                      <a:r>
                        <a:rPr sz="2400" b="1" spc="-70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2400" b="1" spc="-15" dirty="0">
                          <a:latin typeface="Calibri" panose="020F0502020204030204"/>
                          <a:cs typeface="Calibri" panose="020F0502020204030204"/>
                        </a:rPr>
                        <a:t>802.2</a:t>
                      </a:r>
                      <a:endParaRPr sz="24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160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000" spc="-45" dirty="0">
                          <a:latin typeface="Calibri" panose="020F0502020204030204"/>
                          <a:cs typeface="Calibri" panose="020F0502020204030204"/>
                        </a:rPr>
                        <a:t>S</a:t>
                      </a:r>
                      <a:r>
                        <a:rPr sz="2000" spc="-30" dirty="0">
                          <a:latin typeface="Calibri" panose="020F0502020204030204"/>
                          <a:cs typeface="Calibri" panose="020F0502020204030204"/>
                        </a:rPr>
                        <a:t>t</a:t>
                      </a:r>
                      <a:r>
                        <a:rPr sz="2000" dirty="0">
                          <a:latin typeface="Calibri" panose="020F0502020204030204"/>
                          <a:cs typeface="Calibri" panose="020F0502020204030204"/>
                        </a:rPr>
                        <a:t>a</a:t>
                      </a:r>
                      <a:r>
                        <a:rPr sz="2000" spc="-10" dirty="0">
                          <a:latin typeface="Calibri" panose="020F0502020204030204"/>
                          <a:cs typeface="Calibri" panose="020F0502020204030204"/>
                        </a:rPr>
                        <a:t>n</a:t>
                      </a:r>
                      <a:r>
                        <a:rPr sz="2000" spc="-15" dirty="0">
                          <a:latin typeface="Calibri" panose="020F0502020204030204"/>
                          <a:cs typeface="Calibri" panose="020F0502020204030204"/>
                        </a:rPr>
                        <a:t>d</a:t>
                      </a:r>
                      <a:r>
                        <a:rPr sz="2000" dirty="0">
                          <a:latin typeface="Calibri" panose="020F0502020204030204"/>
                          <a:cs typeface="Calibri" panose="020F0502020204030204"/>
                        </a:rPr>
                        <a:t>a</a:t>
                      </a:r>
                      <a:r>
                        <a:rPr sz="2000" spc="20" dirty="0">
                          <a:latin typeface="Calibri" panose="020F0502020204030204"/>
                          <a:cs typeface="Calibri" panose="020F0502020204030204"/>
                        </a:rPr>
                        <a:t>r</a:t>
                      </a:r>
                      <a:r>
                        <a:rPr sz="2000" spc="-15" dirty="0">
                          <a:latin typeface="Calibri" panose="020F0502020204030204"/>
                          <a:cs typeface="Calibri" panose="020F0502020204030204"/>
                        </a:rPr>
                        <a:t>d</a:t>
                      </a:r>
                      <a:r>
                        <a:rPr sz="2000" dirty="0">
                          <a:latin typeface="Calibri" panose="020F0502020204030204"/>
                          <a:cs typeface="Calibri" panose="020F0502020204030204"/>
                        </a:rPr>
                        <a:t>s</a:t>
                      </a:r>
                      <a:r>
                        <a:rPr sz="2000" spc="40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2000" spc="-55" dirty="0">
                          <a:latin typeface="Calibri" panose="020F0502020204030204"/>
                          <a:cs typeface="Calibri" panose="020F0502020204030204"/>
                        </a:rPr>
                        <a:t>f</a:t>
                      </a:r>
                      <a:r>
                        <a:rPr sz="2000" spc="-20" dirty="0">
                          <a:latin typeface="Calibri" panose="020F0502020204030204"/>
                          <a:cs typeface="Calibri" panose="020F0502020204030204"/>
                        </a:rPr>
                        <a:t>o</a:t>
                      </a:r>
                      <a:r>
                        <a:rPr sz="2000" dirty="0">
                          <a:latin typeface="Calibri" panose="020F0502020204030204"/>
                          <a:cs typeface="Calibri" panose="020F0502020204030204"/>
                        </a:rPr>
                        <a:t>r</a:t>
                      </a:r>
                      <a:r>
                        <a:rPr sz="2000" spc="45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2000" spc="35" dirty="0">
                          <a:latin typeface="Calibri" panose="020F0502020204030204"/>
                          <a:cs typeface="Calibri" panose="020F0502020204030204"/>
                        </a:rPr>
                        <a:t>L</a:t>
                      </a:r>
                      <a:r>
                        <a:rPr sz="2000" spc="-20" dirty="0">
                          <a:latin typeface="Calibri" panose="020F0502020204030204"/>
                          <a:cs typeface="Calibri" panose="020F0502020204030204"/>
                        </a:rPr>
                        <a:t>o</a:t>
                      </a:r>
                      <a:r>
                        <a:rPr sz="2000" spc="10" dirty="0">
                          <a:latin typeface="Calibri" panose="020F0502020204030204"/>
                          <a:cs typeface="Calibri" panose="020F0502020204030204"/>
                        </a:rPr>
                        <a:t>g</a:t>
                      </a:r>
                      <a:r>
                        <a:rPr sz="2000" spc="15" dirty="0">
                          <a:latin typeface="Calibri" panose="020F0502020204030204"/>
                          <a:cs typeface="Calibri" panose="020F0502020204030204"/>
                        </a:rPr>
                        <a:t>i</a:t>
                      </a:r>
                      <a:r>
                        <a:rPr sz="2000" spc="30" dirty="0">
                          <a:latin typeface="Calibri" panose="020F0502020204030204"/>
                          <a:cs typeface="Calibri" panose="020F0502020204030204"/>
                        </a:rPr>
                        <a:t>c</a:t>
                      </a:r>
                      <a:r>
                        <a:rPr sz="2000" dirty="0">
                          <a:latin typeface="Calibri" panose="020F0502020204030204"/>
                          <a:cs typeface="Calibri" panose="020F0502020204030204"/>
                        </a:rPr>
                        <a:t>al</a:t>
                      </a:r>
                      <a:r>
                        <a:rPr sz="2000" spc="-114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2000" spc="35" dirty="0">
                          <a:latin typeface="Calibri" panose="020F0502020204030204"/>
                          <a:cs typeface="Calibri" panose="020F0502020204030204"/>
                        </a:rPr>
                        <a:t>L</a:t>
                      </a:r>
                      <a:r>
                        <a:rPr sz="2000" spc="15" dirty="0">
                          <a:latin typeface="Calibri" panose="020F0502020204030204"/>
                          <a:cs typeface="Calibri" panose="020F0502020204030204"/>
                        </a:rPr>
                        <a:t>i</a:t>
                      </a:r>
                      <a:r>
                        <a:rPr sz="2000" spc="-15" dirty="0">
                          <a:latin typeface="Calibri" panose="020F0502020204030204"/>
                          <a:cs typeface="Calibri" panose="020F0502020204030204"/>
                        </a:rPr>
                        <a:t>n</a:t>
                      </a:r>
                      <a:r>
                        <a:rPr sz="2000" dirty="0">
                          <a:latin typeface="Calibri" panose="020F0502020204030204"/>
                          <a:cs typeface="Calibri" panose="020F0502020204030204"/>
                        </a:rPr>
                        <a:t>k</a:t>
                      </a:r>
                      <a:r>
                        <a:rPr sz="2000" spc="-85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2000" spc="-30" dirty="0">
                          <a:latin typeface="Calibri" panose="020F0502020204030204"/>
                          <a:cs typeface="Calibri" panose="020F0502020204030204"/>
                        </a:rPr>
                        <a:t>C</a:t>
                      </a:r>
                      <a:r>
                        <a:rPr sz="2000" spc="-20" dirty="0">
                          <a:latin typeface="Calibri" panose="020F0502020204030204"/>
                          <a:cs typeface="Calibri" panose="020F0502020204030204"/>
                        </a:rPr>
                        <a:t>o</a:t>
                      </a:r>
                      <a:r>
                        <a:rPr sz="2000" spc="-15" dirty="0">
                          <a:latin typeface="Calibri" panose="020F0502020204030204"/>
                          <a:cs typeface="Calibri" panose="020F0502020204030204"/>
                        </a:rPr>
                        <a:t>n</a:t>
                      </a:r>
                      <a:r>
                        <a:rPr sz="2000" spc="-30" dirty="0">
                          <a:latin typeface="Calibri" panose="020F0502020204030204"/>
                          <a:cs typeface="Calibri" panose="020F0502020204030204"/>
                        </a:rPr>
                        <a:t>t</a:t>
                      </a:r>
                      <a:r>
                        <a:rPr sz="2000" spc="20" dirty="0">
                          <a:latin typeface="Calibri" panose="020F0502020204030204"/>
                          <a:cs typeface="Calibri" panose="020F0502020204030204"/>
                        </a:rPr>
                        <a:t>r</a:t>
                      </a:r>
                      <a:r>
                        <a:rPr sz="2000" spc="-20" dirty="0">
                          <a:latin typeface="Calibri" panose="020F0502020204030204"/>
                          <a:cs typeface="Calibri" panose="020F0502020204030204"/>
                        </a:rPr>
                        <a:t>o</a:t>
                      </a:r>
                      <a:r>
                        <a:rPr sz="2000" dirty="0">
                          <a:latin typeface="Calibri" panose="020F0502020204030204"/>
                          <a:cs typeface="Calibri" panose="020F0502020204030204"/>
                        </a:rPr>
                        <a:t>l</a:t>
                      </a:r>
                      <a:r>
                        <a:rPr sz="2000" spc="45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2000" spc="30" dirty="0">
                          <a:latin typeface="Calibri" panose="020F0502020204030204"/>
                          <a:cs typeface="Calibri" panose="020F0502020204030204"/>
                        </a:rPr>
                        <a:t>(</a:t>
                      </a:r>
                      <a:r>
                        <a:rPr sz="2000" spc="35" dirty="0">
                          <a:latin typeface="Calibri" panose="020F0502020204030204"/>
                          <a:cs typeface="Calibri" panose="020F0502020204030204"/>
                        </a:rPr>
                        <a:t>LL</a:t>
                      </a:r>
                      <a:r>
                        <a:rPr sz="2000" spc="-30" dirty="0">
                          <a:latin typeface="Calibri" panose="020F0502020204030204"/>
                          <a:cs typeface="Calibri" panose="020F0502020204030204"/>
                        </a:rPr>
                        <a:t>C</a:t>
                      </a:r>
                      <a:r>
                        <a:rPr sz="2000" dirty="0">
                          <a:latin typeface="Calibri" panose="020F0502020204030204"/>
                          <a:cs typeface="Calibri" panose="020F0502020204030204"/>
                        </a:rPr>
                        <a:t>)</a:t>
                      </a:r>
                      <a:r>
                        <a:rPr sz="2000" spc="-105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2000" spc="15" dirty="0">
                          <a:latin typeface="Calibri" panose="020F0502020204030204"/>
                          <a:cs typeface="Calibri" panose="020F0502020204030204"/>
                        </a:rPr>
                        <a:t>s</a:t>
                      </a:r>
                      <a:r>
                        <a:rPr sz="2000" spc="-30" dirty="0">
                          <a:latin typeface="Calibri" panose="020F0502020204030204"/>
                          <a:cs typeface="Calibri" panose="020F0502020204030204"/>
                        </a:rPr>
                        <a:t>t</a:t>
                      </a:r>
                      <a:r>
                        <a:rPr sz="2000" dirty="0">
                          <a:latin typeface="Calibri" panose="020F0502020204030204"/>
                          <a:cs typeface="Calibri" panose="020F0502020204030204"/>
                        </a:rPr>
                        <a:t>a</a:t>
                      </a:r>
                      <a:r>
                        <a:rPr sz="2000" spc="-10" dirty="0">
                          <a:latin typeface="Calibri" panose="020F0502020204030204"/>
                          <a:cs typeface="Calibri" panose="020F0502020204030204"/>
                        </a:rPr>
                        <a:t>n</a:t>
                      </a:r>
                      <a:r>
                        <a:rPr sz="2000" spc="-15" dirty="0">
                          <a:latin typeface="Calibri" panose="020F0502020204030204"/>
                          <a:cs typeface="Calibri" panose="020F0502020204030204"/>
                        </a:rPr>
                        <a:t>d</a:t>
                      </a:r>
                      <a:r>
                        <a:rPr sz="2000" dirty="0">
                          <a:latin typeface="Calibri" panose="020F0502020204030204"/>
                          <a:cs typeface="Calibri" panose="020F0502020204030204"/>
                        </a:rPr>
                        <a:t>a</a:t>
                      </a:r>
                      <a:r>
                        <a:rPr sz="2000" spc="20" dirty="0">
                          <a:latin typeface="Calibri" panose="020F0502020204030204"/>
                          <a:cs typeface="Calibri" panose="020F0502020204030204"/>
                        </a:rPr>
                        <a:t>r</a:t>
                      </a:r>
                      <a:r>
                        <a:rPr sz="2000" spc="-15" dirty="0">
                          <a:latin typeface="Calibri" panose="020F0502020204030204"/>
                          <a:cs typeface="Calibri" panose="020F0502020204030204"/>
                        </a:rPr>
                        <a:t>d</a:t>
                      </a:r>
                      <a:r>
                        <a:rPr sz="2000" dirty="0">
                          <a:latin typeface="Calibri" panose="020F0502020204030204"/>
                          <a:cs typeface="Calibri" panose="020F0502020204030204"/>
                        </a:rPr>
                        <a:t>s</a:t>
                      </a:r>
                      <a:r>
                        <a:rPr sz="2000" spc="-120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2000" spc="-55" dirty="0">
                          <a:latin typeface="Calibri" panose="020F0502020204030204"/>
                          <a:cs typeface="Calibri" panose="020F0502020204030204"/>
                        </a:rPr>
                        <a:t>f</a:t>
                      </a:r>
                      <a:r>
                        <a:rPr sz="2000" spc="-20" dirty="0">
                          <a:latin typeface="Calibri" panose="020F0502020204030204"/>
                          <a:cs typeface="Calibri" panose="020F0502020204030204"/>
                        </a:rPr>
                        <a:t>o</a:t>
                      </a:r>
                      <a:r>
                        <a:rPr sz="2000" dirty="0">
                          <a:latin typeface="Calibri" panose="020F0502020204030204"/>
                          <a:cs typeface="Calibri" panose="020F0502020204030204"/>
                        </a:rPr>
                        <a:t>r</a:t>
                      </a:r>
                      <a:endParaRPr sz="2000">
                        <a:latin typeface="Calibri" panose="020F0502020204030204"/>
                        <a:cs typeface="Calibri" panose="020F0502020204030204"/>
                      </a:endParaRPr>
                    </a:p>
                    <a:p>
                      <a:pPr marL="952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2000" spc="-25" dirty="0">
                          <a:latin typeface="Calibri" panose="020F0502020204030204"/>
                          <a:cs typeface="Calibri" panose="020F0502020204030204"/>
                        </a:rPr>
                        <a:t>connectivity.</a:t>
                      </a:r>
                      <a:endParaRPr sz="20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706755">
                <a:tc>
                  <a:txBody>
                    <a:bodyPr/>
                    <a:lstStyle/>
                    <a:p>
                      <a:pPr marL="7620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2400" b="1" spc="10" dirty="0">
                          <a:latin typeface="Calibri" panose="020F0502020204030204"/>
                          <a:cs typeface="Calibri" panose="020F0502020204030204"/>
                        </a:rPr>
                        <a:t>IEEE</a:t>
                      </a:r>
                      <a:r>
                        <a:rPr sz="2400" b="1" spc="-75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2400" b="1" spc="-15" dirty="0">
                          <a:latin typeface="Calibri" panose="020F0502020204030204"/>
                          <a:cs typeface="Calibri" panose="020F0502020204030204"/>
                        </a:rPr>
                        <a:t>802.3</a:t>
                      </a:r>
                      <a:endParaRPr sz="24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marR="409575">
                        <a:lnSpc>
                          <a:spcPct val="107000"/>
                        </a:lnSpc>
                        <a:spcBef>
                          <a:spcPts val="70"/>
                        </a:spcBef>
                      </a:pPr>
                      <a:r>
                        <a:rPr sz="2000" u="heavy" spc="-20" dirty="0">
                          <a:uFill>
                            <a:solidFill>
                              <a:srgbClr val="000000"/>
                            </a:solidFill>
                          </a:uFill>
                          <a:latin typeface="Calibri" panose="020F0502020204030204"/>
                          <a:cs typeface="Calibri" panose="020F0502020204030204"/>
                        </a:rPr>
                        <a:t>Ethernet</a:t>
                      </a:r>
                      <a:r>
                        <a:rPr sz="2000" spc="-20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2000" spc="-10" dirty="0">
                          <a:latin typeface="Calibri" panose="020F0502020204030204"/>
                          <a:cs typeface="Calibri" panose="020F0502020204030204"/>
                        </a:rPr>
                        <a:t>Standards </a:t>
                      </a:r>
                      <a:r>
                        <a:rPr sz="2000" spc="-25" dirty="0">
                          <a:latin typeface="Calibri" panose="020F0502020204030204"/>
                          <a:cs typeface="Calibri" panose="020F0502020204030204"/>
                        </a:rPr>
                        <a:t>for </a:t>
                      </a:r>
                      <a:r>
                        <a:rPr sz="2000" dirty="0">
                          <a:latin typeface="Calibri" panose="020F0502020204030204"/>
                          <a:cs typeface="Calibri" panose="020F0502020204030204"/>
                        </a:rPr>
                        <a:t>Carrier </a:t>
                      </a:r>
                      <a:r>
                        <a:rPr sz="2000" spc="-15" dirty="0">
                          <a:latin typeface="Calibri" panose="020F0502020204030204"/>
                          <a:cs typeface="Calibri" panose="020F0502020204030204"/>
                        </a:rPr>
                        <a:t>Sense</a:t>
                      </a:r>
                      <a:r>
                        <a:rPr sz="2000" spc="-10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2000" spc="-5" dirty="0">
                          <a:latin typeface="Calibri" panose="020F0502020204030204"/>
                          <a:cs typeface="Calibri" panose="020F0502020204030204"/>
                        </a:rPr>
                        <a:t>Multiple </a:t>
                      </a:r>
                      <a:r>
                        <a:rPr sz="2000" dirty="0">
                          <a:latin typeface="Calibri" panose="020F0502020204030204"/>
                          <a:cs typeface="Calibri" panose="020F0502020204030204"/>
                        </a:rPr>
                        <a:t>Access </a:t>
                      </a:r>
                      <a:r>
                        <a:rPr sz="2000" spc="-5" dirty="0">
                          <a:latin typeface="Calibri" panose="020F0502020204030204"/>
                          <a:cs typeface="Calibri" panose="020F0502020204030204"/>
                        </a:rPr>
                        <a:t>with </a:t>
                      </a:r>
                      <a:r>
                        <a:rPr sz="2000" spc="-440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2000" dirty="0">
                          <a:latin typeface="Calibri" panose="020F0502020204030204"/>
                          <a:cs typeface="Calibri" panose="020F0502020204030204"/>
                        </a:rPr>
                        <a:t>Collision</a:t>
                      </a:r>
                      <a:r>
                        <a:rPr sz="2000" spc="-70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2000" spc="-20" dirty="0">
                          <a:latin typeface="Calibri" panose="020F0502020204030204"/>
                          <a:cs typeface="Calibri" panose="020F0502020204030204"/>
                        </a:rPr>
                        <a:t>Detection</a:t>
                      </a:r>
                      <a:r>
                        <a:rPr sz="2000" spc="90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2000" spc="-15" dirty="0">
                          <a:latin typeface="Calibri" panose="020F0502020204030204"/>
                          <a:cs typeface="Calibri" panose="020F0502020204030204"/>
                        </a:rPr>
                        <a:t>(CSMA/CD).</a:t>
                      </a:r>
                      <a:endParaRPr sz="20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88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21005">
                <a:tc>
                  <a:txBody>
                    <a:bodyPr/>
                    <a:lstStyle/>
                    <a:p>
                      <a:pPr marL="762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400" b="1" spc="10" dirty="0">
                          <a:latin typeface="Calibri" panose="020F0502020204030204"/>
                          <a:cs typeface="Calibri" panose="020F0502020204030204"/>
                        </a:rPr>
                        <a:t>IEEE</a:t>
                      </a:r>
                      <a:r>
                        <a:rPr sz="2400" b="1" spc="-70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2400" b="1" spc="-15" dirty="0">
                          <a:latin typeface="Calibri" panose="020F0502020204030204"/>
                          <a:cs typeface="Calibri" panose="020F0502020204030204"/>
                        </a:rPr>
                        <a:t>802.4</a:t>
                      </a:r>
                      <a:endParaRPr sz="24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000" spc="-10" dirty="0">
                          <a:latin typeface="Calibri" panose="020F0502020204030204"/>
                          <a:cs typeface="Calibri" panose="020F0502020204030204"/>
                        </a:rPr>
                        <a:t>Standards</a:t>
                      </a:r>
                      <a:r>
                        <a:rPr sz="2000" spc="25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2000" spc="-25" dirty="0">
                          <a:latin typeface="Calibri" panose="020F0502020204030204"/>
                          <a:cs typeface="Calibri" panose="020F0502020204030204"/>
                        </a:rPr>
                        <a:t>for</a:t>
                      </a:r>
                      <a:r>
                        <a:rPr sz="2000" spc="35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2000" spc="-40" dirty="0">
                          <a:latin typeface="Calibri" panose="020F0502020204030204"/>
                          <a:cs typeface="Calibri" panose="020F0502020204030204"/>
                        </a:rPr>
                        <a:t>token</a:t>
                      </a:r>
                      <a:r>
                        <a:rPr sz="2000" spc="80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2000" dirty="0">
                          <a:latin typeface="Calibri" panose="020F0502020204030204"/>
                          <a:cs typeface="Calibri" panose="020F0502020204030204"/>
                        </a:rPr>
                        <a:t>passing</a:t>
                      </a:r>
                      <a:r>
                        <a:rPr sz="2000" spc="-45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2000" spc="-10" dirty="0">
                          <a:latin typeface="Calibri" panose="020F0502020204030204"/>
                          <a:cs typeface="Calibri" panose="020F0502020204030204"/>
                        </a:rPr>
                        <a:t>bus</a:t>
                      </a:r>
                      <a:r>
                        <a:rPr sz="2000" spc="25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2000" spc="5" dirty="0">
                          <a:latin typeface="Calibri" panose="020F0502020204030204"/>
                          <a:cs typeface="Calibri" panose="020F0502020204030204"/>
                        </a:rPr>
                        <a:t>access.</a:t>
                      </a:r>
                      <a:endParaRPr sz="20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707390">
                <a:tc>
                  <a:txBody>
                    <a:bodyPr/>
                    <a:lstStyle/>
                    <a:p>
                      <a:pPr marL="7620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2400" b="1" spc="10" dirty="0">
                          <a:latin typeface="Calibri" panose="020F0502020204030204"/>
                          <a:cs typeface="Calibri" panose="020F0502020204030204"/>
                        </a:rPr>
                        <a:t>IEEE</a:t>
                      </a:r>
                      <a:r>
                        <a:rPr sz="2400" b="1" spc="-75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2400" b="1" spc="-15" dirty="0">
                          <a:latin typeface="Calibri" panose="020F0502020204030204"/>
                          <a:cs typeface="Calibri" panose="020F0502020204030204"/>
                        </a:rPr>
                        <a:t>802.5</a:t>
                      </a:r>
                      <a:endParaRPr sz="24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163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spc="-10" dirty="0">
                          <a:latin typeface="Calibri" panose="020F0502020204030204"/>
                          <a:cs typeface="Calibri" panose="020F0502020204030204"/>
                        </a:rPr>
                        <a:t>Standards</a:t>
                      </a:r>
                      <a:r>
                        <a:rPr sz="2000" spc="25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2000" spc="-25" dirty="0">
                          <a:latin typeface="Calibri" panose="020F0502020204030204"/>
                          <a:cs typeface="Calibri" panose="020F0502020204030204"/>
                        </a:rPr>
                        <a:t>for</a:t>
                      </a:r>
                      <a:r>
                        <a:rPr sz="2000" spc="35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2000" spc="-40" dirty="0">
                          <a:latin typeface="Calibri" panose="020F0502020204030204"/>
                          <a:cs typeface="Calibri" panose="020F0502020204030204"/>
                        </a:rPr>
                        <a:t>token</a:t>
                      </a:r>
                      <a:r>
                        <a:rPr sz="2000" spc="80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2000" spc="5" dirty="0">
                          <a:latin typeface="Calibri" panose="020F0502020204030204"/>
                          <a:cs typeface="Calibri" panose="020F0502020204030204"/>
                        </a:rPr>
                        <a:t>ring</a:t>
                      </a:r>
                      <a:r>
                        <a:rPr sz="2000" spc="-45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2000" spc="5" dirty="0">
                          <a:latin typeface="Calibri" panose="020F0502020204030204"/>
                          <a:cs typeface="Calibri" panose="020F0502020204030204"/>
                        </a:rPr>
                        <a:t>access</a:t>
                      </a:r>
                      <a:r>
                        <a:rPr sz="2000" spc="-50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2000" spc="-5" dirty="0">
                          <a:latin typeface="Calibri" panose="020F0502020204030204"/>
                          <a:cs typeface="Calibri" panose="020F0502020204030204"/>
                        </a:rPr>
                        <a:t>and</a:t>
                      </a:r>
                      <a:r>
                        <a:rPr sz="2000" spc="5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2000" spc="-25" dirty="0">
                          <a:latin typeface="Calibri" panose="020F0502020204030204"/>
                          <a:cs typeface="Calibri" panose="020F0502020204030204"/>
                        </a:rPr>
                        <a:t>for</a:t>
                      </a:r>
                      <a:r>
                        <a:rPr sz="2000" spc="-40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2000" dirty="0">
                          <a:latin typeface="Calibri" panose="020F0502020204030204"/>
                          <a:cs typeface="Calibri" panose="020F0502020204030204"/>
                        </a:rPr>
                        <a:t>communications</a:t>
                      </a:r>
                      <a:endParaRPr sz="2000">
                        <a:latin typeface="Calibri" panose="020F0502020204030204"/>
                        <a:cs typeface="Calibri" panose="020F0502020204030204"/>
                      </a:endParaRPr>
                    </a:p>
                    <a:p>
                      <a:pPr marL="952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2000" spc="-25" dirty="0">
                          <a:latin typeface="Calibri" panose="020F0502020204030204"/>
                          <a:cs typeface="Calibri" panose="020F0502020204030204"/>
                        </a:rPr>
                        <a:t>between</a:t>
                      </a:r>
                      <a:r>
                        <a:rPr sz="2000" spc="70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2000" spc="-5" dirty="0">
                          <a:latin typeface="Calibri" panose="020F0502020204030204"/>
                          <a:cs typeface="Calibri" panose="020F0502020204030204"/>
                        </a:rPr>
                        <a:t>LANs</a:t>
                      </a:r>
                      <a:r>
                        <a:rPr sz="2000" spc="30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2000" spc="-5" dirty="0">
                          <a:latin typeface="Calibri" panose="020F0502020204030204"/>
                          <a:cs typeface="Calibri" panose="020F0502020204030204"/>
                        </a:rPr>
                        <a:t>and </a:t>
                      </a:r>
                      <a:r>
                        <a:rPr sz="2000" spc="-20" dirty="0">
                          <a:latin typeface="Calibri" panose="020F0502020204030204"/>
                          <a:cs typeface="Calibri" panose="020F0502020204030204"/>
                        </a:rPr>
                        <a:t>MANs</a:t>
                      </a:r>
                      <a:endParaRPr sz="20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21005">
                <a:tc>
                  <a:txBody>
                    <a:bodyPr/>
                    <a:lstStyle/>
                    <a:p>
                      <a:pPr marL="762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2400" b="1" spc="10" dirty="0">
                          <a:latin typeface="Calibri" panose="020F0502020204030204"/>
                          <a:cs typeface="Calibri" panose="020F0502020204030204"/>
                        </a:rPr>
                        <a:t>IEEE</a:t>
                      </a:r>
                      <a:r>
                        <a:rPr sz="2400" b="1" spc="-70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2400" b="1" spc="-15" dirty="0">
                          <a:latin typeface="Calibri" panose="020F0502020204030204"/>
                          <a:cs typeface="Calibri" panose="020F0502020204030204"/>
                        </a:rPr>
                        <a:t>802.6</a:t>
                      </a:r>
                      <a:endParaRPr sz="24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2000" spc="-10" dirty="0">
                          <a:latin typeface="Calibri" panose="020F0502020204030204"/>
                          <a:cs typeface="Calibri" panose="020F0502020204030204"/>
                        </a:rPr>
                        <a:t>Standards</a:t>
                      </a:r>
                      <a:r>
                        <a:rPr sz="2000" spc="35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2000" spc="-25" dirty="0">
                          <a:latin typeface="Calibri" panose="020F0502020204030204"/>
                          <a:cs typeface="Calibri" panose="020F0502020204030204"/>
                        </a:rPr>
                        <a:t>for</a:t>
                      </a:r>
                      <a:r>
                        <a:rPr sz="2000" spc="45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2000" spc="-10" dirty="0">
                          <a:latin typeface="Calibri" panose="020F0502020204030204"/>
                          <a:cs typeface="Calibri" panose="020F0502020204030204"/>
                        </a:rPr>
                        <a:t>information</a:t>
                      </a:r>
                      <a:r>
                        <a:rPr sz="2000" spc="-60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2000" spc="-15" dirty="0">
                          <a:latin typeface="Calibri" panose="020F0502020204030204"/>
                          <a:cs typeface="Calibri" panose="020F0502020204030204"/>
                        </a:rPr>
                        <a:t>exchange</a:t>
                      </a:r>
                      <a:r>
                        <a:rPr sz="2000" spc="-10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2000" spc="-25" dirty="0">
                          <a:latin typeface="Calibri" panose="020F0502020204030204"/>
                          <a:cs typeface="Calibri" panose="020F0502020204030204"/>
                        </a:rPr>
                        <a:t>between</a:t>
                      </a:r>
                      <a:r>
                        <a:rPr sz="2000" spc="90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2000" spc="-10" dirty="0">
                          <a:latin typeface="Calibri" panose="020F0502020204030204"/>
                          <a:cs typeface="Calibri" panose="020F0502020204030204"/>
                        </a:rPr>
                        <a:t>systems.</a:t>
                      </a:r>
                      <a:endParaRPr sz="20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21005">
                <a:tc>
                  <a:txBody>
                    <a:bodyPr/>
                    <a:lstStyle/>
                    <a:p>
                      <a:pPr marL="762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2400" b="1" spc="10" dirty="0">
                          <a:latin typeface="Calibri" panose="020F0502020204030204"/>
                          <a:cs typeface="Calibri" panose="020F0502020204030204"/>
                        </a:rPr>
                        <a:t>IEEE</a:t>
                      </a:r>
                      <a:r>
                        <a:rPr sz="2400" b="1" spc="-75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2400" b="1" spc="-15" dirty="0">
                          <a:latin typeface="Calibri" panose="020F0502020204030204"/>
                          <a:cs typeface="Calibri" panose="020F0502020204030204"/>
                        </a:rPr>
                        <a:t>802.7</a:t>
                      </a:r>
                      <a:endParaRPr sz="24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215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2000" spc="-10" dirty="0">
                          <a:latin typeface="Calibri" panose="020F0502020204030204"/>
                          <a:cs typeface="Calibri" panose="020F0502020204030204"/>
                        </a:rPr>
                        <a:t>Standards</a:t>
                      </a:r>
                      <a:r>
                        <a:rPr sz="2000" spc="25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2000" spc="-25" dirty="0">
                          <a:latin typeface="Calibri" panose="020F0502020204030204"/>
                          <a:cs typeface="Calibri" panose="020F0502020204030204"/>
                        </a:rPr>
                        <a:t>for</a:t>
                      </a:r>
                      <a:r>
                        <a:rPr sz="2000" spc="35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2000" spc="-5" dirty="0">
                          <a:latin typeface="Calibri" panose="020F0502020204030204"/>
                          <a:cs typeface="Calibri" panose="020F0502020204030204"/>
                        </a:rPr>
                        <a:t>broadband</a:t>
                      </a:r>
                      <a:r>
                        <a:rPr sz="2000" spc="-75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2000" spc="-5" dirty="0">
                          <a:latin typeface="Calibri" panose="020F0502020204030204"/>
                          <a:cs typeface="Calibri" panose="020F0502020204030204"/>
                        </a:rPr>
                        <a:t>LAN</a:t>
                      </a:r>
                      <a:r>
                        <a:rPr sz="2000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2000" spc="5" dirty="0">
                          <a:latin typeface="Calibri" panose="020F0502020204030204"/>
                          <a:cs typeface="Calibri" panose="020F0502020204030204"/>
                        </a:rPr>
                        <a:t>cabling.</a:t>
                      </a:r>
                      <a:endParaRPr sz="20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527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21005">
                <a:tc>
                  <a:txBody>
                    <a:bodyPr/>
                    <a:lstStyle/>
                    <a:p>
                      <a:pPr marL="762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400" b="1" spc="10" dirty="0">
                          <a:latin typeface="Calibri" panose="020F0502020204030204"/>
                          <a:cs typeface="Calibri" panose="020F0502020204030204"/>
                        </a:rPr>
                        <a:t>IEEE</a:t>
                      </a:r>
                      <a:r>
                        <a:rPr sz="2400" b="1" spc="-75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2400" b="1" spc="-15" dirty="0">
                          <a:latin typeface="Calibri" panose="020F0502020204030204"/>
                          <a:cs typeface="Calibri" panose="020F0502020204030204"/>
                        </a:rPr>
                        <a:t>802.8</a:t>
                      </a:r>
                      <a:endParaRPr sz="24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2000" spc="-20" dirty="0">
                          <a:latin typeface="Calibri" panose="020F0502020204030204"/>
                          <a:cs typeface="Calibri" panose="020F0502020204030204"/>
                        </a:rPr>
                        <a:t>Fiber</a:t>
                      </a:r>
                      <a:r>
                        <a:rPr sz="2000" spc="35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2000" spc="-10" dirty="0">
                          <a:latin typeface="Calibri" panose="020F0502020204030204"/>
                          <a:cs typeface="Calibri" panose="020F0502020204030204"/>
                        </a:rPr>
                        <a:t>optic</a:t>
                      </a:r>
                      <a:r>
                        <a:rPr sz="2000" spc="45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2000" spc="-10" dirty="0">
                          <a:latin typeface="Calibri" panose="020F0502020204030204"/>
                          <a:cs typeface="Calibri" panose="020F0502020204030204"/>
                        </a:rPr>
                        <a:t>connection.</a:t>
                      </a:r>
                      <a:endParaRPr sz="20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533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89492" y="313118"/>
            <a:ext cx="4676775" cy="4438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b="1" dirty="0">
                <a:latin typeface="Calibri" panose="020F0502020204030204"/>
                <a:cs typeface="Calibri" panose="020F0502020204030204"/>
              </a:rPr>
              <a:t>Notable</a:t>
            </a:r>
            <a:r>
              <a:rPr sz="2800" b="1" spc="-5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15" dirty="0">
                <a:latin typeface="Calibri" panose="020F0502020204030204"/>
                <a:cs typeface="Calibri" panose="020F0502020204030204"/>
              </a:rPr>
              <a:t>IEEE </a:t>
            </a:r>
            <a:r>
              <a:rPr sz="2800" b="1" spc="-5" dirty="0">
                <a:latin typeface="Calibri" panose="020F0502020204030204"/>
                <a:cs typeface="Calibri" panose="020F0502020204030204"/>
              </a:rPr>
              <a:t>Standards </a:t>
            </a:r>
            <a:r>
              <a:rPr sz="2800" b="1" spc="-30" dirty="0">
                <a:latin typeface="Calibri" panose="020F0502020204030204"/>
                <a:cs typeface="Calibri" panose="020F0502020204030204"/>
              </a:rPr>
              <a:t>formats</a:t>
            </a:r>
            <a:endParaRPr sz="28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81200" y="2672079"/>
            <a:ext cx="8158480" cy="0"/>
          </a:xfrm>
          <a:custGeom>
            <a:avLst/>
            <a:gdLst/>
            <a:ahLst/>
            <a:cxnLst/>
            <a:rect l="l" t="t" r="r" b="b"/>
            <a:pathLst>
              <a:path w="8158480">
                <a:moveTo>
                  <a:pt x="0" y="0"/>
                </a:moveTo>
                <a:lnTo>
                  <a:pt x="8158480" y="0"/>
                </a:lnTo>
              </a:path>
            </a:pathLst>
          </a:custGeom>
          <a:ln w="76200">
            <a:solidFill>
              <a:srgbClr val="0099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1981200" y="2763520"/>
            <a:ext cx="8158480" cy="1054100"/>
            <a:chOff x="457200" y="2763520"/>
            <a:chExt cx="8158480" cy="1054100"/>
          </a:xfrm>
        </p:grpSpPr>
        <p:sp>
          <p:nvSpPr>
            <p:cNvPr id="4" name="object 4"/>
            <p:cNvSpPr/>
            <p:nvPr/>
          </p:nvSpPr>
          <p:spPr>
            <a:xfrm>
              <a:off x="457200" y="3775710"/>
              <a:ext cx="8158480" cy="38100"/>
            </a:xfrm>
            <a:custGeom>
              <a:avLst/>
              <a:gdLst/>
              <a:ahLst/>
              <a:cxnLst/>
              <a:rect l="l" t="t" r="r" b="b"/>
              <a:pathLst>
                <a:path w="8158480" h="38100">
                  <a:moveTo>
                    <a:pt x="0" y="0"/>
                  </a:moveTo>
                  <a:lnTo>
                    <a:pt x="8158480" y="0"/>
                  </a:lnTo>
                </a:path>
                <a:path w="8158480" h="38100">
                  <a:moveTo>
                    <a:pt x="0" y="38100"/>
                  </a:moveTo>
                  <a:lnTo>
                    <a:pt x="8158480" y="38100"/>
                  </a:lnTo>
                </a:path>
              </a:pathLst>
            </a:custGeom>
            <a:ln w="7619">
              <a:solidFill>
                <a:srgbClr val="0099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97840" y="2763520"/>
              <a:ext cx="8077200" cy="1016000"/>
            </a:xfrm>
            <a:custGeom>
              <a:avLst/>
              <a:gdLst/>
              <a:ahLst/>
              <a:cxnLst/>
              <a:rect l="l" t="t" r="r" b="b"/>
              <a:pathLst>
                <a:path w="8077200" h="1016000">
                  <a:moveTo>
                    <a:pt x="8077200" y="0"/>
                  </a:moveTo>
                  <a:lnTo>
                    <a:pt x="0" y="0"/>
                  </a:lnTo>
                  <a:lnTo>
                    <a:pt x="0" y="1015999"/>
                  </a:lnTo>
                  <a:lnTo>
                    <a:pt x="8077200" y="1015999"/>
                  </a:lnTo>
                  <a:lnTo>
                    <a:pt x="8077200" y="0"/>
                  </a:lnTo>
                  <a:close/>
                </a:path>
              </a:pathLst>
            </a:custGeom>
            <a:solidFill>
              <a:srgbClr val="99FF3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2190750" y="2785744"/>
            <a:ext cx="7742555" cy="9372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Arial" panose="020B0604020202020204"/>
                <a:cs typeface="Arial" panose="020B0604020202020204"/>
              </a:rPr>
              <a:t>In</a:t>
            </a:r>
            <a:r>
              <a:rPr sz="2000" b="1" spc="-25" dirty="0">
                <a:latin typeface="Arial" panose="020B0604020202020204"/>
                <a:cs typeface="Arial" panose="020B0604020202020204"/>
              </a:rPr>
              <a:t> F</a:t>
            </a:r>
            <a:r>
              <a:rPr sz="2000" b="1" dirty="0">
                <a:latin typeface="Arial" panose="020B0604020202020204"/>
                <a:cs typeface="Arial" panose="020B0604020202020204"/>
              </a:rPr>
              <a:t>D</a:t>
            </a:r>
            <a:r>
              <a:rPr sz="2000" b="1" spc="5" dirty="0">
                <a:latin typeface="Arial" panose="020B0604020202020204"/>
                <a:cs typeface="Arial" panose="020B0604020202020204"/>
              </a:rPr>
              <a:t>M</a:t>
            </a:r>
            <a:r>
              <a:rPr sz="2000" b="1" spc="-90" dirty="0">
                <a:latin typeface="Arial" panose="020B0604020202020204"/>
                <a:cs typeface="Arial" panose="020B0604020202020204"/>
              </a:rPr>
              <a:t>A</a:t>
            </a:r>
            <a:r>
              <a:rPr sz="2000" b="1" dirty="0">
                <a:latin typeface="Arial" panose="020B0604020202020204"/>
                <a:cs typeface="Arial" panose="020B0604020202020204"/>
              </a:rPr>
              <a:t>,</a:t>
            </a:r>
            <a:r>
              <a:rPr sz="2000" b="1" spc="85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30" dirty="0">
                <a:latin typeface="Arial" panose="020B0604020202020204"/>
                <a:cs typeface="Arial" panose="020B0604020202020204"/>
              </a:rPr>
              <a:t>t</a:t>
            </a:r>
            <a:r>
              <a:rPr sz="2000" b="1" spc="-25" dirty="0">
                <a:latin typeface="Arial" panose="020B0604020202020204"/>
                <a:cs typeface="Arial" panose="020B0604020202020204"/>
              </a:rPr>
              <a:t>h</a:t>
            </a:r>
            <a:r>
              <a:rPr sz="2000" b="1" dirty="0">
                <a:latin typeface="Arial" panose="020B0604020202020204"/>
                <a:cs typeface="Arial" panose="020B0604020202020204"/>
              </a:rPr>
              <a:t>e</a:t>
            </a:r>
            <a:r>
              <a:rPr sz="2000" b="1" spc="85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dirty="0">
                <a:latin typeface="Arial" panose="020B0604020202020204"/>
                <a:cs typeface="Arial" panose="020B0604020202020204"/>
              </a:rPr>
              <a:t>a</a:t>
            </a:r>
            <a:r>
              <a:rPr sz="2000" b="1" spc="85" dirty="0">
                <a:latin typeface="Arial" panose="020B0604020202020204"/>
                <a:cs typeface="Arial" panose="020B0604020202020204"/>
              </a:rPr>
              <a:t>v</a:t>
            </a:r>
            <a:r>
              <a:rPr sz="2000" b="1" dirty="0">
                <a:latin typeface="Arial" panose="020B0604020202020204"/>
                <a:cs typeface="Arial" panose="020B0604020202020204"/>
              </a:rPr>
              <a:t>a</a:t>
            </a:r>
            <a:r>
              <a:rPr sz="2000" b="1" spc="5" dirty="0">
                <a:latin typeface="Arial" panose="020B0604020202020204"/>
                <a:cs typeface="Arial" panose="020B0604020202020204"/>
              </a:rPr>
              <a:t>i</a:t>
            </a:r>
            <a:r>
              <a:rPr sz="2000" b="1" dirty="0">
                <a:latin typeface="Arial" panose="020B0604020202020204"/>
                <a:cs typeface="Arial" panose="020B0604020202020204"/>
              </a:rPr>
              <a:t>l</a:t>
            </a:r>
            <a:r>
              <a:rPr sz="2000" b="1" spc="5" dirty="0">
                <a:latin typeface="Arial" panose="020B0604020202020204"/>
                <a:cs typeface="Arial" panose="020B0604020202020204"/>
              </a:rPr>
              <a:t>a</a:t>
            </a:r>
            <a:r>
              <a:rPr sz="2000" b="1" spc="-25" dirty="0">
                <a:latin typeface="Arial" panose="020B0604020202020204"/>
                <a:cs typeface="Arial" panose="020B0604020202020204"/>
              </a:rPr>
              <a:t>b</a:t>
            </a:r>
            <a:r>
              <a:rPr sz="2000" b="1" dirty="0">
                <a:latin typeface="Arial" panose="020B0604020202020204"/>
                <a:cs typeface="Arial" panose="020B0604020202020204"/>
              </a:rPr>
              <a:t>le</a:t>
            </a:r>
            <a:r>
              <a:rPr sz="2000" b="1" spc="-150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25" dirty="0">
                <a:latin typeface="Arial" panose="020B0604020202020204"/>
                <a:cs typeface="Arial" panose="020B0604020202020204"/>
              </a:rPr>
              <a:t>b</a:t>
            </a:r>
            <a:r>
              <a:rPr sz="2000" b="1" dirty="0">
                <a:latin typeface="Arial" panose="020B0604020202020204"/>
                <a:cs typeface="Arial" panose="020B0604020202020204"/>
              </a:rPr>
              <a:t>a</a:t>
            </a:r>
            <a:r>
              <a:rPr sz="2000" b="1" spc="-25" dirty="0">
                <a:latin typeface="Arial" panose="020B0604020202020204"/>
                <a:cs typeface="Arial" panose="020B0604020202020204"/>
              </a:rPr>
              <a:t>nd</a:t>
            </a:r>
            <a:r>
              <a:rPr sz="2000" b="1" spc="-40" dirty="0">
                <a:latin typeface="Arial" panose="020B0604020202020204"/>
                <a:cs typeface="Arial" panose="020B0604020202020204"/>
              </a:rPr>
              <a:t>w</a:t>
            </a:r>
            <a:r>
              <a:rPr sz="2000" b="1" dirty="0">
                <a:latin typeface="Arial" panose="020B0604020202020204"/>
                <a:cs typeface="Arial" panose="020B0604020202020204"/>
              </a:rPr>
              <a:t>i</a:t>
            </a:r>
            <a:r>
              <a:rPr sz="2000" b="1" spc="-25" dirty="0">
                <a:latin typeface="Arial" panose="020B0604020202020204"/>
                <a:cs typeface="Arial" panose="020B0604020202020204"/>
              </a:rPr>
              <a:t>d</a:t>
            </a:r>
            <a:r>
              <a:rPr sz="2000" b="1" spc="-30" dirty="0">
                <a:latin typeface="Arial" panose="020B0604020202020204"/>
                <a:cs typeface="Arial" panose="020B0604020202020204"/>
              </a:rPr>
              <a:t>t</a:t>
            </a:r>
            <a:r>
              <a:rPr sz="2000" b="1" dirty="0">
                <a:latin typeface="Arial" panose="020B0604020202020204"/>
                <a:cs typeface="Arial" panose="020B0604020202020204"/>
              </a:rPr>
              <a:t>h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2000" b="1" spc="-15" dirty="0">
                <a:latin typeface="Arial" panose="020B0604020202020204"/>
                <a:cs typeface="Arial" panose="020B0604020202020204"/>
              </a:rPr>
              <a:t>of</a:t>
            </a:r>
            <a:r>
              <a:rPr sz="2000" b="1" spc="-25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15" dirty="0">
                <a:latin typeface="Arial" panose="020B0604020202020204"/>
                <a:cs typeface="Arial" panose="020B0604020202020204"/>
              </a:rPr>
              <a:t>the</a:t>
            </a:r>
            <a:r>
              <a:rPr sz="2000" b="1" spc="90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40" dirty="0">
                <a:latin typeface="Arial" panose="020B0604020202020204"/>
                <a:cs typeface="Arial" panose="020B0604020202020204"/>
              </a:rPr>
              <a:t>common</a:t>
            </a:r>
            <a:r>
              <a:rPr sz="2000" b="1" spc="220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10" dirty="0">
                <a:latin typeface="Arial" panose="020B0604020202020204"/>
                <a:cs typeface="Arial" panose="020B0604020202020204"/>
              </a:rPr>
              <a:t>channel</a:t>
            </a:r>
            <a:r>
              <a:rPr sz="2000" b="1" spc="15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dirty="0">
                <a:latin typeface="Arial" panose="020B0604020202020204"/>
                <a:cs typeface="Arial" panose="020B0604020202020204"/>
              </a:rPr>
              <a:t>is</a:t>
            </a:r>
            <a:r>
              <a:rPr sz="2000" b="1" spc="10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5" dirty="0">
                <a:latin typeface="Arial" panose="020B0604020202020204"/>
                <a:cs typeface="Arial" panose="020B0604020202020204"/>
              </a:rPr>
              <a:t>divided</a:t>
            </a:r>
            <a:r>
              <a:rPr sz="2000" b="1" spc="-100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10" dirty="0">
                <a:latin typeface="Arial" panose="020B0604020202020204"/>
                <a:cs typeface="Arial" panose="020B0604020202020204"/>
              </a:rPr>
              <a:t>into</a:t>
            </a:r>
            <a:r>
              <a:rPr sz="2000" b="1" spc="60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15" dirty="0">
                <a:latin typeface="Arial" panose="020B0604020202020204"/>
                <a:cs typeface="Arial" panose="020B0604020202020204"/>
              </a:rPr>
              <a:t>bands</a:t>
            </a:r>
            <a:r>
              <a:rPr sz="2000" b="1" spc="95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15" dirty="0">
                <a:latin typeface="Arial" panose="020B0604020202020204"/>
                <a:cs typeface="Arial" panose="020B0604020202020204"/>
              </a:rPr>
              <a:t>that</a:t>
            </a:r>
            <a:r>
              <a:rPr sz="2000" b="1" spc="-25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10" dirty="0">
                <a:latin typeface="Arial" panose="020B0604020202020204"/>
                <a:cs typeface="Arial" panose="020B0604020202020204"/>
              </a:rPr>
              <a:t>are</a:t>
            </a:r>
            <a:r>
              <a:rPr sz="2000" b="1" spc="5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dirty="0">
                <a:latin typeface="Arial" panose="020B0604020202020204"/>
                <a:cs typeface="Arial" panose="020B0604020202020204"/>
              </a:rPr>
              <a:t>separated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algn="ctr">
              <a:lnSpc>
                <a:spcPct val="100000"/>
              </a:lnSpc>
            </a:pPr>
            <a:r>
              <a:rPr sz="2000" b="1" spc="-10" dirty="0">
                <a:latin typeface="Arial" panose="020B0604020202020204"/>
                <a:cs typeface="Arial" panose="020B0604020202020204"/>
              </a:rPr>
              <a:t>by</a:t>
            </a:r>
            <a:r>
              <a:rPr sz="2000" b="1" spc="-15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guard</a:t>
            </a:r>
            <a:r>
              <a:rPr sz="2000" b="1" spc="-45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10" dirty="0">
                <a:latin typeface="Arial" panose="020B0604020202020204"/>
                <a:cs typeface="Arial" panose="020B0604020202020204"/>
              </a:rPr>
              <a:t>bands.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7" name="object 7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330055" y="173501"/>
            <a:ext cx="7441764" cy="2269587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4319" y="3931920"/>
            <a:ext cx="6563359" cy="234696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2355850" y="1111250"/>
          <a:ext cx="8029575" cy="4638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81200"/>
                <a:gridCol w="6048375"/>
              </a:tblGrid>
              <a:tr h="472440">
                <a:tc>
                  <a:txBody>
                    <a:bodyPr/>
                    <a:lstStyle/>
                    <a:p>
                      <a:pPr marL="762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2400" b="1" spc="10" dirty="0">
                          <a:latin typeface="Calibri" panose="020F0502020204030204"/>
                          <a:cs typeface="Calibri" panose="020F0502020204030204"/>
                        </a:rPr>
                        <a:t>IEEE</a:t>
                      </a:r>
                      <a:r>
                        <a:rPr sz="2400" b="1" spc="-70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2400" b="1" spc="-10" dirty="0">
                          <a:latin typeface="Calibri" panose="020F0502020204030204"/>
                          <a:cs typeface="Calibri" panose="020F0502020204030204"/>
                        </a:rPr>
                        <a:t>802.9</a:t>
                      </a:r>
                      <a:endParaRPr sz="24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000" spc="-10" dirty="0">
                          <a:latin typeface="Calibri" panose="020F0502020204030204"/>
                          <a:cs typeface="Calibri" panose="020F0502020204030204"/>
                        </a:rPr>
                        <a:t>Standards</a:t>
                      </a:r>
                      <a:r>
                        <a:rPr sz="2000" spc="35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2000" spc="-25" dirty="0">
                          <a:latin typeface="Calibri" panose="020F0502020204030204"/>
                          <a:cs typeface="Calibri" panose="020F0502020204030204"/>
                        </a:rPr>
                        <a:t>for</a:t>
                      </a:r>
                      <a:r>
                        <a:rPr sz="2000" spc="45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2000" spc="-20" dirty="0">
                          <a:latin typeface="Calibri" panose="020F0502020204030204"/>
                          <a:cs typeface="Calibri" panose="020F0502020204030204"/>
                        </a:rPr>
                        <a:t>integrated</a:t>
                      </a:r>
                      <a:r>
                        <a:rPr sz="2000" spc="10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2000" spc="-5" dirty="0">
                          <a:latin typeface="Calibri" panose="020F0502020204030204"/>
                          <a:cs typeface="Calibri" panose="020F0502020204030204"/>
                        </a:rPr>
                        <a:t>services,</a:t>
                      </a:r>
                      <a:r>
                        <a:rPr sz="2000" spc="5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2000" spc="-20" dirty="0">
                          <a:latin typeface="Calibri" panose="020F0502020204030204"/>
                          <a:cs typeface="Calibri" panose="020F0502020204030204"/>
                        </a:rPr>
                        <a:t>like</a:t>
                      </a:r>
                      <a:r>
                        <a:rPr sz="2000" spc="60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2000" dirty="0">
                          <a:latin typeface="Calibri" panose="020F0502020204030204"/>
                          <a:cs typeface="Calibri" panose="020F0502020204030204"/>
                        </a:rPr>
                        <a:t>voice</a:t>
                      </a:r>
                      <a:r>
                        <a:rPr sz="2000" spc="-90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2000" spc="-5" dirty="0">
                          <a:latin typeface="Calibri" panose="020F0502020204030204"/>
                          <a:cs typeface="Calibri" panose="020F0502020204030204"/>
                        </a:rPr>
                        <a:t>and</a:t>
                      </a:r>
                      <a:r>
                        <a:rPr sz="2000" spc="10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2000" spc="-10" dirty="0">
                          <a:latin typeface="Calibri" panose="020F0502020204030204"/>
                          <a:cs typeface="Calibri" panose="020F0502020204030204"/>
                        </a:rPr>
                        <a:t>data.</a:t>
                      </a:r>
                      <a:endParaRPr sz="20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723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71805">
                <a:tc>
                  <a:txBody>
                    <a:bodyPr/>
                    <a:lstStyle/>
                    <a:p>
                      <a:pPr marL="762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2400" b="1" spc="10" dirty="0">
                          <a:latin typeface="Calibri" panose="020F0502020204030204"/>
                          <a:cs typeface="Calibri" panose="020F0502020204030204"/>
                        </a:rPr>
                        <a:t>IEEE</a:t>
                      </a:r>
                      <a:r>
                        <a:rPr sz="2400" b="1" spc="-60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2400" b="1" spc="-15" dirty="0">
                          <a:latin typeface="Calibri" panose="020F0502020204030204"/>
                          <a:cs typeface="Calibri" panose="020F0502020204030204"/>
                        </a:rPr>
                        <a:t>802.10</a:t>
                      </a:r>
                      <a:endParaRPr sz="24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000" spc="-10" dirty="0">
                          <a:latin typeface="Calibri" panose="020F0502020204030204"/>
                          <a:cs typeface="Calibri" panose="020F0502020204030204"/>
                        </a:rPr>
                        <a:t>Standards</a:t>
                      </a:r>
                      <a:r>
                        <a:rPr sz="2000" spc="30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2000" spc="-25" dirty="0">
                          <a:latin typeface="Calibri" panose="020F0502020204030204"/>
                          <a:cs typeface="Calibri" panose="020F0502020204030204"/>
                        </a:rPr>
                        <a:t>for</a:t>
                      </a:r>
                      <a:r>
                        <a:rPr sz="2000" spc="40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2000" spc="-10" dirty="0">
                          <a:latin typeface="Calibri" panose="020F0502020204030204"/>
                          <a:cs typeface="Calibri" panose="020F0502020204030204"/>
                        </a:rPr>
                        <a:t>LAN/MAN</a:t>
                      </a:r>
                      <a:r>
                        <a:rPr sz="2000" spc="10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2000" dirty="0">
                          <a:latin typeface="Calibri" panose="020F0502020204030204"/>
                          <a:cs typeface="Calibri" panose="020F0502020204030204"/>
                        </a:rPr>
                        <a:t>security</a:t>
                      </a:r>
                      <a:r>
                        <a:rPr sz="2000" spc="-10" dirty="0">
                          <a:latin typeface="Calibri" panose="020F0502020204030204"/>
                          <a:cs typeface="Calibri" panose="020F0502020204030204"/>
                        </a:rPr>
                        <a:t> implementations.</a:t>
                      </a:r>
                      <a:endParaRPr sz="20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730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72440">
                <a:tc>
                  <a:txBody>
                    <a:bodyPr/>
                    <a:lstStyle/>
                    <a:p>
                      <a:pPr marL="762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2400" b="1" spc="10" dirty="0">
                          <a:latin typeface="Calibri" panose="020F0502020204030204"/>
                          <a:cs typeface="Calibri" panose="020F0502020204030204"/>
                        </a:rPr>
                        <a:t>IEEE</a:t>
                      </a:r>
                      <a:r>
                        <a:rPr sz="2400" b="1" spc="-70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2400" b="1" spc="-10" dirty="0">
                          <a:latin typeface="Calibri" panose="020F0502020204030204"/>
                          <a:cs typeface="Calibri" panose="020F0502020204030204"/>
                        </a:rPr>
                        <a:t>802.11</a:t>
                      </a:r>
                      <a:endParaRPr sz="24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2000" spc="-5" dirty="0">
                          <a:latin typeface="Calibri" panose="020F0502020204030204"/>
                          <a:cs typeface="Calibri" panose="020F0502020204030204"/>
                        </a:rPr>
                        <a:t>Wireless</a:t>
                      </a:r>
                      <a:r>
                        <a:rPr sz="2000" spc="-50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2000" spc="-15" dirty="0">
                          <a:latin typeface="Calibri" panose="020F0502020204030204"/>
                          <a:cs typeface="Calibri" panose="020F0502020204030204"/>
                        </a:rPr>
                        <a:t>Networking</a:t>
                      </a:r>
                      <a:r>
                        <a:rPr sz="2000" spc="60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2000" dirty="0">
                          <a:latin typeface="Calibri" panose="020F0502020204030204"/>
                          <a:cs typeface="Calibri" panose="020F0502020204030204"/>
                        </a:rPr>
                        <a:t>–</a:t>
                      </a:r>
                      <a:r>
                        <a:rPr sz="2000" spc="60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2000" dirty="0">
                          <a:latin typeface="Calibri" panose="020F0502020204030204"/>
                          <a:cs typeface="Calibri" panose="020F0502020204030204"/>
                        </a:rPr>
                        <a:t>"Wi-Fi".</a:t>
                      </a:r>
                      <a:endParaRPr sz="20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736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72440">
                <a:tc>
                  <a:txBody>
                    <a:bodyPr/>
                    <a:lstStyle/>
                    <a:p>
                      <a:pPr marL="762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2400" b="1" spc="10" dirty="0">
                          <a:latin typeface="Calibri" panose="020F0502020204030204"/>
                          <a:cs typeface="Calibri" panose="020F0502020204030204"/>
                        </a:rPr>
                        <a:t>IEEE</a:t>
                      </a:r>
                      <a:r>
                        <a:rPr sz="2400" b="1" spc="-60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2400" b="1" spc="-15" dirty="0">
                          <a:latin typeface="Calibri" panose="020F0502020204030204"/>
                          <a:cs typeface="Calibri" panose="020F0502020204030204"/>
                        </a:rPr>
                        <a:t>802.12</a:t>
                      </a:r>
                      <a:endParaRPr sz="24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2000" spc="-10" dirty="0">
                          <a:latin typeface="Calibri" panose="020F0502020204030204"/>
                          <a:cs typeface="Calibri" panose="020F0502020204030204"/>
                        </a:rPr>
                        <a:t>Standards</a:t>
                      </a:r>
                      <a:r>
                        <a:rPr sz="2000" spc="25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2000" spc="-25" dirty="0">
                          <a:latin typeface="Calibri" panose="020F0502020204030204"/>
                          <a:cs typeface="Calibri" panose="020F0502020204030204"/>
                        </a:rPr>
                        <a:t>for</a:t>
                      </a:r>
                      <a:r>
                        <a:rPr sz="2000" spc="35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2000" spc="-10" dirty="0">
                          <a:latin typeface="Calibri" panose="020F0502020204030204"/>
                          <a:cs typeface="Calibri" panose="020F0502020204030204"/>
                        </a:rPr>
                        <a:t>demand</a:t>
                      </a:r>
                      <a:r>
                        <a:rPr sz="2000" spc="5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2000" dirty="0">
                          <a:latin typeface="Calibri" panose="020F0502020204030204"/>
                          <a:cs typeface="Calibri" panose="020F0502020204030204"/>
                        </a:rPr>
                        <a:t>priority</a:t>
                      </a:r>
                      <a:r>
                        <a:rPr sz="2000" spc="-10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2000" spc="5" dirty="0">
                          <a:latin typeface="Calibri" panose="020F0502020204030204"/>
                          <a:cs typeface="Calibri" panose="020F0502020204030204"/>
                        </a:rPr>
                        <a:t>access</a:t>
                      </a:r>
                      <a:r>
                        <a:rPr sz="2000" spc="-45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2000" spc="-20" dirty="0">
                          <a:latin typeface="Calibri" panose="020F0502020204030204"/>
                          <a:cs typeface="Calibri" panose="020F0502020204030204"/>
                        </a:rPr>
                        <a:t>method.</a:t>
                      </a:r>
                      <a:endParaRPr sz="20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742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65480">
                <a:tc>
                  <a:txBody>
                    <a:bodyPr/>
                    <a:lstStyle/>
                    <a:p>
                      <a:pPr marL="7620">
                        <a:lnSpc>
                          <a:spcPct val="100000"/>
                        </a:lnSpc>
                        <a:spcBef>
                          <a:spcPts val="1110"/>
                        </a:spcBef>
                      </a:pPr>
                      <a:r>
                        <a:rPr sz="2400" b="1" spc="10" dirty="0">
                          <a:latin typeface="Calibri" panose="020F0502020204030204"/>
                          <a:cs typeface="Calibri" panose="020F0502020204030204"/>
                        </a:rPr>
                        <a:t>IEEE</a:t>
                      </a:r>
                      <a:r>
                        <a:rPr sz="2400" b="1" spc="-60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2400" b="1" spc="-15" dirty="0">
                          <a:latin typeface="Calibri" panose="020F0502020204030204"/>
                          <a:cs typeface="Calibri" panose="020F0502020204030204"/>
                        </a:rPr>
                        <a:t>802.14</a:t>
                      </a:r>
                      <a:endParaRPr sz="24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1409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" marR="1814830">
                        <a:lnSpc>
                          <a:spcPts val="2560"/>
                        </a:lnSpc>
                        <a:spcBef>
                          <a:spcPts val="25"/>
                        </a:spcBef>
                      </a:pPr>
                      <a:r>
                        <a:rPr sz="2000" spc="-10" dirty="0">
                          <a:latin typeface="Calibri" panose="020F0502020204030204"/>
                          <a:cs typeface="Calibri" panose="020F0502020204030204"/>
                        </a:rPr>
                        <a:t>Standards </a:t>
                      </a:r>
                      <a:r>
                        <a:rPr sz="2000" spc="-25" dirty="0">
                          <a:latin typeface="Calibri" panose="020F0502020204030204"/>
                          <a:cs typeface="Calibri" panose="020F0502020204030204"/>
                        </a:rPr>
                        <a:t>for </a:t>
                      </a:r>
                      <a:r>
                        <a:rPr sz="2000" spc="5" dirty="0">
                          <a:latin typeface="Calibri" panose="020F0502020204030204"/>
                          <a:cs typeface="Calibri" panose="020F0502020204030204"/>
                        </a:rPr>
                        <a:t>cable </a:t>
                      </a:r>
                      <a:r>
                        <a:rPr sz="2000" spc="-10" dirty="0">
                          <a:latin typeface="Calibri" panose="020F0502020204030204"/>
                          <a:cs typeface="Calibri" panose="020F0502020204030204"/>
                        </a:rPr>
                        <a:t>television </a:t>
                      </a:r>
                      <a:r>
                        <a:rPr sz="2000" spc="-5" dirty="0">
                          <a:latin typeface="Calibri" panose="020F0502020204030204"/>
                          <a:cs typeface="Calibri" panose="020F0502020204030204"/>
                        </a:rPr>
                        <a:t>broadband </a:t>
                      </a:r>
                      <a:r>
                        <a:rPr sz="2000" spc="-440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2000" dirty="0">
                          <a:latin typeface="Calibri" panose="020F0502020204030204"/>
                          <a:cs typeface="Calibri" panose="020F0502020204030204"/>
                        </a:rPr>
                        <a:t>communications.</a:t>
                      </a:r>
                      <a:endParaRPr sz="20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72440">
                <a:tc>
                  <a:txBody>
                    <a:bodyPr/>
                    <a:lstStyle/>
                    <a:p>
                      <a:pPr marL="762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400" b="1" spc="10" dirty="0">
                          <a:latin typeface="Calibri" panose="020F0502020204030204"/>
                          <a:cs typeface="Calibri" panose="020F0502020204030204"/>
                        </a:rPr>
                        <a:t>IEEE</a:t>
                      </a:r>
                      <a:r>
                        <a:rPr sz="2400" b="1" spc="-60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2400" b="1" spc="-15" dirty="0">
                          <a:latin typeface="Calibri" panose="020F0502020204030204"/>
                          <a:cs typeface="Calibri" panose="020F0502020204030204"/>
                        </a:rPr>
                        <a:t>802.15.1</a:t>
                      </a:r>
                      <a:endParaRPr sz="24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2000" spc="-15" dirty="0">
                          <a:latin typeface="Calibri" panose="020F0502020204030204"/>
                          <a:cs typeface="Calibri" panose="020F0502020204030204"/>
                        </a:rPr>
                        <a:t>Bluetooth</a:t>
                      </a:r>
                      <a:endParaRPr sz="20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755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72440">
                <a:tc>
                  <a:txBody>
                    <a:bodyPr/>
                    <a:lstStyle/>
                    <a:p>
                      <a:pPr marL="762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2400" b="1" spc="10" dirty="0">
                          <a:latin typeface="Calibri" panose="020F0502020204030204"/>
                          <a:cs typeface="Calibri" panose="020F0502020204030204"/>
                        </a:rPr>
                        <a:t>IEEE</a:t>
                      </a:r>
                      <a:r>
                        <a:rPr sz="2400" b="1" spc="-55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2400" b="1" spc="-15" dirty="0">
                          <a:latin typeface="Calibri" panose="020F0502020204030204"/>
                          <a:cs typeface="Calibri" panose="020F0502020204030204"/>
                        </a:rPr>
                        <a:t>802.15.4</a:t>
                      </a:r>
                      <a:endParaRPr sz="24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2000" spc="-5" dirty="0">
                          <a:latin typeface="Calibri" panose="020F0502020204030204"/>
                          <a:cs typeface="Calibri" panose="020F0502020204030204"/>
                        </a:rPr>
                        <a:t>Wireless</a:t>
                      </a:r>
                      <a:r>
                        <a:rPr sz="2000" spc="-50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2000" spc="-10" dirty="0">
                          <a:latin typeface="Calibri" panose="020F0502020204030204"/>
                          <a:cs typeface="Calibri" panose="020F0502020204030204"/>
                        </a:rPr>
                        <a:t>Sensor/Control</a:t>
                      </a:r>
                      <a:r>
                        <a:rPr sz="2000" spc="114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2000" spc="-15" dirty="0">
                          <a:latin typeface="Calibri" panose="020F0502020204030204"/>
                          <a:cs typeface="Calibri" panose="020F0502020204030204"/>
                        </a:rPr>
                        <a:t>Networks</a:t>
                      </a:r>
                      <a:r>
                        <a:rPr sz="2000" spc="80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2000" dirty="0">
                          <a:latin typeface="Calibri" panose="020F0502020204030204"/>
                          <a:cs typeface="Calibri" panose="020F0502020204030204"/>
                        </a:rPr>
                        <a:t>–</a:t>
                      </a:r>
                      <a:r>
                        <a:rPr sz="2000" spc="-20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2000" dirty="0">
                          <a:latin typeface="Calibri" panose="020F0502020204030204"/>
                          <a:cs typeface="Calibri" panose="020F0502020204030204"/>
                        </a:rPr>
                        <a:t>"ZigBee"</a:t>
                      </a:r>
                      <a:endParaRPr sz="20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768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66115">
                <a:tc>
                  <a:txBody>
                    <a:bodyPr/>
                    <a:lstStyle/>
                    <a:p>
                      <a:pPr marL="7620">
                        <a:lnSpc>
                          <a:spcPct val="100000"/>
                        </a:lnSpc>
                        <a:spcBef>
                          <a:spcPts val="1130"/>
                        </a:spcBef>
                      </a:pPr>
                      <a:r>
                        <a:rPr sz="2400" b="1" spc="10" dirty="0">
                          <a:latin typeface="Calibri" panose="020F0502020204030204"/>
                          <a:cs typeface="Calibri" panose="020F0502020204030204"/>
                        </a:rPr>
                        <a:t>IEEE</a:t>
                      </a:r>
                      <a:r>
                        <a:rPr sz="2400" b="1" spc="-55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2400" b="1" spc="-15" dirty="0">
                          <a:latin typeface="Calibri" panose="020F0502020204030204"/>
                          <a:cs typeface="Calibri" panose="020F0502020204030204"/>
                        </a:rPr>
                        <a:t>802.15.6</a:t>
                      </a:r>
                      <a:endParaRPr sz="24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143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" marR="210185">
                        <a:lnSpc>
                          <a:spcPts val="2560"/>
                        </a:lnSpc>
                        <a:spcBef>
                          <a:spcPts val="25"/>
                        </a:spcBef>
                      </a:pPr>
                      <a:r>
                        <a:rPr sz="2000" spc="-5" dirty="0">
                          <a:latin typeface="Calibri" panose="020F0502020204030204"/>
                          <a:cs typeface="Calibri" panose="020F0502020204030204"/>
                        </a:rPr>
                        <a:t>Wireless</a:t>
                      </a:r>
                      <a:r>
                        <a:rPr sz="2000" spc="-40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2000" spc="-5" dirty="0">
                          <a:latin typeface="Calibri" panose="020F0502020204030204"/>
                          <a:cs typeface="Calibri" panose="020F0502020204030204"/>
                        </a:rPr>
                        <a:t>Body </a:t>
                      </a:r>
                      <a:r>
                        <a:rPr sz="2000" spc="-15" dirty="0">
                          <a:latin typeface="Calibri" panose="020F0502020204030204"/>
                          <a:cs typeface="Calibri" panose="020F0502020204030204"/>
                        </a:rPr>
                        <a:t>Area</a:t>
                      </a:r>
                      <a:r>
                        <a:rPr sz="2000" spc="25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2000" spc="-15" dirty="0">
                          <a:latin typeface="Calibri" panose="020F0502020204030204"/>
                          <a:cs typeface="Calibri" panose="020F0502020204030204"/>
                        </a:rPr>
                        <a:t>Network</a:t>
                      </a:r>
                      <a:r>
                        <a:rPr sz="2000" spc="80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2000" dirty="0">
                          <a:latin typeface="Calibri" panose="020F0502020204030204"/>
                          <a:cs typeface="Calibri" panose="020F0502020204030204"/>
                        </a:rPr>
                        <a:t>(BAN)</a:t>
                      </a:r>
                      <a:r>
                        <a:rPr sz="2000" spc="30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2000" dirty="0">
                          <a:latin typeface="Calibri" panose="020F0502020204030204"/>
                          <a:cs typeface="Calibri" panose="020F0502020204030204"/>
                        </a:rPr>
                        <a:t>–</a:t>
                      </a:r>
                      <a:r>
                        <a:rPr sz="2000" spc="-10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2000" spc="-5" dirty="0">
                          <a:latin typeface="Calibri" panose="020F0502020204030204"/>
                          <a:cs typeface="Calibri" panose="020F0502020204030204"/>
                        </a:rPr>
                        <a:t>(e.g.</a:t>
                      </a:r>
                      <a:r>
                        <a:rPr sz="2000" spc="10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2000" spc="-10" dirty="0">
                          <a:latin typeface="Calibri" panose="020F0502020204030204"/>
                          <a:cs typeface="Calibri" panose="020F0502020204030204"/>
                        </a:rPr>
                        <a:t>Bluetooth</a:t>
                      </a:r>
                      <a:r>
                        <a:rPr sz="2000" spc="15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2000" dirty="0">
                          <a:latin typeface="Calibri" panose="020F0502020204030204"/>
                          <a:cs typeface="Calibri" panose="020F0502020204030204"/>
                        </a:rPr>
                        <a:t>low </a:t>
                      </a:r>
                      <a:r>
                        <a:rPr sz="2000" spc="-434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2000" spc="-15" dirty="0">
                          <a:latin typeface="Calibri" panose="020F0502020204030204"/>
                          <a:cs typeface="Calibri" panose="020F0502020204030204"/>
                        </a:rPr>
                        <a:t>energy)</a:t>
                      </a:r>
                      <a:endParaRPr sz="20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72440">
                <a:tc>
                  <a:txBody>
                    <a:bodyPr/>
                    <a:lstStyle/>
                    <a:p>
                      <a:pPr marL="762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400" b="1" spc="10" dirty="0">
                          <a:latin typeface="Calibri" panose="020F0502020204030204"/>
                          <a:cs typeface="Calibri" panose="020F0502020204030204"/>
                        </a:rPr>
                        <a:t>IEEE</a:t>
                      </a:r>
                      <a:r>
                        <a:rPr sz="2400" b="1" spc="-70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2400" b="1" spc="-10" dirty="0">
                          <a:latin typeface="Calibri" panose="020F0502020204030204"/>
                          <a:cs typeface="Calibri" panose="020F0502020204030204"/>
                        </a:rPr>
                        <a:t>802.16</a:t>
                      </a:r>
                      <a:endParaRPr sz="24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2000" spc="-5" dirty="0">
                          <a:latin typeface="Calibri" panose="020F0502020204030204"/>
                          <a:cs typeface="Calibri" panose="020F0502020204030204"/>
                        </a:rPr>
                        <a:t>Wireless</a:t>
                      </a:r>
                      <a:r>
                        <a:rPr sz="2000" spc="-50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2000" spc="-15" dirty="0">
                          <a:latin typeface="Calibri" panose="020F0502020204030204"/>
                          <a:cs typeface="Calibri" panose="020F0502020204030204"/>
                        </a:rPr>
                        <a:t>Networking</a:t>
                      </a:r>
                      <a:r>
                        <a:rPr sz="2000" spc="60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2000" dirty="0">
                          <a:latin typeface="Calibri" panose="020F0502020204030204"/>
                          <a:cs typeface="Calibri" panose="020F0502020204030204"/>
                        </a:rPr>
                        <a:t>–</a:t>
                      </a:r>
                      <a:r>
                        <a:rPr sz="2000" spc="55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2000" spc="-10" dirty="0">
                          <a:latin typeface="Calibri" panose="020F0502020204030204"/>
                          <a:cs typeface="Calibri" panose="020F0502020204030204"/>
                        </a:rPr>
                        <a:t>"WiMAX"</a:t>
                      </a:r>
                      <a:endParaRPr sz="20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781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60575" y="743268"/>
            <a:ext cx="5026025" cy="4438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b="1" spc="-10" dirty="0">
                <a:latin typeface="Calibri" panose="020F0502020204030204"/>
                <a:cs typeface="Calibri" panose="020F0502020204030204"/>
              </a:rPr>
              <a:t>IEEE</a:t>
            </a:r>
            <a:r>
              <a:rPr sz="2800" b="1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10" dirty="0">
                <a:latin typeface="Calibri" panose="020F0502020204030204"/>
                <a:cs typeface="Calibri" panose="020F0502020204030204"/>
              </a:rPr>
              <a:t>802.3(Wired</a:t>
            </a:r>
            <a:r>
              <a:rPr sz="2800" b="1" spc="-7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30" dirty="0">
                <a:latin typeface="Calibri" panose="020F0502020204030204"/>
                <a:cs typeface="Calibri" panose="020F0502020204030204"/>
              </a:rPr>
              <a:t>LAN’s:</a:t>
            </a:r>
            <a:r>
              <a:rPr sz="2800" b="1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10" dirty="0">
                <a:latin typeface="Calibri" panose="020F0502020204030204"/>
                <a:cs typeface="Calibri" panose="020F0502020204030204"/>
              </a:rPr>
              <a:t>Ethernet)</a:t>
            </a:r>
            <a:endParaRPr sz="2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50095" y="1563052"/>
            <a:ext cx="998219" cy="381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59740" algn="l"/>
              </a:tabLst>
            </a:pPr>
            <a:r>
              <a:rPr sz="2400" spc="10" dirty="0">
                <a:latin typeface="Calibri" panose="020F0502020204030204"/>
                <a:cs typeface="Calibri" panose="020F0502020204030204"/>
              </a:rPr>
              <a:t>o</a:t>
            </a:r>
            <a:r>
              <a:rPr sz="2400" dirty="0">
                <a:latin typeface="Calibri" panose="020F0502020204030204"/>
                <a:cs typeface="Calibri" panose="020F0502020204030204"/>
              </a:rPr>
              <a:t>f	</a:t>
            </a:r>
            <a:r>
              <a:rPr sz="2400" spc="-45" dirty="0">
                <a:latin typeface="Calibri" panose="020F0502020204030204"/>
                <a:cs typeface="Calibri" panose="020F0502020204030204"/>
              </a:rPr>
              <a:t>I</a:t>
            </a:r>
            <a:r>
              <a:rPr sz="2400" spc="25" dirty="0">
                <a:latin typeface="Calibri" panose="020F0502020204030204"/>
                <a:cs typeface="Calibri" panose="020F0502020204030204"/>
              </a:rPr>
              <a:t>EE</a:t>
            </a:r>
            <a:r>
              <a:rPr sz="2400" dirty="0">
                <a:latin typeface="Calibri" panose="020F0502020204030204"/>
                <a:cs typeface="Calibri" panose="020F0502020204030204"/>
              </a:rPr>
              <a:t>E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60575" y="1563052"/>
            <a:ext cx="7462520" cy="751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7180" indent="-285115">
              <a:lnSpc>
                <a:spcPct val="100000"/>
              </a:lnSpc>
              <a:spcBef>
                <a:spcPts val="100"/>
              </a:spcBef>
              <a:buFont typeface="Wingdings" panose="05000000000000000000"/>
              <a:buChar char=""/>
              <a:tabLst>
                <a:tab pos="297815" algn="l"/>
                <a:tab pos="1019175" algn="l"/>
                <a:tab pos="1903730" algn="l"/>
                <a:tab pos="2280285" algn="l"/>
                <a:tab pos="2616200" algn="l"/>
                <a:tab pos="3806190" algn="l"/>
                <a:tab pos="4721225" algn="l"/>
                <a:tab pos="5382895" algn="l"/>
                <a:tab pos="5708015" algn="l"/>
              </a:tabLst>
            </a:pPr>
            <a:r>
              <a:rPr sz="2400" spc="15" dirty="0">
                <a:latin typeface="Calibri" panose="020F0502020204030204"/>
                <a:cs typeface="Calibri" panose="020F0502020204030204"/>
              </a:rPr>
              <a:t>IEEE	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802.3	</a:t>
            </a:r>
            <a:r>
              <a:rPr sz="2400" dirty="0">
                <a:latin typeface="Calibri" panose="020F0502020204030204"/>
                <a:cs typeface="Calibri" panose="020F0502020204030204"/>
              </a:rPr>
              <a:t>is	a	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working	</a:t>
            </a:r>
            <a:r>
              <a:rPr sz="2400" spc="-20" dirty="0">
                <a:latin typeface="Calibri" panose="020F0502020204030204"/>
                <a:cs typeface="Calibri" panose="020F0502020204030204"/>
              </a:rPr>
              <a:t>group	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and	</a:t>
            </a:r>
            <a:r>
              <a:rPr sz="2400" dirty="0">
                <a:latin typeface="Calibri" panose="020F0502020204030204"/>
                <a:cs typeface="Calibri" panose="020F0502020204030204"/>
              </a:rPr>
              <a:t>a	collection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297180">
              <a:lnSpc>
                <a:spcPct val="100000"/>
              </a:lnSpc>
              <a:spcBef>
                <a:spcPts val="5"/>
              </a:spcBef>
              <a:tabLst>
                <a:tab pos="1731010" algn="l"/>
                <a:tab pos="3134995" algn="l"/>
                <a:tab pos="3653790" algn="l"/>
                <a:tab pos="4284345" algn="l"/>
                <a:tab pos="5494655" algn="l"/>
                <a:tab pos="6430010" algn="l"/>
              </a:tabLst>
            </a:pPr>
            <a:r>
              <a:rPr sz="2400" spc="-5" dirty="0">
                <a:latin typeface="Calibri" panose="020F0502020204030204"/>
                <a:cs typeface="Calibri" panose="020F0502020204030204"/>
              </a:rPr>
              <a:t>standards	produced	</a:t>
            </a:r>
            <a:r>
              <a:rPr sz="2400" spc="-35" dirty="0">
                <a:latin typeface="Calibri" panose="020F0502020204030204"/>
                <a:cs typeface="Calibri" panose="020F0502020204030204"/>
              </a:rPr>
              <a:t>by	</a:t>
            </a:r>
            <a:r>
              <a:rPr sz="2400" spc="-25" dirty="0">
                <a:latin typeface="Calibri" panose="020F0502020204030204"/>
                <a:cs typeface="Calibri" panose="020F0502020204030204"/>
              </a:rPr>
              <a:t>the	</a:t>
            </a:r>
            <a:r>
              <a:rPr sz="2400" spc="-15" dirty="0">
                <a:latin typeface="Calibri" panose="020F0502020204030204"/>
                <a:cs typeface="Calibri" panose="020F0502020204030204"/>
              </a:rPr>
              <a:t>working	</a:t>
            </a:r>
            <a:r>
              <a:rPr sz="2400" spc="-20" dirty="0">
                <a:latin typeface="Calibri" panose="020F0502020204030204"/>
                <a:cs typeface="Calibri" panose="020F0502020204030204"/>
              </a:rPr>
              <a:t>group	</a:t>
            </a:r>
            <a:r>
              <a:rPr sz="2400" spc="5" dirty="0">
                <a:latin typeface="Calibri" panose="020F0502020204030204"/>
                <a:cs typeface="Calibri" panose="020F0502020204030204"/>
              </a:rPr>
              <a:t>defining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709404" y="1928749"/>
            <a:ext cx="441959" cy="382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00" dirty="0">
                <a:latin typeface="Calibri" panose="020F0502020204030204"/>
                <a:cs typeface="Calibri" panose="020F0502020204030204"/>
              </a:rPr>
              <a:t>t</a:t>
            </a:r>
            <a:r>
              <a:rPr sz="2400" spc="5" dirty="0">
                <a:latin typeface="Calibri" panose="020F0502020204030204"/>
                <a:cs typeface="Calibri" panose="020F0502020204030204"/>
              </a:rPr>
              <a:t>h</a:t>
            </a:r>
            <a:r>
              <a:rPr sz="2400" dirty="0">
                <a:latin typeface="Calibri" panose="020F0502020204030204"/>
                <a:cs typeface="Calibri" panose="020F0502020204030204"/>
              </a:rPr>
              <a:t>e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45372" y="2295588"/>
            <a:ext cx="7807325" cy="1120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400" spc="-15" dirty="0">
                <a:latin typeface="Calibri" panose="020F0502020204030204"/>
                <a:cs typeface="Calibri" panose="020F0502020204030204"/>
              </a:rPr>
              <a:t>physical </a:t>
            </a:r>
            <a:r>
              <a:rPr sz="2400" spc="-20" dirty="0">
                <a:latin typeface="Calibri" panose="020F0502020204030204"/>
                <a:cs typeface="Calibri" panose="020F0502020204030204"/>
              </a:rPr>
              <a:t>layer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and data </a:t>
            </a:r>
            <a:r>
              <a:rPr sz="2400" spc="-15" dirty="0">
                <a:latin typeface="Calibri" panose="020F0502020204030204"/>
                <a:cs typeface="Calibri" panose="020F0502020204030204"/>
              </a:rPr>
              <a:t>link </a:t>
            </a:r>
            <a:r>
              <a:rPr sz="2400" spc="-25" dirty="0">
                <a:latin typeface="Calibri" panose="020F0502020204030204"/>
                <a:cs typeface="Calibri" panose="020F0502020204030204"/>
              </a:rPr>
              <a:t>layer's </a:t>
            </a:r>
            <a:r>
              <a:rPr sz="2400" spc="5" dirty="0">
                <a:latin typeface="Calibri" panose="020F0502020204030204"/>
                <a:cs typeface="Calibri" panose="020F0502020204030204"/>
              </a:rPr>
              <a:t>media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access control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(MAC) </a:t>
            </a:r>
            <a:r>
              <a:rPr sz="240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5" dirty="0">
                <a:latin typeface="Calibri" panose="020F0502020204030204"/>
                <a:cs typeface="Calibri" panose="020F0502020204030204"/>
              </a:rPr>
              <a:t>of</a:t>
            </a:r>
            <a:r>
              <a:rPr sz="24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15" dirty="0">
                <a:latin typeface="Calibri" panose="020F0502020204030204"/>
                <a:cs typeface="Calibri" panose="020F0502020204030204"/>
              </a:rPr>
              <a:t>wired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 Ethernet.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This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is</a:t>
            </a:r>
            <a:r>
              <a:rPr sz="24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15" dirty="0">
                <a:latin typeface="Calibri" panose="020F0502020204030204"/>
                <a:cs typeface="Calibri" panose="020F0502020204030204"/>
              </a:rPr>
              <a:t>generally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a</a:t>
            </a:r>
            <a:r>
              <a:rPr sz="24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local</a:t>
            </a:r>
            <a:r>
              <a:rPr sz="24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20" dirty="0">
                <a:latin typeface="Calibri" panose="020F0502020204030204"/>
                <a:cs typeface="Calibri" panose="020F0502020204030204"/>
              </a:rPr>
              <a:t>area</a:t>
            </a:r>
            <a:r>
              <a:rPr sz="24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network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5" dirty="0">
                <a:latin typeface="Calibri" panose="020F0502020204030204"/>
                <a:cs typeface="Calibri" panose="020F0502020204030204"/>
              </a:rPr>
              <a:t>technology</a:t>
            </a:r>
            <a:r>
              <a:rPr sz="2400" spc="-10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with</a:t>
            </a:r>
            <a:r>
              <a:rPr sz="2400" spc="-4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5" dirty="0">
                <a:latin typeface="Calibri" panose="020F0502020204030204"/>
                <a:cs typeface="Calibri" panose="020F0502020204030204"/>
              </a:rPr>
              <a:t>some</a:t>
            </a:r>
            <a:r>
              <a:rPr sz="2400" spc="2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wide</a:t>
            </a:r>
            <a:r>
              <a:rPr sz="2400" spc="-5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20" dirty="0">
                <a:latin typeface="Calibri" panose="020F0502020204030204"/>
                <a:cs typeface="Calibri" panose="020F0502020204030204"/>
              </a:rPr>
              <a:t>area</a:t>
            </a:r>
            <a:r>
              <a:rPr sz="2400" spc="7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network</a:t>
            </a:r>
            <a:r>
              <a:rPr sz="2400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5" dirty="0">
                <a:latin typeface="Calibri" panose="020F0502020204030204"/>
                <a:cs typeface="Calibri" panose="020F0502020204030204"/>
              </a:rPr>
              <a:t>applications.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60575" y="3760787"/>
            <a:ext cx="7001509" cy="1120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7180" marR="5080" indent="-285115" algn="just">
              <a:lnSpc>
                <a:spcPct val="100000"/>
              </a:lnSpc>
              <a:spcBef>
                <a:spcPts val="100"/>
              </a:spcBef>
              <a:buFont typeface="Wingdings" panose="05000000000000000000"/>
              <a:buChar char=""/>
              <a:tabLst>
                <a:tab pos="368935" algn="l"/>
              </a:tabLst>
            </a:pPr>
            <a:r>
              <a:rPr sz="2400" spc="-10" dirty="0">
                <a:latin typeface="Calibri" panose="020F0502020204030204"/>
                <a:cs typeface="Calibri" panose="020F0502020204030204"/>
              </a:rPr>
              <a:t>Physical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 connections</a:t>
            </a:r>
            <a:r>
              <a:rPr sz="240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25" dirty="0">
                <a:latin typeface="Calibri" panose="020F0502020204030204"/>
                <a:cs typeface="Calibri" panose="020F0502020204030204"/>
              </a:rPr>
              <a:t>are</a:t>
            </a:r>
            <a:r>
              <a:rPr sz="24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made</a:t>
            </a:r>
            <a:r>
              <a:rPr sz="240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between</a:t>
            </a:r>
            <a:r>
              <a:rPr sz="240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nodes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15" dirty="0">
                <a:latin typeface="Calibri" panose="020F0502020204030204"/>
                <a:cs typeface="Calibri" panose="020F0502020204030204"/>
              </a:rPr>
              <a:t>infrastructure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devices</a:t>
            </a:r>
            <a:r>
              <a:rPr sz="24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(hubs,</a:t>
            </a:r>
            <a:r>
              <a:rPr sz="240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switches,</a:t>
            </a:r>
            <a:r>
              <a:rPr sz="240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25" dirty="0">
                <a:latin typeface="Calibri" panose="020F0502020204030204"/>
                <a:cs typeface="Calibri" panose="020F0502020204030204"/>
              </a:rPr>
              <a:t>routers)</a:t>
            </a:r>
            <a:r>
              <a:rPr sz="24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60" dirty="0">
                <a:latin typeface="Calibri" panose="020F0502020204030204"/>
                <a:cs typeface="Calibri" panose="020F0502020204030204"/>
              </a:rPr>
              <a:t>by </a:t>
            </a:r>
            <a:r>
              <a:rPr sz="2400" spc="-5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5" dirty="0">
                <a:latin typeface="Calibri" panose="020F0502020204030204"/>
                <a:cs typeface="Calibri" panose="020F0502020204030204"/>
              </a:rPr>
              <a:t>types</a:t>
            </a:r>
            <a:r>
              <a:rPr sz="2400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5" dirty="0">
                <a:latin typeface="Calibri" panose="020F0502020204030204"/>
                <a:cs typeface="Calibri" panose="020F0502020204030204"/>
              </a:rPr>
              <a:t>of copper</a:t>
            </a:r>
            <a:r>
              <a:rPr sz="2400" spc="-16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5" dirty="0">
                <a:latin typeface="Calibri" panose="020F0502020204030204"/>
                <a:cs typeface="Calibri" panose="020F0502020204030204"/>
              </a:rPr>
              <a:t>or</a:t>
            </a:r>
            <a:r>
              <a:rPr sz="24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fiber</a:t>
            </a:r>
            <a:r>
              <a:rPr sz="24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cable.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221089" y="3760787"/>
            <a:ext cx="926465" cy="751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0960">
              <a:lnSpc>
                <a:spcPct val="100000"/>
              </a:lnSpc>
              <a:spcBef>
                <a:spcPts val="100"/>
              </a:spcBef>
            </a:pPr>
            <a:r>
              <a:rPr sz="2400" spc="-30" dirty="0">
                <a:latin typeface="Calibri" panose="020F0502020204030204"/>
                <a:cs typeface="Calibri" panose="020F0502020204030204"/>
              </a:rPr>
              <a:t>a</a:t>
            </a:r>
            <a:r>
              <a:rPr sz="2400" spc="-60" dirty="0">
                <a:latin typeface="Calibri" panose="020F0502020204030204"/>
                <a:cs typeface="Calibri" panose="020F0502020204030204"/>
              </a:rPr>
              <a:t>n</a:t>
            </a:r>
            <a:r>
              <a:rPr sz="2400" spc="15" dirty="0">
                <a:latin typeface="Calibri" panose="020F0502020204030204"/>
                <a:cs typeface="Calibri" panose="020F0502020204030204"/>
              </a:rPr>
              <a:t>d</a:t>
            </a:r>
            <a:r>
              <a:rPr sz="2400" spc="-50" dirty="0">
                <a:latin typeface="Calibri" panose="020F0502020204030204"/>
                <a:cs typeface="Calibri" panose="020F0502020204030204"/>
              </a:rPr>
              <a:t>/</a:t>
            </a:r>
            <a:r>
              <a:rPr sz="2400" spc="10" dirty="0">
                <a:latin typeface="Calibri" panose="020F0502020204030204"/>
                <a:cs typeface="Calibri" panose="020F0502020204030204"/>
              </a:rPr>
              <a:t>o</a:t>
            </a:r>
            <a:r>
              <a:rPr sz="2400" dirty="0">
                <a:latin typeface="Calibri" panose="020F0502020204030204"/>
                <a:cs typeface="Calibri" panose="020F0502020204030204"/>
              </a:rPr>
              <a:t>r  </a:t>
            </a:r>
            <a:r>
              <a:rPr sz="2400" spc="30" dirty="0">
                <a:latin typeface="Calibri" panose="020F0502020204030204"/>
                <a:cs typeface="Calibri" panose="020F0502020204030204"/>
              </a:rPr>
              <a:t>v</a:t>
            </a:r>
            <a:r>
              <a:rPr sz="2400" spc="-35" dirty="0">
                <a:latin typeface="Calibri" panose="020F0502020204030204"/>
                <a:cs typeface="Calibri" panose="020F0502020204030204"/>
              </a:rPr>
              <a:t>a</a:t>
            </a:r>
            <a:r>
              <a:rPr sz="2400" spc="-40" dirty="0">
                <a:latin typeface="Calibri" panose="020F0502020204030204"/>
                <a:cs typeface="Calibri" panose="020F0502020204030204"/>
              </a:rPr>
              <a:t>r</a:t>
            </a:r>
            <a:r>
              <a:rPr sz="2400" spc="5" dirty="0">
                <a:latin typeface="Calibri" panose="020F0502020204030204"/>
                <a:cs typeface="Calibri" panose="020F0502020204030204"/>
              </a:rPr>
              <a:t>i</a:t>
            </a:r>
            <a:r>
              <a:rPr sz="2400" spc="10" dirty="0">
                <a:latin typeface="Calibri" panose="020F0502020204030204"/>
                <a:cs typeface="Calibri" panose="020F0502020204030204"/>
              </a:rPr>
              <a:t>o</a:t>
            </a:r>
            <a:r>
              <a:rPr sz="2400" spc="15" dirty="0">
                <a:latin typeface="Calibri" panose="020F0502020204030204"/>
                <a:cs typeface="Calibri" panose="020F0502020204030204"/>
              </a:rPr>
              <a:t>u</a:t>
            </a:r>
            <a:r>
              <a:rPr sz="2400" dirty="0">
                <a:latin typeface="Calibri" panose="020F0502020204030204"/>
                <a:cs typeface="Calibri" panose="020F0502020204030204"/>
              </a:rPr>
              <a:t>s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60575" y="5225986"/>
            <a:ext cx="7090409" cy="381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7180" indent="-285115">
              <a:lnSpc>
                <a:spcPct val="100000"/>
              </a:lnSpc>
              <a:spcBef>
                <a:spcPts val="100"/>
              </a:spcBef>
              <a:buFont typeface="Wingdings" panose="05000000000000000000"/>
              <a:buChar char=""/>
              <a:tabLst>
                <a:tab pos="297815" algn="l"/>
              </a:tabLst>
            </a:pPr>
            <a:r>
              <a:rPr sz="2400" spc="-5" dirty="0">
                <a:latin typeface="Calibri" panose="020F0502020204030204"/>
                <a:cs typeface="Calibri" panose="020F0502020204030204"/>
              </a:rPr>
              <a:t>802.3 also</a:t>
            </a:r>
            <a:r>
              <a:rPr sz="2400" spc="-5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defines</a:t>
            </a:r>
            <a:r>
              <a:rPr sz="2400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LAN</a:t>
            </a:r>
            <a:r>
              <a:rPr sz="24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5" dirty="0">
                <a:latin typeface="Calibri" panose="020F0502020204030204"/>
                <a:cs typeface="Calibri" panose="020F0502020204030204"/>
              </a:rPr>
              <a:t>access</a:t>
            </a:r>
            <a:r>
              <a:rPr sz="2400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5" dirty="0">
                <a:latin typeface="Calibri" panose="020F0502020204030204"/>
                <a:cs typeface="Calibri" panose="020F0502020204030204"/>
              </a:rPr>
              <a:t>method</a:t>
            </a:r>
            <a:r>
              <a:rPr sz="2400" spc="-4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10" dirty="0">
                <a:latin typeface="Calibri" panose="020F0502020204030204"/>
                <a:cs typeface="Calibri" panose="020F0502020204030204"/>
              </a:rPr>
              <a:t>using</a:t>
            </a:r>
            <a:r>
              <a:rPr sz="2400" spc="-7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CSMA/CD.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676400" y="538480"/>
            <a:ext cx="8768080" cy="0"/>
          </a:xfrm>
          <a:custGeom>
            <a:avLst/>
            <a:gdLst/>
            <a:ahLst/>
            <a:cxnLst/>
            <a:rect l="l" t="t" r="r" b="b"/>
            <a:pathLst>
              <a:path w="8768080">
                <a:moveTo>
                  <a:pt x="0" y="0"/>
                </a:moveTo>
                <a:lnTo>
                  <a:pt x="876808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676400" y="1371600"/>
            <a:ext cx="8768080" cy="0"/>
          </a:xfrm>
          <a:custGeom>
            <a:avLst/>
            <a:gdLst/>
            <a:ahLst/>
            <a:cxnLst/>
            <a:rect l="l" t="t" r="r" b="b"/>
            <a:pathLst>
              <a:path w="8768080">
                <a:moveTo>
                  <a:pt x="0" y="0"/>
                </a:moveTo>
                <a:lnTo>
                  <a:pt x="8768080" y="0"/>
                </a:lnTo>
              </a:path>
            </a:pathLst>
          </a:custGeom>
          <a:ln w="19050">
            <a:solidFill>
              <a:srgbClr val="0462C1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14562" y="1386205"/>
            <a:ext cx="7785100" cy="33350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8775" marR="5080" indent="-346075" algn="just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"/>
              <a:tabLst>
                <a:tab pos="358775" algn="l"/>
              </a:tabLst>
            </a:pPr>
            <a:r>
              <a:rPr sz="2400" b="1" spc="-5" dirty="0">
                <a:latin typeface="Calibri" panose="020F0502020204030204"/>
                <a:cs typeface="Calibri" panose="020F0502020204030204"/>
              </a:rPr>
              <a:t>Ethernet</a:t>
            </a:r>
            <a:r>
              <a:rPr sz="2400" b="1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b="1" spc="-20" dirty="0">
                <a:latin typeface="Calibri" panose="020F0502020204030204"/>
                <a:cs typeface="Calibri" panose="020F0502020204030204"/>
              </a:rPr>
              <a:t>is </a:t>
            </a:r>
            <a:r>
              <a:rPr sz="2400" b="1" dirty="0">
                <a:latin typeface="Calibri" panose="020F0502020204030204"/>
                <a:cs typeface="Calibri" panose="020F0502020204030204"/>
              </a:rPr>
              <a:t>a </a:t>
            </a:r>
            <a:r>
              <a:rPr sz="2400" b="1" spc="-10" dirty="0">
                <a:latin typeface="Calibri" panose="020F0502020204030204"/>
                <a:cs typeface="Calibri" panose="020F0502020204030204"/>
              </a:rPr>
              <a:t>family of computer </a:t>
            </a:r>
            <a:r>
              <a:rPr sz="2400" b="1" spc="-20" dirty="0">
                <a:latin typeface="Calibri" panose="020F0502020204030204"/>
                <a:cs typeface="Calibri" panose="020F0502020204030204"/>
              </a:rPr>
              <a:t>networking </a:t>
            </a:r>
            <a:r>
              <a:rPr sz="2400" b="1" spc="-10" dirty="0">
                <a:latin typeface="Calibri" panose="020F0502020204030204"/>
                <a:cs typeface="Calibri" panose="020F0502020204030204"/>
              </a:rPr>
              <a:t>technologies </a:t>
            </a:r>
            <a:r>
              <a:rPr sz="2400" b="1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b="1" spc="5" dirty="0">
                <a:latin typeface="Calibri" panose="020F0502020204030204"/>
                <a:cs typeface="Calibri" panose="020F0502020204030204"/>
              </a:rPr>
              <a:t>for</a:t>
            </a:r>
            <a:r>
              <a:rPr sz="2400" b="1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b="1" spc="-5" dirty="0">
                <a:latin typeface="Calibri" panose="020F0502020204030204"/>
                <a:cs typeface="Calibri" panose="020F0502020204030204"/>
              </a:rPr>
              <a:t>local</a:t>
            </a:r>
            <a:r>
              <a:rPr sz="2400" b="1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b="1" spc="5" dirty="0">
                <a:latin typeface="Calibri" panose="020F0502020204030204"/>
                <a:cs typeface="Calibri" panose="020F0502020204030204"/>
              </a:rPr>
              <a:t>area</a:t>
            </a:r>
            <a:r>
              <a:rPr sz="2400" b="1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b="1" spc="-15" dirty="0">
                <a:latin typeface="Calibri" panose="020F0502020204030204"/>
                <a:cs typeface="Calibri" panose="020F0502020204030204"/>
              </a:rPr>
              <a:t>networks</a:t>
            </a:r>
            <a:r>
              <a:rPr sz="2400" b="1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b="1" spc="-5" dirty="0">
                <a:latin typeface="Calibri" panose="020F0502020204030204"/>
                <a:cs typeface="Calibri" panose="020F0502020204030204"/>
              </a:rPr>
              <a:t>(LANs)</a:t>
            </a:r>
            <a:r>
              <a:rPr sz="2400" b="1" dirty="0">
                <a:latin typeface="Calibri" panose="020F0502020204030204"/>
                <a:cs typeface="Calibri" panose="020F0502020204030204"/>
              </a:rPr>
              <a:t> and</a:t>
            </a:r>
            <a:r>
              <a:rPr sz="2400" b="1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b="1" spc="-15" dirty="0">
                <a:latin typeface="Calibri" panose="020F0502020204030204"/>
                <a:cs typeface="Calibri" panose="020F0502020204030204"/>
              </a:rPr>
              <a:t>metropolitan</a:t>
            </a:r>
            <a:r>
              <a:rPr sz="2400" b="1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b="1" dirty="0">
                <a:latin typeface="Calibri" panose="020F0502020204030204"/>
                <a:cs typeface="Calibri" panose="020F0502020204030204"/>
              </a:rPr>
              <a:t>area </a:t>
            </a:r>
            <a:r>
              <a:rPr sz="2400" b="1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b="1" spc="-15" dirty="0">
                <a:latin typeface="Calibri" panose="020F0502020204030204"/>
                <a:cs typeface="Calibri" panose="020F0502020204030204"/>
              </a:rPr>
              <a:t>networks </a:t>
            </a:r>
            <a:r>
              <a:rPr sz="2400" b="1" spc="-10" dirty="0">
                <a:latin typeface="Calibri" panose="020F0502020204030204"/>
                <a:cs typeface="Calibri" panose="020F0502020204030204"/>
              </a:rPr>
              <a:t>(MANs). </a:t>
            </a:r>
            <a:r>
              <a:rPr sz="2400" spc="15" dirty="0">
                <a:latin typeface="Calibri" panose="020F0502020204030204"/>
                <a:cs typeface="Calibri" panose="020F0502020204030204"/>
              </a:rPr>
              <a:t>It </a:t>
            </a:r>
            <a:r>
              <a:rPr sz="2400" spc="-25" dirty="0">
                <a:latin typeface="Calibri" panose="020F0502020204030204"/>
                <a:cs typeface="Calibri" panose="020F0502020204030204"/>
              </a:rPr>
              <a:t>was </a:t>
            </a:r>
            <a:r>
              <a:rPr sz="2400" spc="-15" dirty="0">
                <a:latin typeface="Calibri" panose="020F0502020204030204"/>
                <a:cs typeface="Calibri" panose="020F0502020204030204"/>
              </a:rPr>
              <a:t>commercially introduced </a:t>
            </a:r>
            <a:r>
              <a:rPr sz="2400" spc="5" dirty="0">
                <a:latin typeface="Calibri" panose="020F0502020204030204"/>
                <a:cs typeface="Calibri" panose="020F0502020204030204"/>
              </a:rPr>
              <a:t>in </a:t>
            </a:r>
            <a:r>
              <a:rPr sz="2400" spc="-20" dirty="0">
                <a:latin typeface="Calibri" panose="020F0502020204030204"/>
                <a:cs typeface="Calibri" panose="020F0502020204030204"/>
              </a:rPr>
              <a:t>1980 </a:t>
            </a:r>
            <a:r>
              <a:rPr sz="24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and </a:t>
            </a:r>
            <a:r>
              <a:rPr sz="2400" spc="-25" dirty="0">
                <a:latin typeface="Calibri" panose="020F0502020204030204"/>
                <a:cs typeface="Calibri" panose="020F0502020204030204"/>
              </a:rPr>
              <a:t>first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standardized </a:t>
            </a:r>
            <a:r>
              <a:rPr sz="2400" dirty="0">
                <a:latin typeface="Calibri" panose="020F0502020204030204"/>
                <a:cs typeface="Calibri" panose="020F0502020204030204"/>
              </a:rPr>
              <a:t>in </a:t>
            </a:r>
            <a:r>
              <a:rPr sz="2400" spc="-15" dirty="0">
                <a:latin typeface="Calibri" panose="020F0502020204030204"/>
                <a:cs typeface="Calibri" panose="020F0502020204030204"/>
              </a:rPr>
              <a:t>1983 as </a:t>
            </a:r>
            <a:r>
              <a:rPr sz="2400" dirty="0">
                <a:latin typeface="Calibri" panose="020F0502020204030204"/>
                <a:cs typeface="Calibri" panose="020F0502020204030204"/>
              </a:rPr>
              <a:t>IEEE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802.3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and has </a:t>
            </a:r>
            <a:r>
              <a:rPr sz="2400" spc="10" dirty="0">
                <a:latin typeface="Calibri" panose="020F0502020204030204"/>
                <a:cs typeface="Calibri" panose="020F0502020204030204"/>
              </a:rPr>
              <a:t>since </a:t>
            </a:r>
            <a:r>
              <a:rPr sz="24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5" dirty="0">
                <a:latin typeface="Calibri" panose="020F0502020204030204"/>
                <a:cs typeface="Calibri" panose="020F0502020204030204"/>
              </a:rPr>
              <a:t>been</a:t>
            </a:r>
            <a:r>
              <a:rPr sz="24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15" dirty="0">
                <a:latin typeface="Calibri" panose="020F0502020204030204"/>
                <a:cs typeface="Calibri" panose="020F0502020204030204"/>
              </a:rPr>
              <a:t>refined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to</a:t>
            </a:r>
            <a:r>
              <a:rPr sz="240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support</a:t>
            </a:r>
            <a:r>
              <a:rPr sz="240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5" dirty="0">
                <a:latin typeface="Calibri" panose="020F0502020204030204"/>
                <a:cs typeface="Calibri" panose="020F0502020204030204"/>
              </a:rPr>
              <a:t>higher bit</a:t>
            </a:r>
            <a:r>
              <a:rPr sz="24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30" dirty="0">
                <a:latin typeface="Calibri" panose="020F0502020204030204"/>
                <a:cs typeface="Calibri" panose="020F0502020204030204"/>
              </a:rPr>
              <a:t>rates</a:t>
            </a:r>
            <a:r>
              <a:rPr sz="240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and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longer</a:t>
            </a:r>
            <a:r>
              <a:rPr sz="24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15" dirty="0">
                <a:latin typeface="Calibri" panose="020F0502020204030204"/>
                <a:cs typeface="Calibri" panose="020F0502020204030204"/>
              </a:rPr>
              <a:t>link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5" dirty="0">
                <a:latin typeface="Calibri" panose="020F0502020204030204"/>
                <a:cs typeface="Calibri" panose="020F0502020204030204"/>
              </a:rPr>
              <a:t>distances.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Wingdings" panose="05000000000000000000"/>
              <a:buChar char=""/>
            </a:pPr>
            <a:endParaRPr sz="2350">
              <a:latin typeface="Calibri" panose="020F0502020204030204"/>
              <a:cs typeface="Calibri" panose="020F0502020204030204"/>
            </a:endParaRPr>
          </a:p>
          <a:p>
            <a:pPr marL="358775" indent="-346075">
              <a:lnSpc>
                <a:spcPct val="100000"/>
              </a:lnSpc>
              <a:buFont typeface="Wingdings" panose="05000000000000000000"/>
              <a:buChar char=""/>
              <a:tabLst>
                <a:tab pos="358775" algn="l"/>
              </a:tabLst>
            </a:pPr>
            <a:r>
              <a:rPr sz="2400" spc="5" dirty="0">
                <a:latin typeface="Calibri" panose="020F0502020204030204"/>
                <a:cs typeface="Calibri" panose="020F0502020204030204"/>
              </a:rPr>
              <a:t>Over</a:t>
            </a:r>
            <a:r>
              <a:rPr sz="2400" spc="31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time,</a:t>
            </a:r>
            <a:r>
              <a:rPr sz="2400" spc="22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Ethernet</a:t>
            </a:r>
            <a:r>
              <a:rPr sz="2400" spc="26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has</a:t>
            </a:r>
            <a:r>
              <a:rPr sz="2400" spc="36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20" dirty="0">
                <a:latin typeface="Calibri" panose="020F0502020204030204"/>
                <a:cs typeface="Calibri" panose="020F0502020204030204"/>
              </a:rPr>
              <a:t>largely</a:t>
            </a:r>
            <a:r>
              <a:rPr sz="2400" spc="37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15" dirty="0">
                <a:latin typeface="Calibri" panose="020F0502020204030204"/>
                <a:cs typeface="Calibri" panose="020F0502020204030204"/>
              </a:rPr>
              <a:t>replaced</a:t>
            </a:r>
            <a:r>
              <a:rPr sz="2400" spc="27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competing</a:t>
            </a:r>
            <a:r>
              <a:rPr sz="2400" spc="33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15" dirty="0">
                <a:latin typeface="Calibri" panose="020F0502020204030204"/>
                <a:cs typeface="Calibri" panose="020F0502020204030204"/>
              </a:rPr>
              <a:t>wired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358775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latin typeface="Calibri" panose="020F0502020204030204"/>
                <a:cs typeface="Calibri" panose="020F0502020204030204"/>
              </a:rPr>
              <a:t>LAN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5" dirty="0">
                <a:latin typeface="Calibri" panose="020F0502020204030204"/>
                <a:cs typeface="Calibri" panose="020F0502020204030204"/>
              </a:rPr>
              <a:t>technologies</a:t>
            </a:r>
            <a:r>
              <a:rPr sz="2400" spc="-9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10" dirty="0">
                <a:latin typeface="Calibri" panose="020F0502020204030204"/>
                <a:cs typeface="Calibri" panose="020F0502020204030204"/>
              </a:rPr>
              <a:t>such</a:t>
            </a:r>
            <a:r>
              <a:rPr sz="2400" spc="-12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20" dirty="0">
                <a:latin typeface="Calibri" panose="020F0502020204030204"/>
                <a:cs typeface="Calibri" panose="020F0502020204030204"/>
              </a:rPr>
              <a:t>as</a:t>
            </a:r>
            <a:r>
              <a:rPr sz="2400" spc="3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token</a:t>
            </a:r>
            <a:r>
              <a:rPr sz="2400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ring,</a:t>
            </a:r>
            <a:r>
              <a:rPr sz="2400" spc="6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FDDI,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and</a:t>
            </a:r>
            <a:r>
              <a:rPr sz="2400" spc="3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40" dirty="0">
                <a:latin typeface="Calibri" panose="020F0502020204030204"/>
                <a:cs typeface="Calibri" panose="020F0502020204030204"/>
              </a:rPr>
              <a:t>ARCNET.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05037" y="464185"/>
            <a:ext cx="3441700" cy="5670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b="1" spc="-5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What</a:t>
            </a:r>
            <a:r>
              <a:rPr sz="3600" b="1" spc="-2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600" b="1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is</a:t>
            </a:r>
            <a:r>
              <a:rPr sz="3600" b="1" spc="-5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600" b="1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Ethernet?</a:t>
            </a:r>
            <a:endParaRPr sz="36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76400" y="386079"/>
            <a:ext cx="8768080" cy="0"/>
          </a:xfrm>
          <a:custGeom>
            <a:avLst/>
            <a:gdLst/>
            <a:ahLst/>
            <a:cxnLst/>
            <a:rect l="l" t="t" r="r" b="b"/>
            <a:pathLst>
              <a:path w="8768080">
                <a:moveTo>
                  <a:pt x="0" y="0"/>
                </a:moveTo>
                <a:lnTo>
                  <a:pt x="876808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676400" y="1219200"/>
            <a:ext cx="8768080" cy="0"/>
          </a:xfrm>
          <a:custGeom>
            <a:avLst/>
            <a:gdLst/>
            <a:ahLst/>
            <a:cxnLst/>
            <a:rect l="l" t="t" r="r" b="b"/>
            <a:pathLst>
              <a:path w="8768080">
                <a:moveTo>
                  <a:pt x="0" y="0"/>
                </a:moveTo>
                <a:lnTo>
                  <a:pt x="8768080" y="0"/>
                </a:lnTo>
              </a:path>
            </a:pathLst>
          </a:custGeom>
          <a:ln w="19050">
            <a:solidFill>
              <a:srgbClr val="0462C1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76400" y="538480"/>
            <a:ext cx="8768080" cy="0"/>
          </a:xfrm>
          <a:custGeom>
            <a:avLst/>
            <a:gdLst/>
            <a:ahLst/>
            <a:cxnLst/>
            <a:rect l="l" t="t" r="r" b="b"/>
            <a:pathLst>
              <a:path w="8768080">
                <a:moveTo>
                  <a:pt x="0" y="0"/>
                </a:moveTo>
                <a:lnTo>
                  <a:pt x="876808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676400" y="1371600"/>
            <a:ext cx="8768080" cy="0"/>
          </a:xfrm>
          <a:custGeom>
            <a:avLst/>
            <a:gdLst/>
            <a:ahLst/>
            <a:cxnLst/>
            <a:rect l="l" t="t" r="r" b="b"/>
            <a:pathLst>
              <a:path w="8768080">
                <a:moveTo>
                  <a:pt x="0" y="0"/>
                </a:moveTo>
                <a:lnTo>
                  <a:pt x="8768080" y="0"/>
                </a:lnTo>
              </a:path>
            </a:pathLst>
          </a:custGeom>
          <a:ln w="19050">
            <a:solidFill>
              <a:srgbClr val="0462C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907857" y="708978"/>
            <a:ext cx="6412865" cy="4438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spc="-20" dirty="0">
                <a:solidFill>
                  <a:srgbClr val="000000"/>
                </a:solidFill>
              </a:rPr>
              <a:t>Ethernet</a:t>
            </a:r>
            <a:r>
              <a:rPr sz="2800" spc="105" dirty="0">
                <a:solidFill>
                  <a:srgbClr val="000000"/>
                </a:solidFill>
              </a:rPr>
              <a:t> </a:t>
            </a:r>
            <a:r>
              <a:rPr sz="2800" spc="-15" dirty="0">
                <a:solidFill>
                  <a:srgbClr val="000000"/>
                </a:solidFill>
              </a:rPr>
              <a:t>evolution</a:t>
            </a:r>
            <a:r>
              <a:rPr sz="2800" spc="60" dirty="0">
                <a:solidFill>
                  <a:srgbClr val="000000"/>
                </a:solidFill>
              </a:rPr>
              <a:t> </a:t>
            </a:r>
            <a:r>
              <a:rPr sz="2800" spc="-35" dirty="0">
                <a:solidFill>
                  <a:srgbClr val="000000"/>
                </a:solidFill>
              </a:rPr>
              <a:t>through</a:t>
            </a:r>
            <a:r>
              <a:rPr sz="2800" spc="135" dirty="0">
                <a:solidFill>
                  <a:srgbClr val="000000"/>
                </a:solidFill>
              </a:rPr>
              <a:t> </a:t>
            </a:r>
            <a:r>
              <a:rPr sz="2800" spc="-35" dirty="0">
                <a:solidFill>
                  <a:srgbClr val="000000"/>
                </a:solidFill>
              </a:rPr>
              <a:t>four</a:t>
            </a:r>
            <a:r>
              <a:rPr sz="2800" spc="75" dirty="0">
                <a:solidFill>
                  <a:srgbClr val="000000"/>
                </a:solidFill>
              </a:rPr>
              <a:t> </a:t>
            </a:r>
            <a:r>
              <a:rPr sz="2800" spc="-25" dirty="0">
                <a:solidFill>
                  <a:srgbClr val="000000"/>
                </a:solidFill>
              </a:rPr>
              <a:t>generations</a:t>
            </a:r>
            <a:endParaRPr sz="2800"/>
          </a:p>
        </p:txBody>
      </p:sp>
      <p:sp>
        <p:nvSpPr>
          <p:cNvPr id="5" name="object 5"/>
          <p:cNvSpPr/>
          <p:nvPr/>
        </p:nvSpPr>
        <p:spPr>
          <a:xfrm>
            <a:off x="1676400" y="6248400"/>
            <a:ext cx="8768080" cy="0"/>
          </a:xfrm>
          <a:custGeom>
            <a:avLst/>
            <a:gdLst/>
            <a:ahLst/>
            <a:cxnLst/>
            <a:rect l="l" t="t" r="r" b="b"/>
            <a:pathLst>
              <a:path w="8768080">
                <a:moveTo>
                  <a:pt x="0" y="0"/>
                </a:moveTo>
                <a:lnTo>
                  <a:pt x="876808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214880" y="2245360"/>
            <a:ext cx="7386320" cy="2354201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76400" y="538480"/>
            <a:ext cx="8768080" cy="0"/>
          </a:xfrm>
          <a:custGeom>
            <a:avLst/>
            <a:gdLst/>
            <a:ahLst/>
            <a:cxnLst/>
            <a:rect l="l" t="t" r="r" b="b"/>
            <a:pathLst>
              <a:path w="8768080">
                <a:moveTo>
                  <a:pt x="0" y="0"/>
                </a:moveTo>
                <a:lnTo>
                  <a:pt x="876808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676400" y="1371600"/>
            <a:ext cx="8768080" cy="0"/>
          </a:xfrm>
          <a:custGeom>
            <a:avLst/>
            <a:gdLst/>
            <a:ahLst/>
            <a:cxnLst/>
            <a:rect l="l" t="t" r="r" b="b"/>
            <a:pathLst>
              <a:path w="8768080">
                <a:moveTo>
                  <a:pt x="0" y="0"/>
                </a:moveTo>
                <a:lnTo>
                  <a:pt x="8768080" y="0"/>
                </a:lnTo>
              </a:path>
            </a:pathLst>
          </a:custGeom>
          <a:ln w="19050">
            <a:solidFill>
              <a:srgbClr val="0462C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871345" y="675576"/>
            <a:ext cx="3790950" cy="4438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b="1" spc="5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802.3 MAC</a:t>
            </a:r>
            <a:r>
              <a:rPr sz="2800" b="1" spc="-5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4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Frame</a:t>
            </a:r>
            <a:r>
              <a:rPr sz="2800" b="1" spc="85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spc="-15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Format</a:t>
            </a:r>
            <a:endParaRPr sz="2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676400" y="6248400"/>
            <a:ext cx="8768080" cy="0"/>
          </a:xfrm>
          <a:custGeom>
            <a:avLst/>
            <a:gdLst/>
            <a:ahLst/>
            <a:cxnLst/>
            <a:rect l="l" t="t" r="r" b="b"/>
            <a:pathLst>
              <a:path w="8768080">
                <a:moveTo>
                  <a:pt x="0" y="0"/>
                </a:moveTo>
                <a:lnTo>
                  <a:pt x="876808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96720" y="2312103"/>
            <a:ext cx="8818880" cy="2505962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98675" y="127888"/>
            <a:ext cx="8348345" cy="6902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spc="1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Ethernet</a:t>
            </a:r>
            <a:r>
              <a:rPr sz="4400" b="1" spc="-204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4400" b="1" spc="-15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frame</a:t>
            </a:r>
            <a:r>
              <a:rPr sz="4400" b="1" spc="-2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4400" b="1" spc="-25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format</a:t>
            </a:r>
            <a:r>
              <a:rPr sz="4400" b="1" spc="-1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b="1" spc="-1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(more</a:t>
            </a:r>
            <a:r>
              <a:rPr sz="2000" b="1" spc="5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b="1" spc="-1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details</a:t>
            </a:r>
            <a:r>
              <a:rPr sz="2000" b="1" spc="-6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b="1" spc="-2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of</a:t>
            </a:r>
            <a:r>
              <a:rPr sz="2000" b="1" spc="25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b="1" spc="5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terms</a:t>
            </a:r>
            <a:r>
              <a:rPr sz="2000" b="1" spc="-55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b="1" spc="-1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used)</a:t>
            </a:r>
            <a:endParaRPr sz="20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80310" y="963930"/>
            <a:ext cx="7551420" cy="5104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58115" indent="-107950">
              <a:lnSpc>
                <a:spcPts val="2795"/>
              </a:lnSpc>
              <a:spcBef>
                <a:spcPts val="105"/>
              </a:spcBef>
              <a:buSzPct val="96000"/>
              <a:buFont typeface="Arial MT"/>
              <a:buChar char="•"/>
              <a:tabLst>
                <a:tab pos="158750" algn="l"/>
              </a:tabLst>
            </a:pPr>
            <a:r>
              <a:rPr sz="2400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Preamble</a:t>
            </a:r>
            <a:r>
              <a:rPr sz="2400" spc="-6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Bits</a:t>
            </a:r>
            <a:r>
              <a:rPr sz="2400" spc="2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+</a:t>
            </a:r>
            <a:r>
              <a:rPr sz="2400" spc="-6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SFD: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203200">
              <a:lnSpc>
                <a:spcPts val="2135"/>
              </a:lnSpc>
            </a:pPr>
            <a:r>
              <a:rPr sz="1850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(</a:t>
            </a:r>
            <a:r>
              <a:rPr sz="1850" b="1" spc="-2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P</a:t>
            </a:r>
            <a:r>
              <a:rPr sz="1850" b="1" spc="-2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1850" b="1" spc="2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1850" b="1" spc="-3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1850" b="1" spc="1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m</a:t>
            </a:r>
            <a:r>
              <a:rPr sz="1850" b="1" spc="-3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b</a:t>
            </a:r>
            <a:r>
              <a:rPr sz="1850" b="1" spc="2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l</a:t>
            </a:r>
            <a:r>
              <a:rPr sz="1850" b="1" spc="-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1850" b="1" spc="-15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850" b="1" dirty="0">
                <a:latin typeface="Calibri" panose="020F0502020204030204"/>
                <a:cs typeface="Calibri" panose="020F0502020204030204"/>
              </a:rPr>
              <a:t>S</a:t>
            </a:r>
            <a:r>
              <a:rPr sz="1850" b="1" spc="25" dirty="0">
                <a:latin typeface="Calibri" panose="020F0502020204030204"/>
                <a:cs typeface="Calibri" panose="020F0502020204030204"/>
              </a:rPr>
              <a:t>e</a:t>
            </a:r>
            <a:r>
              <a:rPr sz="1850" b="1" spc="-35" dirty="0">
                <a:latin typeface="Calibri" panose="020F0502020204030204"/>
                <a:cs typeface="Calibri" panose="020F0502020204030204"/>
              </a:rPr>
              <a:t>qu</a:t>
            </a:r>
            <a:r>
              <a:rPr sz="1850" b="1" spc="25" dirty="0">
                <a:latin typeface="Calibri" panose="020F0502020204030204"/>
                <a:cs typeface="Calibri" panose="020F0502020204030204"/>
              </a:rPr>
              <a:t>e</a:t>
            </a:r>
            <a:r>
              <a:rPr sz="1850" b="1" spc="-35" dirty="0">
                <a:latin typeface="Calibri" panose="020F0502020204030204"/>
                <a:cs typeface="Calibri" panose="020F0502020204030204"/>
              </a:rPr>
              <a:t>n</a:t>
            </a:r>
            <a:r>
              <a:rPr sz="1850" b="1" spc="20" dirty="0">
                <a:latin typeface="Calibri" panose="020F0502020204030204"/>
                <a:cs typeface="Calibri" panose="020F0502020204030204"/>
              </a:rPr>
              <a:t>c</a:t>
            </a:r>
            <a:r>
              <a:rPr sz="1850" b="1" spc="-5" dirty="0">
                <a:latin typeface="Calibri" panose="020F0502020204030204"/>
                <a:cs typeface="Calibri" panose="020F0502020204030204"/>
              </a:rPr>
              <a:t>e</a:t>
            </a:r>
            <a:r>
              <a:rPr sz="1850" b="1" spc="-55" dirty="0">
                <a:latin typeface="Calibri" panose="020F0502020204030204"/>
                <a:cs typeface="Calibri" panose="020F0502020204030204"/>
              </a:rPr>
              <a:t> </a:t>
            </a:r>
            <a:r>
              <a:rPr sz="1850" spc="-15" dirty="0">
                <a:latin typeface="Calibri" panose="020F0502020204030204"/>
                <a:cs typeface="Calibri" panose="020F0502020204030204"/>
              </a:rPr>
              <a:t>o</a:t>
            </a:r>
            <a:r>
              <a:rPr sz="1850" spc="-5" dirty="0">
                <a:latin typeface="Calibri" panose="020F0502020204030204"/>
                <a:cs typeface="Calibri" panose="020F0502020204030204"/>
              </a:rPr>
              <a:t>f</a:t>
            </a:r>
            <a:r>
              <a:rPr sz="1850" spc="-185" dirty="0">
                <a:latin typeface="Calibri" panose="020F0502020204030204"/>
                <a:cs typeface="Calibri" panose="020F0502020204030204"/>
              </a:rPr>
              <a:t> </a:t>
            </a:r>
            <a:r>
              <a:rPr sz="1850" spc="20" dirty="0">
                <a:latin typeface="Calibri" panose="020F0502020204030204"/>
                <a:cs typeface="Calibri" panose="020F0502020204030204"/>
              </a:rPr>
              <a:t>10101</a:t>
            </a:r>
            <a:r>
              <a:rPr sz="1850" spc="-60" dirty="0">
                <a:latin typeface="Calibri" panose="020F0502020204030204"/>
                <a:cs typeface="Calibri" panose="020F0502020204030204"/>
              </a:rPr>
              <a:t>01</a:t>
            </a:r>
            <a:r>
              <a:rPr sz="1850" spc="20" dirty="0">
                <a:latin typeface="Calibri" panose="020F0502020204030204"/>
                <a:cs typeface="Calibri" panose="020F0502020204030204"/>
              </a:rPr>
              <a:t>0</a:t>
            </a:r>
            <a:r>
              <a:rPr sz="1850" spc="-10" dirty="0">
                <a:latin typeface="Calibri" panose="020F0502020204030204"/>
                <a:cs typeface="Calibri" panose="020F0502020204030204"/>
              </a:rPr>
              <a:t>s</a:t>
            </a:r>
            <a:r>
              <a:rPr sz="1850" spc="-5" dirty="0">
                <a:latin typeface="Calibri" panose="020F0502020204030204"/>
                <a:cs typeface="Calibri" panose="020F0502020204030204"/>
              </a:rPr>
              <a:t>.</a:t>
            </a:r>
            <a:r>
              <a:rPr sz="1850" spc="-245" dirty="0">
                <a:latin typeface="Calibri" panose="020F0502020204030204"/>
                <a:cs typeface="Calibri" panose="020F0502020204030204"/>
              </a:rPr>
              <a:t> </a:t>
            </a:r>
            <a:r>
              <a:rPr sz="1850" spc="-5" dirty="0">
                <a:latin typeface="Calibri" panose="020F0502020204030204"/>
                <a:cs typeface="Calibri" panose="020F0502020204030204"/>
              </a:rPr>
              <a:t>7</a:t>
            </a:r>
            <a:r>
              <a:rPr sz="1850" spc="-75" dirty="0">
                <a:latin typeface="Calibri" panose="020F0502020204030204"/>
                <a:cs typeface="Calibri" panose="020F0502020204030204"/>
              </a:rPr>
              <a:t> </a:t>
            </a:r>
            <a:r>
              <a:rPr sz="1850" spc="-10" dirty="0">
                <a:latin typeface="Calibri" panose="020F0502020204030204"/>
                <a:cs typeface="Calibri" panose="020F0502020204030204"/>
              </a:rPr>
              <a:t>b</a:t>
            </a:r>
            <a:r>
              <a:rPr sz="1850" spc="-45" dirty="0">
                <a:latin typeface="Calibri" panose="020F0502020204030204"/>
                <a:cs typeface="Calibri" panose="020F0502020204030204"/>
              </a:rPr>
              <a:t>y</a:t>
            </a:r>
            <a:r>
              <a:rPr sz="1850" spc="15" dirty="0">
                <a:latin typeface="Calibri" panose="020F0502020204030204"/>
                <a:cs typeface="Calibri" panose="020F0502020204030204"/>
              </a:rPr>
              <a:t>t</a:t>
            </a:r>
            <a:r>
              <a:rPr sz="1850" spc="-40" dirty="0">
                <a:latin typeface="Calibri" panose="020F0502020204030204"/>
                <a:cs typeface="Calibri" panose="020F0502020204030204"/>
              </a:rPr>
              <a:t>e</a:t>
            </a:r>
            <a:r>
              <a:rPr sz="1850" spc="-10" dirty="0">
                <a:latin typeface="Calibri" panose="020F0502020204030204"/>
                <a:cs typeface="Calibri" panose="020F0502020204030204"/>
              </a:rPr>
              <a:t>s)</a:t>
            </a:r>
            <a:endParaRPr sz="1850">
              <a:latin typeface="Calibri" panose="020F0502020204030204"/>
              <a:cs typeface="Calibri" panose="020F0502020204030204"/>
            </a:endParaRPr>
          </a:p>
          <a:p>
            <a:pPr marL="233680">
              <a:lnSpc>
                <a:spcPct val="100000"/>
              </a:lnSpc>
              <a:spcBef>
                <a:spcPts val="185"/>
              </a:spcBef>
            </a:pPr>
            <a:r>
              <a:rPr sz="1850" i="1" spc="-5" dirty="0">
                <a:latin typeface="Calibri" panose="020F0502020204030204"/>
                <a:cs typeface="Calibri" panose="020F0502020204030204"/>
              </a:rPr>
              <a:t>(</a:t>
            </a:r>
            <a:r>
              <a:rPr sz="1850" b="1" i="1" spc="15" dirty="0">
                <a:latin typeface="Calibri" panose="020F0502020204030204"/>
                <a:cs typeface="Calibri" panose="020F0502020204030204"/>
              </a:rPr>
              <a:t>S</a:t>
            </a:r>
            <a:r>
              <a:rPr sz="1850" b="1" i="1" spc="30" dirty="0">
                <a:latin typeface="Calibri" panose="020F0502020204030204"/>
                <a:cs typeface="Calibri" panose="020F0502020204030204"/>
              </a:rPr>
              <a:t>F</a:t>
            </a:r>
            <a:r>
              <a:rPr sz="1850" b="1" i="1" spc="35" dirty="0">
                <a:latin typeface="Calibri" panose="020F0502020204030204"/>
                <a:cs typeface="Calibri" panose="020F0502020204030204"/>
              </a:rPr>
              <a:t>D</a:t>
            </a:r>
            <a:r>
              <a:rPr sz="1850" i="1" spc="-5" dirty="0">
                <a:latin typeface="Calibri" panose="020F0502020204030204"/>
                <a:cs typeface="Calibri" panose="020F0502020204030204"/>
              </a:rPr>
              <a:t>,</a:t>
            </a:r>
            <a:r>
              <a:rPr sz="1850" i="1" spc="-160" dirty="0">
                <a:latin typeface="Calibri" panose="020F0502020204030204"/>
                <a:cs typeface="Calibri" panose="020F0502020204030204"/>
              </a:rPr>
              <a:t> </a:t>
            </a:r>
            <a:r>
              <a:rPr sz="1850" i="1" spc="-40" dirty="0">
                <a:latin typeface="Calibri" panose="020F0502020204030204"/>
                <a:cs typeface="Calibri" panose="020F0502020204030204"/>
              </a:rPr>
              <a:t>S</a:t>
            </a:r>
            <a:r>
              <a:rPr sz="1850" i="1" spc="15" dirty="0">
                <a:latin typeface="Calibri" panose="020F0502020204030204"/>
                <a:cs typeface="Calibri" panose="020F0502020204030204"/>
              </a:rPr>
              <a:t>t</a:t>
            </a:r>
            <a:r>
              <a:rPr sz="1850" i="1" spc="5" dirty="0">
                <a:latin typeface="Calibri" panose="020F0502020204030204"/>
                <a:cs typeface="Calibri" panose="020F0502020204030204"/>
              </a:rPr>
              <a:t>a</a:t>
            </a:r>
            <a:r>
              <a:rPr sz="1850" i="1" dirty="0">
                <a:latin typeface="Calibri" panose="020F0502020204030204"/>
                <a:cs typeface="Calibri" panose="020F0502020204030204"/>
              </a:rPr>
              <a:t>r</a:t>
            </a:r>
            <a:r>
              <a:rPr sz="1850" i="1" spc="-5" dirty="0">
                <a:latin typeface="Calibri" panose="020F0502020204030204"/>
                <a:cs typeface="Calibri" panose="020F0502020204030204"/>
              </a:rPr>
              <a:t>t</a:t>
            </a:r>
            <a:r>
              <a:rPr sz="1850" i="1" spc="-160" dirty="0">
                <a:latin typeface="Calibri" panose="020F0502020204030204"/>
                <a:cs typeface="Calibri" panose="020F0502020204030204"/>
              </a:rPr>
              <a:t> </a:t>
            </a:r>
            <a:r>
              <a:rPr sz="1850" i="1" spc="5" dirty="0">
                <a:latin typeface="Calibri" panose="020F0502020204030204"/>
                <a:cs typeface="Calibri" panose="020F0502020204030204"/>
              </a:rPr>
              <a:t>o</a:t>
            </a:r>
            <a:r>
              <a:rPr sz="1850" i="1" spc="-5" dirty="0">
                <a:latin typeface="Calibri" panose="020F0502020204030204"/>
                <a:cs typeface="Calibri" panose="020F0502020204030204"/>
              </a:rPr>
              <a:t>f</a:t>
            </a:r>
            <a:r>
              <a:rPr sz="1850" i="1" spc="-105" dirty="0">
                <a:latin typeface="Calibri" panose="020F0502020204030204"/>
                <a:cs typeface="Calibri" panose="020F0502020204030204"/>
              </a:rPr>
              <a:t> </a:t>
            </a:r>
            <a:r>
              <a:rPr sz="1850" i="1" spc="25" dirty="0">
                <a:latin typeface="Calibri" panose="020F0502020204030204"/>
                <a:cs typeface="Calibri" panose="020F0502020204030204"/>
              </a:rPr>
              <a:t>F</a:t>
            </a:r>
            <a:r>
              <a:rPr sz="1850" i="1" dirty="0">
                <a:latin typeface="Calibri" panose="020F0502020204030204"/>
                <a:cs typeface="Calibri" panose="020F0502020204030204"/>
              </a:rPr>
              <a:t>r</a:t>
            </a:r>
            <a:r>
              <a:rPr sz="1850" i="1" spc="5" dirty="0">
                <a:latin typeface="Calibri" panose="020F0502020204030204"/>
                <a:cs typeface="Calibri" panose="020F0502020204030204"/>
              </a:rPr>
              <a:t>a</a:t>
            </a:r>
            <a:r>
              <a:rPr sz="1850" i="1" spc="-25" dirty="0">
                <a:latin typeface="Calibri" panose="020F0502020204030204"/>
                <a:cs typeface="Calibri" panose="020F0502020204030204"/>
              </a:rPr>
              <a:t>m</a:t>
            </a:r>
            <a:r>
              <a:rPr sz="1850" i="1" spc="-5" dirty="0">
                <a:latin typeface="Calibri" panose="020F0502020204030204"/>
                <a:cs typeface="Calibri" panose="020F0502020204030204"/>
              </a:rPr>
              <a:t>e</a:t>
            </a:r>
            <a:r>
              <a:rPr sz="1850" i="1" spc="-180" dirty="0">
                <a:latin typeface="Calibri" panose="020F0502020204030204"/>
                <a:cs typeface="Calibri" panose="020F0502020204030204"/>
              </a:rPr>
              <a:t> </a:t>
            </a:r>
            <a:r>
              <a:rPr sz="1850" i="1" spc="5" dirty="0">
                <a:latin typeface="Calibri" panose="020F0502020204030204"/>
                <a:cs typeface="Calibri" panose="020F0502020204030204"/>
              </a:rPr>
              <a:t>d</a:t>
            </a:r>
            <a:r>
              <a:rPr sz="1850" i="1" spc="-5" dirty="0">
                <a:latin typeface="Calibri" panose="020F0502020204030204"/>
                <a:cs typeface="Calibri" panose="020F0502020204030204"/>
              </a:rPr>
              <a:t>e</a:t>
            </a:r>
            <a:r>
              <a:rPr sz="1850" i="1" spc="-30" dirty="0">
                <a:latin typeface="Calibri" panose="020F0502020204030204"/>
                <a:cs typeface="Calibri" panose="020F0502020204030204"/>
              </a:rPr>
              <a:t>li</a:t>
            </a:r>
            <a:r>
              <a:rPr sz="1850" i="1" spc="-25" dirty="0">
                <a:latin typeface="Calibri" panose="020F0502020204030204"/>
                <a:cs typeface="Calibri" panose="020F0502020204030204"/>
              </a:rPr>
              <a:t>m</a:t>
            </a:r>
            <a:r>
              <a:rPr sz="1850" i="1" spc="-30" dirty="0">
                <a:latin typeface="Calibri" panose="020F0502020204030204"/>
                <a:cs typeface="Calibri" panose="020F0502020204030204"/>
              </a:rPr>
              <a:t>i</a:t>
            </a:r>
            <a:r>
              <a:rPr sz="1850" i="1" spc="15" dirty="0">
                <a:latin typeface="Calibri" panose="020F0502020204030204"/>
                <a:cs typeface="Calibri" panose="020F0502020204030204"/>
              </a:rPr>
              <a:t>t</a:t>
            </a:r>
            <a:r>
              <a:rPr sz="1850" i="1" spc="-5" dirty="0">
                <a:latin typeface="Calibri" panose="020F0502020204030204"/>
                <a:cs typeface="Calibri" panose="020F0502020204030204"/>
              </a:rPr>
              <a:t>e</a:t>
            </a:r>
            <a:r>
              <a:rPr sz="1850" i="1" spc="-160" dirty="0">
                <a:latin typeface="Calibri" panose="020F0502020204030204"/>
                <a:cs typeface="Calibri" panose="020F0502020204030204"/>
              </a:rPr>
              <a:t>r</a:t>
            </a:r>
            <a:r>
              <a:rPr sz="1850" i="1" spc="-5" dirty="0">
                <a:latin typeface="Calibri" panose="020F0502020204030204"/>
                <a:cs typeface="Calibri" panose="020F0502020204030204"/>
              </a:rPr>
              <a:t>,</a:t>
            </a:r>
            <a:r>
              <a:rPr sz="1850" i="1" spc="-80" dirty="0">
                <a:latin typeface="Calibri" panose="020F0502020204030204"/>
                <a:cs typeface="Calibri" panose="020F0502020204030204"/>
              </a:rPr>
              <a:t> </a:t>
            </a:r>
            <a:r>
              <a:rPr sz="1850" i="1" spc="-10" dirty="0">
                <a:latin typeface="Calibri" panose="020F0502020204030204"/>
                <a:cs typeface="Calibri" panose="020F0502020204030204"/>
              </a:rPr>
              <a:t>f</a:t>
            </a:r>
            <a:r>
              <a:rPr sz="1850" i="1" spc="5" dirty="0">
                <a:latin typeface="Calibri" panose="020F0502020204030204"/>
                <a:cs typeface="Calibri" panose="020F0502020204030204"/>
              </a:rPr>
              <a:t>o</a:t>
            </a:r>
            <a:r>
              <a:rPr sz="1850" i="1" spc="-5" dirty="0">
                <a:latin typeface="Calibri" panose="020F0502020204030204"/>
                <a:cs typeface="Calibri" panose="020F0502020204030204"/>
              </a:rPr>
              <a:t>r</a:t>
            </a:r>
            <a:r>
              <a:rPr sz="1850" i="1" spc="-95" dirty="0">
                <a:latin typeface="Calibri" panose="020F0502020204030204"/>
                <a:cs typeface="Calibri" panose="020F0502020204030204"/>
              </a:rPr>
              <a:t> </a:t>
            </a:r>
            <a:r>
              <a:rPr sz="1850" i="1" spc="25" dirty="0">
                <a:latin typeface="Calibri" panose="020F0502020204030204"/>
                <a:cs typeface="Calibri" panose="020F0502020204030204"/>
              </a:rPr>
              <a:t>c</a:t>
            </a:r>
            <a:r>
              <a:rPr sz="1850" i="1" spc="5" dirty="0">
                <a:latin typeface="Calibri" panose="020F0502020204030204"/>
                <a:cs typeface="Calibri" panose="020F0502020204030204"/>
              </a:rPr>
              <a:t>o</a:t>
            </a:r>
            <a:r>
              <a:rPr sz="1850" i="1" spc="-25" dirty="0">
                <a:latin typeface="Calibri" panose="020F0502020204030204"/>
                <a:cs typeface="Calibri" panose="020F0502020204030204"/>
              </a:rPr>
              <a:t>m</a:t>
            </a:r>
            <a:r>
              <a:rPr sz="1850" i="1" spc="5" dirty="0">
                <a:latin typeface="Calibri" panose="020F0502020204030204"/>
                <a:cs typeface="Calibri" panose="020F0502020204030204"/>
              </a:rPr>
              <a:t>pa</a:t>
            </a:r>
            <a:r>
              <a:rPr sz="1850" i="1" spc="15" dirty="0">
                <a:latin typeface="Calibri" panose="020F0502020204030204"/>
                <a:cs typeface="Calibri" panose="020F0502020204030204"/>
              </a:rPr>
              <a:t>t</a:t>
            </a:r>
            <a:r>
              <a:rPr sz="1850" i="1" spc="-30" dirty="0">
                <a:latin typeface="Calibri" panose="020F0502020204030204"/>
                <a:cs typeface="Calibri" panose="020F0502020204030204"/>
              </a:rPr>
              <a:t>i</a:t>
            </a:r>
            <a:r>
              <a:rPr sz="1850" i="1" spc="5" dirty="0">
                <a:latin typeface="Calibri" panose="020F0502020204030204"/>
                <a:cs typeface="Calibri" panose="020F0502020204030204"/>
              </a:rPr>
              <a:t>b</a:t>
            </a:r>
            <a:r>
              <a:rPr sz="1850" i="1" spc="-30" dirty="0">
                <a:latin typeface="Calibri" panose="020F0502020204030204"/>
                <a:cs typeface="Calibri" panose="020F0502020204030204"/>
              </a:rPr>
              <a:t>ili</a:t>
            </a:r>
            <a:r>
              <a:rPr sz="1850" i="1" spc="15" dirty="0">
                <a:latin typeface="Calibri" panose="020F0502020204030204"/>
                <a:cs typeface="Calibri" panose="020F0502020204030204"/>
              </a:rPr>
              <a:t>t</a:t>
            </a:r>
            <a:r>
              <a:rPr sz="1850" i="1" spc="-5" dirty="0">
                <a:latin typeface="Calibri" panose="020F0502020204030204"/>
                <a:cs typeface="Calibri" panose="020F0502020204030204"/>
              </a:rPr>
              <a:t>y</a:t>
            </a:r>
            <a:r>
              <a:rPr sz="1850" i="1" spc="-204" dirty="0">
                <a:latin typeface="Calibri" panose="020F0502020204030204"/>
                <a:cs typeface="Calibri" panose="020F0502020204030204"/>
              </a:rPr>
              <a:t> </a:t>
            </a:r>
            <a:r>
              <a:rPr sz="1850" i="1" spc="-45" dirty="0">
                <a:latin typeface="Calibri" panose="020F0502020204030204"/>
                <a:cs typeface="Calibri" panose="020F0502020204030204"/>
              </a:rPr>
              <a:t>w</a:t>
            </a:r>
            <a:r>
              <a:rPr sz="1850" i="1" spc="-30" dirty="0">
                <a:latin typeface="Calibri" panose="020F0502020204030204"/>
                <a:cs typeface="Calibri" panose="020F0502020204030204"/>
              </a:rPr>
              <a:t>i</a:t>
            </a:r>
            <a:r>
              <a:rPr sz="1850" i="1" spc="15" dirty="0">
                <a:latin typeface="Calibri" panose="020F0502020204030204"/>
                <a:cs typeface="Calibri" panose="020F0502020204030204"/>
              </a:rPr>
              <a:t>t</a:t>
            </a:r>
            <a:r>
              <a:rPr sz="1850" i="1" spc="-5" dirty="0">
                <a:latin typeface="Calibri" panose="020F0502020204030204"/>
                <a:cs typeface="Calibri" panose="020F0502020204030204"/>
              </a:rPr>
              <a:t>h</a:t>
            </a:r>
            <a:r>
              <a:rPr sz="1850" i="1" spc="-170" dirty="0">
                <a:latin typeface="Calibri" panose="020F0502020204030204"/>
                <a:cs typeface="Calibri" panose="020F0502020204030204"/>
              </a:rPr>
              <a:t> </a:t>
            </a:r>
            <a:r>
              <a:rPr sz="1850" i="1" spc="15" dirty="0">
                <a:latin typeface="Calibri" panose="020F0502020204030204"/>
                <a:cs typeface="Calibri" panose="020F0502020204030204"/>
              </a:rPr>
              <a:t>802</a:t>
            </a:r>
            <a:r>
              <a:rPr sz="1850" i="1" spc="5" dirty="0">
                <a:latin typeface="Calibri" panose="020F0502020204030204"/>
                <a:cs typeface="Calibri" panose="020F0502020204030204"/>
              </a:rPr>
              <a:t>.</a:t>
            </a:r>
            <a:r>
              <a:rPr sz="1850" i="1" spc="-5" dirty="0">
                <a:latin typeface="Calibri" panose="020F0502020204030204"/>
                <a:cs typeface="Calibri" panose="020F0502020204030204"/>
              </a:rPr>
              <a:t>4</a:t>
            </a:r>
            <a:r>
              <a:rPr sz="1850" i="1" spc="-155" dirty="0">
                <a:latin typeface="Calibri" panose="020F0502020204030204"/>
                <a:cs typeface="Calibri" panose="020F0502020204030204"/>
              </a:rPr>
              <a:t> </a:t>
            </a:r>
            <a:r>
              <a:rPr sz="1850" i="1" spc="5" dirty="0">
                <a:latin typeface="Calibri" panose="020F0502020204030204"/>
                <a:cs typeface="Calibri" panose="020F0502020204030204"/>
              </a:rPr>
              <a:t>an</a:t>
            </a:r>
            <a:r>
              <a:rPr sz="1850" i="1" spc="-5" dirty="0">
                <a:latin typeface="Calibri" panose="020F0502020204030204"/>
                <a:cs typeface="Calibri" panose="020F0502020204030204"/>
              </a:rPr>
              <a:t>d</a:t>
            </a:r>
            <a:r>
              <a:rPr sz="1850" i="1" spc="-90" dirty="0">
                <a:latin typeface="Calibri" panose="020F0502020204030204"/>
                <a:cs typeface="Calibri" panose="020F0502020204030204"/>
              </a:rPr>
              <a:t> </a:t>
            </a:r>
            <a:r>
              <a:rPr sz="1850" i="1" spc="15" dirty="0">
                <a:latin typeface="Calibri" panose="020F0502020204030204"/>
                <a:cs typeface="Calibri" panose="020F0502020204030204"/>
              </a:rPr>
              <a:t>802</a:t>
            </a:r>
            <a:r>
              <a:rPr sz="1850" i="1" spc="5" dirty="0">
                <a:latin typeface="Calibri" panose="020F0502020204030204"/>
                <a:cs typeface="Calibri" panose="020F0502020204030204"/>
              </a:rPr>
              <a:t>.</a:t>
            </a:r>
            <a:r>
              <a:rPr sz="1850" i="1" spc="15" dirty="0">
                <a:latin typeface="Calibri" panose="020F0502020204030204"/>
                <a:cs typeface="Calibri" panose="020F0502020204030204"/>
              </a:rPr>
              <a:t>5</a:t>
            </a:r>
            <a:r>
              <a:rPr sz="1850" i="1" spc="-5" dirty="0">
                <a:latin typeface="Calibri" panose="020F0502020204030204"/>
                <a:cs typeface="Calibri" panose="020F0502020204030204"/>
              </a:rPr>
              <a:t>)</a:t>
            </a:r>
            <a:endParaRPr sz="1850">
              <a:latin typeface="Calibri" panose="020F0502020204030204"/>
              <a:cs typeface="Calibri" panose="020F0502020204030204"/>
            </a:endParaRPr>
          </a:p>
          <a:p>
            <a:pPr marL="158115" indent="-107950">
              <a:lnSpc>
                <a:spcPct val="100000"/>
              </a:lnSpc>
              <a:spcBef>
                <a:spcPts val="675"/>
              </a:spcBef>
              <a:buSzPct val="96000"/>
              <a:buFont typeface="Arial MT"/>
              <a:buChar char="•"/>
              <a:tabLst>
                <a:tab pos="158750" algn="l"/>
              </a:tabLst>
            </a:pPr>
            <a:r>
              <a:rPr sz="240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Addresses:</a:t>
            </a:r>
            <a:r>
              <a:rPr sz="2400" spc="-6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2</a:t>
            </a:r>
            <a:r>
              <a:rPr sz="24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5" dirty="0">
                <a:latin typeface="Calibri" panose="020F0502020204030204"/>
                <a:cs typeface="Calibri" panose="020F0502020204030204"/>
              </a:rPr>
              <a:t>or</a:t>
            </a:r>
            <a:r>
              <a:rPr sz="240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b="1" dirty="0">
                <a:latin typeface="Calibri" panose="020F0502020204030204"/>
                <a:cs typeface="Calibri" panose="020F0502020204030204"/>
              </a:rPr>
              <a:t>6</a:t>
            </a:r>
            <a:r>
              <a:rPr sz="2400" b="1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10" dirty="0">
                <a:latin typeface="Calibri" panose="020F0502020204030204"/>
                <a:cs typeface="Calibri" panose="020F0502020204030204"/>
              </a:rPr>
              <a:t>bytes.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1240790" lvl="1" indent="-224155">
              <a:lnSpc>
                <a:spcPct val="100000"/>
              </a:lnSpc>
              <a:spcBef>
                <a:spcPts val="310"/>
              </a:spcBef>
              <a:buFont typeface="Arial MT"/>
              <a:buChar char="•"/>
              <a:tabLst>
                <a:tab pos="1240155" algn="l"/>
                <a:tab pos="1240790" algn="l"/>
              </a:tabLst>
            </a:pPr>
            <a:r>
              <a:rPr sz="1850" b="1" spc="-40" dirty="0">
                <a:latin typeface="Calibri" panose="020F0502020204030204"/>
                <a:cs typeface="Calibri" panose="020F0502020204030204"/>
              </a:rPr>
              <a:t>h</a:t>
            </a:r>
            <a:r>
              <a:rPr sz="1850" b="1" spc="15" dirty="0">
                <a:latin typeface="Calibri" panose="020F0502020204030204"/>
                <a:cs typeface="Calibri" panose="020F0502020204030204"/>
              </a:rPr>
              <a:t>i</a:t>
            </a:r>
            <a:r>
              <a:rPr sz="1850" b="1" spc="-10" dirty="0">
                <a:latin typeface="Calibri" panose="020F0502020204030204"/>
                <a:cs typeface="Calibri" panose="020F0502020204030204"/>
              </a:rPr>
              <a:t>g</a:t>
            </a:r>
            <a:r>
              <a:rPr sz="1850" b="1" spc="-25" dirty="0">
                <a:latin typeface="Calibri" panose="020F0502020204030204"/>
                <a:cs typeface="Calibri" panose="020F0502020204030204"/>
              </a:rPr>
              <a:t>h</a:t>
            </a:r>
            <a:r>
              <a:rPr sz="1850" b="1" spc="-10" dirty="0">
                <a:latin typeface="Calibri" panose="020F0502020204030204"/>
                <a:cs typeface="Calibri" panose="020F0502020204030204"/>
              </a:rPr>
              <a:t>-</a:t>
            </a:r>
            <a:r>
              <a:rPr sz="1850" b="1" spc="-35" dirty="0">
                <a:latin typeface="Calibri" panose="020F0502020204030204"/>
                <a:cs typeface="Calibri" panose="020F0502020204030204"/>
              </a:rPr>
              <a:t>o</a:t>
            </a:r>
            <a:r>
              <a:rPr sz="1850" b="1" spc="-20" dirty="0">
                <a:latin typeface="Calibri" panose="020F0502020204030204"/>
                <a:cs typeface="Calibri" panose="020F0502020204030204"/>
              </a:rPr>
              <a:t>r</a:t>
            </a:r>
            <a:r>
              <a:rPr sz="1850" b="1" spc="-35" dirty="0">
                <a:latin typeface="Calibri" panose="020F0502020204030204"/>
                <a:cs typeface="Calibri" panose="020F0502020204030204"/>
              </a:rPr>
              <a:t>d</a:t>
            </a:r>
            <a:r>
              <a:rPr sz="1850" b="1" spc="25" dirty="0">
                <a:latin typeface="Calibri" panose="020F0502020204030204"/>
                <a:cs typeface="Calibri" panose="020F0502020204030204"/>
              </a:rPr>
              <a:t>e</a:t>
            </a:r>
            <a:r>
              <a:rPr sz="1850" b="1" spc="-5" dirty="0">
                <a:latin typeface="Calibri" panose="020F0502020204030204"/>
                <a:cs typeface="Calibri" panose="020F0502020204030204"/>
              </a:rPr>
              <a:t>r</a:t>
            </a:r>
            <a:r>
              <a:rPr sz="1850" b="1" spc="-195" dirty="0">
                <a:latin typeface="Calibri" panose="020F0502020204030204"/>
                <a:cs typeface="Calibri" panose="020F0502020204030204"/>
              </a:rPr>
              <a:t> </a:t>
            </a:r>
            <a:r>
              <a:rPr sz="1850" b="1" spc="-35" dirty="0">
                <a:latin typeface="Calibri" panose="020F0502020204030204"/>
                <a:cs typeface="Calibri" panose="020F0502020204030204"/>
              </a:rPr>
              <a:t>b</a:t>
            </a:r>
            <a:r>
              <a:rPr sz="1850" b="1" spc="20" dirty="0">
                <a:latin typeface="Calibri" panose="020F0502020204030204"/>
                <a:cs typeface="Calibri" panose="020F0502020204030204"/>
              </a:rPr>
              <a:t>i</a:t>
            </a:r>
            <a:r>
              <a:rPr sz="1850" b="1" spc="-5" dirty="0">
                <a:latin typeface="Calibri" panose="020F0502020204030204"/>
                <a:cs typeface="Calibri" panose="020F0502020204030204"/>
              </a:rPr>
              <a:t>t</a:t>
            </a:r>
            <a:r>
              <a:rPr sz="1850" b="1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1850" spc="-15" dirty="0">
                <a:latin typeface="Calibri" panose="020F0502020204030204"/>
                <a:cs typeface="Calibri" panose="020F0502020204030204"/>
              </a:rPr>
              <a:t>o</a:t>
            </a:r>
            <a:r>
              <a:rPr sz="1850" spc="-5" dirty="0">
                <a:latin typeface="Calibri" panose="020F0502020204030204"/>
                <a:cs typeface="Calibri" panose="020F0502020204030204"/>
              </a:rPr>
              <a:t>f</a:t>
            </a:r>
            <a:r>
              <a:rPr sz="185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1850" spc="15" dirty="0">
                <a:latin typeface="Calibri" panose="020F0502020204030204"/>
                <a:cs typeface="Calibri" panose="020F0502020204030204"/>
              </a:rPr>
              <a:t>t</a:t>
            </a:r>
            <a:r>
              <a:rPr sz="1850" spc="-15" dirty="0">
                <a:latin typeface="Calibri" panose="020F0502020204030204"/>
                <a:cs typeface="Calibri" panose="020F0502020204030204"/>
              </a:rPr>
              <a:t>h</a:t>
            </a:r>
            <a:r>
              <a:rPr sz="1850" spc="-5" dirty="0">
                <a:latin typeface="Calibri" panose="020F0502020204030204"/>
                <a:cs typeface="Calibri" panose="020F0502020204030204"/>
              </a:rPr>
              <a:t>e</a:t>
            </a:r>
            <a:r>
              <a:rPr sz="1850" spc="-135" dirty="0">
                <a:latin typeface="Calibri" panose="020F0502020204030204"/>
                <a:cs typeface="Calibri" panose="020F0502020204030204"/>
              </a:rPr>
              <a:t> </a:t>
            </a:r>
            <a:r>
              <a:rPr sz="1850" spc="-15" dirty="0">
                <a:latin typeface="Calibri" panose="020F0502020204030204"/>
                <a:cs typeface="Calibri" panose="020F0502020204030204"/>
              </a:rPr>
              <a:t>d</a:t>
            </a:r>
            <a:r>
              <a:rPr sz="1850" spc="-45" dirty="0">
                <a:latin typeface="Calibri" panose="020F0502020204030204"/>
                <a:cs typeface="Calibri" panose="020F0502020204030204"/>
              </a:rPr>
              <a:t>e</a:t>
            </a:r>
            <a:r>
              <a:rPr sz="1850" spc="-10" dirty="0">
                <a:latin typeface="Calibri" panose="020F0502020204030204"/>
                <a:cs typeface="Calibri" panose="020F0502020204030204"/>
              </a:rPr>
              <a:t>s</a:t>
            </a:r>
            <a:r>
              <a:rPr sz="1850" spc="15" dirty="0">
                <a:latin typeface="Calibri" panose="020F0502020204030204"/>
                <a:cs typeface="Calibri" panose="020F0502020204030204"/>
              </a:rPr>
              <a:t>t</a:t>
            </a:r>
            <a:r>
              <a:rPr sz="1850" spc="-30" dirty="0">
                <a:latin typeface="Calibri" panose="020F0502020204030204"/>
                <a:cs typeface="Calibri" panose="020F0502020204030204"/>
              </a:rPr>
              <a:t>i</a:t>
            </a:r>
            <a:r>
              <a:rPr sz="1850" spc="-15" dirty="0">
                <a:latin typeface="Calibri" panose="020F0502020204030204"/>
                <a:cs typeface="Calibri" panose="020F0502020204030204"/>
              </a:rPr>
              <a:t>n</a:t>
            </a:r>
            <a:r>
              <a:rPr sz="1850" spc="-5" dirty="0">
                <a:latin typeface="Calibri" panose="020F0502020204030204"/>
                <a:cs typeface="Calibri" panose="020F0502020204030204"/>
              </a:rPr>
              <a:t>a</a:t>
            </a:r>
            <a:r>
              <a:rPr sz="1850" spc="15" dirty="0">
                <a:latin typeface="Calibri" panose="020F0502020204030204"/>
                <a:cs typeface="Calibri" panose="020F0502020204030204"/>
              </a:rPr>
              <a:t>t</a:t>
            </a:r>
            <a:r>
              <a:rPr sz="1850" spc="-30" dirty="0">
                <a:latin typeface="Calibri" panose="020F0502020204030204"/>
                <a:cs typeface="Calibri" panose="020F0502020204030204"/>
              </a:rPr>
              <a:t>i</a:t>
            </a:r>
            <a:r>
              <a:rPr sz="1850" spc="-15" dirty="0">
                <a:latin typeface="Calibri" panose="020F0502020204030204"/>
                <a:cs typeface="Calibri" panose="020F0502020204030204"/>
              </a:rPr>
              <a:t>o</a:t>
            </a:r>
            <a:r>
              <a:rPr sz="1850" spc="-5" dirty="0">
                <a:latin typeface="Calibri" panose="020F0502020204030204"/>
                <a:cs typeface="Calibri" panose="020F0502020204030204"/>
              </a:rPr>
              <a:t>n</a:t>
            </a:r>
            <a:r>
              <a:rPr sz="1850" spc="-105" dirty="0">
                <a:latin typeface="Calibri" panose="020F0502020204030204"/>
                <a:cs typeface="Calibri" panose="020F0502020204030204"/>
              </a:rPr>
              <a:t> </a:t>
            </a:r>
            <a:r>
              <a:rPr sz="1850" spc="-5" dirty="0">
                <a:latin typeface="Calibri" panose="020F0502020204030204"/>
                <a:cs typeface="Calibri" panose="020F0502020204030204"/>
              </a:rPr>
              <a:t>a</a:t>
            </a:r>
            <a:r>
              <a:rPr sz="1850" spc="-15" dirty="0">
                <a:latin typeface="Calibri" panose="020F0502020204030204"/>
                <a:cs typeface="Calibri" panose="020F0502020204030204"/>
              </a:rPr>
              <a:t>dd</a:t>
            </a:r>
            <a:r>
              <a:rPr sz="1850" spc="-5" dirty="0">
                <a:latin typeface="Calibri" panose="020F0502020204030204"/>
                <a:cs typeface="Calibri" panose="020F0502020204030204"/>
              </a:rPr>
              <a:t>r</a:t>
            </a:r>
            <a:r>
              <a:rPr sz="1850" spc="-45" dirty="0">
                <a:latin typeface="Calibri" panose="020F0502020204030204"/>
                <a:cs typeface="Calibri" panose="020F0502020204030204"/>
              </a:rPr>
              <a:t>e</a:t>
            </a:r>
            <a:r>
              <a:rPr sz="1850" spc="-10" dirty="0">
                <a:latin typeface="Calibri" panose="020F0502020204030204"/>
                <a:cs typeface="Calibri" panose="020F0502020204030204"/>
              </a:rPr>
              <a:t>ss:</a:t>
            </a:r>
            <a:endParaRPr sz="1850">
              <a:latin typeface="Calibri" panose="020F0502020204030204"/>
              <a:cs typeface="Calibri" panose="020F0502020204030204"/>
            </a:endParaRPr>
          </a:p>
          <a:p>
            <a:pPr marL="1657350" lvl="2" indent="-234315">
              <a:lnSpc>
                <a:spcPct val="100000"/>
              </a:lnSpc>
              <a:spcBef>
                <a:spcPts val="275"/>
              </a:spcBef>
              <a:buFont typeface="Arial MT"/>
              <a:buChar char="•"/>
              <a:tabLst>
                <a:tab pos="1657350" algn="l"/>
                <a:tab pos="1657985" algn="l"/>
              </a:tabLst>
            </a:pPr>
            <a:r>
              <a:rPr sz="1600" b="1" dirty="0">
                <a:latin typeface="Calibri" panose="020F0502020204030204"/>
                <a:cs typeface="Calibri" panose="020F0502020204030204"/>
              </a:rPr>
              <a:t>0</a:t>
            </a:r>
            <a:r>
              <a:rPr sz="1600" b="1" spc="25" dirty="0">
                <a:latin typeface="Calibri" panose="020F0502020204030204"/>
                <a:cs typeface="Calibri" panose="020F0502020204030204"/>
              </a:rPr>
              <a:t> </a:t>
            </a:r>
            <a:r>
              <a:rPr sz="1600" spc="-10" dirty="0">
                <a:latin typeface="Calibri" panose="020F0502020204030204"/>
                <a:cs typeface="Calibri" panose="020F0502020204030204"/>
              </a:rPr>
              <a:t>f</a:t>
            </a:r>
            <a:r>
              <a:rPr sz="1600" spc="30" dirty="0">
                <a:latin typeface="Calibri" panose="020F0502020204030204"/>
                <a:cs typeface="Calibri" panose="020F0502020204030204"/>
              </a:rPr>
              <a:t>o</a:t>
            </a:r>
            <a:r>
              <a:rPr sz="1600" dirty="0">
                <a:latin typeface="Calibri" panose="020F0502020204030204"/>
                <a:cs typeface="Calibri" panose="020F0502020204030204"/>
              </a:rPr>
              <a:t>r</a:t>
            </a:r>
            <a:r>
              <a:rPr sz="1600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1600" spc="30" dirty="0">
                <a:latin typeface="Calibri" panose="020F0502020204030204"/>
                <a:cs typeface="Calibri" panose="020F0502020204030204"/>
              </a:rPr>
              <a:t>o</a:t>
            </a:r>
            <a:r>
              <a:rPr sz="1600" dirty="0">
                <a:latin typeface="Calibri" panose="020F0502020204030204"/>
                <a:cs typeface="Calibri" panose="020F0502020204030204"/>
              </a:rPr>
              <a:t>r</a:t>
            </a:r>
            <a:r>
              <a:rPr sz="1600" spc="35" dirty="0">
                <a:latin typeface="Calibri" panose="020F0502020204030204"/>
                <a:cs typeface="Calibri" panose="020F0502020204030204"/>
              </a:rPr>
              <a:t>d</a:t>
            </a:r>
            <a:r>
              <a:rPr sz="1600" spc="30" dirty="0">
                <a:latin typeface="Calibri" panose="020F0502020204030204"/>
                <a:cs typeface="Calibri" panose="020F0502020204030204"/>
              </a:rPr>
              <a:t>i</a:t>
            </a:r>
            <a:r>
              <a:rPr sz="1600" spc="35" dirty="0">
                <a:latin typeface="Calibri" panose="020F0502020204030204"/>
                <a:cs typeface="Calibri" panose="020F0502020204030204"/>
              </a:rPr>
              <a:t>n</a:t>
            </a:r>
            <a:r>
              <a:rPr sz="1600" spc="30" dirty="0">
                <a:latin typeface="Calibri" panose="020F0502020204030204"/>
                <a:cs typeface="Calibri" panose="020F0502020204030204"/>
              </a:rPr>
              <a:t>a</a:t>
            </a:r>
            <a:r>
              <a:rPr sz="1600" dirty="0">
                <a:latin typeface="Calibri" panose="020F0502020204030204"/>
                <a:cs typeface="Calibri" panose="020F0502020204030204"/>
              </a:rPr>
              <a:t>ry</a:t>
            </a:r>
            <a:r>
              <a:rPr sz="1600" spc="-130" dirty="0">
                <a:latin typeface="Calibri" panose="020F0502020204030204"/>
                <a:cs typeface="Calibri" panose="020F0502020204030204"/>
              </a:rPr>
              <a:t> </a:t>
            </a:r>
            <a:r>
              <a:rPr sz="1600" spc="30" dirty="0">
                <a:latin typeface="Calibri" panose="020F0502020204030204"/>
                <a:cs typeface="Calibri" panose="020F0502020204030204"/>
              </a:rPr>
              <a:t>a</a:t>
            </a:r>
            <a:r>
              <a:rPr sz="1600" spc="35" dirty="0">
                <a:latin typeface="Calibri" panose="020F0502020204030204"/>
                <a:cs typeface="Calibri" panose="020F0502020204030204"/>
              </a:rPr>
              <a:t>dd</a:t>
            </a:r>
            <a:r>
              <a:rPr sz="1600" dirty="0">
                <a:latin typeface="Calibri" panose="020F0502020204030204"/>
                <a:cs typeface="Calibri" panose="020F0502020204030204"/>
              </a:rPr>
              <a:t>re</a:t>
            </a:r>
            <a:r>
              <a:rPr sz="1600" spc="15" dirty="0">
                <a:latin typeface="Calibri" panose="020F0502020204030204"/>
                <a:cs typeface="Calibri" panose="020F0502020204030204"/>
              </a:rPr>
              <a:t>s</a:t>
            </a:r>
            <a:r>
              <a:rPr sz="1600" spc="10" dirty="0">
                <a:latin typeface="Calibri" panose="020F0502020204030204"/>
                <a:cs typeface="Calibri" panose="020F0502020204030204"/>
              </a:rPr>
              <a:t>s</a:t>
            </a:r>
            <a:r>
              <a:rPr sz="1600" dirty="0">
                <a:latin typeface="Calibri" panose="020F0502020204030204"/>
                <a:cs typeface="Calibri" panose="020F0502020204030204"/>
              </a:rPr>
              <a:t>es</a:t>
            </a:r>
            <a:endParaRPr sz="1600">
              <a:latin typeface="Calibri" panose="020F0502020204030204"/>
              <a:cs typeface="Calibri" panose="020F0502020204030204"/>
            </a:endParaRPr>
          </a:p>
          <a:p>
            <a:pPr marL="1657350" lvl="2" indent="-234315">
              <a:lnSpc>
                <a:spcPct val="100000"/>
              </a:lnSpc>
              <a:spcBef>
                <a:spcPts val="325"/>
              </a:spcBef>
              <a:buFont typeface="Arial MT"/>
              <a:buChar char="•"/>
              <a:tabLst>
                <a:tab pos="1657350" algn="l"/>
                <a:tab pos="1657985" algn="l"/>
              </a:tabLst>
            </a:pPr>
            <a:r>
              <a:rPr sz="1600" b="1" dirty="0">
                <a:latin typeface="Calibri" panose="020F0502020204030204"/>
                <a:cs typeface="Calibri" panose="020F0502020204030204"/>
              </a:rPr>
              <a:t>1</a:t>
            </a:r>
            <a:r>
              <a:rPr sz="1600" b="1" spc="25" dirty="0">
                <a:latin typeface="Calibri" panose="020F0502020204030204"/>
                <a:cs typeface="Calibri" panose="020F0502020204030204"/>
              </a:rPr>
              <a:t> </a:t>
            </a:r>
            <a:r>
              <a:rPr sz="1600" spc="-10" dirty="0">
                <a:latin typeface="Calibri" panose="020F0502020204030204"/>
                <a:cs typeface="Calibri" panose="020F0502020204030204"/>
              </a:rPr>
              <a:t>f</a:t>
            </a:r>
            <a:r>
              <a:rPr sz="1600" spc="30" dirty="0">
                <a:latin typeface="Calibri" panose="020F0502020204030204"/>
                <a:cs typeface="Calibri" panose="020F0502020204030204"/>
              </a:rPr>
              <a:t>o</a:t>
            </a:r>
            <a:r>
              <a:rPr sz="1600" dirty="0">
                <a:latin typeface="Calibri" panose="020F0502020204030204"/>
                <a:cs typeface="Calibri" panose="020F0502020204030204"/>
              </a:rPr>
              <a:t>r</a:t>
            </a:r>
            <a:r>
              <a:rPr sz="1600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1600" spc="-35" dirty="0">
                <a:latin typeface="Calibri" panose="020F0502020204030204"/>
                <a:cs typeface="Calibri" panose="020F0502020204030204"/>
              </a:rPr>
              <a:t>g</a:t>
            </a:r>
            <a:r>
              <a:rPr sz="1600" dirty="0">
                <a:latin typeface="Calibri" panose="020F0502020204030204"/>
                <a:cs typeface="Calibri" panose="020F0502020204030204"/>
              </a:rPr>
              <a:t>r</a:t>
            </a:r>
            <a:r>
              <a:rPr sz="1600" spc="35" dirty="0">
                <a:latin typeface="Calibri" panose="020F0502020204030204"/>
                <a:cs typeface="Calibri" panose="020F0502020204030204"/>
              </a:rPr>
              <a:t>ou</a:t>
            </a:r>
            <a:r>
              <a:rPr sz="1600" dirty="0">
                <a:latin typeface="Calibri" panose="020F0502020204030204"/>
                <a:cs typeface="Calibri" panose="020F0502020204030204"/>
              </a:rPr>
              <a:t>p</a:t>
            </a:r>
            <a:r>
              <a:rPr sz="1600" spc="-90" dirty="0">
                <a:latin typeface="Calibri" panose="020F0502020204030204"/>
                <a:cs typeface="Calibri" panose="020F0502020204030204"/>
              </a:rPr>
              <a:t> </a:t>
            </a:r>
            <a:r>
              <a:rPr sz="1600" spc="30" dirty="0">
                <a:latin typeface="Calibri" panose="020F0502020204030204"/>
                <a:cs typeface="Calibri" panose="020F0502020204030204"/>
              </a:rPr>
              <a:t>a</a:t>
            </a:r>
            <a:r>
              <a:rPr sz="1600" spc="35" dirty="0">
                <a:latin typeface="Calibri" panose="020F0502020204030204"/>
                <a:cs typeface="Calibri" panose="020F0502020204030204"/>
              </a:rPr>
              <a:t>dd</a:t>
            </a:r>
            <a:r>
              <a:rPr sz="1600" dirty="0">
                <a:latin typeface="Calibri" panose="020F0502020204030204"/>
                <a:cs typeface="Calibri" panose="020F0502020204030204"/>
              </a:rPr>
              <a:t>re</a:t>
            </a:r>
            <a:r>
              <a:rPr sz="1600" spc="15" dirty="0">
                <a:latin typeface="Calibri" panose="020F0502020204030204"/>
                <a:cs typeface="Calibri" panose="020F0502020204030204"/>
              </a:rPr>
              <a:t>s</a:t>
            </a:r>
            <a:r>
              <a:rPr sz="1600" spc="10" dirty="0">
                <a:latin typeface="Calibri" panose="020F0502020204030204"/>
                <a:cs typeface="Calibri" panose="020F0502020204030204"/>
              </a:rPr>
              <a:t>s</a:t>
            </a:r>
            <a:r>
              <a:rPr sz="1600" dirty="0">
                <a:latin typeface="Calibri" panose="020F0502020204030204"/>
                <a:cs typeface="Calibri" panose="020F0502020204030204"/>
              </a:rPr>
              <a:t>e</a:t>
            </a:r>
            <a:r>
              <a:rPr sz="1600" spc="15" dirty="0">
                <a:latin typeface="Calibri" panose="020F0502020204030204"/>
                <a:cs typeface="Calibri" panose="020F0502020204030204"/>
              </a:rPr>
              <a:t>s</a:t>
            </a:r>
            <a:r>
              <a:rPr sz="1600" dirty="0">
                <a:latin typeface="Calibri" panose="020F0502020204030204"/>
                <a:cs typeface="Calibri" panose="020F0502020204030204"/>
              </a:rPr>
              <a:t>.</a:t>
            </a:r>
            <a:endParaRPr sz="1600">
              <a:latin typeface="Calibri" panose="020F0502020204030204"/>
              <a:cs typeface="Calibri" panose="020F0502020204030204"/>
            </a:endParaRPr>
          </a:p>
          <a:p>
            <a:pPr marL="1240790" lvl="1" indent="-224155">
              <a:lnSpc>
                <a:spcPct val="100000"/>
              </a:lnSpc>
              <a:spcBef>
                <a:spcPts val="235"/>
              </a:spcBef>
              <a:buFont typeface="Arial MT"/>
              <a:buChar char="•"/>
              <a:tabLst>
                <a:tab pos="1240155" algn="l"/>
                <a:tab pos="1240790" algn="l"/>
              </a:tabLst>
            </a:pPr>
            <a:r>
              <a:rPr sz="1850" b="1" spc="-35" dirty="0">
                <a:latin typeface="Calibri" panose="020F0502020204030204"/>
                <a:cs typeface="Calibri" panose="020F0502020204030204"/>
              </a:rPr>
              <a:t>b</a:t>
            </a:r>
            <a:r>
              <a:rPr sz="1850" b="1" spc="20" dirty="0">
                <a:latin typeface="Calibri" panose="020F0502020204030204"/>
                <a:cs typeface="Calibri" panose="020F0502020204030204"/>
              </a:rPr>
              <a:t>i</a:t>
            </a:r>
            <a:r>
              <a:rPr sz="1850" b="1" spc="-5" dirty="0">
                <a:latin typeface="Calibri" panose="020F0502020204030204"/>
                <a:cs typeface="Calibri" panose="020F0502020204030204"/>
              </a:rPr>
              <a:t>t</a:t>
            </a:r>
            <a:r>
              <a:rPr sz="1850" b="1" spc="-100" dirty="0">
                <a:latin typeface="Calibri" panose="020F0502020204030204"/>
                <a:cs typeface="Calibri" panose="020F0502020204030204"/>
              </a:rPr>
              <a:t> </a:t>
            </a:r>
            <a:r>
              <a:rPr sz="1850" b="1" spc="15" dirty="0">
                <a:latin typeface="Calibri" panose="020F0502020204030204"/>
                <a:cs typeface="Calibri" panose="020F0502020204030204"/>
              </a:rPr>
              <a:t>4</a:t>
            </a:r>
            <a:r>
              <a:rPr sz="1850" b="1" spc="-5" dirty="0">
                <a:latin typeface="Calibri" panose="020F0502020204030204"/>
                <a:cs typeface="Calibri" panose="020F0502020204030204"/>
              </a:rPr>
              <a:t>6</a:t>
            </a:r>
            <a:r>
              <a:rPr sz="1850" b="1" spc="-65" dirty="0">
                <a:latin typeface="Calibri" panose="020F0502020204030204"/>
                <a:cs typeface="Calibri" panose="020F0502020204030204"/>
              </a:rPr>
              <a:t> </a:t>
            </a:r>
            <a:r>
              <a:rPr sz="1850" spc="-5" dirty="0">
                <a:latin typeface="Calibri" panose="020F0502020204030204"/>
                <a:cs typeface="Calibri" panose="020F0502020204030204"/>
              </a:rPr>
              <a:t>-</a:t>
            </a:r>
            <a:r>
              <a:rPr sz="1850" dirty="0">
                <a:latin typeface="Calibri" panose="020F0502020204030204"/>
                <a:cs typeface="Calibri" panose="020F0502020204030204"/>
              </a:rPr>
              <a:t> </a:t>
            </a:r>
            <a:r>
              <a:rPr sz="1850" spc="35" dirty="0">
                <a:latin typeface="Calibri" panose="020F0502020204030204"/>
                <a:cs typeface="Calibri" panose="020F0502020204030204"/>
              </a:rPr>
              <a:t> </a:t>
            </a:r>
            <a:r>
              <a:rPr sz="1850" spc="5" dirty="0">
                <a:latin typeface="Calibri" panose="020F0502020204030204"/>
                <a:cs typeface="Calibri" panose="020F0502020204030204"/>
              </a:rPr>
              <a:t>g</a:t>
            </a:r>
            <a:r>
              <a:rPr sz="1850" spc="-30" dirty="0">
                <a:latin typeface="Calibri" panose="020F0502020204030204"/>
                <a:cs typeface="Calibri" panose="020F0502020204030204"/>
              </a:rPr>
              <a:t>l</a:t>
            </a:r>
            <a:r>
              <a:rPr sz="1850" spc="-15" dirty="0">
                <a:latin typeface="Calibri" panose="020F0502020204030204"/>
                <a:cs typeface="Calibri" panose="020F0502020204030204"/>
              </a:rPr>
              <a:t>o</a:t>
            </a:r>
            <a:r>
              <a:rPr sz="1850" spc="-10" dirty="0">
                <a:latin typeface="Calibri" panose="020F0502020204030204"/>
                <a:cs typeface="Calibri" panose="020F0502020204030204"/>
              </a:rPr>
              <a:t>ba</a:t>
            </a:r>
            <a:r>
              <a:rPr sz="1850" spc="-5" dirty="0">
                <a:latin typeface="Calibri" panose="020F0502020204030204"/>
                <a:cs typeface="Calibri" panose="020F0502020204030204"/>
              </a:rPr>
              <a:t>l</a:t>
            </a:r>
            <a:r>
              <a:rPr sz="1850" spc="-125" dirty="0">
                <a:latin typeface="Calibri" panose="020F0502020204030204"/>
                <a:cs typeface="Calibri" panose="020F0502020204030204"/>
              </a:rPr>
              <a:t> </a:t>
            </a:r>
            <a:r>
              <a:rPr sz="1850" spc="-15" dirty="0">
                <a:latin typeface="Calibri" panose="020F0502020204030204"/>
                <a:cs typeface="Calibri" panose="020F0502020204030204"/>
              </a:rPr>
              <a:t>o</a:t>
            </a:r>
            <a:r>
              <a:rPr sz="1850" spc="-5" dirty="0">
                <a:latin typeface="Calibri" panose="020F0502020204030204"/>
                <a:cs typeface="Calibri" panose="020F0502020204030204"/>
              </a:rPr>
              <a:t>r</a:t>
            </a:r>
            <a:r>
              <a:rPr sz="185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1850" spc="-30" dirty="0">
                <a:latin typeface="Calibri" panose="020F0502020204030204"/>
                <a:cs typeface="Calibri" panose="020F0502020204030204"/>
              </a:rPr>
              <a:t>l</a:t>
            </a:r>
            <a:r>
              <a:rPr sz="1850" spc="-15" dirty="0">
                <a:latin typeface="Calibri" panose="020F0502020204030204"/>
                <a:cs typeface="Calibri" panose="020F0502020204030204"/>
              </a:rPr>
              <a:t>o</a:t>
            </a:r>
            <a:r>
              <a:rPr sz="1850" spc="15" dirty="0">
                <a:latin typeface="Calibri" panose="020F0502020204030204"/>
                <a:cs typeface="Calibri" panose="020F0502020204030204"/>
              </a:rPr>
              <a:t>c</a:t>
            </a:r>
            <a:r>
              <a:rPr sz="1850" spc="-5" dirty="0">
                <a:latin typeface="Calibri" panose="020F0502020204030204"/>
                <a:cs typeface="Calibri" panose="020F0502020204030204"/>
              </a:rPr>
              <a:t>al</a:t>
            </a:r>
            <a:r>
              <a:rPr sz="1850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1850" spc="-5" dirty="0">
                <a:latin typeface="Calibri" panose="020F0502020204030204"/>
                <a:cs typeface="Calibri" panose="020F0502020204030204"/>
              </a:rPr>
              <a:t>ad</a:t>
            </a:r>
            <a:r>
              <a:rPr sz="1850" spc="-15" dirty="0">
                <a:latin typeface="Calibri" panose="020F0502020204030204"/>
                <a:cs typeface="Calibri" panose="020F0502020204030204"/>
              </a:rPr>
              <a:t>d</a:t>
            </a:r>
            <a:r>
              <a:rPr sz="1850" spc="-5" dirty="0">
                <a:latin typeface="Calibri" panose="020F0502020204030204"/>
                <a:cs typeface="Calibri" panose="020F0502020204030204"/>
              </a:rPr>
              <a:t>r</a:t>
            </a:r>
            <a:r>
              <a:rPr sz="1850" spc="-40" dirty="0">
                <a:latin typeface="Calibri" panose="020F0502020204030204"/>
                <a:cs typeface="Calibri" panose="020F0502020204030204"/>
              </a:rPr>
              <a:t>e</a:t>
            </a:r>
            <a:r>
              <a:rPr sz="1850" spc="-10" dirty="0">
                <a:latin typeface="Calibri" panose="020F0502020204030204"/>
                <a:cs typeface="Calibri" panose="020F0502020204030204"/>
              </a:rPr>
              <a:t>ss.</a:t>
            </a:r>
            <a:endParaRPr sz="1850">
              <a:latin typeface="Calibri" panose="020F0502020204030204"/>
              <a:cs typeface="Calibri" panose="020F0502020204030204"/>
            </a:endParaRPr>
          </a:p>
          <a:p>
            <a:pPr marL="233680">
              <a:lnSpc>
                <a:spcPct val="100000"/>
              </a:lnSpc>
              <a:spcBef>
                <a:spcPts val="270"/>
              </a:spcBef>
            </a:pPr>
            <a:r>
              <a:rPr sz="2000" b="1" spc="-2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Type</a:t>
            </a:r>
            <a:r>
              <a:rPr sz="2000" spc="-2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:</a:t>
            </a:r>
            <a:r>
              <a:rPr sz="2000" spc="5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specifies</a:t>
            </a:r>
            <a:r>
              <a:rPr sz="2000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10" dirty="0">
                <a:latin typeface="Calibri" panose="020F0502020204030204"/>
                <a:cs typeface="Calibri" panose="020F0502020204030204"/>
              </a:rPr>
              <a:t>which</a:t>
            </a:r>
            <a:r>
              <a:rPr sz="2000" spc="-5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process</a:t>
            </a:r>
            <a:r>
              <a:rPr sz="2000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5" dirty="0">
                <a:latin typeface="Calibri" panose="020F0502020204030204"/>
                <a:cs typeface="Calibri" panose="020F0502020204030204"/>
              </a:rPr>
              <a:t>to</a:t>
            </a:r>
            <a:r>
              <a:rPr sz="2000" spc="2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give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5" dirty="0">
                <a:latin typeface="Calibri" panose="020F0502020204030204"/>
                <a:cs typeface="Calibri" panose="020F0502020204030204"/>
              </a:rPr>
              <a:t>the</a:t>
            </a:r>
            <a:r>
              <a:rPr sz="2000" spc="8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frame</a:t>
            </a:r>
            <a:r>
              <a:rPr sz="200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5" dirty="0">
                <a:latin typeface="Calibri" panose="020F0502020204030204"/>
                <a:cs typeface="Calibri" panose="020F0502020204030204"/>
              </a:rPr>
              <a:t>to.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965835">
              <a:lnSpc>
                <a:spcPct val="100000"/>
              </a:lnSpc>
              <a:spcBef>
                <a:spcPts val="235"/>
              </a:spcBef>
            </a:pPr>
            <a:r>
              <a:rPr sz="1850" i="1" spc="-10" dirty="0">
                <a:latin typeface="Calibri" panose="020F0502020204030204"/>
                <a:cs typeface="Calibri" panose="020F0502020204030204"/>
              </a:rPr>
              <a:t>(Any</a:t>
            </a:r>
            <a:r>
              <a:rPr sz="1850" i="1" spc="-125" dirty="0">
                <a:latin typeface="Calibri" panose="020F0502020204030204"/>
                <a:cs typeface="Calibri" panose="020F0502020204030204"/>
              </a:rPr>
              <a:t> </a:t>
            </a:r>
            <a:r>
              <a:rPr sz="1850" i="1" spc="-5" dirty="0">
                <a:latin typeface="Calibri" panose="020F0502020204030204"/>
                <a:cs typeface="Calibri" panose="020F0502020204030204"/>
              </a:rPr>
              <a:t>number</a:t>
            </a:r>
            <a:r>
              <a:rPr sz="1850" i="1" spc="-175" dirty="0">
                <a:latin typeface="Calibri" panose="020F0502020204030204"/>
                <a:cs typeface="Calibri" panose="020F0502020204030204"/>
              </a:rPr>
              <a:t> </a:t>
            </a:r>
            <a:r>
              <a:rPr sz="1850" i="1" spc="-10" dirty="0">
                <a:latin typeface="Calibri" panose="020F0502020204030204"/>
                <a:cs typeface="Calibri" panose="020F0502020204030204"/>
              </a:rPr>
              <a:t>&lt;=1500</a:t>
            </a:r>
            <a:r>
              <a:rPr sz="1850" i="1" spc="-70" dirty="0">
                <a:latin typeface="Calibri" panose="020F0502020204030204"/>
                <a:cs typeface="Calibri" panose="020F0502020204030204"/>
              </a:rPr>
              <a:t> </a:t>
            </a:r>
            <a:r>
              <a:rPr sz="1850" i="1" spc="-15" dirty="0">
                <a:latin typeface="Calibri" panose="020F0502020204030204"/>
                <a:cs typeface="Calibri" panose="020F0502020204030204"/>
              </a:rPr>
              <a:t>is</a:t>
            </a:r>
            <a:r>
              <a:rPr sz="1850" i="1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1850" i="1" dirty="0">
                <a:latin typeface="Calibri" panose="020F0502020204030204"/>
                <a:cs typeface="Calibri" panose="020F0502020204030204"/>
              </a:rPr>
              <a:t>treated</a:t>
            </a:r>
            <a:r>
              <a:rPr sz="1850" i="1" spc="-170" dirty="0">
                <a:latin typeface="Calibri" panose="020F0502020204030204"/>
                <a:cs typeface="Calibri" panose="020F0502020204030204"/>
              </a:rPr>
              <a:t> </a:t>
            </a:r>
            <a:r>
              <a:rPr sz="1850" i="1" dirty="0">
                <a:latin typeface="Calibri" panose="020F0502020204030204"/>
                <a:cs typeface="Calibri" panose="020F0502020204030204"/>
              </a:rPr>
              <a:t>as</a:t>
            </a:r>
            <a:r>
              <a:rPr sz="1850" i="1" spc="-175" dirty="0">
                <a:latin typeface="Calibri" panose="020F0502020204030204"/>
                <a:cs typeface="Calibri" panose="020F0502020204030204"/>
              </a:rPr>
              <a:t> </a:t>
            </a:r>
            <a:r>
              <a:rPr sz="1850" i="1" spc="-5" dirty="0">
                <a:latin typeface="Calibri" panose="020F0502020204030204"/>
                <a:cs typeface="Calibri" panose="020F0502020204030204"/>
              </a:rPr>
              <a:t>length</a:t>
            </a:r>
            <a:r>
              <a:rPr sz="1850" i="1" spc="-90" dirty="0">
                <a:latin typeface="Calibri" panose="020F0502020204030204"/>
                <a:cs typeface="Calibri" panose="020F0502020204030204"/>
              </a:rPr>
              <a:t> </a:t>
            </a:r>
            <a:r>
              <a:rPr sz="1850" i="1" dirty="0">
                <a:latin typeface="Calibri" panose="020F0502020204030204"/>
                <a:cs typeface="Calibri" panose="020F0502020204030204"/>
              </a:rPr>
              <a:t>or</a:t>
            </a:r>
            <a:r>
              <a:rPr sz="1850" i="1" spc="-95" dirty="0">
                <a:latin typeface="Calibri" panose="020F0502020204030204"/>
                <a:cs typeface="Calibri" panose="020F0502020204030204"/>
              </a:rPr>
              <a:t> </a:t>
            </a:r>
            <a:r>
              <a:rPr sz="1850" i="1" dirty="0">
                <a:latin typeface="Calibri" panose="020F0502020204030204"/>
                <a:cs typeface="Calibri" panose="020F0502020204030204"/>
              </a:rPr>
              <a:t>as</a:t>
            </a:r>
            <a:r>
              <a:rPr sz="1850" i="1" spc="-95" dirty="0">
                <a:latin typeface="Calibri" panose="020F0502020204030204"/>
                <a:cs typeface="Calibri" panose="020F0502020204030204"/>
              </a:rPr>
              <a:t> </a:t>
            </a:r>
            <a:r>
              <a:rPr sz="1850" i="1" spc="-5" dirty="0">
                <a:latin typeface="Calibri" panose="020F0502020204030204"/>
                <a:cs typeface="Calibri" panose="020F0502020204030204"/>
              </a:rPr>
              <a:t>type</a:t>
            </a:r>
            <a:r>
              <a:rPr sz="1850" i="1" spc="-100" dirty="0">
                <a:latin typeface="Calibri" panose="020F0502020204030204"/>
                <a:cs typeface="Calibri" panose="020F0502020204030204"/>
              </a:rPr>
              <a:t> </a:t>
            </a:r>
            <a:r>
              <a:rPr sz="1850" i="1" spc="-5" dirty="0">
                <a:latin typeface="Calibri" panose="020F0502020204030204"/>
                <a:cs typeface="Calibri" panose="020F0502020204030204"/>
              </a:rPr>
              <a:t>otherwise.)</a:t>
            </a:r>
            <a:endParaRPr sz="1850">
              <a:latin typeface="Calibri" panose="020F0502020204030204"/>
              <a:cs typeface="Calibri" panose="020F0502020204030204"/>
            </a:endParaRPr>
          </a:p>
          <a:p>
            <a:pPr marL="158115" indent="-107950">
              <a:lnSpc>
                <a:spcPct val="100000"/>
              </a:lnSpc>
              <a:spcBef>
                <a:spcPts val="675"/>
              </a:spcBef>
              <a:buSzPct val="96000"/>
              <a:buFont typeface="Arial MT"/>
              <a:buChar char="•"/>
              <a:tabLst>
                <a:tab pos="158750" algn="l"/>
              </a:tabLst>
            </a:pPr>
            <a:r>
              <a:rPr sz="2400" spc="-25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Data:</a:t>
            </a:r>
            <a:r>
              <a:rPr sz="240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5" dirty="0">
                <a:latin typeface="Calibri" panose="020F0502020204030204"/>
                <a:cs typeface="Calibri" panose="020F0502020204030204"/>
              </a:rPr>
              <a:t>up</a:t>
            </a:r>
            <a:r>
              <a:rPr sz="2400" spc="2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to</a:t>
            </a:r>
            <a:r>
              <a:rPr sz="2400" spc="-6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1500</a:t>
            </a:r>
            <a:r>
              <a:rPr sz="24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10" dirty="0">
                <a:latin typeface="Calibri" panose="020F0502020204030204"/>
                <a:cs typeface="Calibri" panose="020F0502020204030204"/>
              </a:rPr>
              <a:t>bytes.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158115" indent="-107950">
              <a:lnSpc>
                <a:spcPct val="100000"/>
              </a:lnSpc>
              <a:spcBef>
                <a:spcPts val="725"/>
              </a:spcBef>
              <a:buSzPct val="96000"/>
              <a:buFont typeface="Arial MT"/>
              <a:buChar char="•"/>
              <a:tabLst>
                <a:tab pos="158750" algn="l"/>
              </a:tabLst>
            </a:pPr>
            <a:r>
              <a:rPr sz="2400" spc="-2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Pad:</a:t>
            </a:r>
            <a:r>
              <a:rPr sz="2400" spc="2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(optional)</a:t>
            </a:r>
            <a:r>
              <a:rPr sz="2400" spc="-5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10" dirty="0">
                <a:latin typeface="Calibri" panose="020F0502020204030204"/>
                <a:cs typeface="Calibri" panose="020F0502020204030204"/>
              </a:rPr>
              <a:t>The</a:t>
            </a:r>
            <a:r>
              <a:rPr sz="2400" spc="-5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35" dirty="0">
                <a:latin typeface="Calibri" panose="020F0502020204030204"/>
                <a:cs typeface="Calibri" panose="020F0502020204030204"/>
              </a:rPr>
              <a:t>frame</a:t>
            </a:r>
            <a:r>
              <a:rPr sz="2400" spc="10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5" dirty="0">
                <a:latin typeface="Calibri" panose="020F0502020204030204"/>
                <a:cs typeface="Calibri" panose="020F0502020204030204"/>
              </a:rPr>
              <a:t>must</a:t>
            </a:r>
            <a:r>
              <a:rPr sz="2400" spc="-6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5" dirty="0">
                <a:latin typeface="Calibri" panose="020F0502020204030204"/>
                <a:cs typeface="Calibri" panose="020F0502020204030204"/>
              </a:rPr>
              <a:t>be</a:t>
            </a:r>
            <a:r>
              <a:rPr sz="2400" spc="-5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20" dirty="0">
                <a:latin typeface="Calibri" panose="020F0502020204030204"/>
                <a:cs typeface="Calibri" panose="020F0502020204030204"/>
              </a:rPr>
              <a:t>at</a:t>
            </a:r>
            <a:r>
              <a:rPr sz="24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least</a:t>
            </a:r>
            <a:r>
              <a:rPr sz="24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b="1" spc="-10" dirty="0">
                <a:latin typeface="Calibri" panose="020F0502020204030204"/>
                <a:cs typeface="Calibri" panose="020F0502020204030204"/>
              </a:rPr>
              <a:t>64</a:t>
            </a:r>
            <a:r>
              <a:rPr sz="2400" b="1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5" dirty="0">
                <a:latin typeface="Calibri" panose="020F0502020204030204"/>
                <a:cs typeface="Calibri" panose="020F0502020204030204"/>
              </a:rPr>
              <a:t>bytes</a:t>
            </a:r>
            <a:r>
              <a:rPr sz="2400" spc="-4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in</a:t>
            </a:r>
            <a:r>
              <a:rPr sz="2400" spc="-4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total!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158750" marR="594995" indent="-158750">
              <a:lnSpc>
                <a:spcPct val="122000"/>
              </a:lnSpc>
              <a:spcBef>
                <a:spcPts val="80"/>
              </a:spcBef>
              <a:buSzPct val="96000"/>
              <a:buFont typeface="Arial MT"/>
              <a:buChar char="•"/>
              <a:tabLst>
                <a:tab pos="158750" algn="l"/>
              </a:tabLst>
            </a:pPr>
            <a:r>
              <a:rPr sz="2400" spc="10" dirty="0">
                <a:solidFill>
                  <a:srgbClr val="000099"/>
                </a:solidFill>
                <a:latin typeface="Calibri" panose="020F0502020204030204"/>
                <a:cs typeface="Calibri" panose="020F0502020204030204"/>
              </a:rPr>
              <a:t>Checksum: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CRC </a:t>
            </a:r>
            <a:r>
              <a:rPr sz="2400" dirty="0">
                <a:latin typeface="Calibri" panose="020F0502020204030204"/>
                <a:cs typeface="Calibri" panose="020F0502020204030204"/>
              </a:rPr>
              <a:t>based </a:t>
            </a:r>
            <a:r>
              <a:rPr sz="2400" spc="5" dirty="0">
                <a:latin typeface="Calibri" panose="020F0502020204030204"/>
                <a:cs typeface="Calibri" panose="020F0502020204030204"/>
              </a:rPr>
              <a:t>on </a:t>
            </a:r>
            <a:r>
              <a:rPr sz="2400" dirty="0">
                <a:latin typeface="Calibri" panose="020F0502020204030204"/>
                <a:cs typeface="Calibri" panose="020F0502020204030204"/>
              </a:rPr>
              <a:t>this </a:t>
            </a:r>
            <a:r>
              <a:rPr sz="2400" spc="5" dirty="0">
                <a:latin typeface="Calibri" panose="020F0502020204030204"/>
                <a:cs typeface="Calibri" panose="020F0502020204030204"/>
              </a:rPr>
              <a:t>polynomial: </a:t>
            </a:r>
            <a:r>
              <a:rPr sz="24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x</a:t>
            </a:r>
            <a:r>
              <a:rPr sz="2400" spc="-15" baseline="24000" dirty="0">
                <a:latin typeface="Calibri" panose="020F0502020204030204"/>
                <a:cs typeface="Calibri" panose="020F0502020204030204"/>
              </a:rPr>
              <a:t>32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+x</a:t>
            </a:r>
            <a:r>
              <a:rPr sz="2400" spc="-15" baseline="24000" dirty="0">
                <a:latin typeface="Calibri" panose="020F0502020204030204"/>
                <a:cs typeface="Calibri" panose="020F0502020204030204"/>
              </a:rPr>
              <a:t>26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+x</a:t>
            </a:r>
            <a:r>
              <a:rPr sz="2400" spc="-15" baseline="24000" dirty="0">
                <a:latin typeface="Calibri" panose="020F0502020204030204"/>
                <a:cs typeface="Calibri" panose="020F0502020204030204"/>
              </a:rPr>
              <a:t>23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+x</a:t>
            </a:r>
            <a:r>
              <a:rPr sz="2400" spc="-15" baseline="24000" dirty="0">
                <a:latin typeface="Calibri" panose="020F0502020204030204"/>
                <a:cs typeface="Calibri" panose="020F0502020204030204"/>
              </a:rPr>
              <a:t>22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+x</a:t>
            </a:r>
            <a:r>
              <a:rPr sz="2400" spc="-15" baseline="24000" dirty="0">
                <a:latin typeface="Calibri" panose="020F0502020204030204"/>
                <a:cs typeface="Calibri" panose="020F0502020204030204"/>
              </a:rPr>
              <a:t>16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+x</a:t>
            </a:r>
            <a:r>
              <a:rPr sz="2400" spc="-15" baseline="24000" dirty="0">
                <a:latin typeface="Calibri" panose="020F0502020204030204"/>
                <a:cs typeface="Calibri" panose="020F0502020204030204"/>
              </a:rPr>
              <a:t>12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+x</a:t>
            </a:r>
            <a:r>
              <a:rPr sz="2400" spc="-15" baseline="24000" dirty="0">
                <a:latin typeface="Calibri" panose="020F0502020204030204"/>
                <a:cs typeface="Calibri" panose="020F0502020204030204"/>
              </a:rPr>
              <a:t>11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+x</a:t>
            </a:r>
            <a:r>
              <a:rPr sz="2400" spc="-15" baseline="24000" dirty="0">
                <a:latin typeface="Calibri" panose="020F0502020204030204"/>
                <a:cs typeface="Calibri" panose="020F0502020204030204"/>
              </a:rPr>
              <a:t>10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+x</a:t>
            </a:r>
            <a:r>
              <a:rPr sz="2400" spc="-15" baseline="24000" dirty="0">
                <a:latin typeface="Calibri" panose="020F0502020204030204"/>
                <a:cs typeface="Calibri" panose="020F0502020204030204"/>
              </a:rPr>
              <a:t>8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+x</a:t>
            </a:r>
            <a:r>
              <a:rPr sz="2400" spc="-15" baseline="24000" dirty="0">
                <a:latin typeface="Calibri" panose="020F0502020204030204"/>
                <a:cs typeface="Calibri" panose="020F0502020204030204"/>
              </a:rPr>
              <a:t>7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+x</a:t>
            </a:r>
            <a:r>
              <a:rPr sz="2400" spc="-15" baseline="24000" dirty="0">
                <a:latin typeface="Calibri" panose="020F0502020204030204"/>
                <a:cs typeface="Calibri" panose="020F0502020204030204"/>
              </a:rPr>
              <a:t>5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+x</a:t>
            </a:r>
            <a:r>
              <a:rPr sz="2400" spc="-15" baseline="24000" dirty="0">
                <a:latin typeface="Calibri" panose="020F0502020204030204"/>
                <a:cs typeface="Calibri" panose="020F0502020204030204"/>
              </a:rPr>
              <a:t>4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+x</a:t>
            </a:r>
            <a:r>
              <a:rPr sz="2400" spc="-15" baseline="24000" dirty="0">
                <a:latin typeface="Calibri" panose="020F0502020204030204"/>
                <a:cs typeface="Calibri" panose="020F0502020204030204"/>
              </a:rPr>
              <a:t>2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+x+1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76400" y="81280"/>
            <a:ext cx="8768080" cy="0"/>
          </a:xfrm>
          <a:custGeom>
            <a:avLst/>
            <a:gdLst/>
            <a:ahLst/>
            <a:cxnLst/>
            <a:rect l="l" t="t" r="r" b="b"/>
            <a:pathLst>
              <a:path w="8768080">
                <a:moveTo>
                  <a:pt x="0" y="0"/>
                </a:moveTo>
                <a:lnTo>
                  <a:pt x="876808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676400" y="914400"/>
            <a:ext cx="8768080" cy="0"/>
          </a:xfrm>
          <a:custGeom>
            <a:avLst/>
            <a:gdLst/>
            <a:ahLst/>
            <a:cxnLst/>
            <a:rect l="l" t="t" r="r" b="b"/>
            <a:pathLst>
              <a:path w="8768080">
                <a:moveTo>
                  <a:pt x="0" y="0"/>
                </a:moveTo>
                <a:lnTo>
                  <a:pt x="8768080" y="0"/>
                </a:lnTo>
              </a:path>
            </a:pathLst>
          </a:custGeom>
          <a:ln w="19050">
            <a:solidFill>
              <a:srgbClr val="0462C1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76400" y="538480"/>
            <a:ext cx="8768080" cy="0"/>
          </a:xfrm>
          <a:custGeom>
            <a:avLst/>
            <a:gdLst/>
            <a:ahLst/>
            <a:cxnLst/>
            <a:rect l="l" t="t" r="r" b="b"/>
            <a:pathLst>
              <a:path w="8768080">
                <a:moveTo>
                  <a:pt x="0" y="0"/>
                </a:moveTo>
                <a:lnTo>
                  <a:pt x="876808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676400" y="1371600"/>
            <a:ext cx="8768080" cy="0"/>
          </a:xfrm>
          <a:custGeom>
            <a:avLst/>
            <a:gdLst/>
            <a:ahLst/>
            <a:cxnLst/>
            <a:rect l="l" t="t" r="r" b="b"/>
            <a:pathLst>
              <a:path w="8768080">
                <a:moveTo>
                  <a:pt x="0" y="0"/>
                </a:moveTo>
                <a:lnTo>
                  <a:pt x="8768080" y="0"/>
                </a:lnTo>
              </a:path>
            </a:pathLst>
          </a:custGeom>
          <a:ln w="19050">
            <a:solidFill>
              <a:srgbClr val="0462C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907857" y="780668"/>
            <a:ext cx="4142104" cy="382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00" b="1" i="1" spc="-1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Minimum</a:t>
            </a:r>
            <a:r>
              <a:rPr sz="2400" b="1" i="1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i="1" spc="5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and</a:t>
            </a:r>
            <a:r>
              <a:rPr sz="2400" b="1" i="1" spc="-55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i="1" spc="-5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maximum</a:t>
            </a:r>
            <a:r>
              <a:rPr sz="2400" b="1" i="1" spc="5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i="1" spc="-5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lengths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676400" y="6248400"/>
            <a:ext cx="8768080" cy="0"/>
          </a:xfrm>
          <a:custGeom>
            <a:avLst/>
            <a:gdLst/>
            <a:ahLst/>
            <a:cxnLst/>
            <a:rect l="l" t="t" r="r" b="b"/>
            <a:pathLst>
              <a:path w="8768080">
                <a:moveTo>
                  <a:pt x="0" y="0"/>
                </a:moveTo>
                <a:lnTo>
                  <a:pt x="876808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757679" y="2462581"/>
            <a:ext cx="8564880" cy="2641852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76400" y="538480"/>
            <a:ext cx="8768080" cy="0"/>
          </a:xfrm>
          <a:custGeom>
            <a:avLst/>
            <a:gdLst/>
            <a:ahLst/>
            <a:cxnLst/>
            <a:rect l="l" t="t" r="r" b="b"/>
            <a:pathLst>
              <a:path w="8768080">
                <a:moveTo>
                  <a:pt x="0" y="0"/>
                </a:moveTo>
                <a:lnTo>
                  <a:pt x="876808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676400" y="1371600"/>
            <a:ext cx="8768080" cy="0"/>
          </a:xfrm>
          <a:custGeom>
            <a:avLst/>
            <a:gdLst/>
            <a:ahLst/>
            <a:cxnLst/>
            <a:rect l="l" t="t" r="r" b="b"/>
            <a:pathLst>
              <a:path w="8768080">
                <a:moveTo>
                  <a:pt x="0" y="0"/>
                </a:moveTo>
                <a:lnTo>
                  <a:pt x="8768080" y="0"/>
                </a:lnTo>
              </a:path>
            </a:pathLst>
          </a:custGeom>
          <a:ln w="19050">
            <a:solidFill>
              <a:srgbClr val="0462C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907857" y="780351"/>
            <a:ext cx="8157845" cy="4438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spc="-15" dirty="0">
                <a:solidFill>
                  <a:srgbClr val="000000"/>
                </a:solidFill>
              </a:rPr>
              <a:t>Example</a:t>
            </a:r>
            <a:r>
              <a:rPr sz="2800" spc="50" dirty="0">
                <a:solidFill>
                  <a:srgbClr val="000000"/>
                </a:solidFill>
              </a:rPr>
              <a:t> </a:t>
            </a:r>
            <a:r>
              <a:rPr sz="2800" spc="-20" dirty="0">
                <a:solidFill>
                  <a:srgbClr val="000000"/>
                </a:solidFill>
              </a:rPr>
              <a:t>of</a:t>
            </a:r>
            <a:r>
              <a:rPr sz="2800" spc="30" dirty="0">
                <a:solidFill>
                  <a:srgbClr val="000000"/>
                </a:solidFill>
              </a:rPr>
              <a:t> </a:t>
            </a:r>
            <a:r>
              <a:rPr sz="2800" spc="10" dirty="0">
                <a:solidFill>
                  <a:srgbClr val="000000"/>
                </a:solidFill>
              </a:rPr>
              <a:t>an</a:t>
            </a:r>
            <a:r>
              <a:rPr sz="2800" spc="-25" dirty="0">
                <a:solidFill>
                  <a:srgbClr val="000000"/>
                </a:solidFill>
              </a:rPr>
              <a:t> </a:t>
            </a:r>
            <a:r>
              <a:rPr sz="2800" spc="-20" dirty="0">
                <a:solidFill>
                  <a:srgbClr val="000000"/>
                </a:solidFill>
              </a:rPr>
              <a:t>Ethernet</a:t>
            </a:r>
            <a:r>
              <a:rPr sz="2800" spc="105" dirty="0">
                <a:solidFill>
                  <a:srgbClr val="000000"/>
                </a:solidFill>
              </a:rPr>
              <a:t> </a:t>
            </a:r>
            <a:r>
              <a:rPr sz="2800" spc="-15" dirty="0">
                <a:solidFill>
                  <a:srgbClr val="000000"/>
                </a:solidFill>
              </a:rPr>
              <a:t>address</a:t>
            </a:r>
            <a:r>
              <a:rPr sz="2800" spc="30" dirty="0">
                <a:solidFill>
                  <a:srgbClr val="000000"/>
                </a:solidFill>
              </a:rPr>
              <a:t> </a:t>
            </a:r>
            <a:r>
              <a:rPr sz="2800" dirty="0">
                <a:solidFill>
                  <a:srgbClr val="000000"/>
                </a:solidFill>
              </a:rPr>
              <a:t>in</a:t>
            </a:r>
            <a:r>
              <a:rPr sz="2800" spc="-30" dirty="0">
                <a:solidFill>
                  <a:srgbClr val="000000"/>
                </a:solidFill>
              </a:rPr>
              <a:t> </a:t>
            </a:r>
            <a:r>
              <a:rPr sz="2800" spc="-25" dirty="0">
                <a:solidFill>
                  <a:srgbClr val="000000"/>
                </a:solidFill>
              </a:rPr>
              <a:t>hexadecimal</a:t>
            </a:r>
            <a:r>
              <a:rPr sz="2800" spc="170" dirty="0">
                <a:solidFill>
                  <a:srgbClr val="000000"/>
                </a:solidFill>
              </a:rPr>
              <a:t> </a:t>
            </a:r>
            <a:r>
              <a:rPr sz="2800" spc="-10" dirty="0">
                <a:solidFill>
                  <a:srgbClr val="000000"/>
                </a:solidFill>
              </a:rPr>
              <a:t>notation</a:t>
            </a:r>
            <a:endParaRPr sz="2800"/>
          </a:p>
        </p:txBody>
      </p:sp>
      <p:sp>
        <p:nvSpPr>
          <p:cNvPr id="5" name="object 5"/>
          <p:cNvSpPr/>
          <p:nvPr/>
        </p:nvSpPr>
        <p:spPr>
          <a:xfrm>
            <a:off x="1676400" y="6248400"/>
            <a:ext cx="8768080" cy="0"/>
          </a:xfrm>
          <a:custGeom>
            <a:avLst/>
            <a:gdLst/>
            <a:ahLst/>
            <a:cxnLst/>
            <a:rect l="l" t="t" r="r" b="b"/>
            <a:pathLst>
              <a:path w="8768080">
                <a:moveTo>
                  <a:pt x="0" y="0"/>
                </a:moveTo>
                <a:lnTo>
                  <a:pt x="876808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974999" y="1677535"/>
            <a:ext cx="6029582" cy="139160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18080" y="3612341"/>
            <a:ext cx="7274559" cy="1105592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2499042" y="4912677"/>
            <a:ext cx="7309484" cy="11366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97180" indent="-285115">
              <a:lnSpc>
                <a:spcPts val="2195"/>
              </a:lnSpc>
              <a:spcBef>
                <a:spcPts val="90"/>
              </a:spcBef>
              <a:buFont typeface="Wingdings" panose="05000000000000000000"/>
              <a:buChar char=""/>
              <a:tabLst>
                <a:tab pos="297815" algn="l"/>
              </a:tabLst>
            </a:pPr>
            <a:r>
              <a:rPr sz="1850" spc="-15" dirty="0">
                <a:latin typeface="Calibri" panose="020F0502020204030204"/>
                <a:cs typeface="Calibri" panose="020F0502020204030204"/>
              </a:rPr>
              <a:t>The</a:t>
            </a:r>
            <a:r>
              <a:rPr sz="1850" spc="-60" dirty="0">
                <a:latin typeface="Calibri" panose="020F0502020204030204"/>
                <a:cs typeface="Calibri" panose="020F0502020204030204"/>
              </a:rPr>
              <a:t> </a:t>
            </a:r>
            <a:r>
              <a:rPr sz="1850" spc="-15" dirty="0">
                <a:latin typeface="Calibri" panose="020F0502020204030204"/>
                <a:cs typeface="Calibri" panose="020F0502020204030204"/>
              </a:rPr>
              <a:t>least</a:t>
            </a:r>
            <a:r>
              <a:rPr sz="185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850" spc="-10" dirty="0">
                <a:latin typeface="Calibri" panose="020F0502020204030204"/>
                <a:cs typeface="Calibri" panose="020F0502020204030204"/>
              </a:rPr>
              <a:t>significant</a:t>
            </a:r>
            <a:r>
              <a:rPr sz="1850" spc="-160" dirty="0">
                <a:latin typeface="Calibri" panose="020F0502020204030204"/>
                <a:cs typeface="Calibri" panose="020F0502020204030204"/>
              </a:rPr>
              <a:t> </a:t>
            </a:r>
            <a:r>
              <a:rPr sz="1850" spc="-15" dirty="0">
                <a:latin typeface="Calibri" panose="020F0502020204030204"/>
                <a:cs typeface="Calibri" panose="020F0502020204030204"/>
              </a:rPr>
              <a:t>bit</a:t>
            </a:r>
            <a:r>
              <a:rPr sz="1850" spc="-70" dirty="0">
                <a:latin typeface="Calibri" panose="020F0502020204030204"/>
                <a:cs typeface="Calibri" panose="020F0502020204030204"/>
              </a:rPr>
              <a:t> </a:t>
            </a:r>
            <a:r>
              <a:rPr sz="1850" spc="-10" dirty="0">
                <a:latin typeface="Calibri" panose="020F0502020204030204"/>
                <a:cs typeface="Calibri" panose="020F0502020204030204"/>
              </a:rPr>
              <a:t>of</a:t>
            </a:r>
            <a:r>
              <a:rPr sz="185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1850" dirty="0">
                <a:latin typeface="Calibri" panose="020F0502020204030204"/>
                <a:cs typeface="Calibri" panose="020F0502020204030204"/>
              </a:rPr>
              <a:t>the</a:t>
            </a:r>
            <a:r>
              <a:rPr sz="1850" spc="-60" dirty="0">
                <a:latin typeface="Calibri" panose="020F0502020204030204"/>
                <a:cs typeface="Calibri" panose="020F0502020204030204"/>
              </a:rPr>
              <a:t> </a:t>
            </a:r>
            <a:r>
              <a:rPr sz="1850" spc="-10" dirty="0">
                <a:latin typeface="Calibri" panose="020F0502020204030204"/>
                <a:cs typeface="Calibri" panose="020F0502020204030204"/>
              </a:rPr>
              <a:t>first</a:t>
            </a:r>
            <a:r>
              <a:rPr sz="1850" spc="-65" dirty="0">
                <a:latin typeface="Calibri" panose="020F0502020204030204"/>
                <a:cs typeface="Calibri" panose="020F0502020204030204"/>
              </a:rPr>
              <a:t> </a:t>
            </a:r>
            <a:r>
              <a:rPr sz="1850" spc="-10" dirty="0">
                <a:latin typeface="Calibri" panose="020F0502020204030204"/>
                <a:cs typeface="Calibri" panose="020F0502020204030204"/>
              </a:rPr>
              <a:t>byte</a:t>
            </a:r>
            <a:r>
              <a:rPr sz="1850" spc="-130" dirty="0">
                <a:latin typeface="Calibri" panose="020F0502020204030204"/>
                <a:cs typeface="Calibri" panose="020F0502020204030204"/>
              </a:rPr>
              <a:t> </a:t>
            </a:r>
            <a:r>
              <a:rPr sz="1850" spc="-25" dirty="0">
                <a:latin typeface="Calibri" panose="020F0502020204030204"/>
                <a:cs typeface="Calibri" panose="020F0502020204030204"/>
              </a:rPr>
              <a:t>defines</a:t>
            </a:r>
            <a:r>
              <a:rPr sz="185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1850" dirty="0">
                <a:latin typeface="Calibri" panose="020F0502020204030204"/>
                <a:cs typeface="Calibri" panose="020F0502020204030204"/>
              </a:rPr>
              <a:t>the</a:t>
            </a:r>
            <a:r>
              <a:rPr sz="1850" spc="-60" dirty="0">
                <a:latin typeface="Calibri" panose="020F0502020204030204"/>
                <a:cs typeface="Calibri" panose="020F0502020204030204"/>
              </a:rPr>
              <a:t> </a:t>
            </a:r>
            <a:r>
              <a:rPr sz="1850" spc="-10" dirty="0">
                <a:latin typeface="Calibri" panose="020F0502020204030204"/>
                <a:cs typeface="Calibri" panose="020F0502020204030204"/>
              </a:rPr>
              <a:t>type</a:t>
            </a:r>
            <a:r>
              <a:rPr sz="1850" spc="-55" dirty="0">
                <a:latin typeface="Calibri" panose="020F0502020204030204"/>
                <a:cs typeface="Calibri" panose="020F0502020204030204"/>
              </a:rPr>
              <a:t> </a:t>
            </a:r>
            <a:r>
              <a:rPr sz="1850" spc="-10" dirty="0">
                <a:latin typeface="Calibri" panose="020F0502020204030204"/>
                <a:cs typeface="Calibri" panose="020F0502020204030204"/>
              </a:rPr>
              <a:t>of</a:t>
            </a:r>
            <a:r>
              <a:rPr sz="185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1850" spc="-15" dirty="0">
                <a:latin typeface="Calibri" panose="020F0502020204030204"/>
                <a:cs typeface="Calibri" panose="020F0502020204030204"/>
              </a:rPr>
              <a:t>address.</a:t>
            </a:r>
            <a:endParaRPr sz="1850">
              <a:latin typeface="Calibri" panose="020F0502020204030204"/>
              <a:cs typeface="Calibri" panose="020F0502020204030204"/>
            </a:endParaRPr>
          </a:p>
          <a:p>
            <a:pPr marL="297180">
              <a:lnSpc>
                <a:spcPts val="2165"/>
              </a:lnSpc>
            </a:pPr>
            <a:r>
              <a:rPr sz="1850" b="1" spc="-10" dirty="0">
                <a:latin typeface="Calibri" panose="020F0502020204030204"/>
                <a:cs typeface="Calibri" panose="020F0502020204030204"/>
              </a:rPr>
              <a:t>If</a:t>
            </a:r>
            <a:r>
              <a:rPr sz="1850" b="1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1850" b="1" spc="-15" dirty="0">
                <a:latin typeface="Calibri" panose="020F0502020204030204"/>
                <a:cs typeface="Calibri" panose="020F0502020204030204"/>
              </a:rPr>
              <a:t>the</a:t>
            </a:r>
            <a:r>
              <a:rPr sz="1850" b="1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1850" b="1" spc="-5" dirty="0">
                <a:latin typeface="Calibri" panose="020F0502020204030204"/>
                <a:cs typeface="Calibri" panose="020F0502020204030204"/>
              </a:rPr>
              <a:t>bit</a:t>
            </a:r>
            <a:r>
              <a:rPr sz="1850" b="1" spc="-90" dirty="0">
                <a:latin typeface="Calibri" panose="020F0502020204030204"/>
                <a:cs typeface="Calibri" panose="020F0502020204030204"/>
              </a:rPr>
              <a:t> </a:t>
            </a:r>
            <a:r>
              <a:rPr sz="1850" b="1" spc="10" dirty="0">
                <a:latin typeface="Calibri" panose="020F0502020204030204"/>
                <a:cs typeface="Calibri" panose="020F0502020204030204"/>
              </a:rPr>
              <a:t>is</a:t>
            </a:r>
            <a:r>
              <a:rPr sz="1850" b="1" spc="-50" dirty="0">
                <a:latin typeface="Calibri" panose="020F0502020204030204"/>
                <a:cs typeface="Calibri" panose="020F0502020204030204"/>
              </a:rPr>
              <a:t> </a:t>
            </a:r>
            <a:r>
              <a:rPr sz="1850" b="1" spc="5" dirty="0">
                <a:solidFill>
                  <a:srgbClr val="0462C1"/>
                </a:solidFill>
                <a:latin typeface="Calibri" panose="020F0502020204030204"/>
                <a:cs typeface="Calibri" panose="020F0502020204030204"/>
              </a:rPr>
              <a:t>0</a:t>
            </a:r>
            <a:r>
              <a:rPr sz="1850" b="1" spc="5" dirty="0">
                <a:latin typeface="Calibri" panose="020F0502020204030204"/>
                <a:cs typeface="Calibri" panose="020F0502020204030204"/>
              </a:rPr>
              <a:t>,</a:t>
            </a:r>
            <a:r>
              <a:rPr sz="1850" b="1" spc="-95" dirty="0">
                <a:latin typeface="Calibri" panose="020F0502020204030204"/>
                <a:cs typeface="Calibri" panose="020F0502020204030204"/>
              </a:rPr>
              <a:t> </a:t>
            </a:r>
            <a:r>
              <a:rPr sz="1850" b="1" spc="-15" dirty="0">
                <a:latin typeface="Calibri" panose="020F0502020204030204"/>
                <a:cs typeface="Calibri" panose="020F0502020204030204"/>
              </a:rPr>
              <a:t>the</a:t>
            </a:r>
            <a:r>
              <a:rPr sz="1850" b="1" spc="-65" dirty="0">
                <a:latin typeface="Calibri" panose="020F0502020204030204"/>
                <a:cs typeface="Calibri" panose="020F0502020204030204"/>
              </a:rPr>
              <a:t> </a:t>
            </a:r>
            <a:r>
              <a:rPr sz="1850" b="1" spc="-20" dirty="0">
                <a:latin typeface="Calibri" panose="020F0502020204030204"/>
                <a:cs typeface="Calibri" panose="020F0502020204030204"/>
              </a:rPr>
              <a:t>address</a:t>
            </a:r>
            <a:r>
              <a:rPr sz="1850" b="1" spc="-114" dirty="0">
                <a:latin typeface="Calibri" panose="020F0502020204030204"/>
                <a:cs typeface="Calibri" panose="020F0502020204030204"/>
              </a:rPr>
              <a:t> </a:t>
            </a:r>
            <a:r>
              <a:rPr sz="1850" b="1" spc="10" dirty="0">
                <a:latin typeface="Calibri" panose="020F0502020204030204"/>
                <a:cs typeface="Calibri" panose="020F0502020204030204"/>
              </a:rPr>
              <a:t>is</a:t>
            </a:r>
            <a:r>
              <a:rPr sz="1850" b="1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1850" b="1" spc="-10" dirty="0">
                <a:latin typeface="Calibri" panose="020F0502020204030204"/>
                <a:cs typeface="Calibri" panose="020F0502020204030204"/>
              </a:rPr>
              <a:t>unicast;</a:t>
            </a:r>
            <a:r>
              <a:rPr sz="1850" b="1" spc="-210" dirty="0">
                <a:latin typeface="Calibri" panose="020F0502020204030204"/>
                <a:cs typeface="Calibri" panose="020F0502020204030204"/>
              </a:rPr>
              <a:t> </a:t>
            </a:r>
            <a:r>
              <a:rPr sz="1850" b="1" spc="-10" dirty="0">
                <a:latin typeface="Calibri" panose="020F0502020204030204"/>
                <a:cs typeface="Calibri" panose="020F0502020204030204"/>
              </a:rPr>
              <a:t>otherwise,</a:t>
            </a:r>
            <a:r>
              <a:rPr sz="1850" b="1" spc="-175" dirty="0">
                <a:latin typeface="Calibri" panose="020F0502020204030204"/>
                <a:cs typeface="Calibri" panose="020F0502020204030204"/>
              </a:rPr>
              <a:t> </a:t>
            </a:r>
            <a:r>
              <a:rPr sz="1850" b="1" spc="10" dirty="0">
                <a:latin typeface="Calibri" panose="020F0502020204030204"/>
                <a:cs typeface="Calibri" panose="020F0502020204030204"/>
              </a:rPr>
              <a:t>it</a:t>
            </a:r>
            <a:r>
              <a:rPr sz="1850" b="1" spc="-100" dirty="0">
                <a:latin typeface="Calibri" panose="020F0502020204030204"/>
                <a:cs typeface="Calibri" panose="020F0502020204030204"/>
              </a:rPr>
              <a:t> </a:t>
            </a:r>
            <a:r>
              <a:rPr sz="1850" b="1" spc="10" dirty="0">
                <a:latin typeface="Calibri" panose="020F0502020204030204"/>
                <a:cs typeface="Calibri" panose="020F0502020204030204"/>
              </a:rPr>
              <a:t>is</a:t>
            </a:r>
            <a:r>
              <a:rPr sz="1850" b="1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1850" b="1" spc="-5" dirty="0">
                <a:latin typeface="Calibri" panose="020F0502020204030204"/>
                <a:cs typeface="Calibri" panose="020F0502020204030204"/>
              </a:rPr>
              <a:t>multicast.</a:t>
            </a:r>
            <a:endParaRPr sz="1850">
              <a:latin typeface="Calibri" panose="020F0502020204030204"/>
              <a:cs typeface="Calibri" panose="020F0502020204030204"/>
            </a:endParaRPr>
          </a:p>
          <a:p>
            <a:pPr marL="297815" marR="5080" indent="-297815">
              <a:lnSpc>
                <a:spcPts val="2160"/>
              </a:lnSpc>
              <a:spcBef>
                <a:spcPts val="95"/>
              </a:spcBef>
              <a:buFont typeface="Wingdings" panose="05000000000000000000"/>
              <a:buChar char=""/>
              <a:tabLst>
                <a:tab pos="297815" algn="l"/>
              </a:tabLst>
            </a:pPr>
            <a:r>
              <a:rPr sz="1850" spc="-15" dirty="0">
                <a:latin typeface="Calibri" panose="020F0502020204030204"/>
                <a:cs typeface="Calibri" panose="020F0502020204030204"/>
              </a:rPr>
              <a:t>The</a:t>
            </a:r>
            <a:r>
              <a:rPr sz="1850" spc="-55" dirty="0">
                <a:latin typeface="Calibri" panose="020F0502020204030204"/>
                <a:cs typeface="Calibri" panose="020F0502020204030204"/>
              </a:rPr>
              <a:t> </a:t>
            </a:r>
            <a:r>
              <a:rPr sz="1850" spc="-5" dirty="0">
                <a:latin typeface="Calibri" panose="020F0502020204030204"/>
                <a:cs typeface="Calibri" panose="020F0502020204030204"/>
              </a:rPr>
              <a:t>broadcast</a:t>
            </a:r>
            <a:r>
              <a:rPr sz="1850" spc="-145" dirty="0">
                <a:latin typeface="Calibri" panose="020F0502020204030204"/>
                <a:cs typeface="Calibri" panose="020F0502020204030204"/>
              </a:rPr>
              <a:t> </a:t>
            </a:r>
            <a:r>
              <a:rPr sz="1850" spc="-15" dirty="0">
                <a:latin typeface="Calibri" panose="020F0502020204030204"/>
                <a:cs typeface="Calibri" panose="020F0502020204030204"/>
              </a:rPr>
              <a:t>destination</a:t>
            </a:r>
            <a:r>
              <a:rPr sz="1850" spc="-180" dirty="0">
                <a:latin typeface="Calibri" panose="020F0502020204030204"/>
                <a:cs typeface="Calibri" panose="020F0502020204030204"/>
              </a:rPr>
              <a:t> </a:t>
            </a:r>
            <a:r>
              <a:rPr sz="1850" spc="-15" dirty="0">
                <a:latin typeface="Calibri" panose="020F0502020204030204"/>
                <a:cs typeface="Calibri" panose="020F0502020204030204"/>
              </a:rPr>
              <a:t>address</a:t>
            </a:r>
            <a:r>
              <a:rPr sz="1850" spc="-90" dirty="0">
                <a:latin typeface="Calibri" panose="020F0502020204030204"/>
                <a:cs typeface="Calibri" panose="020F0502020204030204"/>
              </a:rPr>
              <a:t> </a:t>
            </a:r>
            <a:r>
              <a:rPr sz="1850" spc="-15" dirty="0">
                <a:latin typeface="Calibri" panose="020F0502020204030204"/>
                <a:cs typeface="Calibri" panose="020F0502020204030204"/>
              </a:rPr>
              <a:t>is</a:t>
            </a:r>
            <a:r>
              <a:rPr sz="185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850" spc="-5" dirty="0">
                <a:latin typeface="Calibri" panose="020F0502020204030204"/>
                <a:cs typeface="Calibri" panose="020F0502020204030204"/>
              </a:rPr>
              <a:t>a</a:t>
            </a:r>
            <a:r>
              <a:rPr sz="185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850" spc="-15" dirty="0">
                <a:latin typeface="Calibri" panose="020F0502020204030204"/>
                <a:cs typeface="Calibri" panose="020F0502020204030204"/>
              </a:rPr>
              <a:t>special</a:t>
            </a:r>
            <a:r>
              <a:rPr sz="1850" spc="-114" dirty="0">
                <a:latin typeface="Calibri" panose="020F0502020204030204"/>
                <a:cs typeface="Calibri" panose="020F0502020204030204"/>
              </a:rPr>
              <a:t> </a:t>
            </a:r>
            <a:r>
              <a:rPr sz="1850" dirty="0">
                <a:latin typeface="Calibri" panose="020F0502020204030204"/>
                <a:cs typeface="Calibri" panose="020F0502020204030204"/>
              </a:rPr>
              <a:t>case</a:t>
            </a:r>
            <a:r>
              <a:rPr sz="1850" spc="-45" dirty="0">
                <a:latin typeface="Calibri" panose="020F0502020204030204"/>
                <a:cs typeface="Calibri" panose="020F0502020204030204"/>
              </a:rPr>
              <a:t> </a:t>
            </a:r>
            <a:r>
              <a:rPr sz="1850" spc="-10" dirty="0">
                <a:latin typeface="Calibri" panose="020F0502020204030204"/>
                <a:cs typeface="Calibri" panose="020F0502020204030204"/>
              </a:rPr>
              <a:t>of</a:t>
            </a:r>
            <a:r>
              <a:rPr sz="1850" spc="-90" dirty="0">
                <a:latin typeface="Calibri" panose="020F0502020204030204"/>
                <a:cs typeface="Calibri" panose="020F0502020204030204"/>
              </a:rPr>
              <a:t> </a:t>
            </a:r>
            <a:r>
              <a:rPr sz="1850" dirty="0">
                <a:latin typeface="Calibri" panose="020F0502020204030204"/>
                <a:cs typeface="Calibri" panose="020F0502020204030204"/>
              </a:rPr>
              <a:t>the</a:t>
            </a:r>
            <a:r>
              <a:rPr sz="1850" spc="-55" dirty="0">
                <a:latin typeface="Calibri" panose="020F0502020204030204"/>
                <a:cs typeface="Calibri" panose="020F0502020204030204"/>
              </a:rPr>
              <a:t> </a:t>
            </a:r>
            <a:r>
              <a:rPr sz="1850" spc="-10" dirty="0">
                <a:latin typeface="Calibri" panose="020F0502020204030204"/>
                <a:cs typeface="Calibri" panose="020F0502020204030204"/>
              </a:rPr>
              <a:t>multicast</a:t>
            </a:r>
            <a:r>
              <a:rPr sz="1850" spc="-145" dirty="0">
                <a:latin typeface="Calibri" panose="020F0502020204030204"/>
                <a:cs typeface="Calibri" panose="020F0502020204030204"/>
              </a:rPr>
              <a:t> </a:t>
            </a:r>
            <a:r>
              <a:rPr sz="1850" spc="-15" dirty="0">
                <a:latin typeface="Calibri" panose="020F0502020204030204"/>
                <a:cs typeface="Calibri" panose="020F0502020204030204"/>
              </a:rPr>
              <a:t>address </a:t>
            </a:r>
            <a:r>
              <a:rPr sz="1850" spc="-405" dirty="0">
                <a:latin typeface="Calibri" panose="020F0502020204030204"/>
                <a:cs typeface="Calibri" panose="020F0502020204030204"/>
              </a:rPr>
              <a:t> </a:t>
            </a:r>
            <a:r>
              <a:rPr sz="1850" spc="-20" dirty="0">
                <a:latin typeface="Calibri" panose="020F0502020204030204"/>
                <a:cs typeface="Calibri" panose="020F0502020204030204"/>
              </a:rPr>
              <a:t>in</a:t>
            </a:r>
            <a:r>
              <a:rPr sz="1850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1850" spc="-20" dirty="0">
                <a:latin typeface="Calibri" panose="020F0502020204030204"/>
                <a:cs typeface="Calibri" panose="020F0502020204030204"/>
              </a:rPr>
              <a:t>which</a:t>
            </a:r>
            <a:r>
              <a:rPr sz="1850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1850" spc="-15" dirty="0">
                <a:latin typeface="Calibri" panose="020F0502020204030204"/>
                <a:cs typeface="Calibri" panose="020F0502020204030204"/>
              </a:rPr>
              <a:t>all</a:t>
            </a:r>
            <a:r>
              <a:rPr sz="1850" spc="-45" dirty="0">
                <a:latin typeface="Calibri" panose="020F0502020204030204"/>
                <a:cs typeface="Calibri" panose="020F0502020204030204"/>
              </a:rPr>
              <a:t> </a:t>
            </a:r>
            <a:r>
              <a:rPr sz="1850" spc="-10" dirty="0">
                <a:latin typeface="Calibri" panose="020F0502020204030204"/>
                <a:cs typeface="Calibri" panose="020F0502020204030204"/>
              </a:rPr>
              <a:t>bits</a:t>
            </a:r>
            <a:r>
              <a:rPr sz="1850" spc="-100" dirty="0">
                <a:latin typeface="Calibri" panose="020F0502020204030204"/>
                <a:cs typeface="Calibri" panose="020F0502020204030204"/>
              </a:rPr>
              <a:t> </a:t>
            </a:r>
            <a:r>
              <a:rPr sz="1850" spc="-10" dirty="0">
                <a:latin typeface="Calibri" panose="020F0502020204030204"/>
                <a:cs typeface="Calibri" panose="020F0502020204030204"/>
              </a:rPr>
              <a:t>are</a:t>
            </a:r>
            <a:r>
              <a:rPr sz="1850" spc="-55" dirty="0">
                <a:latin typeface="Calibri" panose="020F0502020204030204"/>
                <a:cs typeface="Calibri" panose="020F0502020204030204"/>
              </a:rPr>
              <a:t> </a:t>
            </a:r>
            <a:r>
              <a:rPr sz="1850" dirty="0">
                <a:latin typeface="Calibri" panose="020F0502020204030204"/>
                <a:cs typeface="Calibri" panose="020F0502020204030204"/>
              </a:rPr>
              <a:t>1s.</a:t>
            </a:r>
            <a:endParaRPr sz="185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676400" y="3281679"/>
            <a:ext cx="8768080" cy="0"/>
          </a:xfrm>
          <a:custGeom>
            <a:avLst/>
            <a:gdLst/>
            <a:ahLst/>
            <a:cxnLst/>
            <a:rect l="l" t="t" r="r" b="b"/>
            <a:pathLst>
              <a:path w="8768080">
                <a:moveTo>
                  <a:pt x="0" y="0"/>
                </a:moveTo>
                <a:lnTo>
                  <a:pt x="876808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63407" y="546735"/>
            <a:ext cx="8475345" cy="56610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09550" marR="212090">
              <a:lnSpc>
                <a:spcPct val="100000"/>
              </a:lnSpc>
              <a:spcBef>
                <a:spcPts val="105"/>
              </a:spcBef>
              <a:tabLst>
                <a:tab pos="657225" algn="l"/>
                <a:tab pos="4603750" algn="l"/>
                <a:tab pos="5050790" algn="l"/>
              </a:tabLst>
            </a:pPr>
            <a:r>
              <a:rPr sz="2800" b="1" i="1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Define </a:t>
            </a:r>
            <a:r>
              <a:rPr sz="2800" b="1" i="1" spc="-1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the</a:t>
            </a:r>
            <a:r>
              <a:rPr sz="2800" b="1" i="1" spc="8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i="1" spc="-2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type</a:t>
            </a:r>
            <a:r>
              <a:rPr sz="2800" b="1" i="1" spc="8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i="1" spc="-2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of</a:t>
            </a:r>
            <a:r>
              <a:rPr sz="2800" b="1" i="1" spc="7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i="1" spc="-2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the</a:t>
            </a:r>
            <a:r>
              <a:rPr sz="2800" b="1" i="1" spc="8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i="1" spc="-1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following</a:t>
            </a:r>
            <a:r>
              <a:rPr sz="2800" b="1" i="1" spc="-3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i="1" spc="-1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destination</a:t>
            </a:r>
            <a:r>
              <a:rPr sz="2800" b="1" i="1" spc="50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i="1" spc="-1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addresses: </a:t>
            </a:r>
            <a:r>
              <a:rPr sz="2800" b="1" i="1" spc="-615" dirty="0">
                <a:solidFill>
                  <a:srgbClr val="C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i="1" spc="-20" dirty="0">
                <a:solidFill>
                  <a:srgbClr val="0462C1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2800" b="1" i="1" spc="-20" dirty="0">
                <a:latin typeface="Calibri" panose="020F0502020204030204"/>
                <a:cs typeface="Calibri" panose="020F0502020204030204"/>
              </a:rPr>
              <a:t>.	</a:t>
            </a:r>
            <a:r>
              <a:rPr sz="2800" b="1" i="1" spc="15" dirty="0">
                <a:latin typeface="Calibri" panose="020F0502020204030204"/>
                <a:cs typeface="Calibri" panose="020F0502020204030204"/>
              </a:rPr>
              <a:t>4A:30:10:21:10:1A	</a:t>
            </a:r>
            <a:r>
              <a:rPr sz="2800" b="1" i="1" spc="-20" dirty="0">
                <a:solidFill>
                  <a:srgbClr val="0462C1"/>
                </a:solidFill>
                <a:latin typeface="Calibri" panose="020F0502020204030204"/>
                <a:cs typeface="Calibri" panose="020F0502020204030204"/>
              </a:rPr>
              <a:t>b</a:t>
            </a:r>
            <a:r>
              <a:rPr sz="2800" b="1" i="1" spc="-20" dirty="0">
                <a:latin typeface="Calibri" panose="020F0502020204030204"/>
                <a:cs typeface="Calibri" panose="020F0502020204030204"/>
              </a:rPr>
              <a:t>.	</a:t>
            </a:r>
            <a:r>
              <a:rPr sz="2800" b="1" i="1" spc="15" dirty="0">
                <a:latin typeface="Calibri" panose="020F0502020204030204"/>
                <a:cs typeface="Calibri" panose="020F0502020204030204"/>
              </a:rPr>
              <a:t>47:20:1B:2E:08:EE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 marL="209550">
              <a:lnSpc>
                <a:spcPct val="100000"/>
              </a:lnSpc>
              <a:spcBef>
                <a:spcPts val="10"/>
              </a:spcBef>
              <a:tabLst>
                <a:tab pos="615950" algn="l"/>
              </a:tabLst>
            </a:pPr>
            <a:r>
              <a:rPr sz="2800" b="1" i="1" spc="-20" dirty="0">
                <a:solidFill>
                  <a:srgbClr val="0462C1"/>
                </a:solidFill>
                <a:latin typeface="Calibri" panose="020F0502020204030204"/>
                <a:cs typeface="Calibri" panose="020F0502020204030204"/>
              </a:rPr>
              <a:t>c.	</a:t>
            </a:r>
            <a:r>
              <a:rPr sz="2800" b="1" i="1" dirty="0">
                <a:latin typeface="Calibri" panose="020F0502020204030204"/>
                <a:cs typeface="Calibri" panose="020F0502020204030204"/>
              </a:rPr>
              <a:t>FF:FF:FF:FF:FF:FF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05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800" b="1" i="1" spc="-10" dirty="0">
                <a:solidFill>
                  <a:srgbClr val="0462C1"/>
                </a:solidFill>
                <a:latin typeface="Calibri" panose="020F0502020204030204"/>
                <a:cs typeface="Calibri" panose="020F0502020204030204"/>
              </a:rPr>
              <a:t>Solution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sz="2800" i="1" spc="-125" dirty="0">
                <a:latin typeface="Calibri" panose="020F0502020204030204"/>
                <a:cs typeface="Calibri" panose="020F0502020204030204"/>
              </a:rPr>
              <a:t>To </a:t>
            </a:r>
            <a:r>
              <a:rPr sz="2800" i="1" spc="5" dirty="0">
                <a:latin typeface="Calibri" panose="020F0502020204030204"/>
                <a:cs typeface="Calibri" panose="020F0502020204030204"/>
              </a:rPr>
              <a:t>find </a:t>
            </a:r>
            <a:r>
              <a:rPr sz="2800" i="1" dirty="0">
                <a:latin typeface="Calibri" panose="020F0502020204030204"/>
                <a:cs typeface="Calibri" panose="020F0502020204030204"/>
              </a:rPr>
              <a:t>the </a:t>
            </a:r>
            <a:r>
              <a:rPr sz="2800" i="1" spc="5" dirty="0">
                <a:latin typeface="Calibri" panose="020F0502020204030204"/>
                <a:cs typeface="Calibri" panose="020F0502020204030204"/>
              </a:rPr>
              <a:t>type </a:t>
            </a:r>
            <a:r>
              <a:rPr sz="2800" i="1" spc="-5" dirty="0">
                <a:latin typeface="Calibri" panose="020F0502020204030204"/>
                <a:cs typeface="Calibri" panose="020F0502020204030204"/>
              </a:rPr>
              <a:t>of </a:t>
            </a:r>
            <a:r>
              <a:rPr sz="2800" i="1" dirty="0">
                <a:latin typeface="Calibri" panose="020F0502020204030204"/>
                <a:cs typeface="Calibri" panose="020F0502020204030204"/>
              </a:rPr>
              <a:t>the </a:t>
            </a:r>
            <a:r>
              <a:rPr sz="2800" i="1" spc="5" dirty="0">
                <a:latin typeface="Calibri" panose="020F0502020204030204"/>
                <a:cs typeface="Calibri" panose="020F0502020204030204"/>
              </a:rPr>
              <a:t>address, </a:t>
            </a:r>
            <a:r>
              <a:rPr sz="2800" i="1" dirty="0">
                <a:latin typeface="Calibri" panose="020F0502020204030204"/>
                <a:cs typeface="Calibri" panose="020F0502020204030204"/>
              </a:rPr>
              <a:t>we </a:t>
            </a:r>
            <a:r>
              <a:rPr sz="2800" i="1" spc="10" dirty="0">
                <a:latin typeface="Calibri" panose="020F0502020204030204"/>
                <a:cs typeface="Calibri" panose="020F0502020204030204"/>
              </a:rPr>
              <a:t>need </a:t>
            </a:r>
            <a:r>
              <a:rPr sz="2800" i="1" spc="5" dirty="0">
                <a:latin typeface="Calibri" panose="020F0502020204030204"/>
                <a:cs typeface="Calibri" panose="020F0502020204030204"/>
              </a:rPr>
              <a:t>to </a:t>
            </a:r>
            <a:r>
              <a:rPr sz="2800" i="1" dirty="0">
                <a:latin typeface="Calibri" panose="020F0502020204030204"/>
                <a:cs typeface="Calibri" panose="020F0502020204030204"/>
              </a:rPr>
              <a:t>look </a:t>
            </a:r>
            <a:r>
              <a:rPr sz="2800" i="1" spc="-5" dirty="0">
                <a:latin typeface="Calibri" panose="020F0502020204030204"/>
                <a:cs typeface="Calibri" panose="020F0502020204030204"/>
              </a:rPr>
              <a:t>at </a:t>
            </a:r>
            <a:r>
              <a:rPr sz="2800" i="1" dirty="0">
                <a:latin typeface="Calibri" panose="020F0502020204030204"/>
                <a:cs typeface="Calibri" panose="020F0502020204030204"/>
              </a:rPr>
              <a:t>the </a:t>
            </a:r>
            <a:r>
              <a:rPr sz="2800" i="1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i="1" spc="10" dirty="0">
                <a:latin typeface="Calibri" panose="020F0502020204030204"/>
                <a:cs typeface="Calibri" panose="020F0502020204030204"/>
              </a:rPr>
              <a:t>second </a:t>
            </a:r>
            <a:r>
              <a:rPr sz="2800" i="1" spc="-10" dirty="0">
                <a:latin typeface="Calibri" panose="020F0502020204030204"/>
                <a:cs typeface="Calibri" panose="020F0502020204030204"/>
              </a:rPr>
              <a:t>hexadecimal </a:t>
            </a:r>
            <a:r>
              <a:rPr sz="2800" i="1" spc="-5" dirty="0">
                <a:latin typeface="Calibri" panose="020F0502020204030204"/>
                <a:cs typeface="Calibri" panose="020F0502020204030204"/>
              </a:rPr>
              <a:t>digit </a:t>
            </a:r>
            <a:r>
              <a:rPr sz="2800" i="1" spc="5" dirty="0">
                <a:latin typeface="Calibri" panose="020F0502020204030204"/>
                <a:cs typeface="Calibri" panose="020F0502020204030204"/>
              </a:rPr>
              <a:t>from </a:t>
            </a:r>
            <a:r>
              <a:rPr sz="2800" i="1" dirty="0">
                <a:latin typeface="Calibri" panose="020F0502020204030204"/>
                <a:cs typeface="Calibri" panose="020F0502020204030204"/>
              </a:rPr>
              <a:t>the </a:t>
            </a:r>
            <a:r>
              <a:rPr sz="2800" i="1" spc="10" dirty="0">
                <a:latin typeface="Calibri" panose="020F0502020204030204"/>
                <a:cs typeface="Calibri" panose="020F0502020204030204"/>
              </a:rPr>
              <a:t>left. </a:t>
            </a:r>
            <a:r>
              <a:rPr sz="2800" i="1" spc="5" dirty="0">
                <a:latin typeface="Calibri" panose="020F0502020204030204"/>
                <a:cs typeface="Calibri" panose="020F0502020204030204"/>
              </a:rPr>
              <a:t>If </a:t>
            </a:r>
            <a:r>
              <a:rPr sz="2800" i="1" dirty="0">
                <a:latin typeface="Calibri" panose="020F0502020204030204"/>
                <a:cs typeface="Calibri" panose="020F0502020204030204"/>
              </a:rPr>
              <a:t>it is </a:t>
            </a:r>
            <a:r>
              <a:rPr sz="2800" i="1" spc="10" dirty="0">
                <a:latin typeface="Calibri" panose="020F0502020204030204"/>
                <a:cs typeface="Calibri" panose="020F0502020204030204"/>
              </a:rPr>
              <a:t>even, </a:t>
            </a:r>
            <a:r>
              <a:rPr sz="2800" i="1" dirty="0">
                <a:latin typeface="Calibri" panose="020F0502020204030204"/>
                <a:cs typeface="Calibri" panose="020F0502020204030204"/>
              </a:rPr>
              <a:t>the </a:t>
            </a:r>
            <a:r>
              <a:rPr sz="2800" i="1" spc="5" dirty="0">
                <a:latin typeface="Calibri" panose="020F0502020204030204"/>
                <a:cs typeface="Calibri" panose="020F0502020204030204"/>
              </a:rPr>
              <a:t> address</a:t>
            </a:r>
            <a:r>
              <a:rPr sz="2800" i="1" spc="-5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i="1" dirty="0">
                <a:latin typeface="Calibri" panose="020F0502020204030204"/>
                <a:cs typeface="Calibri" panose="020F0502020204030204"/>
              </a:rPr>
              <a:t>is</a:t>
            </a:r>
            <a:r>
              <a:rPr sz="2800" i="1" spc="-4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i="1" spc="5" dirty="0">
                <a:latin typeface="Calibri" panose="020F0502020204030204"/>
                <a:cs typeface="Calibri" panose="020F0502020204030204"/>
              </a:rPr>
              <a:t>unicast.</a:t>
            </a:r>
            <a:r>
              <a:rPr sz="2800" i="1" spc="-14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i="1" spc="5" dirty="0">
                <a:latin typeface="Calibri" panose="020F0502020204030204"/>
                <a:cs typeface="Calibri" panose="020F0502020204030204"/>
              </a:rPr>
              <a:t>If</a:t>
            </a:r>
            <a:r>
              <a:rPr sz="2800" i="1" spc="3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i="1" dirty="0">
                <a:latin typeface="Calibri" panose="020F0502020204030204"/>
                <a:cs typeface="Calibri" panose="020F0502020204030204"/>
              </a:rPr>
              <a:t>it</a:t>
            </a:r>
            <a:r>
              <a:rPr sz="2800" i="1" spc="-5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i="1" dirty="0">
                <a:latin typeface="Calibri" panose="020F0502020204030204"/>
                <a:cs typeface="Calibri" panose="020F0502020204030204"/>
              </a:rPr>
              <a:t>is</a:t>
            </a:r>
            <a:r>
              <a:rPr sz="2800" i="1" spc="3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i="1" spc="-5" dirty="0">
                <a:latin typeface="Calibri" panose="020F0502020204030204"/>
                <a:cs typeface="Calibri" panose="020F0502020204030204"/>
              </a:rPr>
              <a:t>odd,</a:t>
            </a:r>
            <a:r>
              <a:rPr sz="2800" i="1" spc="-5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i="1" dirty="0">
                <a:latin typeface="Calibri" panose="020F0502020204030204"/>
                <a:cs typeface="Calibri" panose="020F0502020204030204"/>
              </a:rPr>
              <a:t>the</a:t>
            </a:r>
            <a:r>
              <a:rPr sz="2800" i="1" spc="2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i="1" spc="5" dirty="0">
                <a:latin typeface="Calibri" panose="020F0502020204030204"/>
                <a:cs typeface="Calibri" panose="020F0502020204030204"/>
              </a:rPr>
              <a:t>address</a:t>
            </a:r>
            <a:r>
              <a:rPr sz="2800" i="1" spc="-5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i="1" dirty="0">
                <a:latin typeface="Calibri" panose="020F0502020204030204"/>
                <a:cs typeface="Calibri" panose="020F0502020204030204"/>
              </a:rPr>
              <a:t>is</a:t>
            </a:r>
            <a:r>
              <a:rPr sz="2800" i="1" spc="-4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i="1" spc="10" dirty="0">
                <a:latin typeface="Calibri" panose="020F0502020204030204"/>
                <a:cs typeface="Calibri" panose="020F0502020204030204"/>
              </a:rPr>
              <a:t>multicast.</a:t>
            </a:r>
            <a:r>
              <a:rPr sz="2800" i="1" spc="-14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i="1" spc="5" dirty="0">
                <a:latin typeface="Calibri" panose="020F0502020204030204"/>
                <a:cs typeface="Calibri" panose="020F0502020204030204"/>
              </a:rPr>
              <a:t>If</a:t>
            </a:r>
            <a:r>
              <a:rPr sz="2800" i="1" spc="-5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i="1" spc="-5" dirty="0">
                <a:latin typeface="Calibri" panose="020F0502020204030204"/>
                <a:cs typeface="Calibri" panose="020F0502020204030204"/>
              </a:rPr>
              <a:t>all </a:t>
            </a:r>
            <a:r>
              <a:rPr sz="2800" i="1" spc="-62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i="1" dirty="0">
                <a:latin typeface="Calibri" panose="020F0502020204030204"/>
                <a:cs typeface="Calibri" panose="020F0502020204030204"/>
              </a:rPr>
              <a:t>digits </a:t>
            </a:r>
            <a:r>
              <a:rPr sz="2800" i="1" spc="-5" dirty="0">
                <a:latin typeface="Calibri" panose="020F0502020204030204"/>
                <a:cs typeface="Calibri" panose="020F0502020204030204"/>
              </a:rPr>
              <a:t>are </a:t>
            </a:r>
            <a:r>
              <a:rPr sz="2800" i="1" spc="-30" dirty="0">
                <a:latin typeface="Calibri" panose="020F0502020204030204"/>
                <a:cs typeface="Calibri" panose="020F0502020204030204"/>
              </a:rPr>
              <a:t>F’s, </a:t>
            </a:r>
            <a:r>
              <a:rPr sz="2800" i="1" dirty="0">
                <a:latin typeface="Calibri" panose="020F0502020204030204"/>
                <a:cs typeface="Calibri" panose="020F0502020204030204"/>
              </a:rPr>
              <a:t>the </a:t>
            </a:r>
            <a:r>
              <a:rPr sz="2800" i="1" spc="5" dirty="0">
                <a:latin typeface="Calibri" panose="020F0502020204030204"/>
                <a:cs typeface="Calibri" panose="020F0502020204030204"/>
              </a:rPr>
              <a:t>address </a:t>
            </a:r>
            <a:r>
              <a:rPr sz="2800" i="1" dirty="0">
                <a:latin typeface="Calibri" panose="020F0502020204030204"/>
                <a:cs typeface="Calibri" panose="020F0502020204030204"/>
              </a:rPr>
              <a:t>is </a:t>
            </a:r>
            <a:r>
              <a:rPr sz="2800" i="1" spc="5" dirty="0">
                <a:latin typeface="Calibri" panose="020F0502020204030204"/>
                <a:cs typeface="Calibri" panose="020F0502020204030204"/>
              </a:rPr>
              <a:t>broadcast. Therefore, </a:t>
            </a:r>
            <a:r>
              <a:rPr sz="2800" i="1" dirty="0">
                <a:latin typeface="Calibri" panose="020F0502020204030204"/>
                <a:cs typeface="Calibri" panose="020F0502020204030204"/>
              </a:rPr>
              <a:t>we </a:t>
            </a:r>
            <a:r>
              <a:rPr sz="2800" i="1" spc="5" dirty="0">
                <a:latin typeface="Calibri" panose="020F0502020204030204"/>
                <a:cs typeface="Calibri" panose="020F0502020204030204"/>
              </a:rPr>
              <a:t>have </a:t>
            </a:r>
            <a:r>
              <a:rPr sz="2800" i="1" spc="-62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i="1" dirty="0">
                <a:latin typeface="Calibri" panose="020F0502020204030204"/>
                <a:cs typeface="Calibri" panose="020F0502020204030204"/>
              </a:rPr>
              <a:t>the</a:t>
            </a:r>
            <a:r>
              <a:rPr sz="2800" i="1" spc="-6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i="1" spc="-5" dirty="0">
                <a:latin typeface="Calibri" panose="020F0502020204030204"/>
                <a:cs typeface="Calibri" panose="020F0502020204030204"/>
              </a:rPr>
              <a:t>following: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 marL="450215" indent="-437515">
              <a:lnSpc>
                <a:spcPct val="100000"/>
              </a:lnSpc>
              <a:spcBef>
                <a:spcPts val="20"/>
              </a:spcBef>
              <a:buClr>
                <a:srgbClr val="0462C1"/>
              </a:buClr>
              <a:buFont typeface="Calibri" panose="020F0502020204030204"/>
              <a:buAutoNum type="alphaLcPeriod"/>
              <a:tabLst>
                <a:tab pos="449580" algn="l"/>
                <a:tab pos="450215" algn="l"/>
              </a:tabLst>
            </a:pPr>
            <a:r>
              <a:rPr sz="2800" b="1" i="1" spc="-15" dirty="0">
                <a:latin typeface="Calibri" panose="020F0502020204030204"/>
                <a:cs typeface="Calibri" panose="020F0502020204030204"/>
              </a:rPr>
              <a:t>This</a:t>
            </a:r>
            <a:r>
              <a:rPr sz="2800" b="1" i="1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b="1" i="1" spc="15" dirty="0">
                <a:latin typeface="Calibri" panose="020F0502020204030204"/>
                <a:cs typeface="Calibri" panose="020F0502020204030204"/>
              </a:rPr>
              <a:t>is</a:t>
            </a:r>
            <a:r>
              <a:rPr sz="2800" b="1" i="1" spc="-5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b="1" i="1" dirty="0">
                <a:latin typeface="Calibri" panose="020F0502020204030204"/>
                <a:cs typeface="Calibri" panose="020F0502020204030204"/>
              </a:rPr>
              <a:t>a</a:t>
            </a:r>
            <a:r>
              <a:rPr sz="2800" b="1" i="1" spc="4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b="1" i="1" spc="-20" dirty="0">
                <a:latin typeface="Calibri" panose="020F0502020204030204"/>
                <a:cs typeface="Calibri" panose="020F0502020204030204"/>
              </a:rPr>
              <a:t>unicast</a:t>
            </a:r>
            <a:r>
              <a:rPr sz="2800" b="1" i="1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b="1" i="1" spc="-25" dirty="0">
                <a:latin typeface="Calibri" panose="020F0502020204030204"/>
                <a:cs typeface="Calibri" panose="020F0502020204030204"/>
              </a:rPr>
              <a:t>address</a:t>
            </a:r>
            <a:r>
              <a:rPr sz="2800" b="1" i="1" spc="10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b="1" i="1" spc="-25" dirty="0">
                <a:latin typeface="Calibri" panose="020F0502020204030204"/>
                <a:cs typeface="Calibri" panose="020F0502020204030204"/>
              </a:rPr>
              <a:t>because</a:t>
            </a:r>
            <a:r>
              <a:rPr sz="2800" b="1" i="1" spc="15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b="1" i="1" dirty="0">
                <a:latin typeface="Calibri" panose="020F0502020204030204"/>
                <a:cs typeface="Calibri" panose="020F0502020204030204"/>
              </a:rPr>
              <a:t>A</a:t>
            </a:r>
            <a:r>
              <a:rPr sz="2800" b="1" i="1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b="1" i="1" spc="15" dirty="0">
                <a:latin typeface="Calibri" panose="020F0502020204030204"/>
                <a:cs typeface="Calibri" panose="020F0502020204030204"/>
              </a:rPr>
              <a:t>in</a:t>
            </a:r>
            <a:r>
              <a:rPr sz="2800" b="1" i="1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b="1" i="1" spc="-20" dirty="0">
                <a:latin typeface="Calibri" panose="020F0502020204030204"/>
                <a:cs typeface="Calibri" panose="020F0502020204030204"/>
              </a:rPr>
              <a:t>binary</a:t>
            </a:r>
            <a:r>
              <a:rPr sz="2800" b="1" i="1" spc="13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b="1" i="1" spc="10" dirty="0">
                <a:latin typeface="Calibri" panose="020F0502020204030204"/>
                <a:cs typeface="Calibri" panose="020F0502020204030204"/>
              </a:rPr>
              <a:t>is</a:t>
            </a:r>
            <a:r>
              <a:rPr sz="2800" b="1" i="1" spc="3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b="1" i="1" spc="10" dirty="0">
                <a:latin typeface="Calibri" panose="020F0502020204030204"/>
                <a:cs typeface="Calibri" panose="020F0502020204030204"/>
              </a:rPr>
              <a:t>1010.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 marL="460375" indent="-447675">
              <a:lnSpc>
                <a:spcPct val="100000"/>
              </a:lnSpc>
              <a:spcBef>
                <a:spcPts val="10"/>
              </a:spcBef>
              <a:buClr>
                <a:srgbClr val="0462C1"/>
              </a:buClr>
              <a:buAutoNum type="alphaLcPeriod"/>
              <a:tabLst>
                <a:tab pos="459740" algn="l"/>
                <a:tab pos="460375" algn="l"/>
              </a:tabLst>
            </a:pPr>
            <a:r>
              <a:rPr sz="2800" b="1" i="1" spc="-15" dirty="0">
                <a:latin typeface="Calibri" panose="020F0502020204030204"/>
                <a:cs typeface="Calibri" panose="020F0502020204030204"/>
              </a:rPr>
              <a:t>This</a:t>
            </a:r>
            <a:r>
              <a:rPr sz="2800" b="1" i="1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b="1" i="1" spc="15" dirty="0">
                <a:latin typeface="Calibri" panose="020F0502020204030204"/>
                <a:cs typeface="Calibri" panose="020F0502020204030204"/>
              </a:rPr>
              <a:t>is</a:t>
            </a:r>
            <a:r>
              <a:rPr sz="2800" b="1" i="1" spc="-5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b="1" i="1" dirty="0">
                <a:latin typeface="Calibri" panose="020F0502020204030204"/>
                <a:cs typeface="Calibri" panose="020F0502020204030204"/>
              </a:rPr>
              <a:t>a</a:t>
            </a:r>
            <a:r>
              <a:rPr sz="2800" b="1" i="1" spc="4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b="1" i="1" spc="-10" dirty="0">
                <a:latin typeface="Calibri" panose="020F0502020204030204"/>
                <a:cs typeface="Calibri" panose="020F0502020204030204"/>
              </a:rPr>
              <a:t>multicast</a:t>
            </a:r>
            <a:r>
              <a:rPr sz="2800" b="1" i="1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b="1" i="1" spc="-25" dirty="0">
                <a:latin typeface="Calibri" panose="020F0502020204030204"/>
                <a:cs typeface="Calibri" panose="020F0502020204030204"/>
              </a:rPr>
              <a:t>address</a:t>
            </a:r>
            <a:r>
              <a:rPr sz="2800" b="1" i="1" spc="10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b="1" i="1" spc="-25" dirty="0">
                <a:latin typeface="Calibri" panose="020F0502020204030204"/>
                <a:cs typeface="Calibri" panose="020F0502020204030204"/>
              </a:rPr>
              <a:t>because</a:t>
            </a:r>
            <a:r>
              <a:rPr sz="2800" b="1" i="1" spc="13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b="1" i="1" dirty="0">
                <a:latin typeface="Calibri" panose="020F0502020204030204"/>
                <a:cs typeface="Calibri" panose="020F0502020204030204"/>
              </a:rPr>
              <a:t>7</a:t>
            </a:r>
            <a:r>
              <a:rPr sz="2800" b="1" i="1" spc="3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b="1" i="1" spc="10" dirty="0">
                <a:latin typeface="Calibri" panose="020F0502020204030204"/>
                <a:cs typeface="Calibri" panose="020F0502020204030204"/>
              </a:rPr>
              <a:t>in</a:t>
            </a:r>
            <a:r>
              <a:rPr sz="2800" b="1" i="1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b="1" i="1" spc="-20" dirty="0">
                <a:latin typeface="Calibri" panose="020F0502020204030204"/>
                <a:cs typeface="Calibri" panose="020F0502020204030204"/>
              </a:rPr>
              <a:t>binary</a:t>
            </a:r>
            <a:r>
              <a:rPr sz="2800" b="1" i="1" spc="13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b="1" i="1" spc="10" dirty="0">
                <a:latin typeface="Calibri" panose="020F0502020204030204"/>
                <a:cs typeface="Calibri" panose="020F0502020204030204"/>
              </a:rPr>
              <a:t>is</a:t>
            </a:r>
            <a:r>
              <a:rPr sz="2800" b="1" i="1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b="1" i="1" spc="10" dirty="0">
                <a:latin typeface="Calibri" panose="020F0502020204030204"/>
                <a:cs typeface="Calibri" panose="020F0502020204030204"/>
              </a:rPr>
              <a:t>0111.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 marL="419735" indent="-407035">
              <a:lnSpc>
                <a:spcPct val="100000"/>
              </a:lnSpc>
              <a:spcBef>
                <a:spcPts val="5"/>
              </a:spcBef>
              <a:buClr>
                <a:srgbClr val="0462C1"/>
              </a:buClr>
              <a:buAutoNum type="alphaLcPeriod"/>
              <a:tabLst>
                <a:tab pos="419100" algn="l"/>
                <a:tab pos="419100" algn="l"/>
              </a:tabLst>
            </a:pPr>
            <a:r>
              <a:rPr sz="2800" b="1" i="1" spc="-15" dirty="0">
                <a:latin typeface="Calibri" panose="020F0502020204030204"/>
                <a:cs typeface="Calibri" panose="020F0502020204030204"/>
              </a:rPr>
              <a:t>This</a:t>
            </a:r>
            <a:r>
              <a:rPr sz="2800" b="1" i="1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b="1" i="1" spc="15" dirty="0">
                <a:latin typeface="Calibri" panose="020F0502020204030204"/>
                <a:cs typeface="Calibri" panose="020F0502020204030204"/>
              </a:rPr>
              <a:t>is</a:t>
            </a:r>
            <a:r>
              <a:rPr sz="2800" b="1" i="1" spc="-5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b="1" i="1" dirty="0">
                <a:latin typeface="Calibri" panose="020F0502020204030204"/>
                <a:cs typeface="Calibri" panose="020F0502020204030204"/>
              </a:rPr>
              <a:t>a</a:t>
            </a:r>
            <a:r>
              <a:rPr sz="2800" b="1" i="1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b="1" i="1" spc="-30" dirty="0">
                <a:latin typeface="Calibri" panose="020F0502020204030204"/>
                <a:cs typeface="Calibri" panose="020F0502020204030204"/>
              </a:rPr>
              <a:t>broadcast</a:t>
            </a:r>
            <a:r>
              <a:rPr sz="2800" b="1" i="1" spc="23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b="1" i="1" spc="-25" dirty="0">
                <a:latin typeface="Calibri" panose="020F0502020204030204"/>
                <a:cs typeface="Calibri" panose="020F0502020204030204"/>
              </a:rPr>
              <a:t>address</a:t>
            </a:r>
            <a:r>
              <a:rPr sz="2800" b="1" i="1" spc="10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b="1" i="1" spc="-25" dirty="0">
                <a:latin typeface="Calibri" panose="020F0502020204030204"/>
                <a:cs typeface="Calibri" panose="020F0502020204030204"/>
              </a:rPr>
              <a:t>because</a:t>
            </a:r>
            <a:r>
              <a:rPr sz="2800" b="1" i="1" spc="7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b="1" i="1" spc="-5" dirty="0">
                <a:latin typeface="Calibri" panose="020F0502020204030204"/>
                <a:cs typeface="Calibri" panose="020F0502020204030204"/>
              </a:rPr>
              <a:t>all</a:t>
            </a:r>
            <a:r>
              <a:rPr sz="2800" b="1" i="1" spc="3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b="1" i="1" spc="-10" dirty="0">
                <a:latin typeface="Calibri" panose="020F0502020204030204"/>
                <a:cs typeface="Calibri" panose="020F0502020204030204"/>
              </a:rPr>
              <a:t>digits</a:t>
            </a:r>
            <a:r>
              <a:rPr sz="2800" b="1" i="1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b="1" i="1" spc="-25" dirty="0">
                <a:latin typeface="Calibri" panose="020F0502020204030204"/>
                <a:cs typeface="Calibri" panose="020F0502020204030204"/>
              </a:rPr>
              <a:t>are</a:t>
            </a:r>
            <a:r>
              <a:rPr sz="2800" b="1" i="1" spc="7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b="1" i="1" spc="-15" dirty="0">
                <a:latin typeface="Calibri" panose="020F0502020204030204"/>
                <a:cs typeface="Calibri" panose="020F0502020204030204"/>
              </a:rPr>
              <a:t>F’s.</a:t>
            </a:r>
            <a:endParaRPr sz="2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76400" y="538480"/>
            <a:ext cx="8768080" cy="0"/>
          </a:xfrm>
          <a:custGeom>
            <a:avLst/>
            <a:gdLst/>
            <a:ahLst/>
            <a:cxnLst/>
            <a:rect l="l" t="t" r="r" b="b"/>
            <a:pathLst>
              <a:path w="8768080">
                <a:moveTo>
                  <a:pt x="0" y="0"/>
                </a:moveTo>
                <a:lnTo>
                  <a:pt x="876808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676400" y="1910079"/>
            <a:ext cx="8768080" cy="0"/>
          </a:xfrm>
          <a:custGeom>
            <a:avLst/>
            <a:gdLst/>
            <a:ahLst/>
            <a:cxnLst/>
            <a:rect l="l" t="t" r="r" b="b"/>
            <a:pathLst>
              <a:path w="8768080">
                <a:moveTo>
                  <a:pt x="0" y="0"/>
                </a:moveTo>
                <a:lnTo>
                  <a:pt x="8768080" y="0"/>
                </a:lnTo>
              </a:path>
            </a:pathLst>
          </a:custGeom>
          <a:ln w="19050">
            <a:solidFill>
              <a:srgbClr val="0462C1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76400" y="538480"/>
            <a:ext cx="8768080" cy="0"/>
          </a:xfrm>
          <a:custGeom>
            <a:avLst/>
            <a:gdLst/>
            <a:ahLst/>
            <a:cxnLst/>
            <a:rect l="l" t="t" r="r" b="b"/>
            <a:pathLst>
              <a:path w="8768080">
                <a:moveTo>
                  <a:pt x="0" y="0"/>
                </a:moveTo>
                <a:lnTo>
                  <a:pt x="876808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676400" y="1371600"/>
            <a:ext cx="8768080" cy="0"/>
          </a:xfrm>
          <a:custGeom>
            <a:avLst/>
            <a:gdLst/>
            <a:ahLst/>
            <a:cxnLst/>
            <a:rect l="l" t="t" r="r" b="b"/>
            <a:pathLst>
              <a:path w="8768080">
                <a:moveTo>
                  <a:pt x="0" y="0"/>
                </a:moveTo>
                <a:lnTo>
                  <a:pt x="8768080" y="0"/>
                </a:lnTo>
              </a:path>
            </a:pathLst>
          </a:custGeom>
          <a:ln w="19050">
            <a:solidFill>
              <a:srgbClr val="0462C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755457" y="714755"/>
            <a:ext cx="5431790" cy="5054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i="1" spc="5" dirty="0">
                <a:latin typeface="Calibri" panose="020F0502020204030204"/>
                <a:cs typeface="Calibri" panose="020F0502020204030204"/>
              </a:rPr>
              <a:t>Categories</a:t>
            </a:r>
            <a:r>
              <a:rPr sz="3200" b="1" i="1" spc="-85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b="1" i="1" spc="-5" dirty="0">
                <a:latin typeface="Calibri" panose="020F0502020204030204"/>
                <a:cs typeface="Calibri" panose="020F0502020204030204"/>
              </a:rPr>
              <a:t>of</a:t>
            </a:r>
            <a:r>
              <a:rPr sz="3200" b="1" i="1" dirty="0">
                <a:latin typeface="Calibri" panose="020F0502020204030204"/>
                <a:cs typeface="Calibri" panose="020F0502020204030204"/>
              </a:rPr>
              <a:t> Standard</a:t>
            </a:r>
            <a:r>
              <a:rPr sz="3200" b="1" i="1" spc="-114" dirty="0">
                <a:latin typeface="Calibri" panose="020F0502020204030204"/>
                <a:cs typeface="Calibri" panose="020F0502020204030204"/>
              </a:rPr>
              <a:t> </a:t>
            </a:r>
            <a:r>
              <a:rPr sz="3200" b="1" i="1" spc="-5" dirty="0">
                <a:latin typeface="Calibri" panose="020F0502020204030204"/>
                <a:cs typeface="Calibri" panose="020F0502020204030204"/>
              </a:rPr>
              <a:t>Ethernet</a:t>
            </a:r>
            <a:endParaRPr sz="3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676400" y="6248400"/>
            <a:ext cx="8768080" cy="0"/>
          </a:xfrm>
          <a:custGeom>
            <a:avLst/>
            <a:gdLst/>
            <a:ahLst/>
            <a:cxnLst/>
            <a:rect l="l" t="t" r="r" b="b"/>
            <a:pathLst>
              <a:path w="8768080">
                <a:moveTo>
                  <a:pt x="0" y="0"/>
                </a:moveTo>
                <a:lnTo>
                  <a:pt x="876808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743200" y="2133600"/>
            <a:ext cx="6390640" cy="3285744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023604" y="691451"/>
            <a:ext cx="1069975" cy="4438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b="1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(802.3)</a:t>
            </a:r>
            <a:endParaRPr sz="28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76400" y="152400"/>
            <a:ext cx="8768080" cy="0"/>
          </a:xfrm>
          <a:custGeom>
            <a:avLst/>
            <a:gdLst/>
            <a:ahLst/>
            <a:cxnLst/>
            <a:rect l="l" t="t" r="r" b="b"/>
            <a:pathLst>
              <a:path w="8768080">
                <a:moveTo>
                  <a:pt x="0" y="0"/>
                </a:moveTo>
                <a:lnTo>
                  <a:pt x="876808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676400" y="995680"/>
            <a:ext cx="8768080" cy="0"/>
          </a:xfrm>
          <a:custGeom>
            <a:avLst/>
            <a:gdLst/>
            <a:ahLst/>
            <a:cxnLst/>
            <a:rect l="l" t="t" r="r" b="b"/>
            <a:pathLst>
              <a:path w="8768080">
                <a:moveTo>
                  <a:pt x="0" y="0"/>
                </a:moveTo>
                <a:lnTo>
                  <a:pt x="8768080" y="0"/>
                </a:lnTo>
              </a:path>
            </a:pathLst>
          </a:custGeom>
          <a:ln w="19050">
            <a:solidFill>
              <a:srgbClr val="0462C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907857" y="399160"/>
            <a:ext cx="5399405" cy="382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00" b="1" i="1" spc="15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F</a:t>
            </a:r>
            <a:r>
              <a:rPr sz="2400" b="1" i="1" spc="3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2400" b="1" i="1" spc="15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2400" b="1" i="1" spc="1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qu</a:t>
            </a:r>
            <a:r>
              <a:rPr sz="2400" b="1" i="1" spc="15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2400" b="1" i="1" spc="1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n</a:t>
            </a:r>
            <a:r>
              <a:rPr sz="2400" b="1" i="1" spc="-3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c</a:t>
            </a:r>
            <a:r>
              <a:rPr sz="2400" b="1" i="1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y</a:t>
            </a:r>
            <a:r>
              <a:rPr sz="2400" b="1" i="1" spc="-2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-</a:t>
            </a:r>
            <a:r>
              <a:rPr sz="2400" b="1" i="1" spc="1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d</a:t>
            </a:r>
            <a:r>
              <a:rPr sz="2400" b="1" i="1" spc="-3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i</a:t>
            </a:r>
            <a:r>
              <a:rPr sz="2400" b="1" i="1" spc="-5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v</a:t>
            </a:r>
            <a:r>
              <a:rPr sz="2400" b="1" i="1" spc="-35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i</a:t>
            </a:r>
            <a:r>
              <a:rPr sz="2400" b="1" i="1" spc="1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2400" b="1" i="1" spc="-3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i</a:t>
            </a:r>
            <a:r>
              <a:rPr sz="2400" b="1" i="1" spc="1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o</a:t>
            </a:r>
            <a:r>
              <a:rPr sz="2400" b="1" i="1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n</a:t>
            </a:r>
            <a:r>
              <a:rPr sz="2400" b="1" i="1" spc="-135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i="1" spc="-15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m</a:t>
            </a:r>
            <a:r>
              <a:rPr sz="2400" b="1" i="1" spc="1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u</a:t>
            </a:r>
            <a:r>
              <a:rPr sz="2400" b="1" i="1" spc="-3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l</a:t>
            </a:r>
            <a:r>
              <a:rPr sz="2400" b="1" i="1" spc="-35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2400" b="1" i="1" spc="-3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i</a:t>
            </a:r>
            <a:r>
              <a:rPr sz="2400" b="1" i="1" spc="1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p</a:t>
            </a:r>
            <a:r>
              <a:rPr sz="2400" b="1" i="1" spc="-3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l</a:t>
            </a:r>
            <a:r>
              <a:rPr sz="2400" b="1" i="1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2400" b="1" i="1" spc="114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i="1" spc="1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2400" b="1" i="1" spc="-3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cc</a:t>
            </a:r>
            <a:r>
              <a:rPr sz="2400" b="1" i="1" spc="15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2400" b="1" i="1" spc="1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2400" b="1" i="1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2400" b="1" i="1" spc="-5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i="1" spc="-3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(</a:t>
            </a:r>
            <a:r>
              <a:rPr sz="2400" b="1" i="1" spc="15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F</a:t>
            </a:r>
            <a:r>
              <a:rPr sz="2400" b="1" i="1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D</a:t>
            </a:r>
            <a:r>
              <a:rPr sz="2400" b="1" i="1" spc="-2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M</a:t>
            </a:r>
            <a:r>
              <a:rPr sz="2400" b="1" i="1" spc="-15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2400" b="1" i="1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)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676400" y="6248400"/>
            <a:ext cx="8768080" cy="0"/>
          </a:xfrm>
          <a:custGeom>
            <a:avLst/>
            <a:gdLst/>
            <a:ahLst/>
            <a:cxnLst/>
            <a:rect l="l" t="t" r="r" b="b"/>
            <a:pathLst>
              <a:path w="8768080">
                <a:moveTo>
                  <a:pt x="0" y="0"/>
                </a:moveTo>
                <a:lnTo>
                  <a:pt x="876808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235200" y="1256392"/>
            <a:ext cx="7213600" cy="4719829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36775" y="95947"/>
            <a:ext cx="3724275" cy="6902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70" dirty="0">
                <a:solidFill>
                  <a:srgbClr val="000000"/>
                </a:solidFill>
                <a:latin typeface="Calibri Light" panose="020F0302020204030204"/>
                <a:cs typeface="Calibri Light" panose="020F0302020204030204"/>
              </a:rPr>
              <a:t>E</a:t>
            </a:r>
            <a:r>
              <a:rPr sz="4400" spc="70" dirty="0">
                <a:solidFill>
                  <a:srgbClr val="000000"/>
                </a:solidFill>
                <a:latin typeface="Calibri Light" panose="020F0302020204030204"/>
                <a:cs typeface="Calibri Light" panose="020F0302020204030204"/>
              </a:rPr>
              <a:t>t</a:t>
            </a:r>
            <a:r>
              <a:rPr sz="4400" spc="25" dirty="0">
                <a:solidFill>
                  <a:srgbClr val="000000"/>
                </a:solidFill>
                <a:latin typeface="Calibri Light" panose="020F0302020204030204"/>
                <a:cs typeface="Calibri Light" panose="020F0302020204030204"/>
              </a:rPr>
              <a:t>h</a:t>
            </a:r>
            <a:r>
              <a:rPr sz="4400" spc="-15" dirty="0">
                <a:solidFill>
                  <a:srgbClr val="000000"/>
                </a:solidFill>
                <a:latin typeface="Calibri Light" panose="020F0302020204030204"/>
                <a:cs typeface="Calibri Light" panose="020F0302020204030204"/>
              </a:rPr>
              <a:t>e</a:t>
            </a:r>
            <a:r>
              <a:rPr sz="4400" dirty="0">
                <a:solidFill>
                  <a:srgbClr val="000000"/>
                </a:solidFill>
                <a:latin typeface="Calibri Light" panose="020F0302020204030204"/>
                <a:cs typeface="Calibri Light" panose="020F0302020204030204"/>
              </a:rPr>
              <a:t>r</a:t>
            </a:r>
            <a:r>
              <a:rPr sz="4400" spc="-45" dirty="0">
                <a:solidFill>
                  <a:srgbClr val="000000"/>
                </a:solidFill>
                <a:latin typeface="Calibri Light" panose="020F0302020204030204"/>
                <a:cs typeface="Calibri Light" panose="020F0302020204030204"/>
              </a:rPr>
              <a:t>n</a:t>
            </a:r>
            <a:r>
              <a:rPr sz="4400" spc="-95" dirty="0">
                <a:solidFill>
                  <a:srgbClr val="000000"/>
                </a:solidFill>
                <a:latin typeface="Calibri Light" panose="020F0302020204030204"/>
                <a:cs typeface="Calibri Light" panose="020F0302020204030204"/>
              </a:rPr>
              <a:t>e</a:t>
            </a:r>
            <a:r>
              <a:rPr sz="4400" dirty="0">
                <a:solidFill>
                  <a:srgbClr val="000000"/>
                </a:solidFill>
                <a:latin typeface="Calibri Light" panose="020F0302020204030204"/>
                <a:cs typeface="Calibri Light" panose="020F0302020204030204"/>
              </a:rPr>
              <a:t>t</a:t>
            </a:r>
            <a:r>
              <a:rPr sz="4400" spc="-280" dirty="0">
                <a:solidFill>
                  <a:srgbClr val="000000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4400" spc="35" dirty="0">
                <a:solidFill>
                  <a:srgbClr val="000000"/>
                </a:solidFill>
                <a:latin typeface="Calibri Light" panose="020F0302020204030204"/>
                <a:cs typeface="Calibri Light" panose="020F0302020204030204"/>
              </a:rPr>
              <a:t>C</a:t>
            </a:r>
            <a:r>
              <a:rPr sz="4400" dirty="0">
                <a:solidFill>
                  <a:srgbClr val="000000"/>
                </a:solidFill>
                <a:latin typeface="Calibri Light" panose="020F0302020204030204"/>
                <a:cs typeface="Calibri Light" panose="020F0302020204030204"/>
              </a:rPr>
              <a:t>a</a:t>
            </a:r>
            <a:r>
              <a:rPr sz="4400" spc="35" dirty="0">
                <a:solidFill>
                  <a:srgbClr val="000000"/>
                </a:solidFill>
                <a:latin typeface="Calibri Light" panose="020F0302020204030204"/>
                <a:cs typeface="Calibri Light" panose="020F0302020204030204"/>
              </a:rPr>
              <a:t>b</a:t>
            </a:r>
            <a:r>
              <a:rPr sz="4400" dirty="0">
                <a:solidFill>
                  <a:srgbClr val="000000"/>
                </a:solidFill>
                <a:latin typeface="Calibri Light" panose="020F0302020204030204"/>
                <a:cs typeface="Calibri Light" panose="020F0302020204030204"/>
              </a:rPr>
              <a:t>l</a:t>
            </a:r>
            <a:r>
              <a:rPr sz="4400" spc="-25" dirty="0">
                <a:solidFill>
                  <a:srgbClr val="000000"/>
                </a:solidFill>
                <a:latin typeface="Calibri Light" panose="020F0302020204030204"/>
                <a:cs typeface="Calibri Light" panose="020F0302020204030204"/>
              </a:rPr>
              <a:t>i</a:t>
            </a:r>
            <a:r>
              <a:rPr sz="4400" spc="-50" dirty="0">
                <a:solidFill>
                  <a:srgbClr val="000000"/>
                </a:solidFill>
                <a:latin typeface="Calibri Light" panose="020F0302020204030204"/>
                <a:cs typeface="Calibri Light" panose="020F0302020204030204"/>
              </a:rPr>
              <a:t>n</a:t>
            </a:r>
            <a:r>
              <a:rPr sz="4400" dirty="0">
                <a:solidFill>
                  <a:srgbClr val="000000"/>
                </a:solidFill>
                <a:latin typeface="Calibri Light" panose="020F0302020204030204"/>
                <a:cs typeface="Calibri Light" panose="020F0302020204030204"/>
              </a:rPr>
              <a:t>g</a:t>
            </a:r>
            <a:endParaRPr sz="4400">
              <a:latin typeface="Calibri Light" panose="020F0302020204030204"/>
              <a:cs typeface="Calibri Light" panose="020F0302020204030204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005012" y="1228788"/>
          <a:ext cx="8151495" cy="43522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30680"/>
                <a:gridCol w="1630680"/>
                <a:gridCol w="1628775"/>
                <a:gridCol w="1630680"/>
                <a:gridCol w="1630680"/>
              </a:tblGrid>
              <a:tr h="869950">
                <a:tc>
                  <a:txBody>
                    <a:bodyPr/>
                    <a:lstStyle/>
                    <a:p>
                      <a:pPr marR="6985"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000" b="1" spc="-25" dirty="0">
                          <a:latin typeface="Calibri" panose="020F0502020204030204"/>
                          <a:cs typeface="Calibri" panose="020F0502020204030204"/>
                        </a:rPr>
                        <a:t>Name</a:t>
                      </a:r>
                      <a:endParaRPr sz="200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2793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540"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000" b="1" spc="-20" dirty="0">
                          <a:latin typeface="Calibri" panose="020F0502020204030204"/>
                          <a:cs typeface="Calibri" panose="020F0502020204030204"/>
                        </a:rPr>
                        <a:t>Cable</a:t>
                      </a:r>
                      <a:endParaRPr sz="20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2793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635" marR="337820" indent="-29527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000" b="1" spc="-10" dirty="0">
                          <a:latin typeface="Calibri" panose="020F0502020204030204"/>
                          <a:cs typeface="Calibri" panose="020F0502020204030204"/>
                        </a:rPr>
                        <a:t>Max</a:t>
                      </a:r>
                      <a:r>
                        <a:rPr sz="2000" b="1" spc="-85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2000" b="1" spc="10" dirty="0">
                          <a:latin typeface="Calibri" panose="020F0502020204030204"/>
                          <a:cs typeface="Calibri" panose="020F0502020204030204"/>
                        </a:rPr>
                        <a:t>seg. </a:t>
                      </a:r>
                      <a:r>
                        <a:rPr sz="2000" b="1" spc="-434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2000" b="1" spc="-5" dirty="0">
                          <a:latin typeface="Calibri" panose="020F0502020204030204"/>
                          <a:cs typeface="Calibri" panose="020F0502020204030204"/>
                        </a:rPr>
                        <a:t>(m)</a:t>
                      </a:r>
                      <a:endParaRPr sz="20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2793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2585" marR="264160" indent="-9144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000" b="1" spc="-15" dirty="0">
                          <a:latin typeface="Calibri" panose="020F0502020204030204"/>
                          <a:cs typeface="Calibri" panose="020F0502020204030204"/>
                        </a:rPr>
                        <a:t>Nodes</a:t>
                      </a:r>
                      <a:r>
                        <a:rPr sz="2000" b="1" spc="20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2000" b="1" spc="-5" dirty="0">
                          <a:latin typeface="Calibri" panose="020F0502020204030204"/>
                          <a:cs typeface="Calibri" panose="020F0502020204030204"/>
                        </a:rPr>
                        <a:t>per </a:t>
                      </a:r>
                      <a:r>
                        <a:rPr sz="2000" b="1" spc="-434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2000" b="1" dirty="0">
                          <a:latin typeface="Calibri" panose="020F0502020204030204"/>
                          <a:cs typeface="Calibri" panose="020F0502020204030204"/>
                        </a:rPr>
                        <a:t>segment</a:t>
                      </a:r>
                      <a:endParaRPr sz="20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2793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000" b="1" spc="-10" dirty="0">
                          <a:latin typeface="Calibri" panose="020F0502020204030204"/>
                          <a:cs typeface="Calibri" panose="020F0502020204030204"/>
                        </a:rPr>
                        <a:t>Advantages</a:t>
                      </a:r>
                      <a:endParaRPr sz="20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2793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87058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0"/>
                        </a:spcBef>
                      </a:pPr>
                      <a:r>
                        <a:rPr sz="2000" b="1" spc="5" dirty="0">
                          <a:latin typeface="Calibri" panose="020F0502020204030204"/>
                          <a:cs typeface="Calibri" panose="020F0502020204030204"/>
                        </a:rPr>
                        <a:t>10Base5</a:t>
                      </a:r>
                      <a:endParaRPr sz="200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2920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30"/>
                        </a:spcBef>
                      </a:pPr>
                      <a:r>
                        <a:rPr sz="2000" dirty="0">
                          <a:latin typeface="Calibri" panose="020F0502020204030204"/>
                          <a:cs typeface="Calibri" panose="020F0502020204030204"/>
                        </a:rPr>
                        <a:t>thick</a:t>
                      </a:r>
                      <a:r>
                        <a:rPr sz="2000" spc="-40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2000" spc="5" dirty="0">
                          <a:latin typeface="Calibri" panose="020F0502020204030204"/>
                          <a:cs typeface="Calibri" panose="020F0502020204030204"/>
                        </a:rPr>
                        <a:t>coax</a:t>
                      </a:r>
                      <a:endParaRPr sz="200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055" algn="ctr">
                        <a:lnSpc>
                          <a:spcPct val="100000"/>
                        </a:lnSpc>
                        <a:spcBef>
                          <a:spcPts val="230"/>
                        </a:spcBef>
                      </a:pPr>
                      <a:r>
                        <a:rPr sz="2000" b="1" spc="20" dirty="0">
                          <a:latin typeface="Calibri" panose="020F0502020204030204"/>
                          <a:cs typeface="Calibri" panose="020F0502020204030204"/>
                        </a:rPr>
                        <a:t>500</a:t>
                      </a:r>
                      <a:endParaRPr sz="200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78485" algn="r">
                        <a:lnSpc>
                          <a:spcPct val="100000"/>
                        </a:lnSpc>
                        <a:spcBef>
                          <a:spcPts val="230"/>
                        </a:spcBef>
                      </a:pPr>
                      <a:r>
                        <a:rPr sz="2000" b="1" spc="25" dirty="0">
                          <a:latin typeface="Calibri" panose="020F0502020204030204"/>
                          <a:cs typeface="Calibri" panose="020F0502020204030204"/>
                        </a:rPr>
                        <a:t>100</a:t>
                      </a:r>
                      <a:endParaRPr sz="20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230"/>
                        </a:spcBef>
                      </a:pPr>
                      <a:r>
                        <a:rPr sz="2000" spc="-10" dirty="0">
                          <a:latin typeface="Calibri" panose="020F0502020204030204"/>
                          <a:cs typeface="Calibri" panose="020F0502020204030204"/>
                        </a:rPr>
                        <a:t>The</a:t>
                      </a:r>
                      <a:r>
                        <a:rPr sz="2000" spc="-40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2000" spc="10" dirty="0">
                          <a:latin typeface="Calibri" panose="020F0502020204030204"/>
                          <a:cs typeface="Calibri" panose="020F0502020204030204"/>
                        </a:rPr>
                        <a:t>Original</a:t>
                      </a:r>
                      <a:endParaRPr sz="20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8712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5" dirty="0">
                          <a:latin typeface="Calibri" panose="020F0502020204030204"/>
                          <a:cs typeface="Calibri" panose="020F0502020204030204"/>
                        </a:rPr>
                        <a:t>10Base2</a:t>
                      </a:r>
                      <a:endParaRPr sz="200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048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spc="-5" dirty="0">
                          <a:latin typeface="Calibri" panose="020F0502020204030204"/>
                          <a:cs typeface="Calibri" panose="020F0502020204030204"/>
                        </a:rPr>
                        <a:t>thin</a:t>
                      </a:r>
                      <a:r>
                        <a:rPr sz="2000" spc="-20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2000" dirty="0">
                          <a:latin typeface="Calibri" panose="020F0502020204030204"/>
                          <a:cs typeface="Calibri" panose="020F0502020204030204"/>
                        </a:rPr>
                        <a:t>coax</a:t>
                      </a:r>
                      <a:endParaRPr sz="20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05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25" dirty="0">
                          <a:latin typeface="Calibri" panose="020F0502020204030204"/>
                          <a:cs typeface="Calibri" panose="020F0502020204030204"/>
                        </a:rPr>
                        <a:t>185</a:t>
                      </a:r>
                      <a:endParaRPr sz="20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176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25" dirty="0">
                          <a:latin typeface="Calibri" panose="020F0502020204030204"/>
                          <a:cs typeface="Calibri" panose="020F0502020204030204"/>
                        </a:rPr>
                        <a:t>30</a:t>
                      </a:r>
                      <a:endParaRPr sz="20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spc="-5" dirty="0">
                          <a:latin typeface="Calibri" panose="020F0502020204030204"/>
                          <a:cs typeface="Calibri" panose="020F0502020204030204"/>
                        </a:rPr>
                        <a:t>no</a:t>
                      </a:r>
                      <a:r>
                        <a:rPr sz="2000" spc="-20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2000" spc="-10" dirty="0">
                          <a:latin typeface="Calibri" panose="020F0502020204030204"/>
                          <a:cs typeface="Calibri" panose="020F0502020204030204"/>
                        </a:rPr>
                        <a:t>hub</a:t>
                      </a:r>
                      <a:endParaRPr sz="20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8699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b="1" spc="10" dirty="0">
                          <a:latin typeface="Calibri" panose="020F0502020204030204"/>
                          <a:cs typeface="Calibri" panose="020F0502020204030204"/>
                        </a:rPr>
                        <a:t>10Base-T</a:t>
                      </a:r>
                      <a:endParaRPr sz="200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17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81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spc="-10" dirty="0">
                          <a:latin typeface="Calibri" panose="020F0502020204030204"/>
                          <a:cs typeface="Calibri" panose="020F0502020204030204"/>
                        </a:rPr>
                        <a:t>twisted</a:t>
                      </a:r>
                      <a:r>
                        <a:rPr sz="2000" spc="-30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2000" dirty="0">
                          <a:latin typeface="Calibri" panose="020F0502020204030204"/>
                          <a:cs typeface="Calibri" panose="020F0502020204030204"/>
                        </a:rPr>
                        <a:t>pair</a:t>
                      </a:r>
                      <a:endParaRPr sz="2000">
                        <a:latin typeface="Calibri" panose="020F0502020204030204"/>
                        <a:cs typeface="Calibri" panose="020F0502020204030204"/>
                      </a:endParaRPr>
                    </a:p>
                    <a:p>
                      <a:pPr marR="317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000" dirty="0">
                          <a:latin typeface="Calibri" panose="020F0502020204030204"/>
                          <a:cs typeface="Calibri" panose="020F0502020204030204"/>
                        </a:rPr>
                        <a:t>(UTP)</a:t>
                      </a:r>
                      <a:endParaRPr sz="20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05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b="1" spc="20" dirty="0">
                          <a:latin typeface="Calibri" panose="020F0502020204030204"/>
                          <a:cs typeface="Calibri" panose="020F0502020204030204"/>
                        </a:rPr>
                        <a:t>100</a:t>
                      </a:r>
                      <a:endParaRPr sz="20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7210" algn="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b="1" spc="25" dirty="0">
                          <a:latin typeface="Calibri" panose="020F0502020204030204"/>
                          <a:cs typeface="Calibri" panose="020F0502020204030204"/>
                        </a:rPr>
                        <a:t>1024</a:t>
                      </a:r>
                      <a:endParaRPr sz="20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spc="-10" dirty="0">
                          <a:latin typeface="Calibri" panose="020F0502020204030204"/>
                          <a:cs typeface="Calibri" panose="020F0502020204030204"/>
                        </a:rPr>
                        <a:t>cheapest</a:t>
                      </a:r>
                      <a:endParaRPr sz="20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870585"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000" b="1" spc="5" dirty="0">
                          <a:latin typeface="Calibri" panose="020F0502020204030204"/>
                          <a:cs typeface="Calibri" panose="020F0502020204030204"/>
                        </a:rPr>
                        <a:t>10Base-F</a:t>
                      </a:r>
                      <a:endParaRPr sz="200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302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000" dirty="0">
                          <a:latin typeface="Calibri" panose="020F0502020204030204"/>
                          <a:cs typeface="Calibri" panose="020F0502020204030204"/>
                        </a:rPr>
                        <a:t>fiber</a:t>
                      </a:r>
                      <a:endParaRPr sz="20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000" b="1" spc="25" dirty="0">
                          <a:latin typeface="Calibri" panose="020F0502020204030204"/>
                          <a:cs typeface="Calibri" panose="020F0502020204030204"/>
                        </a:rPr>
                        <a:t>2000</a:t>
                      </a:r>
                      <a:endParaRPr sz="20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37210" algn="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000" b="1" spc="25" dirty="0">
                          <a:latin typeface="Calibri" panose="020F0502020204030204"/>
                          <a:cs typeface="Calibri" panose="020F0502020204030204"/>
                        </a:rPr>
                        <a:t>1024</a:t>
                      </a:r>
                      <a:endParaRPr sz="20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000" spc="-5" dirty="0">
                          <a:latin typeface="Calibri" panose="020F0502020204030204"/>
                          <a:cs typeface="Calibri" panose="020F0502020204030204"/>
                        </a:rPr>
                        <a:t>long</a:t>
                      </a:r>
                      <a:r>
                        <a:rPr sz="2000" spc="-60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2000" dirty="0">
                          <a:latin typeface="Calibri" panose="020F0502020204030204"/>
                          <a:cs typeface="Calibri" panose="020F0502020204030204"/>
                        </a:rPr>
                        <a:t>distance</a:t>
                      </a:r>
                      <a:endParaRPr sz="2000" dirty="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1676400" y="81280"/>
            <a:ext cx="8768080" cy="0"/>
          </a:xfrm>
          <a:custGeom>
            <a:avLst/>
            <a:gdLst/>
            <a:ahLst/>
            <a:cxnLst/>
            <a:rect l="l" t="t" r="r" b="b"/>
            <a:pathLst>
              <a:path w="8768080">
                <a:moveTo>
                  <a:pt x="0" y="0"/>
                </a:moveTo>
                <a:lnTo>
                  <a:pt x="876808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676400" y="914400"/>
            <a:ext cx="8768080" cy="0"/>
          </a:xfrm>
          <a:custGeom>
            <a:avLst/>
            <a:gdLst/>
            <a:ahLst/>
            <a:cxnLst/>
            <a:rect l="l" t="t" r="r" b="b"/>
            <a:pathLst>
              <a:path w="8768080">
                <a:moveTo>
                  <a:pt x="0" y="0"/>
                </a:moveTo>
                <a:lnTo>
                  <a:pt x="8768080" y="0"/>
                </a:lnTo>
              </a:path>
            </a:pathLst>
          </a:custGeom>
          <a:ln w="19050">
            <a:solidFill>
              <a:srgbClr val="0462C1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73972" y="264795"/>
            <a:ext cx="6995159" cy="6902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0" dirty="0">
                <a:solidFill>
                  <a:srgbClr val="000000"/>
                </a:solidFill>
                <a:latin typeface="Calibri Light" panose="020F0302020204030204"/>
                <a:cs typeface="Calibri Light" panose="020F0302020204030204"/>
              </a:rPr>
              <a:t>Three</a:t>
            </a:r>
            <a:r>
              <a:rPr sz="4400" spc="-70" dirty="0">
                <a:solidFill>
                  <a:srgbClr val="000000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4400" spc="5" dirty="0">
                <a:solidFill>
                  <a:srgbClr val="000000"/>
                </a:solidFill>
                <a:latin typeface="Calibri Light" panose="020F0302020204030204"/>
                <a:cs typeface="Calibri Light" panose="020F0302020204030204"/>
              </a:rPr>
              <a:t>kinds</a:t>
            </a:r>
            <a:r>
              <a:rPr sz="4400" spc="-75" dirty="0">
                <a:solidFill>
                  <a:srgbClr val="000000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4400" spc="10" dirty="0">
                <a:solidFill>
                  <a:srgbClr val="000000"/>
                </a:solidFill>
                <a:latin typeface="Calibri Light" panose="020F0302020204030204"/>
                <a:cs typeface="Calibri Light" panose="020F0302020204030204"/>
              </a:rPr>
              <a:t>of</a:t>
            </a:r>
            <a:r>
              <a:rPr sz="4400" spc="-20" dirty="0">
                <a:solidFill>
                  <a:srgbClr val="000000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4400" spc="-5" dirty="0">
                <a:solidFill>
                  <a:srgbClr val="000000"/>
                </a:solidFill>
                <a:latin typeface="Calibri Light" panose="020F0302020204030204"/>
                <a:cs typeface="Calibri Light" panose="020F0302020204030204"/>
              </a:rPr>
              <a:t>Ethernet</a:t>
            </a:r>
            <a:r>
              <a:rPr sz="4400" spc="-60" dirty="0">
                <a:solidFill>
                  <a:srgbClr val="000000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4400" spc="-10" dirty="0">
                <a:solidFill>
                  <a:srgbClr val="000000"/>
                </a:solidFill>
                <a:latin typeface="Calibri Light" panose="020F0302020204030204"/>
                <a:cs typeface="Calibri Light" panose="020F0302020204030204"/>
              </a:rPr>
              <a:t>cabling</a:t>
            </a:r>
            <a:endParaRPr sz="4400">
              <a:latin typeface="Calibri Light" panose="020F0302020204030204"/>
              <a:cs typeface="Calibri Light" panose="020F0302020204030204"/>
            </a:endParaRPr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428239" y="1066800"/>
            <a:ext cx="7294880" cy="34544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027237" y="4743767"/>
            <a:ext cx="7960359" cy="16173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5740" algn="ctr">
              <a:lnSpc>
                <a:spcPct val="100000"/>
              </a:lnSpc>
              <a:spcBef>
                <a:spcPts val="100"/>
              </a:spcBef>
              <a:tabLst>
                <a:tab pos="1976755" algn="l"/>
                <a:tab pos="4595495" algn="l"/>
              </a:tabLst>
            </a:pPr>
            <a:r>
              <a:rPr sz="2000" spc="10" dirty="0">
                <a:latin typeface="Arial MT"/>
                <a:cs typeface="Arial MT"/>
              </a:rPr>
              <a:t>10Base5	10Base2	</a:t>
            </a:r>
            <a:r>
              <a:rPr sz="2000" dirty="0">
                <a:latin typeface="Arial MT"/>
                <a:cs typeface="Arial MT"/>
              </a:rPr>
              <a:t>10Base-T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000">
              <a:latin typeface="Arial MT"/>
              <a:cs typeface="Arial MT"/>
            </a:endParaRPr>
          </a:p>
          <a:p>
            <a:pPr marL="12700">
              <a:lnSpc>
                <a:spcPts val="2190"/>
              </a:lnSpc>
            </a:pPr>
            <a:r>
              <a:rPr sz="1850" i="1" spc="-175" dirty="0">
                <a:solidFill>
                  <a:srgbClr val="000099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1850" i="1" spc="5" dirty="0">
                <a:solidFill>
                  <a:srgbClr val="000099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1850" i="1" spc="15" dirty="0">
                <a:solidFill>
                  <a:srgbClr val="000099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1850" i="1" spc="-10" dirty="0">
                <a:solidFill>
                  <a:srgbClr val="000099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1850" i="1" spc="-130" dirty="0">
                <a:solidFill>
                  <a:srgbClr val="00009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50" i="1" spc="15" dirty="0">
                <a:solidFill>
                  <a:srgbClr val="000099"/>
                </a:solidFill>
                <a:latin typeface="Arial" panose="020B0604020202020204"/>
                <a:cs typeface="Arial" panose="020B0604020202020204"/>
              </a:rPr>
              <a:t>U</a:t>
            </a:r>
            <a:r>
              <a:rPr sz="1850" i="1" spc="30" dirty="0">
                <a:solidFill>
                  <a:srgbClr val="000099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1850" i="1" spc="5" dirty="0">
                <a:solidFill>
                  <a:srgbClr val="000099"/>
                </a:solidFill>
                <a:latin typeface="Arial" panose="020B0604020202020204"/>
                <a:cs typeface="Arial" panose="020B0604020202020204"/>
              </a:rPr>
              <a:t>ed</a:t>
            </a:r>
            <a:r>
              <a:rPr sz="1850" i="1" spc="-5" dirty="0">
                <a:solidFill>
                  <a:srgbClr val="000099"/>
                </a:solidFill>
                <a:latin typeface="Arial" panose="020B0604020202020204"/>
                <a:cs typeface="Arial" panose="020B0604020202020204"/>
              </a:rPr>
              <a:t>:</a:t>
            </a:r>
            <a:endParaRPr sz="1850">
              <a:latin typeface="Arial" panose="020B0604020202020204"/>
              <a:cs typeface="Arial" panose="020B0604020202020204"/>
            </a:endParaRPr>
          </a:p>
          <a:p>
            <a:pPr marL="12700" marR="5080">
              <a:lnSpc>
                <a:spcPts val="2080"/>
              </a:lnSpc>
              <a:spcBef>
                <a:spcPts val="155"/>
              </a:spcBef>
            </a:pPr>
            <a:r>
              <a:rPr sz="1850" spc="-5" dirty="0">
                <a:latin typeface="Arial MT"/>
                <a:cs typeface="Arial MT"/>
              </a:rPr>
              <a:t>A</a:t>
            </a:r>
            <a:r>
              <a:rPr sz="1850" spc="-140" dirty="0">
                <a:latin typeface="Arial MT"/>
                <a:cs typeface="Arial MT"/>
              </a:rPr>
              <a:t> </a:t>
            </a:r>
            <a:r>
              <a:rPr sz="1850" b="1" spc="-10" dirty="0">
                <a:latin typeface="Arial" panose="020B0604020202020204"/>
                <a:cs typeface="Arial" panose="020B0604020202020204"/>
              </a:rPr>
              <a:t>transceiver</a:t>
            </a:r>
            <a:r>
              <a:rPr sz="1850" b="1" spc="-165" dirty="0">
                <a:latin typeface="Arial" panose="020B0604020202020204"/>
                <a:cs typeface="Arial" panose="020B0604020202020204"/>
              </a:rPr>
              <a:t> </a:t>
            </a:r>
            <a:r>
              <a:rPr sz="1850" spc="-10" dirty="0">
                <a:latin typeface="Arial MT"/>
                <a:cs typeface="Arial MT"/>
              </a:rPr>
              <a:t>is</a:t>
            </a:r>
            <a:r>
              <a:rPr sz="1850" spc="-75" dirty="0">
                <a:latin typeface="Arial MT"/>
                <a:cs typeface="Arial MT"/>
              </a:rPr>
              <a:t> </a:t>
            </a:r>
            <a:r>
              <a:rPr sz="1850" spc="-5" dirty="0">
                <a:latin typeface="Arial MT"/>
                <a:cs typeface="Arial MT"/>
              </a:rPr>
              <a:t>a</a:t>
            </a:r>
            <a:r>
              <a:rPr sz="1850" spc="-15" dirty="0">
                <a:latin typeface="Arial MT"/>
                <a:cs typeface="Arial MT"/>
              </a:rPr>
              <a:t> </a:t>
            </a:r>
            <a:r>
              <a:rPr sz="1850" spc="-20" dirty="0">
                <a:latin typeface="Arial MT"/>
                <a:cs typeface="Arial MT"/>
              </a:rPr>
              <a:t>device</a:t>
            </a:r>
            <a:r>
              <a:rPr sz="1850" spc="-95" dirty="0">
                <a:latin typeface="Arial MT"/>
                <a:cs typeface="Arial MT"/>
              </a:rPr>
              <a:t> </a:t>
            </a:r>
            <a:r>
              <a:rPr sz="1850" spc="-20" dirty="0">
                <a:latin typeface="Arial MT"/>
                <a:cs typeface="Arial MT"/>
              </a:rPr>
              <a:t>comprising</a:t>
            </a:r>
            <a:r>
              <a:rPr sz="1850" spc="-90" dirty="0">
                <a:latin typeface="Arial MT"/>
                <a:cs typeface="Arial MT"/>
              </a:rPr>
              <a:t> </a:t>
            </a:r>
            <a:r>
              <a:rPr sz="1850" spc="-25" dirty="0">
                <a:latin typeface="Arial MT"/>
                <a:cs typeface="Arial MT"/>
              </a:rPr>
              <a:t>both</a:t>
            </a:r>
            <a:r>
              <a:rPr sz="1850" spc="-20" dirty="0">
                <a:latin typeface="Arial MT"/>
                <a:cs typeface="Arial MT"/>
              </a:rPr>
              <a:t> </a:t>
            </a:r>
            <a:r>
              <a:rPr sz="1850" spc="-5" dirty="0">
                <a:latin typeface="Arial MT"/>
                <a:cs typeface="Arial MT"/>
              </a:rPr>
              <a:t>a</a:t>
            </a:r>
            <a:r>
              <a:rPr sz="1850" spc="-95" dirty="0">
                <a:latin typeface="Arial MT"/>
                <a:cs typeface="Arial MT"/>
              </a:rPr>
              <a:t> </a:t>
            </a:r>
            <a:r>
              <a:rPr sz="1850" spc="-25" dirty="0">
                <a:latin typeface="Arial MT"/>
                <a:cs typeface="Arial MT"/>
              </a:rPr>
              <a:t>transmitter</a:t>
            </a:r>
            <a:r>
              <a:rPr sz="1850" dirty="0">
                <a:latin typeface="Arial MT"/>
                <a:cs typeface="Arial MT"/>
              </a:rPr>
              <a:t> </a:t>
            </a:r>
            <a:r>
              <a:rPr sz="1850" spc="-25" dirty="0">
                <a:latin typeface="Arial MT"/>
                <a:cs typeface="Arial MT"/>
              </a:rPr>
              <a:t>and</a:t>
            </a:r>
            <a:r>
              <a:rPr sz="1850" spc="-20" dirty="0">
                <a:latin typeface="Arial MT"/>
                <a:cs typeface="Arial MT"/>
              </a:rPr>
              <a:t> </a:t>
            </a:r>
            <a:r>
              <a:rPr sz="1850" spc="-5" dirty="0">
                <a:latin typeface="Arial MT"/>
                <a:cs typeface="Arial MT"/>
              </a:rPr>
              <a:t>a</a:t>
            </a:r>
            <a:r>
              <a:rPr sz="1850" spc="-95" dirty="0">
                <a:latin typeface="Arial MT"/>
                <a:cs typeface="Arial MT"/>
              </a:rPr>
              <a:t> </a:t>
            </a:r>
            <a:r>
              <a:rPr sz="1850" dirty="0">
                <a:latin typeface="Arial MT"/>
                <a:cs typeface="Arial MT"/>
              </a:rPr>
              <a:t>receiver</a:t>
            </a:r>
            <a:r>
              <a:rPr sz="1850" spc="-165" dirty="0">
                <a:latin typeface="Arial MT"/>
                <a:cs typeface="Arial MT"/>
              </a:rPr>
              <a:t> </a:t>
            </a:r>
            <a:r>
              <a:rPr sz="1850" spc="-25" dirty="0">
                <a:latin typeface="Arial MT"/>
                <a:cs typeface="Arial MT"/>
              </a:rPr>
              <a:t>that</a:t>
            </a:r>
            <a:r>
              <a:rPr sz="1850" spc="-55" dirty="0">
                <a:latin typeface="Arial MT"/>
                <a:cs typeface="Arial MT"/>
              </a:rPr>
              <a:t> </a:t>
            </a:r>
            <a:r>
              <a:rPr sz="1850" spc="5" dirty="0">
                <a:latin typeface="Arial MT"/>
                <a:cs typeface="Arial MT"/>
              </a:rPr>
              <a:t>are </a:t>
            </a:r>
            <a:r>
              <a:rPr sz="1850" spc="-500" dirty="0">
                <a:latin typeface="Arial MT"/>
                <a:cs typeface="Arial MT"/>
              </a:rPr>
              <a:t> </a:t>
            </a:r>
            <a:r>
              <a:rPr sz="1850" spc="-30" dirty="0">
                <a:latin typeface="Arial MT"/>
                <a:cs typeface="Arial MT"/>
              </a:rPr>
              <a:t>combined</a:t>
            </a:r>
            <a:r>
              <a:rPr sz="1850" spc="-25" dirty="0">
                <a:latin typeface="Arial MT"/>
                <a:cs typeface="Arial MT"/>
              </a:rPr>
              <a:t> and</a:t>
            </a:r>
            <a:r>
              <a:rPr sz="1850" spc="-100" dirty="0">
                <a:latin typeface="Arial MT"/>
                <a:cs typeface="Arial MT"/>
              </a:rPr>
              <a:t> </a:t>
            </a:r>
            <a:r>
              <a:rPr sz="1850" spc="-5" dirty="0">
                <a:latin typeface="Arial MT"/>
                <a:cs typeface="Arial MT"/>
              </a:rPr>
              <a:t>share</a:t>
            </a:r>
            <a:r>
              <a:rPr sz="1850" spc="-105" dirty="0">
                <a:latin typeface="Arial MT"/>
                <a:cs typeface="Arial MT"/>
              </a:rPr>
              <a:t> </a:t>
            </a:r>
            <a:r>
              <a:rPr sz="1850" spc="-30" dirty="0">
                <a:latin typeface="Arial MT"/>
                <a:cs typeface="Arial MT"/>
              </a:rPr>
              <a:t>common</a:t>
            </a:r>
            <a:r>
              <a:rPr sz="1850" spc="-100" dirty="0">
                <a:latin typeface="Arial MT"/>
                <a:cs typeface="Arial MT"/>
              </a:rPr>
              <a:t> </a:t>
            </a:r>
            <a:r>
              <a:rPr sz="1850" spc="-5" dirty="0">
                <a:latin typeface="Arial MT"/>
                <a:cs typeface="Arial MT"/>
              </a:rPr>
              <a:t>circuitry</a:t>
            </a:r>
            <a:r>
              <a:rPr sz="1850" spc="-155" dirty="0">
                <a:latin typeface="Arial MT"/>
                <a:cs typeface="Arial MT"/>
              </a:rPr>
              <a:t> </a:t>
            </a:r>
            <a:r>
              <a:rPr sz="1850" dirty="0">
                <a:latin typeface="Arial MT"/>
                <a:cs typeface="Arial MT"/>
              </a:rPr>
              <a:t>or</a:t>
            </a:r>
            <a:r>
              <a:rPr sz="1850" spc="-95" dirty="0">
                <a:latin typeface="Arial MT"/>
                <a:cs typeface="Arial MT"/>
              </a:rPr>
              <a:t> </a:t>
            </a:r>
            <a:r>
              <a:rPr sz="1850" spc="-5" dirty="0">
                <a:latin typeface="Arial MT"/>
                <a:cs typeface="Arial MT"/>
              </a:rPr>
              <a:t>a</a:t>
            </a:r>
            <a:r>
              <a:rPr sz="1850" spc="-25" dirty="0">
                <a:latin typeface="Arial MT"/>
                <a:cs typeface="Arial MT"/>
              </a:rPr>
              <a:t> </a:t>
            </a:r>
            <a:r>
              <a:rPr sz="1850" spc="-40" dirty="0">
                <a:latin typeface="Arial MT"/>
                <a:cs typeface="Arial MT"/>
              </a:rPr>
              <a:t>single</a:t>
            </a:r>
            <a:r>
              <a:rPr sz="1850" spc="55" dirty="0">
                <a:latin typeface="Arial MT"/>
                <a:cs typeface="Arial MT"/>
              </a:rPr>
              <a:t> </a:t>
            </a:r>
            <a:r>
              <a:rPr sz="1850" spc="-35" dirty="0">
                <a:latin typeface="Arial MT"/>
                <a:cs typeface="Arial MT"/>
              </a:rPr>
              <a:t>housing.</a:t>
            </a:r>
            <a:endParaRPr sz="18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76400" y="538480"/>
            <a:ext cx="8768080" cy="0"/>
          </a:xfrm>
          <a:custGeom>
            <a:avLst/>
            <a:gdLst/>
            <a:ahLst/>
            <a:cxnLst/>
            <a:rect l="l" t="t" r="r" b="b"/>
            <a:pathLst>
              <a:path w="8768080">
                <a:moveTo>
                  <a:pt x="0" y="0"/>
                </a:moveTo>
                <a:lnTo>
                  <a:pt x="876808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676400" y="1371600"/>
            <a:ext cx="8768080" cy="0"/>
          </a:xfrm>
          <a:custGeom>
            <a:avLst/>
            <a:gdLst/>
            <a:ahLst/>
            <a:cxnLst/>
            <a:rect l="l" t="t" r="r" b="b"/>
            <a:pathLst>
              <a:path w="8768080">
                <a:moveTo>
                  <a:pt x="0" y="0"/>
                </a:moveTo>
                <a:lnTo>
                  <a:pt x="8768080" y="0"/>
                </a:lnTo>
              </a:path>
            </a:pathLst>
          </a:custGeom>
          <a:ln w="19050">
            <a:solidFill>
              <a:srgbClr val="0462C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795145" y="264097"/>
            <a:ext cx="4800600" cy="1367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i="1" spc="5" dirty="0">
                <a:solidFill>
                  <a:srgbClr val="000000"/>
                </a:solidFill>
                <a:latin typeface="Segoe UI" panose="020B0502040204020203"/>
                <a:cs typeface="Segoe UI" panose="020B0502040204020203"/>
              </a:rPr>
              <a:t>10Base5</a:t>
            </a:r>
            <a:r>
              <a:rPr b="1" i="1" spc="-110" dirty="0">
                <a:solidFill>
                  <a:srgbClr val="000000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b="1" i="1" dirty="0">
                <a:solidFill>
                  <a:srgbClr val="000000"/>
                </a:solidFill>
                <a:latin typeface="Segoe UI" panose="020B0502040204020203"/>
                <a:cs typeface="Segoe UI" panose="020B0502040204020203"/>
              </a:rPr>
              <a:t>implementation</a:t>
            </a:r>
            <a:endParaRPr b="1" i="1" dirty="0">
              <a:solidFill>
                <a:srgbClr val="000000"/>
              </a:solidFill>
              <a:latin typeface="Segoe UI" panose="020B0502040204020203"/>
              <a:cs typeface="Segoe UI" panose="020B0502040204020203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676400" y="6248400"/>
            <a:ext cx="8768080" cy="0"/>
          </a:xfrm>
          <a:custGeom>
            <a:avLst/>
            <a:gdLst/>
            <a:ahLst/>
            <a:cxnLst/>
            <a:rect l="l" t="t" r="r" b="b"/>
            <a:pathLst>
              <a:path w="8768080">
                <a:moveTo>
                  <a:pt x="0" y="0"/>
                </a:moveTo>
                <a:lnTo>
                  <a:pt x="876808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91613" y="2590800"/>
            <a:ext cx="8656426" cy="1813182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2212975" y="4759261"/>
            <a:ext cx="7952740" cy="84582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2190"/>
              </a:lnSpc>
              <a:spcBef>
                <a:spcPts val="90"/>
              </a:spcBef>
            </a:pPr>
            <a:r>
              <a:rPr sz="1850" i="1" spc="-170" dirty="0">
                <a:solidFill>
                  <a:srgbClr val="000099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1850" i="1" spc="10" dirty="0">
                <a:solidFill>
                  <a:srgbClr val="000099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1850" i="1" spc="20" dirty="0">
                <a:solidFill>
                  <a:srgbClr val="000099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1850" i="1" spc="-10" dirty="0">
                <a:solidFill>
                  <a:srgbClr val="000099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1850" i="1" spc="-130" dirty="0">
                <a:solidFill>
                  <a:srgbClr val="00009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50" i="1" spc="15" dirty="0">
                <a:solidFill>
                  <a:srgbClr val="000099"/>
                </a:solidFill>
                <a:latin typeface="Arial" panose="020B0604020202020204"/>
                <a:cs typeface="Arial" panose="020B0604020202020204"/>
              </a:rPr>
              <a:t>U</a:t>
            </a:r>
            <a:r>
              <a:rPr sz="1850" i="1" spc="30" dirty="0">
                <a:solidFill>
                  <a:srgbClr val="000099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1850" i="1" spc="10" dirty="0">
                <a:solidFill>
                  <a:srgbClr val="000099"/>
                </a:solidFill>
                <a:latin typeface="Arial" panose="020B0604020202020204"/>
                <a:cs typeface="Arial" panose="020B0604020202020204"/>
              </a:rPr>
              <a:t>ed</a:t>
            </a:r>
            <a:r>
              <a:rPr sz="1850" i="1" spc="-5" dirty="0">
                <a:solidFill>
                  <a:srgbClr val="000099"/>
                </a:solidFill>
                <a:latin typeface="Arial" panose="020B0604020202020204"/>
                <a:cs typeface="Arial" panose="020B0604020202020204"/>
              </a:rPr>
              <a:t>:</a:t>
            </a:r>
            <a:endParaRPr sz="1850">
              <a:latin typeface="Arial" panose="020B0604020202020204"/>
              <a:cs typeface="Arial" panose="020B0604020202020204"/>
            </a:endParaRPr>
          </a:p>
          <a:p>
            <a:pPr marL="12700" marR="5080">
              <a:lnSpc>
                <a:spcPts val="2080"/>
              </a:lnSpc>
              <a:spcBef>
                <a:spcPts val="160"/>
              </a:spcBef>
            </a:pPr>
            <a:r>
              <a:rPr sz="1850" spc="-5" dirty="0">
                <a:latin typeface="Arial MT"/>
                <a:cs typeface="Arial MT"/>
              </a:rPr>
              <a:t>A</a:t>
            </a:r>
            <a:r>
              <a:rPr sz="1850" spc="-145" dirty="0">
                <a:latin typeface="Arial MT"/>
                <a:cs typeface="Arial MT"/>
              </a:rPr>
              <a:t> </a:t>
            </a:r>
            <a:r>
              <a:rPr sz="1850" b="1" spc="-5" dirty="0">
                <a:latin typeface="Arial" panose="020B0604020202020204"/>
                <a:cs typeface="Arial" panose="020B0604020202020204"/>
              </a:rPr>
              <a:t>transceiver</a:t>
            </a:r>
            <a:r>
              <a:rPr sz="1850" b="1" spc="-190" dirty="0">
                <a:latin typeface="Arial" panose="020B0604020202020204"/>
                <a:cs typeface="Arial" panose="020B0604020202020204"/>
              </a:rPr>
              <a:t> </a:t>
            </a:r>
            <a:r>
              <a:rPr sz="1850" spc="-10" dirty="0">
                <a:latin typeface="Arial MT"/>
                <a:cs typeface="Arial MT"/>
              </a:rPr>
              <a:t>is</a:t>
            </a:r>
            <a:r>
              <a:rPr sz="1850" spc="-75" dirty="0">
                <a:latin typeface="Arial MT"/>
                <a:cs typeface="Arial MT"/>
              </a:rPr>
              <a:t> </a:t>
            </a:r>
            <a:r>
              <a:rPr sz="1850" spc="-5" dirty="0">
                <a:latin typeface="Arial MT"/>
                <a:cs typeface="Arial MT"/>
              </a:rPr>
              <a:t>a</a:t>
            </a:r>
            <a:r>
              <a:rPr sz="1850" spc="-25" dirty="0">
                <a:latin typeface="Arial MT"/>
                <a:cs typeface="Arial MT"/>
              </a:rPr>
              <a:t> </a:t>
            </a:r>
            <a:r>
              <a:rPr sz="1850" spc="-20" dirty="0">
                <a:latin typeface="Arial MT"/>
                <a:cs typeface="Arial MT"/>
              </a:rPr>
              <a:t>device</a:t>
            </a:r>
            <a:r>
              <a:rPr sz="1850" spc="-100" dirty="0">
                <a:latin typeface="Arial MT"/>
                <a:cs typeface="Arial MT"/>
              </a:rPr>
              <a:t> </a:t>
            </a:r>
            <a:r>
              <a:rPr sz="1850" spc="-20" dirty="0">
                <a:latin typeface="Arial MT"/>
                <a:cs typeface="Arial MT"/>
              </a:rPr>
              <a:t>comprising</a:t>
            </a:r>
            <a:r>
              <a:rPr sz="1850" spc="-100" dirty="0">
                <a:latin typeface="Arial MT"/>
                <a:cs typeface="Arial MT"/>
              </a:rPr>
              <a:t> </a:t>
            </a:r>
            <a:r>
              <a:rPr sz="1850" spc="-30" dirty="0">
                <a:latin typeface="Arial MT"/>
                <a:cs typeface="Arial MT"/>
              </a:rPr>
              <a:t>both</a:t>
            </a:r>
            <a:r>
              <a:rPr sz="1850" spc="-20" dirty="0">
                <a:latin typeface="Arial MT"/>
                <a:cs typeface="Arial MT"/>
              </a:rPr>
              <a:t> </a:t>
            </a:r>
            <a:r>
              <a:rPr sz="1850" spc="-5" dirty="0">
                <a:latin typeface="Arial MT"/>
                <a:cs typeface="Arial MT"/>
              </a:rPr>
              <a:t>a</a:t>
            </a:r>
            <a:r>
              <a:rPr sz="1850" spc="-105" dirty="0">
                <a:latin typeface="Arial MT"/>
                <a:cs typeface="Arial MT"/>
              </a:rPr>
              <a:t> </a:t>
            </a:r>
            <a:r>
              <a:rPr sz="1850" spc="-25" dirty="0">
                <a:latin typeface="Arial MT"/>
                <a:cs typeface="Arial MT"/>
              </a:rPr>
              <a:t>transmitter</a:t>
            </a:r>
            <a:r>
              <a:rPr sz="1850" spc="-5" dirty="0">
                <a:latin typeface="Arial MT"/>
                <a:cs typeface="Arial MT"/>
              </a:rPr>
              <a:t> </a:t>
            </a:r>
            <a:r>
              <a:rPr sz="1850" spc="-25" dirty="0">
                <a:latin typeface="Arial MT"/>
                <a:cs typeface="Arial MT"/>
              </a:rPr>
              <a:t>and </a:t>
            </a:r>
            <a:r>
              <a:rPr sz="1850" spc="-5" dirty="0">
                <a:latin typeface="Arial MT"/>
                <a:cs typeface="Arial MT"/>
              </a:rPr>
              <a:t>a</a:t>
            </a:r>
            <a:r>
              <a:rPr sz="1850" spc="-100" dirty="0">
                <a:latin typeface="Arial MT"/>
                <a:cs typeface="Arial MT"/>
              </a:rPr>
              <a:t> </a:t>
            </a:r>
            <a:r>
              <a:rPr sz="1850" dirty="0">
                <a:latin typeface="Arial MT"/>
                <a:cs typeface="Arial MT"/>
              </a:rPr>
              <a:t>receiver</a:t>
            </a:r>
            <a:r>
              <a:rPr sz="1850" spc="-170" dirty="0">
                <a:latin typeface="Arial MT"/>
                <a:cs typeface="Arial MT"/>
              </a:rPr>
              <a:t> </a:t>
            </a:r>
            <a:r>
              <a:rPr sz="1850" spc="-30" dirty="0">
                <a:latin typeface="Arial MT"/>
                <a:cs typeface="Arial MT"/>
              </a:rPr>
              <a:t>that</a:t>
            </a:r>
            <a:r>
              <a:rPr sz="1850" spc="-60" dirty="0">
                <a:latin typeface="Arial MT"/>
                <a:cs typeface="Arial MT"/>
              </a:rPr>
              <a:t> </a:t>
            </a:r>
            <a:r>
              <a:rPr sz="1850" spc="5" dirty="0">
                <a:latin typeface="Arial MT"/>
                <a:cs typeface="Arial MT"/>
              </a:rPr>
              <a:t>are </a:t>
            </a:r>
            <a:r>
              <a:rPr sz="1850" spc="-500" dirty="0">
                <a:latin typeface="Arial MT"/>
                <a:cs typeface="Arial MT"/>
              </a:rPr>
              <a:t> </a:t>
            </a:r>
            <a:r>
              <a:rPr sz="1850" spc="-30" dirty="0">
                <a:latin typeface="Arial MT"/>
                <a:cs typeface="Arial MT"/>
              </a:rPr>
              <a:t>combined</a:t>
            </a:r>
            <a:r>
              <a:rPr sz="1850" spc="-20" dirty="0">
                <a:latin typeface="Arial MT"/>
                <a:cs typeface="Arial MT"/>
              </a:rPr>
              <a:t> </a:t>
            </a:r>
            <a:r>
              <a:rPr sz="1850" spc="-25" dirty="0">
                <a:latin typeface="Arial MT"/>
                <a:cs typeface="Arial MT"/>
              </a:rPr>
              <a:t>and</a:t>
            </a:r>
            <a:r>
              <a:rPr sz="1850" spc="-95" dirty="0">
                <a:latin typeface="Arial MT"/>
                <a:cs typeface="Arial MT"/>
              </a:rPr>
              <a:t> </a:t>
            </a:r>
            <a:r>
              <a:rPr sz="1850" spc="-5" dirty="0">
                <a:latin typeface="Arial MT"/>
                <a:cs typeface="Arial MT"/>
              </a:rPr>
              <a:t>share</a:t>
            </a:r>
            <a:r>
              <a:rPr sz="1850" spc="-95" dirty="0">
                <a:latin typeface="Arial MT"/>
                <a:cs typeface="Arial MT"/>
              </a:rPr>
              <a:t> </a:t>
            </a:r>
            <a:r>
              <a:rPr sz="1850" spc="-30" dirty="0">
                <a:latin typeface="Arial MT"/>
                <a:cs typeface="Arial MT"/>
              </a:rPr>
              <a:t>common</a:t>
            </a:r>
            <a:r>
              <a:rPr sz="1850" spc="-95" dirty="0">
                <a:latin typeface="Arial MT"/>
                <a:cs typeface="Arial MT"/>
              </a:rPr>
              <a:t> </a:t>
            </a:r>
            <a:r>
              <a:rPr sz="1850" spc="-5" dirty="0">
                <a:latin typeface="Arial MT"/>
                <a:cs typeface="Arial MT"/>
              </a:rPr>
              <a:t>circuitry</a:t>
            </a:r>
            <a:r>
              <a:rPr sz="1850" spc="-155" dirty="0">
                <a:latin typeface="Arial MT"/>
                <a:cs typeface="Arial MT"/>
              </a:rPr>
              <a:t> </a:t>
            </a:r>
            <a:r>
              <a:rPr sz="1850" dirty="0">
                <a:latin typeface="Arial MT"/>
                <a:cs typeface="Arial MT"/>
              </a:rPr>
              <a:t>or</a:t>
            </a:r>
            <a:r>
              <a:rPr sz="1850" spc="-85" dirty="0">
                <a:latin typeface="Arial MT"/>
                <a:cs typeface="Arial MT"/>
              </a:rPr>
              <a:t> </a:t>
            </a:r>
            <a:r>
              <a:rPr sz="1850" spc="-5" dirty="0">
                <a:latin typeface="Arial MT"/>
                <a:cs typeface="Arial MT"/>
              </a:rPr>
              <a:t>a</a:t>
            </a:r>
            <a:r>
              <a:rPr sz="1850" spc="-10" dirty="0">
                <a:latin typeface="Arial MT"/>
                <a:cs typeface="Arial MT"/>
              </a:rPr>
              <a:t> </a:t>
            </a:r>
            <a:r>
              <a:rPr sz="1850" spc="-40" dirty="0">
                <a:latin typeface="Arial MT"/>
                <a:cs typeface="Arial MT"/>
              </a:rPr>
              <a:t>single</a:t>
            </a:r>
            <a:r>
              <a:rPr sz="1850" spc="60" dirty="0">
                <a:latin typeface="Arial MT"/>
                <a:cs typeface="Arial MT"/>
              </a:rPr>
              <a:t> </a:t>
            </a:r>
            <a:r>
              <a:rPr sz="1850" spc="-35" dirty="0">
                <a:latin typeface="Arial MT"/>
                <a:cs typeface="Arial MT"/>
              </a:rPr>
              <a:t>housing.</a:t>
            </a:r>
            <a:endParaRPr sz="18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76400" y="538480"/>
            <a:ext cx="8768080" cy="0"/>
          </a:xfrm>
          <a:custGeom>
            <a:avLst/>
            <a:gdLst/>
            <a:ahLst/>
            <a:cxnLst/>
            <a:rect l="l" t="t" r="r" b="b"/>
            <a:pathLst>
              <a:path w="8768080">
                <a:moveTo>
                  <a:pt x="0" y="0"/>
                </a:moveTo>
                <a:lnTo>
                  <a:pt x="876808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676400" y="1371600"/>
            <a:ext cx="8768080" cy="0"/>
          </a:xfrm>
          <a:custGeom>
            <a:avLst/>
            <a:gdLst/>
            <a:ahLst/>
            <a:cxnLst/>
            <a:rect l="l" t="t" r="r" b="b"/>
            <a:pathLst>
              <a:path w="8768080">
                <a:moveTo>
                  <a:pt x="0" y="0"/>
                </a:moveTo>
                <a:lnTo>
                  <a:pt x="8768080" y="0"/>
                </a:lnTo>
              </a:path>
            </a:pathLst>
          </a:custGeom>
          <a:ln w="19050">
            <a:solidFill>
              <a:srgbClr val="0462C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795145" y="308547"/>
            <a:ext cx="4802505" cy="1367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i="1" spc="10" dirty="0">
                <a:solidFill>
                  <a:srgbClr val="000000"/>
                </a:solidFill>
                <a:latin typeface="Segoe UI" panose="020B0502040204020203"/>
                <a:cs typeface="Segoe UI" panose="020B0502040204020203"/>
              </a:rPr>
              <a:t>10Base2</a:t>
            </a:r>
            <a:r>
              <a:rPr b="1" i="1" spc="-120" dirty="0">
                <a:solidFill>
                  <a:srgbClr val="000000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b="1" i="1" dirty="0">
                <a:solidFill>
                  <a:srgbClr val="000000"/>
                </a:solidFill>
                <a:latin typeface="Segoe UI" panose="020B0502040204020203"/>
                <a:cs typeface="Segoe UI" panose="020B0502040204020203"/>
              </a:rPr>
              <a:t>implementation</a:t>
            </a:r>
            <a:endParaRPr b="1" i="1" dirty="0">
              <a:solidFill>
                <a:srgbClr val="000000"/>
              </a:solidFill>
              <a:latin typeface="Segoe UI" panose="020B0502040204020203"/>
              <a:cs typeface="Segoe UI" panose="020B0502040204020203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676400" y="6248400"/>
            <a:ext cx="8768080" cy="0"/>
          </a:xfrm>
          <a:custGeom>
            <a:avLst/>
            <a:gdLst/>
            <a:ahLst/>
            <a:cxnLst/>
            <a:rect l="l" t="t" r="r" b="b"/>
            <a:pathLst>
              <a:path w="8768080">
                <a:moveTo>
                  <a:pt x="0" y="0"/>
                </a:moveTo>
                <a:lnTo>
                  <a:pt x="876808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887026" y="2157248"/>
            <a:ext cx="8283133" cy="3387701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76400" y="538480"/>
            <a:ext cx="8768080" cy="0"/>
          </a:xfrm>
          <a:custGeom>
            <a:avLst/>
            <a:gdLst/>
            <a:ahLst/>
            <a:cxnLst/>
            <a:rect l="l" t="t" r="r" b="b"/>
            <a:pathLst>
              <a:path w="8768080">
                <a:moveTo>
                  <a:pt x="0" y="0"/>
                </a:moveTo>
                <a:lnTo>
                  <a:pt x="876808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676400" y="1371600"/>
            <a:ext cx="8768080" cy="0"/>
          </a:xfrm>
          <a:custGeom>
            <a:avLst/>
            <a:gdLst/>
            <a:ahLst/>
            <a:cxnLst/>
            <a:rect l="l" t="t" r="r" b="b"/>
            <a:pathLst>
              <a:path w="8768080">
                <a:moveTo>
                  <a:pt x="0" y="0"/>
                </a:moveTo>
                <a:lnTo>
                  <a:pt x="8768080" y="0"/>
                </a:lnTo>
              </a:path>
            </a:pathLst>
          </a:custGeom>
          <a:ln w="19050">
            <a:solidFill>
              <a:srgbClr val="0462C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907857" y="780351"/>
            <a:ext cx="3832860" cy="4438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b="1" spc="1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10Base-F</a:t>
            </a:r>
            <a:r>
              <a:rPr sz="2800" b="1" spc="-125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implementation</a:t>
            </a:r>
            <a:endParaRPr sz="2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676400" y="6248400"/>
            <a:ext cx="8768080" cy="0"/>
          </a:xfrm>
          <a:custGeom>
            <a:avLst/>
            <a:gdLst/>
            <a:ahLst/>
            <a:cxnLst/>
            <a:rect l="l" t="t" r="r" b="b"/>
            <a:pathLst>
              <a:path w="8768080">
                <a:moveTo>
                  <a:pt x="0" y="0"/>
                </a:moveTo>
                <a:lnTo>
                  <a:pt x="876808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190851" y="2428239"/>
            <a:ext cx="7752130" cy="2550726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76400" y="538480"/>
            <a:ext cx="8768080" cy="0"/>
          </a:xfrm>
          <a:custGeom>
            <a:avLst/>
            <a:gdLst/>
            <a:ahLst/>
            <a:cxnLst/>
            <a:rect l="l" t="t" r="r" b="b"/>
            <a:pathLst>
              <a:path w="8768080">
                <a:moveTo>
                  <a:pt x="0" y="0"/>
                </a:moveTo>
                <a:lnTo>
                  <a:pt x="876808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676400" y="1371600"/>
            <a:ext cx="8768080" cy="0"/>
          </a:xfrm>
          <a:custGeom>
            <a:avLst/>
            <a:gdLst/>
            <a:ahLst/>
            <a:cxnLst/>
            <a:rect l="l" t="t" r="r" b="b"/>
            <a:pathLst>
              <a:path w="8768080">
                <a:moveTo>
                  <a:pt x="0" y="0"/>
                </a:moveTo>
                <a:lnTo>
                  <a:pt x="8768080" y="0"/>
                </a:lnTo>
              </a:path>
            </a:pathLst>
          </a:custGeom>
          <a:ln w="19050">
            <a:solidFill>
              <a:srgbClr val="0462C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907857" y="780351"/>
            <a:ext cx="3810635" cy="4438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b="1" i="1" spc="5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10Base-T</a:t>
            </a:r>
            <a:r>
              <a:rPr sz="2800" b="1" i="1" spc="-65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800" b="1" i="1" spc="-15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implementation</a:t>
            </a:r>
            <a:endParaRPr sz="2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676400" y="6248400"/>
            <a:ext cx="8768080" cy="0"/>
          </a:xfrm>
          <a:custGeom>
            <a:avLst/>
            <a:gdLst/>
            <a:ahLst/>
            <a:cxnLst/>
            <a:rect l="l" t="t" r="r" b="b"/>
            <a:pathLst>
              <a:path w="8768080">
                <a:moveTo>
                  <a:pt x="0" y="0"/>
                </a:moveTo>
                <a:lnTo>
                  <a:pt x="876808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201005" y="2407920"/>
            <a:ext cx="7671783" cy="2804578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76400" y="304800"/>
            <a:ext cx="8768080" cy="0"/>
          </a:xfrm>
          <a:custGeom>
            <a:avLst/>
            <a:gdLst/>
            <a:ahLst/>
            <a:cxnLst/>
            <a:rect l="l" t="t" r="r" b="b"/>
            <a:pathLst>
              <a:path w="8768080">
                <a:moveTo>
                  <a:pt x="0" y="0"/>
                </a:moveTo>
                <a:lnTo>
                  <a:pt x="876808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717039" y="914400"/>
            <a:ext cx="8757920" cy="0"/>
          </a:xfrm>
          <a:custGeom>
            <a:avLst/>
            <a:gdLst/>
            <a:ahLst/>
            <a:cxnLst/>
            <a:rect l="l" t="t" r="r" b="b"/>
            <a:pathLst>
              <a:path w="8757920">
                <a:moveTo>
                  <a:pt x="0" y="0"/>
                </a:moveTo>
                <a:lnTo>
                  <a:pt x="8757919" y="0"/>
                </a:lnTo>
              </a:path>
            </a:pathLst>
          </a:custGeom>
          <a:ln w="19050">
            <a:solidFill>
              <a:srgbClr val="0462C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907857" y="404241"/>
            <a:ext cx="2240280" cy="443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85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2800" b="1" spc="-15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2800" b="1" spc="15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h</a:t>
            </a:r>
            <a:r>
              <a:rPr sz="2800" b="1" spc="25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2800" b="1" spc="-35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2800" b="1" spc="15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n</a:t>
            </a:r>
            <a:r>
              <a:rPr sz="2800" b="1" spc="25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2800" b="1" spc="-5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2800" b="1" spc="2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-802</a:t>
            </a:r>
            <a:r>
              <a:rPr sz="2800" b="1" spc="-3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.</a:t>
            </a:r>
            <a:r>
              <a:rPr sz="2800" b="1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3</a:t>
            </a:r>
            <a:endParaRPr sz="2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08200" y="1014412"/>
            <a:ext cx="7574915" cy="581025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215"/>
              </a:spcBef>
            </a:pPr>
            <a:r>
              <a:rPr sz="1850" spc="-20" dirty="0">
                <a:latin typeface="Calibri" panose="020F0502020204030204"/>
                <a:cs typeface="Calibri" panose="020F0502020204030204"/>
              </a:rPr>
              <a:t>Following</a:t>
            </a:r>
            <a:r>
              <a:rPr sz="1850" spc="-90" dirty="0">
                <a:latin typeface="Calibri" panose="020F0502020204030204"/>
                <a:cs typeface="Calibri" panose="020F0502020204030204"/>
              </a:rPr>
              <a:t> </a:t>
            </a:r>
            <a:r>
              <a:rPr sz="1850" spc="-10" dirty="0">
                <a:latin typeface="Calibri" panose="020F0502020204030204"/>
                <a:cs typeface="Calibri" panose="020F0502020204030204"/>
              </a:rPr>
              <a:t>table</a:t>
            </a:r>
            <a:r>
              <a:rPr sz="1850" spc="-130" dirty="0">
                <a:latin typeface="Calibri" panose="020F0502020204030204"/>
                <a:cs typeface="Calibri" panose="020F0502020204030204"/>
              </a:rPr>
              <a:t> </a:t>
            </a:r>
            <a:r>
              <a:rPr sz="1850" spc="-20" dirty="0">
                <a:latin typeface="Calibri" panose="020F0502020204030204"/>
                <a:cs typeface="Calibri" panose="020F0502020204030204"/>
              </a:rPr>
              <a:t>mentions</a:t>
            </a:r>
            <a:r>
              <a:rPr sz="185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1850" spc="-30" dirty="0">
                <a:latin typeface="Calibri" panose="020F0502020204030204"/>
                <a:cs typeface="Calibri" panose="020F0502020204030204"/>
              </a:rPr>
              <a:t>different</a:t>
            </a:r>
            <a:r>
              <a:rPr sz="1850" spc="-75" dirty="0">
                <a:latin typeface="Calibri" panose="020F0502020204030204"/>
                <a:cs typeface="Calibri" panose="020F0502020204030204"/>
              </a:rPr>
              <a:t> </a:t>
            </a:r>
            <a:r>
              <a:rPr sz="1850" spc="5" dirty="0">
                <a:latin typeface="Calibri" panose="020F0502020204030204"/>
                <a:cs typeface="Calibri" panose="020F0502020204030204"/>
              </a:rPr>
              <a:t>10</a:t>
            </a:r>
            <a:r>
              <a:rPr sz="1850" spc="-70" dirty="0">
                <a:latin typeface="Calibri" panose="020F0502020204030204"/>
                <a:cs typeface="Calibri" panose="020F0502020204030204"/>
              </a:rPr>
              <a:t> </a:t>
            </a:r>
            <a:r>
              <a:rPr sz="1850" spc="-5" dirty="0">
                <a:latin typeface="Calibri" panose="020F0502020204030204"/>
                <a:cs typeface="Calibri" panose="020F0502020204030204"/>
              </a:rPr>
              <a:t>Mbps</a:t>
            </a:r>
            <a:r>
              <a:rPr sz="1850" spc="-55" dirty="0">
                <a:latin typeface="Calibri" panose="020F0502020204030204"/>
                <a:cs typeface="Calibri" panose="020F0502020204030204"/>
              </a:rPr>
              <a:t> </a:t>
            </a:r>
            <a:r>
              <a:rPr sz="1850" b="1" spc="-10" dirty="0">
                <a:latin typeface="Calibri" panose="020F0502020204030204"/>
                <a:cs typeface="Calibri" panose="020F0502020204030204"/>
              </a:rPr>
              <a:t>Ethernet</a:t>
            </a:r>
            <a:r>
              <a:rPr sz="1850" b="1" spc="-170" dirty="0">
                <a:latin typeface="Calibri" panose="020F0502020204030204"/>
                <a:cs typeface="Calibri" panose="020F0502020204030204"/>
              </a:rPr>
              <a:t> </a:t>
            </a:r>
            <a:r>
              <a:rPr sz="1850" spc="-5" dirty="0">
                <a:latin typeface="Calibri" panose="020F0502020204030204"/>
                <a:cs typeface="Calibri" panose="020F0502020204030204"/>
              </a:rPr>
              <a:t>such</a:t>
            </a:r>
            <a:r>
              <a:rPr sz="1850" spc="-105" dirty="0">
                <a:latin typeface="Calibri" panose="020F0502020204030204"/>
                <a:cs typeface="Calibri" panose="020F0502020204030204"/>
              </a:rPr>
              <a:t> </a:t>
            </a:r>
            <a:r>
              <a:rPr sz="1850" spc="-5" dirty="0">
                <a:latin typeface="Calibri" panose="020F0502020204030204"/>
                <a:cs typeface="Calibri" panose="020F0502020204030204"/>
              </a:rPr>
              <a:t>as</a:t>
            </a:r>
            <a:r>
              <a:rPr sz="1850" spc="-100" dirty="0">
                <a:latin typeface="Calibri" panose="020F0502020204030204"/>
                <a:cs typeface="Calibri" panose="020F0502020204030204"/>
              </a:rPr>
              <a:t> </a:t>
            </a:r>
            <a:r>
              <a:rPr sz="1850" spc="5" dirty="0">
                <a:latin typeface="Calibri" panose="020F0502020204030204"/>
                <a:cs typeface="Calibri" panose="020F0502020204030204"/>
              </a:rPr>
              <a:t>10BASE5,</a:t>
            </a:r>
            <a:r>
              <a:rPr sz="1850" spc="-240" dirty="0">
                <a:latin typeface="Calibri" panose="020F0502020204030204"/>
                <a:cs typeface="Calibri" panose="020F0502020204030204"/>
              </a:rPr>
              <a:t> </a:t>
            </a:r>
            <a:r>
              <a:rPr sz="1850" spc="-5" dirty="0">
                <a:latin typeface="Calibri" panose="020F0502020204030204"/>
                <a:cs typeface="Calibri" panose="020F0502020204030204"/>
              </a:rPr>
              <a:t>10BASE2, </a:t>
            </a:r>
            <a:r>
              <a:rPr sz="1850" spc="-405" dirty="0">
                <a:latin typeface="Calibri" panose="020F0502020204030204"/>
                <a:cs typeface="Calibri" panose="020F0502020204030204"/>
              </a:rPr>
              <a:t> </a:t>
            </a:r>
            <a:r>
              <a:rPr sz="1850" dirty="0">
                <a:latin typeface="Calibri" panose="020F0502020204030204"/>
                <a:cs typeface="Calibri" panose="020F0502020204030204"/>
              </a:rPr>
              <a:t>10BASE-F</a:t>
            </a:r>
            <a:r>
              <a:rPr sz="1850" spc="-235" dirty="0">
                <a:latin typeface="Calibri" panose="020F0502020204030204"/>
                <a:cs typeface="Calibri" panose="020F0502020204030204"/>
              </a:rPr>
              <a:t> </a:t>
            </a:r>
            <a:r>
              <a:rPr sz="1850" spc="-10" dirty="0">
                <a:latin typeface="Calibri" panose="020F0502020204030204"/>
                <a:cs typeface="Calibri" panose="020F0502020204030204"/>
              </a:rPr>
              <a:t>and</a:t>
            </a:r>
            <a:r>
              <a:rPr sz="1850" spc="-110" dirty="0">
                <a:latin typeface="Calibri" panose="020F0502020204030204"/>
                <a:cs typeface="Calibri" panose="020F0502020204030204"/>
              </a:rPr>
              <a:t> </a:t>
            </a:r>
            <a:r>
              <a:rPr sz="1850" spc="-40" dirty="0">
                <a:latin typeface="Calibri" panose="020F0502020204030204"/>
                <a:cs typeface="Calibri" panose="020F0502020204030204"/>
              </a:rPr>
              <a:t>10BASE-T.</a:t>
            </a:r>
            <a:endParaRPr sz="1850">
              <a:latin typeface="Calibri" panose="020F0502020204030204"/>
              <a:cs typeface="Calibri" panose="020F0502020204030204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2057400" y="1666875"/>
          <a:ext cx="8059420" cy="46704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11630"/>
                <a:gridCol w="1835150"/>
                <a:gridCol w="1644650"/>
                <a:gridCol w="1355725"/>
                <a:gridCol w="1612265"/>
              </a:tblGrid>
              <a:tr h="421894"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650" b="1" spc="5" dirty="0">
                          <a:latin typeface="Calibri" panose="020F0502020204030204"/>
                          <a:cs typeface="Calibri" panose="020F0502020204030204"/>
                        </a:rPr>
                        <a:t>Specification</a:t>
                      </a:r>
                      <a:endParaRPr sz="165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78105" marB="0">
                    <a:lnL w="19050">
                      <a:solidFill>
                        <a:srgbClr val="660033"/>
                      </a:solidFill>
                      <a:prstDash val="solid"/>
                    </a:lnL>
                    <a:lnR w="19050">
                      <a:solidFill>
                        <a:srgbClr val="660033"/>
                      </a:solidFill>
                      <a:prstDash val="solid"/>
                    </a:lnR>
                    <a:lnT w="19050">
                      <a:solidFill>
                        <a:srgbClr val="660033"/>
                      </a:solidFill>
                      <a:prstDash val="solid"/>
                    </a:lnT>
                    <a:lnB w="19050">
                      <a:solidFill>
                        <a:srgbClr val="660033"/>
                      </a:solidFill>
                      <a:prstDash val="solid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650" b="1" spc="25" dirty="0">
                          <a:latin typeface="Calibri" panose="020F0502020204030204"/>
                          <a:cs typeface="Calibri" panose="020F0502020204030204"/>
                        </a:rPr>
                        <a:t>10BASE5</a:t>
                      </a:r>
                      <a:endParaRPr sz="165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78105" marB="0">
                    <a:lnL w="19050">
                      <a:solidFill>
                        <a:srgbClr val="660033"/>
                      </a:solidFill>
                      <a:prstDash val="solid"/>
                    </a:lnL>
                    <a:lnR w="19050">
                      <a:solidFill>
                        <a:srgbClr val="660033"/>
                      </a:solidFill>
                      <a:prstDash val="solid"/>
                    </a:lnR>
                    <a:lnT w="19050">
                      <a:solidFill>
                        <a:srgbClr val="660033"/>
                      </a:solidFill>
                      <a:prstDash val="solid"/>
                    </a:lnT>
                    <a:lnB w="19050">
                      <a:solidFill>
                        <a:srgbClr val="660033"/>
                      </a:solidFill>
                      <a:prstDash val="solid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650" b="1" spc="25" dirty="0">
                          <a:latin typeface="Calibri" panose="020F0502020204030204"/>
                          <a:cs typeface="Calibri" panose="020F0502020204030204"/>
                        </a:rPr>
                        <a:t>10BASE2</a:t>
                      </a:r>
                      <a:endParaRPr sz="165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78105" marB="0">
                    <a:lnL w="19050">
                      <a:solidFill>
                        <a:srgbClr val="660033"/>
                      </a:solidFill>
                      <a:prstDash val="solid"/>
                    </a:lnL>
                    <a:lnR w="19050">
                      <a:solidFill>
                        <a:srgbClr val="660033"/>
                      </a:solidFill>
                      <a:prstDash val="solid"/>
                    </a:lnR>
                    <a:lnT w="19050">
                      <a:solidFill>
                        <a:srgbClr val="660033"/>
                      </a:solidFill>
                      <a:prstDash val="solid"/>
                    </a:lnT>
                    <a:lnB w="19050">
                      <a:solidFill>
                        <a:srgbClr val="660033"/>
                      </a:solidFill>
                      <a:prstDash val="solid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marL="87630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650" b="1" spc="15" dirty="0">
                          <a:latin typeface="Calibri" panose="020F0502020204030204"/>
                          <a:cs typeface="Calibri" panose="020F0502020204030204"/>
                        </a:rPr>
                        <a:t>10BASE-F</a:t>
                      </a:r>
                      <a:endParaRPr sz="165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78105" marB="0">
                    <a:lnL w="19050">
                      <a:solidFill>
                        <a:srgbClr val="660033"/>
                      </a:solidFill>
                      <a:prstDash val="solid"/>
                    </a:lnL>
                    <a:lnR w="19050">
                      <a:solidFill>
                        <a:srgbClr val="660033"/>
                      </a:solidFill>
                      <a:prstDash val="solid"/>
                    </a:lnR>
                    <a:lnT w="19050">
                      <a:solidFill>
                        <a:srgbClr val="660033"/>
                      </a:solidFill>
                      <a:prstDash val="solid"/>
                    </a:lnT>
                    <a:lnB w="19050">
                      <a:solidFill>
                        <a:srgbClr val="660033"/>
                      </a:solidFill>
                      <a:prstDash val="solid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650" b="1" spc="15" dirty="0">
                          <a:latin typeface="Calibri" panose="020F0502020204030204"/>
                          <a:cs typeface="Calibri" panose="020F0502020204030204"/>
                        </a:rPr>
                        <a:t>10BASE-T</a:t>
                      </a:r>
                      <a:endParaRPr sz="165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78105" marB="0">
                    <a:lnL w="19050">
                      <a:solidFill>
                        <a:srgbClr val="660033"/>
                      </a:solidFill>
                      <a:prstDash val="solid"/>
                    </a:lnL>
                    <a:lnR w="19050">
                      <a:solidFill>
                        <a:srgbClr val="660033"/>
                      </a:solidFill>
                      <a:prstDash val="solid"/>
                    </a:lnR>
                    <a:lnT w="19050">
                      <a:solidFill>
                        <a:srgbClr val="660033"/>
                      </a:solidFill>
                      <a:prstDash val="solid"/>
                    </a:lnT>
                    <a:lnB w="19050">
                      <a:solidFill>
                        <a:srgbClr val="660033"/>
                      </a:solidFill>
                      <a:prstDash val="solid"/>
                    </a:lnB>
                    <a:solidFill>
                      <a:srgbClr val="DEDEDE"/>
                    </a:solidFill>
                  </a:tcPr>
                </a:tc>
              </a:tr>
              <a:tr h="94005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81915" marR="147955">
                        <a:lnSpc>
                          <a:spcPct val="101000"/>
                        </a:lnSpc>
                      </a:pPr>
                      <a:r>
                        <a:rPr sz="1650" b="1" spc="5" dirty="0">
                          <a:latin typeface="Calibri" panose="020F0502020204030204"/>
                          <a:cs typeface="Calibri" panose="020F0502020204030204"/>
                        </a:rPr>
                        <a:t>Maximum </a:t>
                      </a:r>
                      <a:r>
                        <a:rPr sz="1650" b="1" spc="10" dirty="0">
                          <a:latin typeface="Calibri" panose="020F0502020204030204"/>
                          <a:cs typeface="Calibri" panose="020F0502020204030204"/>
                        </a:rPr>
                        <a:t> segment</a:t>
                      </a:r>
                      <a:r>
                        <a:rPr sz="1650" b="1" spc="-50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650" b="1" spc="5" dirty="0">
                          <a:latin typeface="Calibri" panose="020F0502020204030204"/>
                          <a:cs typeface="Calibri" panose="020F0502020204030204"/>
                        </a:rPr>
                        <a:t>length</a:t>
                      </a:r>
                      <a:endParaRPr sz="165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635" marB="0">
                    <a:lnL w="19050">
                      <a:solidFill>
                        <a:srgbClr val="660033"/>
                      </a:solidFill>
                      <a:prstDash val="solid"/>
                    </a:lnL>
                    <a:lnR w="19050">
                      <a:solidFill>
                        <a:srgbClr val="660033"/>
                      </a:solidFill>
                      <a:prstDash val="solid"/>
                    </a:lnR>
                    <a:lnT w="19050">
                      <a:solidFill>
                        <a:srgbClr val="660033"/>
                      </a:solidFill>
                      <a:prstDash val="solid"/>
                    </a:lnT>
                    <a:lnB w="19050">
                      <a:solidFill>
                        <a:srgbClr val="6600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23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83185">
                        <a:lnSpc>
                          <a:spcPct val="100000"/>
                        </a:lnSpc>
                      </a:pPr>
                      <a:r>
                        <a:rPr sz="1650" spc="30" dirty="0">
                          <a:latin typeface="Calibri" panose="020F0502020204030204"/>
                          <a:cs typeface="Calibri" panose="020F0502020204030204"/>
                        </a:rPr>
                        <a:t>500</a:t>
                      </a:r>
                      <a:r>
                        <a:rPr sz="1650" spc="-60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650" spc="25" dirty="0">
                          <a:latin typeface="Calibri" panose="020F0502020204030204"/>
                          <a:cs typeface="Calibri" panose="020F0502020204030204"/>
                        </a:rPr>
                        <a:t>m</a:t>
                      </a:r>
                      <a:endParaRPr sz="165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1905" marB="0">
                    <a:lnL w="19050">
                      <a:solidFill>
                        <a:srgbClr val="660033"/>
                      </a:solidFill>
                      <a:prstDash val="solid"/>
                    </a:lnL>
                    <a:lnR w="19050">
                      <a:solidFill>
                        <a:srgbClr val="660033"/>
                      </a:solidFill>
                      <a:prstDash val="solid"/>
                    </a:lnR>
                    <a:lnT w="19050">
                      <a:solidFill>
                        <a:srgbClr val="660033"/>
                      </a:solidFill>
                      <a:prstDash val="solid"/>
                    </a:lnT>
                    <a:lnB w="19050">
                      <a:solidFill>
                        <a:srgbClr val="6600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23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650" spc="30" dirty="0">
                          <a:latin typeface="Calibri" panose="020F0502020204030204"/>
                          <a:cs typeface="Calibri" panose="020F0502020204030204"/>
                        </a:rPr>
                        <a:t>185</a:t>
                      </a:r>
                      <a:r>
                        <a:rPr sz="1650" spc="-65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650" spc="25" dirty="0">
                          <a:latin typeface="Calibri" panose="020F0502020204030204"/>
                          <a:cs typeface="Calibri" panose="020F0502020204030204"/>
                        </a:rPr>
                        <a:t>m</a:t>
                      </a:r>
                      <a:endParaRPr sz="165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1905" marB="0">
                    <a:lnL w="19050">
                      <a:solidFill>
                        <a:srgbClr val="660033"/>
                      </a:solidFill>
                      <a:prstDash val="solid"/>
                    </a:lnL>
                    <a:lnR w="19050">
                      <a:solidFill>
                        <a:srgbClr val="660033"/>
                      </a:solidFill>
                      <a:prstDash val="solid"/>
                    </a:lnR>
                    <a:lnT w="19050">
                      <a:solidFill>
                        <a:srgbClr val="660033"/>
                      </a:solidFill>
                      <a:prstDash val="solid"/>
                    </a:lnT>
                    <a:lnB w="19050">
                      <a:solidFill>
                        <a:srgbClr val="6600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7630" marR="283210">
                        <a:lnSpc>
                          <a:spcPct val="101000"/>
                        </a:lnSpc>
                        <a:spcBef>
                          <a:spcPts val="590"/>
                        </a:spcBef>
                      </a:pPr>
                      <a:r>
                        <a:rPr sz="1650" spc="-5" dirty="0">
                          <a:latin typeface="Calibri" panose="020F0502020204030204"/>
                          <a:cs typeface="Calibri" panose="020F0502020204030204"/>
                        </a:rPr>
                        <a:t>varies</a:t>
                      </a:r>
                      <a:r>
                        <a:rPr sz="1650" spc="20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650" spc="-5" dirty="0">
                          <a:latin typeface="Calibri" panose="020F0502020204030204"/>
                          <a:cs typeface="Calibri" panose="020F0502020204030204"/>
                        </a:rPr>
                        <a:t>from </a:t>
                      </a:r>
                      <a:r>
                        <a:rPr sz="1650" spc="-355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650" spc="30" dirty="0">
                          <a:latin typeface="Calibri" panose="020F0502020204030204"/>
                          <a:cs typeface="Calibri" panose="020F0502020204030204"/>
                        </a:rPr>
                        <a:t>400</a:t>
                      </a:r>
                      <a:r>
                        <a:rPr sz="1650" spc="-40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650" spc="25" dirty="0">
                          <a:latin typeface="Calibri" panose="020F0502020204030204"/>
                          <a:cs typeface="Calibri" panose="020F0502020204030204"/>
                        </a:rPr>
                        <a:t>m </a:t>
                      </a:r>
                      <a:r>
                        <a:rPr sz="1650" spc="10" dirty="0">
                          <a:latin typeface="Calibri" panose="020F0502020204030204"/>
                          <a:cs typeface="Calibri" panose="020F0502020204030204"/>
                        </a:rPr>
                        <a:t>to</a:t>
                      </a:r>
                      <a:endParaRPr sz="1650">
                        <a:latin typeface="Calibri" panose="020F0502020204030204"/>
                        <a:cs typeface="Calibri" panose="020F0502020204030204"/>
                      </a:endParaRPr>
                    </a:p>
                    <a:p>
                      <a:pPr marL="87630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650" spc="35" dirty="0">
                          <a:latin typeface="Calibri" panose="020F0502020204030204"/>
                          <a:cs typeface="Calibri" panose="020F0502020204030204"/>
                        </a:rPr>
                        <a:t>2000</a:t>
                      </a:r>
                      <a:r>
                        <a:rPr sz="1650" spc="-65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650" spc="25" dirty="0">
                          <a:latin typeface="Calibri" panose="020F0502020204030204"/>
                          <a:cs typeface="Calibri" panose="020F0502020204030204"/>
                        </a:rPr>
                        <a:t>m</a:t>
                      </a:r>
                      <a:endParaRPr sz="165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74930" marB="0">
                    <a:lnL w="19050">
                      <a:solidFill>
                        <a:srgbClr val="660033"/>
                      </a:solidFill>
                      <a:prstDash val="solid"/>
                    </a:lnL>
                    <a:lnR w="19050">
                      <a:solidFill>
                        <a:srgbClr val="660033"/>
                      </a:solidFill>
                      <a:prstDash val="solid"/>
                    </a:lnR>
                    <a:lnT w="19050">
                      <a:solidFill>
                        <a:srgbClr val="660033"/>
                      </a:solidFill>
                      <a:prstDash val="solid"/>
                    </a:lnT>
                    <a:lnB w="19050">
                      <a:solidFill>
                        <a:srgbClr val="6600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23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88900">
                        <a:lnSpc>
                          <a:spcPct val="100000"/>
                        </a:lnSpc>
                      </a:pPr>
                      <a:r>
                        <a:rPr sz="1650" spc="40" dirty="0">
                          <a:latin typeface="Calibri" panose="020F0502020204030204"/>
                          <a:cs typeface="Calibri" panose="020F0502020204030204"/>
                        </a:rPr>
                        <a:t>100m</a:t>
                      </a:r>
                      <a:endParaRPr sz="165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1905" marB="0">
                    <a:lnL w="19050">
                      <a:solidFill>
                        <a:srgbClr val="660033"/>
                      </a:solidFill>
                      <a:prstDash val="solid"/>
                    </a:lnL>
                    <a:lnR w="19050">
                      <a:solidFill>
                        <a:srgbClr val="660033"/>
                      </a:solidFill>
                      <a:prstDash val="solid"/>
                    </a:lnR>
                    <a:lnT w="19050">
                      <a:solidFill>
                        <a:srgbClr val="660033"/>
                      </a:solidFill>
                      <a:prstDash val="solid"/>
                    </a:lnT>
                    <a:lnB w="19050">
                      <a:solidFill>
                        <a:srgbClr val="660033"/>
                      </a:solidFill>
                      <a:prstDash val="solid"/>
                    </a:lnB>
                  </a:tcPr>
                </a:tc>
              </a:tr>
              <a:tr h="421893"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650" b="1" spc="-5" dirty="0">
                          <a:latin typeface="Calibri" panose="020F0502020204030204"/>
                          <a:cs typeface="Calibri" panose="020F0502020204030204"/>
                        </a:rPr>
                        <a:t>topology</a:t>
                      </a:r>
                      <a:endParaRPr sz="165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80010" marB="0">
                    <a:lnL w="19050">
                      <a:solidFill>
                        <a:srgbClr val="660033"/>
                      </a:solidFill>
                      <a:prstDash val="solid"/>
                    </a:lnL>
                    <a:lnR w="19050">
                      <a:solidFill>
                        <a:srgbClr val="660033"/>
                      </a:solidFill>
                      <a:prstDash val="solid"/>
                    </a:lnR>
                    <a:lnT w="19050">
                      <a:solidFill>
                        <a:srgbClr val="660033"/>
                      </a:solidFill>
                      <a:prstDash val="solid"/>
                    </a:lnT>
                    <a:lnB w="19050">
                      <a:solidFill>
                        <a:srgbClr val="6600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650" dirty="0">
                          <a:latin typeface="Calibri" panose="020F0502020204030204"/>
                          <a:cs typeface="Calibri" panose="020F0502020204030204"/>
                        </a:rPr>
                        <a:t>Bus</a:t>
                      </a:r>
                      <a:endParaRPr sz="165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80010" marB="0">
                    <a:lnL w="19050">
                      <a:solidFill>
                        <a:srgbClr val="660033"/>
                      </a:solidFill>
                      <a:prstDash val="solid"/>
                    </a:lnL>
                    <a:lnR w="19050">
                      <a:solidFill>
                        <a:srgbClr val="660033"/>
                      </a:solidFill>
                      <a:prstDash val="solid"/>
                    </a:lnR>
                    <a:lnT w="19050">
                      <a:solidFill>
                        <a:srgbClr val="660033"/>
                      </a:solidFill>
                      <a:prstDash val="solid"/>
                    </a:lnT>
                    <a:lnB w="19050">
                      <a:solidFill>
                        <a:srgbClr val="6600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650" spc="-5" dirty="0">
                          <a:latin typeface="Calibri" panose="020F0502020204030204"/>
                          <a:cs typeface="Calibri" panose="020F0502020204030204"/>
                        </a:rPr>
                        <a:t>Bus</a:t>
                      </a:r>
                      <a:endParaRPr sz="165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80010" marB="0">
                    <a:lnL w="19050">
                      <a:solidFill>
                        <a:srgbClr val="660033"/>
                      </a:solidFill>
                      <a:prstDash val="solid"/>
                    </a:lnL>
                    <a:lnR w="19050">
                      <a:solidFill>
                        <a:srgbClr val="660033"/>
                      </a:solidFill>
                      <a:prstDash val="solid"/>
                    </a:lnR>
                    <a:lnT w="19050">
                      <a:solidFill>
                        <a:srgbClr val="660033"/>
                      </a:solidFill>
                      <a:prstDash val="solid"/>
                    </a:lnT>
                    <a:lnB w="19050">
                      <a:solidFill>
                        <a:srgbClr val="6600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7630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650" spc="15" dirty="0">
                          <a:latin typeface="Calibri" panose="020F0502020204030204"/>
                          <a:cs typeface="Calibri" panose="020F0502020204030204"/>
                        </a:rPr>
                        <a:t>Star</a:t>
                      </a:r>
                      <a:endParaRPr sz="165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80010" marB="0">
                    <a:lnL w="19050">
                      <a:solidFill>
                        <a:srgbClr val="660033"/>
                      </a:solidFill>
                      <a:prstDash val="solid"/>
                    </a:lnL>
                    <a:lnR w="19050">
                      <a:solidFill>
                        <a:srgbClr val="660033"/>
                      </a:solidFill>
                      <a:prstDash val="solid"/>
                    </a:lnR>
                    <a:lnT w="19050">
                      <a:solidFill>
                        <a:srgbClr val="660033"/>
                      </a:solidFill>
                      <a:prstDash val="solid"/>
                    </a:lnT>
                    <a:lnB w="19050">
                      <a:solidFill>
                        <a:srgbClr val="6600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650" spc="15" dirty="0">
                          <a:latin typeface="Calibri" panose="020F0502020204030204"/>
                          <a:cs typeface="Calibri" panose="020F0502020204030204"/>
                        </a:rPr>
                        <a:t>Star</a:t>
                      </a:r>
                      <a:endParaRPr sz="165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80010" marB="0">
                    <a:lnL w="19050">
                      <a:solidFill>
                        <a:srgbClr val="660033"/>
                      </a:solidFill>
                      <a:prstDash val="solid"/>
                    </a:lnL>
                    <a:lnR w="19050">
                      <a:solidFill>
                        <a:srgbClr val="660033"/>
                      </a:solidFill>
                      <a:prstDash val="solid"/>
                    </a:lnR>
                    <a:lnT w="19050">
                      <a:solidFill>
                        <a:srgbClr val="660033"/>
                      </a:solidFill>
                      <a:prstDash val="solid"/>
                    </a:lnT>
                    <a:lnB w="19050">
                      <a:solidFill>
                        <a:srgbClr val="660033"/>
                      </a:solidFill>
                      <a:prstDash val="solid"/>
                    </a:lnB>
                  </a:tcPr>
                </a:tc>
              </a:tr>
              <a:tr h="68097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1650" b="1" spc="10" dirty="0">
                          <a:latin typeface="Calibri" panose="020F0502020204030204"/>
                          <a:cs typeface="Calibri" panose="020F0502020204030204"/>
                        </a:rPr>
                        <a:t>medium</a:t>
                      </a:r>
                      <a:endParaRPr sz="165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5715" marB="0">
                    <a:lnL w="19050">
                      <a:solidFill>
                        <a:srgbClr val="660033"/>
                      </a:solidFill>
                      <a:prstDash val="solid"/>
                    </a:lnL>
                    <a:lnR w="19050">
                      <a:solidFill>
                        <a:srgbClr val="660033"/>
                      </a:solidFill>
                      <a:prstDash val="solid"/>
                    </a:lnR>
                    <a:lnT w="19050">
                      <a:solidFill>
                        <a:srgbClr val="660033"/>
                      </a:solidFill>
                      <a:prstDash val="solid"/>
                    </a:lnT>
                    <a:lnB w="19050">
                      <a:solidFill>
                        <a:srgbClr val="6600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185" marR="210820">
                        <a:lnSpc>
                          <a:spcPct val="101000"/>
                        </a:lnSpc>
                        <a:spcBef>
                          <a:spcPts val="615"/>
                        </a:spcBef>
                      </a:pPr>
                      <a:r>
                        <a:rPr sz="1650" spc="10" dirty="0">
                          <a:latin typeface="Calibri" panose="020F0502020204030204"/>
                          <a:cs typeface="Calibri" panose="020F0502020204030204"/>
                        </a:rPr>
                        <a:t>50-"omega"</a:t>
                      </a:r>
                      <a:r>
                        <a:rPr sz="1650" spc="70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650" spc="15" dirty="0">
                          <a:latin typeface="Calibri" panose="020F0502020204030204"/>
                          <a:cs typeface="Calibri" panose="020F0502020204030204"/>
                        </a:rPr>
                        <a:t>thick </a:t>
                      </a:r>
                      <a:r>
                        <a:rPr sz="1650" spc="-360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650" spc="5" dirty="0">
                          <a:latin typeface="Calibri" panose="020F0502020204030204"/>
                          <a:cs typeface="Calibri" panose="020F0502020204030204"/>
                        </a:rPr>
                        <a:t>coax.</a:t>
                      </a:r>
                      <a:endParaRPr sz="165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78105" marB="0">
                    <a:lnL w="19050">
                      <a:solidFill>
                        <a:srgbClr val="660033"/>
                      </a:solidFill>
                      <a:prstDash val="solid"/>
                    </a:lnL>
                    <a:lnR w="19050">
                      <a:solidFill>
                        <a:srgbClr val="660033"/>
                      </a:solidFill>
                      <a:prstDash val="solid"/>
                    </a:lnR>
                    <a:lnT w="19050">
                      <a:solidFill>
                        <a:srgbClr val="660033"/>
                      </a:solidFill>
                      <a:prstDash val="solid"/>
                    </a:lnT>
                    <a:lnB w="19050">
                      <a:solidFill>
                        <a:srgbClr val="6600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 marR="98425">
                        <a:lnSpc>
                          <a:spcPct val="101000"/>
                        </a:lnSpc>
                        <a:spcBef>
                          <a:spcPts val="615"/>
                        </a:spcBef>
                      </a:pPr>
                      <a:r>
                        <a:rPr sz="1650" spc="5" dirty="0">
                          <a:latin typeface="Calibri" panose="020F0502020204030204"/>
                          <a:cs typeface="Calibri" panose="020F0502020204030204"/>
                        </a:rPr>
                        <a:t>50-"omega"</a:t>
                      </a:r>
                      <a:r>
                        <a:rPr sz="1650" spc="100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650" spc="10" dirty="0">
                          <a:latin typeface="Calibri" panose="020F0502020204030204"/>
                          <a:cs typeface="Calibri" panose="020F0502020204030204"/>
                        </a:rPr>
                        <a:t>thin </a:t>
                      </a:r>
                      <a:r>
                        <a:rPr sz="1650" spc="-360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650" spc="5" dirty="0">
                          <a:latin typeface="Calibri" panose="020F0502020204030204"/>
                          <a:cs typeface="Calibri" panose="020F0502020204030204"/>
                        </a:rPr>
                        <a:t>coax.</a:t>
                      </a:r>
                      <a:endParaRPr sz="165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78105" marB="0">
                    <a:lnL w="19050">
                      <a:solidFill>
                        <a:srgbClr val="660033"/>
                      </a:solidFill>
                      <a:prstDash val="solid"/>
                    </a:lnL>
                    <a:lnR w="19050">
                      <a:solidFill>
                        <a:srgbClr val="660033"/>
                      </a:solidFill>
                      <a:prstDash val="solid"/>
                    </a:lnR>
                    <a:lnT w="19050">
                      <a:solidFill>
                        <a:srgbClr val="660033"/>
                      </a:solidFill>
                      <a:prstDash val="solid"/>
                    </a:lnT>
                    <a:lnB w="19050">
                      <a:solidFill>
                        <a:srgbClr val="6600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7630" marR="297815">
                        <a:lnSpc>
                          <a:spcPct val="101000"/>
                        </a:lnSpc>
                        <a:spcBef>
                          <a:spcPts val="615"/>
                        </a:spcBef>
                      </a:pPr>
                      <a:r>
                        <a:rPr sz="1650" spc="15" dirty="0">
                          <a:latin typeface="Calibri" panose="020F0502020204030204"/>
                          <a:cs typeface="Calibri" panose="020F0502020204030204"/>
                        </a:rPr>
                        <a:t>m</a:t>
                      </a:r>
                      <a:r>
                        <a:rPr sz="1650" spc="-5" dirty="0">
                          <a:latin typeface="Calibri" panose="020F0502020204030204"/>
                          <a:cs typeface="Calibri" panose="020F0502020204030204"/>
                        </a:rPr>
                        <a:t>u</a:t>
                      </a:r>
                      <a:r>
                        <a:rPr sz="1650" spc="10" dirty="0">
                          <a:latin typeface="Calibri" panose="020F0502020204030204"/>
                          <a:cs typeface="Calibri" panose="020F0502020204030204"/>
                        </a:rPr>
                        <a:t>l</a:t>
                      </a:r>
                      <a:r>
                        <a:rPr sz="1650" dirty="0">
                          <a:latin typeface="Calibri" panose="020F0502020204030204"/>
                          <a:cs typeface="Calibri" panose="020F0502020204030204"/>
                        </a:rPr>
                        <a:t>t</a:t>
                      </a:r>
                      <a:r>
                        <a:rPr sz="1650" spc="10" dirty="0">
                          <a:latin typeface="Calibri" panose="020F0502020204030204"/>
                          <a:cs typeface="Calibri" panose="020F0502020204030204"/>
                        </a:rPr>
                        <a:t>i</a:t>
                      </a:r>
                      <a:r>
                        <a:rPr sz="1650" spc="15" dirty="0">
                          <a:latin typeface="Calibri" panose="020F0502020204030204"/>
                          <a:cs typeface="Calibri" panose="020F0502020204030204"/>
                        </a:rPr>
                        <a:t>m</a:t>
                      </a:r>
                      <a:r>
                        <a:rPr sz="1650" spc="-5" dirty="0">
                          <a:latin typeface="Calibri" panose="020F0502020204030204"/>
                          <a:cs typeface="Calibri" panose="020F0502020204030204"/>
                        </a:rPr>
                        <a:t>ode  fiber</a:t>
                      </a:r>
                      <a:endParaRPr sz="165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78105" marB="0">
                    <a:lnL w="19050">
                      <a:solidFill>
                        <a:srgbClr val="660033"/>
                      </a:solidFill>
                      <a:prstDash val="solid"/>
                    </a:lnL>
                    <a:lnR w="19050">
                      <a:solidFill>
                        <a:srgbClr val="660033"/>
                      </a:solidFill>
                      <a:prstDash val="solid"/>
                    </a:lnR>
                    <a:lnT w="19050">
                      <a:solidFill>
                        <a:srgbClr val="660033"/>
                      </a:solidFill>
                      <a:prstDash val="solid"/>
                    </a:lnT>
                    <a:lnB w="19050">
                      <a:solidFill>
                        <a:srgbClr val="6600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0" marR="361950">
                        <a:lnSpc>
                          <a:spcPct val="101000"/>
                        </a:lnSpc>
                        <a:spcBef>
                          <a:spcPts val="615"/>
                        </a:spcBef>
                      </a:pPr>
                      <a:r>
                        <a:rPr sz="1650" spc="25" dirty="0">
                          <a:latin typeface="Calibri" panose="020F0502020204030204"/>
                          <a:cs typeface="Calibri" panose="020F0502020204030204"/>
                        </a:rPr>
                        <a:t>10</a:t>
                      </a:r>
                      <a:r>
                        <a:rPr sz="1650" spc="20" dirty="0">
                          <a:latin typeface="Calibri" panose="020F0502020204030204"/>
                          <a:cs typeface="Calibri" panose="020F0502020204030204"/>
                        </a:rPr>
                        <a:t>0</a:t>
                      </a:r>
                      <a:r>
                        <a:rPr sz="1650" spc="-35" dirty="0">
                          <a:latin typeface="Calibri" panose="020F0502020204030204"/>
                          <a:cs typeface="Calibri" panose="020F0502020204030204"/>
                        </a:rPr>
                        <a:t>-</a:t>
                      </a:r>
                      <a:r>
                        <a:rPr sz="1650" spc="-40" dirty="0">
                          <a:latin typeface="Calibri" panose="020F0502020204030204"/>
                          <a:cs typeface="Calibri" panose="020F0502020204030204"/>
                        </a:rPr>
                        <a:t>"</a:t>
                      </a:r>
                      <a:r>
                        <a:rPr sz="1650" spc="-10" dirty="0">
                          <a:latin typeface="Calibri" panose="020F0502020204030204"/>
                          <a:cs typeface="Calibri" panose="020F0502020204030204"/>
                        </a:rPr>
                        <a:t>o</a:t>
                      </a:r>
                      <a:r>
                        <a:rPr sz="1650" spc="10" dirty="0">
                          <a:latin typeface="Calibri" panose="020F0502020204030204"/>
                          <a:cs typeface="Calibri" panose="020F0502020204030204"/>
                        </a:rPr>
                        <a:t>m</a:t>
                      </a:r>
                      <a:r>
                        <a:rPr sz="1650" spc="-40" dirty="0">
                          <a:latin typeface="Calibri" panose="020F0502020204030204"/>
                          <a:cs typeface="Calibri" panose="020F0502020204030204"/>
                        </a:rPr>
                        <a:t>e</a:t>
                      </a:r>
                      <a:r>
                        <a:rPr sz="1650" spc="5" dirty="0">
                          <a:latin typeface="Calibri" panose="020F0502020204030204"/>
                          <a:cs typeface="Calibri" panose="020F0502020204030204"/>
                        </a:rPr>
                        <a:t>g</a:t>
                      </a:r>
                      <a:r>
                        <a:rPr sz="1650" spc="-10" dirty="0">
                          <a:latin typeface="Calibri" panose="020F0502020204030204"/>
                          <a:cs typeface="Calibri" panose="020F0502020204030204"/>
                        </a:rPr>
                        <a:t>a</a:t>
                      </a:r>
                      <a:r>
                        <a:rPr sz="1650" dirty="0">
                          <a:latin typeface="Calibri" panose="020F0502020204030204"/>
                          <a:cs typeface="Calibri" panose="020F0502020204030204"/>
                        </a:rPr>
                        <a:t>"  </a:t>
                      </a:r>
                      <a:r>
                        <a:rPr sz="1650" spc="-5" dirty="0">
                          <a:latin typeface="Calibri" panose="020F0502020204030204"/>
                          <a:cs typeface="Calibri" panose="020F0502020204030204"/>
                        </a:rPr>
                        <a:t>UTP</a:t>
                      </a:r>
                      <a:endParaRPr sz="165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78105" marB="0">
                    <a:lnL w="19050">
                      <a:solidFill>
                        <a:srgbClr val="660033"/>
                      </a:solidFill>
                      <a:prstDash val="solid"/>
                    </a:lnL>
                    <a:lnR w="19050">
                      <a:solidFill>
                        <a:srgbClr val="660033"/>
                      </a:solidFill>
                      <a:prstDash val="solid"/>
                    </a:lnR>
                    <a:lnT w="19050">
                      <a:solidFill>
                        <a:srgbClr val="660033"/>
                      </a:solidFill>
                      <a:prstDash val="solid"/>
                    </a:lnT>
                    <a:lnB w="19050">
                      <a:solidFill>
                        <a:srgbClr val="660033"/>
                      </a:solidFill>
                      <a:prstDash val="solid"/>
                    </a:lnB>
                  </a:tcPr>
                </a:tc>
              </a:tr>
              <a:tr h="421894"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sz="1650" b="1" spc="5" dirty="0">
                          <a:latin typeface="Calibri" panose="020F0502020204030204"/>
                          <a:cs typeface="Calibri" panose="020F0502020204030204"/>
                        </a:rPr>
                        <a:t>connector</a:t>
                      </a:r>
                      <a:endParaRPr sz="165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81915" marB="0">
                    <a:lnL w="19050">
                      <a:solidFill>
                        <a:srgbClr val="660033"/>
                      </a:solidFill>
                      <a:prstDash val="solid"/>
                    </a:lnL>
                    <a:lnR w="19050">
                      <a:solidFill>
                        <a:srgbClr val="660033"/>
                      </a:solidFill>
                      <a:prstDash val="solid"/>
                    </a:lnR>
                    <a:lnT w="19050">
                      <a:solidFill>
                        <a:srgbClr val="660033"/>
                      </a:solidFill>
                      <a:prstDash val="solid"/>
                    </a:lnT>
                    <a:lnB w="19050">
                      <a:solidFill>
                        <a:srgbClr val="6600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sz="1650" spc="10" dirty="0">
                          <a:latin typeface="Calibri" panose="020F0502020204030204"/>
                          <a:cs typeface="Calibri" panose="020F0502020204030204"/>
                        </a:rPr>
                        <a:t>NICDB15</a:t>
                      </a:r>
                      <a:endParaRPr sz="165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81915" marB="0">
                    <a:lnL w="19050">
                      <a:solidFill>
                        <a:srgbClr val="660033"/>
                      </a:solidFill>
                      <a:prstDash val="solid"/>
                    </a:lnL>
                    <a:lnR w="19050">
                      <a:solidFill>
                        <a:srgbClr val="660033"/>
                      </a:solidFill>
                      <a:prstDash val="solid"/>
                    </a:lnR>
                    <a:lnT w="19050">
                      <a:solidFill>
                        <a:srgbClr val="660033"/>
                      </a:solidFill>
                      <a:prstDash val="solid"/>
                    </a:lnT>
                    <a:lnB w="19050">
                      <a:solidFill>
                        <a:srgbClr val="6600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sz="1650" spc="15" dirty="0">
                          <a:latin typeface="Calibri" panose="020F0502020204030204"/>
                          <a:cs typeface="Calibri" panose="020F0502020204030204"/>
                        </a:rPr>
                        <a:t>BNC</a:t>
                      </a:r>
                      <a:endParaRPr sz="165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81915" marB="0">
                    <a:lnL w="19050">
                      <a:solidFill>
                        <a:srgbClr val="660033"/>
                      </a:solidFill>
                      <a:prstDash val="solid"/>
                    </a:lnL>
                    <a:lnR w="19050">
                      <a:solidFill>
                        <a:srgbClr val="660033"/>
                      </a:solidFill>
                      <a:prstDash val="solid"/>
                    </a:lnR>
                    <a:lnT w="19050">
                      <a:solidFill>
                        <a:srgbClr val="660033"/>
                      </a:solidFill>
                      <a:prstDash val="solid"/>
                    </a:lnT>
                    <a:lnB w="19050">
                      <a:solidFill>
                        <a:srgbClr val="6600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7630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sz="1650" spc="40" dirty="0">
                          <a:latin typeface="Calibri" panose="020F0502020204030204"/>
                          <a:cs typeface="Calibri" panose="020F0502020204030204"/>
                        </a:rPr>
                        <a:t>ST</a:t>
                      </a:r>
                      <a:endParaRPr sz="165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81915" marB="0">
                    <a:lnL w="19050">
                      <a:solidFill>
                        <a:srgbClr val="660033"/>
                      </a:solidFill>
                      <a:prstDash val="solid"/>
                    </a:lnL>
                    <a:lnR w="19050">
                      <a:solidFill>
                        <a:srgbClr val="660033"/>
                      </a:solidFill>
                      <a:prstDash val="solid"/>
                    </a:lnR>
                    <a:lnT w="19050">
                      <a:solidFill>
                        <a:srgbClr val="660033"/>
                      </a:solidFill>
                      <a:prstDash val="solid"/>
                    </a:lnT>
                    <a:lnB w="19050">
                      <a:solidFill>
                        <a:srgbClr val="6600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sz="1650" spc="10" dirty="0">
                          <a:latin typeface="Calibri" panose="020F0502020204030204"/>
                          <a:cs typeface="Calibri" panose="020F0502020204030204"/>
                        </a:rPr>
                        <a:t>RJ-45</a:t>
                      </a:r>
                      <a:endParaRPr sz="165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81915" marB="0">
                    <a:lnL w="19050">
                      <a:solidFill>
                        <a:srgbClr val="660033"/>
                      </a:solidFill>
                      <a:prstDash val="solid"/>
                    </a:lnL>
                    <a:lnR w="19050">
                      <a:solidFill>
                        <a:srgbClr val="660033"/>
                      </a:solidFill>
                      <a:prstDash val="solid"/>
                    </a:lnR>
                    <a:lnT w="19050">
                      <a:solidFill>
                        <a:srgbClr val="660033"/>
                      </a:solidFill>
                      <a:prstDash val="solid"/>
                    </a:lnT>
                    <a:lnB w="19050">
                      <a:solidFill>
                        <a:srgbClr val="660033"/>
                      </a:solidFill>
                      <a:prstDash val="solid"/>
                    </a:lnB>
                  </a:tcPr>
                </a:tc>
              </a:tr>
              <a:tr h="680973">
                <a:tc>
                  <a:txBody>
                    <a:bodyPr/>
                    <a:lstStyle/>
                    <a:p>
                      <a:pPr marL="81915" marR="502920">
                        <a:lnSpc>
                          <a:spcPct val="101000"/>
                        </a:lnSpc>
                        <a:spcBef>
                          <a:spcPts val="620"/>
                        </a:spcBef>
                      </a:pPr>
                      <a:r>
                        <a:rPr sz="1650" b="1" spc="5" dirty="0">
                          <a:latin typeface="Calibri" panose="020F0502020204030204"/>
                          <a:cs typeface="Calibri" panose="020F0502020204030204"/>
                        </a:rPr>
                        <a:t>Medium </a:t>
                      </a:r>
                      <a:r>
                        <a:rPr sz="1650" b="1" spc="10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650" b="1" spc="-35" dirty="0">
                          <a:latin typeface="Calibri" panose="020F0502020204030204"/>
                          <a:cs typeface="Calibri" panose="020F0502020204030204"/>
                        </a:rPr>
                        <a:t>a</a:t>
                      </a:r>
                      <a:r>
                        <a:rPr sz="1650" b="1" spc="-25" dirty="0">
                          <a:latin typeface="Calibri" panose="020F0502020204030204"/>
                          <a:cs typeface="Calibri" panose="020F0502020204030204"/>
                        </a:rPr>
                        <a:t>tt</a:t>
                      </a:r>
                      <a:r>
                        <a:rPr sz="1650" b="1" spc="-35" dirty="0">
                          <a:latin typeface="Calibri" panose="020F0502020204030204"/>
                          <a:cs typeface="Calibri" panose="020F0502020204030204"/>
                        </a:rPr>
                        <a:t>a</a:t>
                      </a:r>
                      <a:r>
                        <a:rPr sz="1650" b="1" spc="10" dirty="0">
                          <a:latin typeface="Calibri" panose="020F0502020204030204"/>
                          <a:cs typeface="Calibri" panose="020F0502020204030204"/>
                        </a:rPr>
                        <a:t>c</a:t>
                      </a:r>
                      <a:r>
                        <a:rPr sz="1650" b="1" spc="-25" dirty="0">
                          <a:latin typeface="Calibri" panose="020F0502020204030204"/>
                          <a:cs typeface="Calibri" panose="020F0502020204030204"/>
                        </a:rPr>
                        <a:t>h</a:t>
                      </a:r>
                      <a:r>
                        <a:rPr sz="1650" b="1" spc="-10" dirty="0">
                          <a:latin typeface="Calibri" panose="020F0502020204030204"/>
                          <a:cs typeface="Calibri" panose="020F0502020204030204"/>
                        </a:rPr>
                        <a:t>m</a:t>
                      </a:r>
                      <a:r>
                        <a:rPr sz="1650" b="1" spc="30" dirty="0">
                          <a:latin typeface="Calibri" panose="020F0502020204030204"/>
                          <a:cs typeface="Calibri" panose="020F0502020204030204"/>
                        </a:rPr>
                        <a:t>e</a:t>
                      </a:r>
                      <a:r>
                        <a:rPr sz="1650" b="1" spc="-25" dirty="0">
                          <a:latin typeface="Calibri" panose="020F0502020204030204"/>
                          <a:cs typeface="Calibri" panose="020F0502020204030204"/>
                        </a:rPr>
                        <a:t>n</a:t>
                      </a:r>
                      <a:r>
                        <a:rPr sz="1650" b="1" dirty="0">
                          <a:latin typeface="Calibri" panose="020F0502020204030204"/>
                          <a:cs typeface="Calibri" panose="020F0502020204030204"/>
                        </a:rPr>
                        <a:t>t</a:t>
                      </a:r>
                      <a:endParaRPr sz="165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78740" marB="0">
                    <a:lnL w="19050">
                      <a:solidFill>
                        <a:srgbClr val="660033"/>
                      </a:solidFill>
                      <a:prstDash val="solid"/>
                    </a:lnL>
                    <a:lnR w="19050">
                      <a:solidFill>
                        <a:srgbClr val="660033"/>
                      </a:solidFill>
                      <a:prstDash val="solid"/>
                    </a:lnR>
                    <a:lnT w="19050">
                      <a:solidFill>
                        <a:srgbClr val="660033"/>
                      </a:solidFill>
                      <a:prstDash val="solid"/>
                    </a:lnT>
                    <a:lnB w="19050">
                      <a:solidFill>
                        <a:srgbClr val="6600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185" marR="449580">
                        <a:lnSpc>
                          <a:spcPct val="101000"/>
                        </a:lnSpc>
                        <a:spcBef>
                          <a:spcPts val="620"/>
                        </a:spcBef>
                      </a:pPr>
                      <a:r>
                        <a:rPr sz="1650" spc="15" dirty="0">
                          <a:latin typeface="Calibri" panose="020F0502020204030204"/>
                          <a:cs typeface="Calibri" panose="020F0502020204030204"/>
                        </a:rPr>
                        <a:t>MAU</a:t>
                      </a:r>
                      <a:r>
                        <a:rPr sz="1650" spc="35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650" spc="5" dirty="0">
                          <a:latin typeface="Calibri" panose="020F0502020204030204"/>
                          <a:cs typeface="Calibri" panose="020F0502020204030204"/>
                        </a:rPr>
                        <a:t>bolted</a:t>
                      </a:r>
                      <a:r>
                        <a:rPr sz="1650" spc="-15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650" spc="10" dirty="0">
                          <a:latin typeface="Calibri" panose="020F0502020204030204"/>
                          <a:cs typeface="Calibri" panose="020F0502020204030204"/>
                        </a:rPr>
                        <a:t>to </a:t>
                      </a:r>
                      <a:r>
                        <a:rPr sz="1650" spc="-355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650" spc="10" dirty="0">
                          <a:latin typeface="Calibri" panose="020F0502020204030204"/>
                          <a:cs typeface="Calibri" panose="020F0502020204030204"/>
                        </a:rPr>
                        <a:t>coax</a:t>
                      </a:r>
                      <a:endParaRPr sz="165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78740" marB="0">
                    <a:lnL w="19050">
                      <a:solidFill>
                        <a:srgbClr val="660033"/>
                      </a:solidFill>
                      <a:prstDash val="solid"/>
                    </a:lnL>
                    <a:lnR w="19050">
                      <a:solidFill>
                        <a:srgbClr val="660033"/>
                      </a:solidFill>
                      <a:prstDash val="solid"/>
                    </a:lnR>
                    <a:lnT w="19050">
                      <a:solidFill>
                        <a:srgbClr val="660033"/>
                      </a:solidFill>
                      <a:prstDash val="solid"/>
                    </a:lnT>
                    <a:lnB w="19050">
                      <a:solidFill>
                        <a:srgbClr val="6600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 marR="301625">
                        <a:lnSpc>
                          <a:spcPct val="101000"/>
                        </a:lnSpc>
                        <a:spcBef>
                          <a:spcPts val="620"/>
                        </a:spcBef>
                      </a:pPr>
                      <a:r>
                        <a:rPr sz="1650" spc="-5" dirty="0">
                          <a:latin typeface="Calibri" panose="020F0502020204030204"/>
                          <a:cs typeface="Calibri" panose="020F0502020204030204"/>
                        </a:rPr>
                        <a:t>ethernal</a:t>
                      </a:r>
                      <a:r>
                        <a:rPr sz="1650" spc="155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650" spc="5" dirty="0">
                          <a:latin typeface="Calibri" panose="020F0502020204030204"/>
                          <a:cs typeface="Calibri" panose="020F0502020204030204"/>
                        </a:rPr>
                        <a:t>or</a:t>
                      </a:r>
                      <a:r>
                        <a:rPr sz="1650" spc="-30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650" spc="10" dirty="0">
                          <a:latin typeface="Calibri" panose="020F0502020204030204"/>
                          <a:cs typeface="Calibri" panose="020F0502020204030204"/>
                        </a:rPr>
                        <a:t>on </a:t>
                      </a:r>
                      <a:r>
                        <a:rPr sz="1650" spc="-360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650" spc="15" dirty="0">
                          <a:latin typeface="Calibri" panose="020F0502020204030204"/>
                          <a:cs typeface="Calibri" panose="020F0502020204030204"/>
                        </a:rPr>
                        <a:t>NIC</a:t>
                      </a:r>
                      <a:endParaRPr sz="165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78740" marB="0">
                    <a:lnL w="19050">
                      <a:solidFill>
                        <a:srgbClr val="660033"/>
                      </a:solidFill>
                      <a:prstDash val="solid"/>
                    </a:lnL>
                    <a:lnR w="19050">
                      <a:solidFill>
                        <a:srgbClr val="660033"/>
                      </a:solidFill>
                      <a:prstDash val="solid"/>
                    </a:lnR>
                    <a:lnT w="19050">
                      <a:solidFill>
                        <a:srgbClr val="660033"/>
                      </a:solidFill>
                      <a:prstDash val="solid"/>
                    </a:lnT>
                    <a:lnB w="19050">
                      <a:solidFill>
                        <a:srgbClr val="6600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7630" marR="308610">
                        <a:lnSpc>
                          <a:spcPct val="101000"/>
                        </a:lnSpc>
                        <a:spcBef>
                          <a:spcPts val="620"/>
                        </a:spcBef>
                      </a:pPr>
                      <a:r>
                        <a:rPr sz="1650" dirty="0">
                          <a:latin typeface="Calibri" panose="020F0502020204030204"/>
                          <a:cs typeface="Calibri" panose="020F0502020204030204"/>
                        </a:rPr>
                        <a:t>External</a:t>
                      </a:r>
                      <a:r>
                        <a:rPr sz="1650" spc="30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650" spc="5" dirty="0">
                          <a:latin typeface="Calibri" panose="020F0502020204030204"/>
                          <a:cs typeface="Calibri" panose="020F0502020204030204"/>
                        </a:rPr>
                        <a:t>or </a:t>
                      </a:r>
                      <a:r>
                        <a:rPr sz="1650" spc="-355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650" spc="10" dirty="0">
                          <a:latin typeface="Calibri" panose="020F0502020204030204"/>
                          <a:cs typeface="Calibri" panose="020F0502020204030204"/>
                        </a:rPr>
                        <a:t>on </a:t>
                      </a:r>
                      <a:r>
                        <a:rPr sz="1650" spc="15" dirty="0">
                          <a:latin typeface="Calibri" panose="020F0502020204030204"/>
                          <a:cs typeface="Calibri" panose="020F0502020204030204"/>
                        </a:rPr>
                        <a:t>NIC</a:t>
                      </a:r>
                      <a:endParaRPr sz="165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78740" marB="0">
                    <a:lnL w="19050">
                      <a:solidFill>
                        <a:srgbClr val="660033"/>
                      </a:solidFill>
                      <a:prstDash val="solid"/>
                    </a:lnL>
                    <a:lnR w="19050">
                      <a:solidFill>
                        <a:srgbClr val="660033"/>
                      </a:solidFill>
                      <a:prstDash val="solid"/>
                    </a:lnR>
                    <a:lnT w="19050">
                      <a:solidFill>
                        <a:srgbClr val="660033"/>
                      </a:solidFill>
                      <a:prstDash val="solid"/>
                    </a:lnT>
                    <a:lnB w="19050">
                      <a:solidFill>
                        <a:srgbClr val="6600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0" marR="283210">
                        <a:lnSpc>
                          <a:spcPct val="101000"/>
                        </a:lnSpc>
                        <a:spcBef>
                          <a:spcPts val="620"/>
                        </a:spcBef>
                      </a:pPr>
                      <a:r>
                        <a:rPr sz="1650" spc="-5" dirty="0">
                          <a:latin typeface="Calibri" panose="020F0502020204030204"/>
                          <a:cs typeface="Calibri" panose="020F0502020204030204"/>
                        </a:rPr>
                        <a:t>External</a:t>
                      </a:r>
                      <a:r>
                        <a:rPr sz="1650" spc="80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650" spc="10" dirty="0">
                          <a:latin typeface="Calibri" panose="020F0502020204030204"/>
                          <a:cs typeface="Calibri" panose="020F0502020204030204"/>
                        </a:rPr>
                        <a:t>or</a:t>
                      </a:r>
                      <a:r>
                        <a:rPr sz="1650" spc="45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650" spc="10" dirty="0">
                          <a:latin typeface="Calibri" panose="020F0502020204030204"/>
                          <a:cs typeface="Calibri" panose="020F0502020204030204"/>
                        </a:rPr>
                        <a:t>on </a:t>
                      </a:r>
                      <a:r>
                        <a:rPr sz="1650" spc="-355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650" spc="15" dirty="0">
                          <a:latin typeface="Calibri" panose="020F0502020204030204"/>
                          <a:cs typeface="Calibri" panose="020F0502020204030204"/>
                        </a:rPr>
                        <a:t>NIC</a:t>
                      </a:r>
                      <a:endParaRPr sz="165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78740" marB="0">
                    <a:lnL w="19050">
                      <a:solidFill>
                        <a:srgbClr val="660033"/>
                      </a:solidFill>
                      <a:prstDash val="solid"/>
                    </a:lnL>
                    <a:lnR w="19050">
                      <a:solidFill>
                        <a:srgbClr val="660033"/>
                      </a:solidFill>
                      <a:prstDash val="solid"/>
                    </a:lnR>
                    <a:lnT w="19050">
                      <a:solidFill>
                        <a:srgbClr val="660033"/>
                      </a:solidFill>
                      <a:prstDash val="solid"/>
                    </a:lnT>
                    <a:lnB w="19050">
                      <a:solidFill>
                        <a:srgbClr val="660033"/>
                      </a:solidFill>
                      <a:prstDash val="solid"/>
                    </a:lnB>
                  </a:tcPr>
                </a:tc>
              </a:tr>
              <a:tr h="680961">
                <a:tc>
                  <a:txBody>
                    <a:bodyPr/>
                    <a:lstStyle/>
                    <a:p>
                      <a:pPr marL="81915" marR="296545">
                        <a:lnSpc>
                          <a:spcPct val="101000"/>
                        </a:lnSpc>
                        <a:spcBef>
                          <a:spcPts val="630"/>
                        </a:spcBef>
                      </a:pPr>
                      <a:r>
                        <a:rPr sz="1650" b="1" spc="-35" dirty="0">
                          <a:latin typeface="Calibri" panose="020F0502020204030204"/>
                          <a:cs typeface="Calibri" panose="020F0502020204030204"/>
                        </a:rPr>
                        <a:t>s</a:t>
                      </a:r>
                      <a:r>
                        <a:rPr sz="1650" b="1" spc="-25" dirty="0">
                          <a:latin typeface="Calibri" panose="020F0502020204030204"/>
                          <a:cs typeface="Calibri" panose="020F0502020204030204"/>
                        </a:rPr>
                        <a:t>t</a:t>
                      </a:r>
                      <a:r>
                        <a:rPr sz="1650" b="1" spc="-35" dirty="0">
                          <a:latin typeface="Calibri" panose="020F0502020204030204"/>
                          <a:cs typeface="Calibri" panose="020F0502020204030204"/>
                        </a:rPr>
                        <a:t>a</a:t>
                      </a:r>
                      <a:r>
                        <a:rPr sz="1650" b="1" spc="-25" dirty="0">
                          <a:latin typeface="Calibri" panose="020F0502020204030204"/>
                          <a:cs typeface="Calibri" panose="020F0502020204030204"/>
                        </a:rPr>
                        <a:t>t</a:t>
                      </a:r>
                      <a:r>
                        <a:rPr sz="1650" b="1" spc="-15" dirty="0">
                          <a:latin typeface="Calibri" panose="020F0502020204030204"/>
                          <a:cs typeface="Calibri" panose="020F0502020204030204"/>
                        </a:rPr>
                        <a:t>i</a:t>
                      </a:r>
                      <a:r>
                        <a:rPr sz="1650" b="1" spc="-25" dirty="0">
                          <a:latin typeface="Calibri" panose="020F0502020204030204"/>
                          <a:cs typeface="Calibri" panose="020F0502020204030204"/>
                        </a:rPr>
                        <a:t>on</a:t>
                      </a:r>
                      <a:r>
                        <a:rPr sz="1650" b="1" spc="-35" dirty="0">
                          <a:latin typeface="Calibri" panose="020F0502020204030204"/>
                          <a:cs typeface="Calibri" panose="020F0502020204030204"/>
                        </a:rPr>
                        <a:t>s</a:t>
                      </a:r>
                      <a:r>
                        <a:rPr sz="1650" b="1" spc="-85" dirty="0">
                          <a:latin typeface="Calibri" panose="020F0502020204030204"/>
                          <a:cs typeface="Calibri" panose="020F0502020204030204"/>
                        </a:rPr>
                        <a:t>/</a:t>
                      </a:r>
                      <a:r>
                        <a:rPr sz="1650" b="1" spc="10" dirty="0">
                          <a:latin typeface="Calibri" panose="020F0502020204030204"/>
                          <a:cs typeface="Calibri" panose="020F0502020204030204"/>
                        </a:rPr>
                        <a:t>c</a:t>
                      </a:r>
                      <a:r>
                        <a:rPr sz="1650" b="1" spc="-35" dirty="0">
                          <a:latin typeface="Calibri" panose="020F0502020204030204"/>
                          <a:cs typeface="Calibri" panose="020F0502020204030204"/>
                        </a:rPr>
                        <a:t>a</a:t>
                      </a:r>
                      <a:r>
                        <a:rPr sz="1650" b="1" spc="-25" dirty="0">
                          <a:latin typeface="Calibri" panose="020F0502020204030204"/>
                          <a:cs typeface="Calibri" panose="020F0502020204030204"/>
                        </a:rPr>
                        <a:t>b</a:t>
                      </a:r>
                      <a:r>
                        <a:rPr sz="1650" b="1" spc="-15" dirty="0">
                          <a:latin typeface="Calibri" panose="020F0502020204030204"/>
                          <a:cs typeface="Calibri" panose="020F0502020204030204"/>
                        </a:rPr>
                        <a:t>l</a:t>
                      </a:r>
                      <a:r>
                        <a:rPr sz="1650" b="1" dirty="0">
                          <a:latin typeface="Calibri" panose="020F0502020204030204"/>
                          <a:cs typeface="Calibri" panose="020F0502020204030204"/>
                        </a:rPr>
                        <a:t>e  </a:t>
                      </a:r>
                      <a:r>
                        <a:rPr sz="1650" b="1" spc="10" dirty="0">
                          <a:latin typeface="Calibri" panose="020F0502020204030204"/>
                          <a:cs typeface="Calibri" panose="020F0502020204030204"/>
                        </a:rPr>
                        <a:t>segment</a:t>
                      </a:r>
                      <a:endParaRPr sz="165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80010" marB="0">
                    <a:lnL w="19050">
                      <a:solidFill>
                        <a:srgbClr val="660033"/>
                      </a:solidFill>
                      <a:prstDash val="solid"/>
                    </a:lnL>
                    <a:lnR w="19050">
                      <a:solidFill>
                        <a:srgbClr val="660033"/>
                      </a:solidFill>
                      <a:prstDash val="solid"/>
                    </a:lnR>
                    <a:lnT w="19050">
                      <a:solidFill>
                        <a:srgbClr val="660033"/>
                      </a:solidFill>
                      <a:prstDash val="solid"/>
                    </a:lnT>
                    <a:lnB w="19050">
                      <a:solidFill>
                        <a:srgbClr val="6600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45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83185">
                        <a:lnSpc>
                          <a:spcPct val="100000"/>
                        </a:lnSpc>
                      </a:pPr>
                      <a:r>
                        <a:rPr sz="1650" spc="40" dirty="0">
                          <a:latin typeface="Calibri" panose="020F0502020204030204"/>
                          <a:cs typeface="Calibri" panose="020F0502020204030204"/>
                        </a:rPr>
                        <a:t>100</a:t>
                      </a:r>
                      <a:endParaRPr sz="165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1270" marB="0">
                    <a:lnL w="19050">
                      <a:solidFill>
                        <a:srgbClr val="660033"/>
                      </a:solidFill>
                      <a:prstDash val="solid"/>
                    </a:lnL>
                    <a:lnR w="19050">
                      <a:solidFill>
                        <a:srgbClr val="660033"/>
                      </a:solidFill>
                      <a:prstDash val="solid"/>
                    </a:lnR>
                    <a:lnT w="19050">
                      <a:solidFill>
                        <a:srgbClr val="660033"/>
                      </a:solidFill>
                      <a:prstDash val="solid"/>
                    </a:lnT>
                    <a:lnB w="19050">
                      <a:solidFill>
                        <a:srgbClr val="6600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45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650" spc="40" dirty="0">
                          <a:latin typeface="Calibri" panose="020F0502020204030204"/>
                          <a:cs typeface="Calibri" panose="020F0502020204030204"/>
                        </a:rPr>
                        <a:t>30</a:t>
                      </a:r>
                      <a:endParaRPr sz="165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1270" marB="0">
                    <a:lnL w="19050">
                      <a:solidFill>
                        <a:srgbClr val="660033"/>
                      </a:solidFill>
                      <a:prstDash val="solid"/>
                    </a:lnL>
                    <a:lnR w="19050">
                      <a:solidFill>
                        <a:srgbClr val="660033"/>
                      </a:solidFill>
                      <a:prstDash val="solid"/>
                    </a:lnR>
                    <a:lnT w="19050">
                      <a:solidFill>
                        <a:srgbClr val="660033"/>
                      </a:solidFill>
                      <a:prstDash val="solid"/>
                    </a:lnT>
                    <a:lnB w="19050">
                      <a:solidFill>
                        <a:srgbClr val="6600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45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87630">
                        <a:lnSpc>
                          <a:spcPct val="100000"/>
                        </a:lnSpc>
                      </a:pPr>
                      <a:r>
                        <a:rPr sz="1650" spc="-5" dirty="0">
                          <a:latin typeface="Calibri" panose="020F0502020204030204"/>
                          <a:cs typeface="Calibri" panose="020F0502020204030204"/>
                        </a:rPr>
                        <a:t>N/A</a:t>
                      </a:r>
                      <a:endParaRPr sz="165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1270" marB="0">
                    <a:lnL w="19050">
                      <a:solidFill>
                        <a:srgbClr val="660033"/>
                      </a:solidFill>
                      <a:prstDash val="solid"/>
                    </a:lnL>
                    <a:lnR w="19050">
                      <a:solidFill>
                        <a:srgbClr val="660033"/>
                      </a:solidFill>
                      <a:prstDash val="solid"/>
                    </a:lnR>
                    <a:lnT w="19050">
                      <a:solidFill>
                        <a:srgbClr val="660033"/>
                      </a:solidFill>
                      <a:prstDash val="solid"/>
                    </a:lnT>
                    <a:lnB w="19050">
                      <a:solidFill>
                        <a:srgbClr val="6600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45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88900">
                        <a:lnSpc>
                          <a:spcPct val="100000"/>
                        </a:lnSpc>
                      </a:pPr>
                      <a:r>
                        <a:rPr sz="1650" spc="10" dirty="0">
                          <a:latin typeface="Calibri" panose="020F0502020204030204"/>
                          <a:cs typeface="Calibri" panose="020F0502020204030204"/>
                        </a:rPr>
                        <a:t>2(NIC,</a:t>
                      </a:r>
                      <a:r>
                        <a:rPr sz="1650" spc="50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650" spc="-10" dirty="0">
                          <a:latin typeface="Calibri" panose="020F0502020204030204"/>
                          <a:cs typeface="Calibri" panose="020F0502020204030204"/>
                        </a:rPr>
                        <a:t>repeater)</a:t>
                      </a:r>
                      <a:endParaRPr sz="165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1270" marB="0">
                    <a:lnL w="19050">
                      <a:solidFill>
                        <a:srgbClr val="660033"/>
                      </a:solidFill>
                      <a:prstDash val="solid"/>
                    </a:lnL>
                    <a:lnR w="19050">
                      <a:solidFill>
                        <a:srgbClr val="660033"/>
                      </a:solidFill>
                      <a:prstDash val="solid"/>
                    </a:lnR>
                    <a:lnT w="19050">
                      <a:solidFill>
                        <a:srgbClr val="660033"/>
                      </a:solidFill>
                      <a:prstDash val="solid"/>
                    </a:lnT>
                    <a:lnB w="19050">
                      <a:solidFill>
                        <a:srgbClr val="660033"/>
                      </a:solidFill>
                      <a:prstDash val="solid"/>
                    </a:lnB>
                  </a:tcPr>
                </a:tc>
              </a:tr>
              <a:tr h="421894"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1650" b="1" spc="5" dirty="0">
                          <a:latin typeface="Calibri" panose="020F0502020204030204"/>
                          <a:cs typeface="Calibri" panose="020F0502020204030204"/>
                        </a:rPr>
                        <a:t>Maximum</a:t>
                      </a:r>
                      <a:endParaRPr sz="165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83820" marB="0">
                    <a:lnL w="19050">
                      <a:solidFill>
                        <a:srgbClr val="660033"/>
                      </a:solidFill>
                      <a:prstDash val="solid"/>
                    </a:lnL>
                    <a:lnR w="19050">
                      <a:solidFill>
                        <a:srgbClr val="660033"/>
                      </a:solidFill>
                      <a:prstDash val="solid"/>
                    </a:lnR>
                    <a:lnT w="19050">
                      <a:solidFill>
                        <a:srgbClr val="660033"/>
                      </a:solidFill>
                      <a:prstDash val="solid"/>
                    </a:lnT>
                    <a:lnB w="19050">
                      <a:solidFill>
                        <a:srgbClr val="6600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1650" dirty="0">
                          <a:latin typeface="Calibri" panose="020F0502020204030204"/>
                          <a:cs typeface="Calibri" panose="020F0502020204030204"/>
                        </a:rPr>
                        <a:t>5</a:t>
                      </a:r>
                      <a:endParaRPr sz="165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83820" marB="0">
                    <a:lnL w="19050">
                      <a:solidFill>
                        <a:srgbClr val="660033"/>
                      </a:solidFill>
                      <a:prstDash val="solid"/>
                    </a:lnL>
                    <a:lnR w="19050">
                      <a:solidFill>
                        <a:srgbClr val="660033"/>
                      </a:solidFill>
                      <a:prstDash val="solid"/>
                    </a:lnR>
                    <a:lnT w="19050">
                      <a:solidFill>
                        <a:srgbClr val="660033"/>
                      </a:solidFill>
                      <a:prstDash val="solid"/>
                    </a:lnT>
                    <a:lnB w="19050">
                      <a:solidFill>
                        <a:srgbClr val="6600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1650" dirty="0">
                          <a:latin typeface="Calibri" panose="020F0502020204030204"/>
                          <a:cs typeface="Calibri" panose="020F0502020204030204"/>
                        </a:rPr>
                        <a:t>5</a:t>
                      </a:r>
                      <a:endParaRPr sz="165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83820" marB="0">
                    <a:lnL w="19050">
                      <a:solidFill>
                        <a:srgbClr val="660033"/>
                      </a:solidFill>
                      <a:prstDash val="solid"/>
                    </a:lnL>
                    <a:lnR w="19050">
                      <a:solidFill>
                        <a:srgbClr val="660033"/>
                      </a:solidFill>
                      <a:prstDash val="solid"/>
                    </a:lnR>
                    <a:lnT w="19050">
                      <a:solidFill>
                        <a:srgbClr val="660033"/>
                      </a:solidFill>
                      <a:prstDash val="solid"/>
                    </a:lnT>
                    <a:lnB w="19050">
                      <a:solidFill>
                        <a:srgbClr val="6600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7630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1650" dirty="0">
                          <a:latin typeface="Calibri" panose="020F0502020204030204"/>
                          <a:cs typeface="Calibri" panose="020F0502020204030204"/>
                        </a:rPr>
                        <a:t>5</a:t>
                      </a:r>
                      <a:endParaRPr sz="165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83820" marB="0">
                    <a:lnL w="19050">
                      <a:solidFill>
                        <a:srgbClr val="660033"/>
                      </a:solidFill>
                      <a:prstDash val="solid"/>
                    </a:lnL>
                    <a:lnR w="19050">
                      <a:solidFill>
                        <a:srgbClr val="660033"/>
                      </a:solidFill>
                      <a:prstDash val="solid"/>
                    </a:lnR>
                    <a:lnT w="19050">
                      <a:solidFill>
                        <a:srgbClr val="660033"/>
                      </a:solidFill>
                      <a:prstDash val="solid"/>
                    </a:lnT>
                    <a:lnB w="19050">
                      <a:solidFill>
                        <a:srgbClr val="6600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1650" spc="15" dirty="0">
                          <a:latin typeface="Calibri" panose="020F0502020204030204"/>
                          <a:cs typeface="Calibri" panose="020F0502020204030204"/>
                        </a:rPr>
                        <a:t>5</a:t>
                      </a:r>
                      <a:r>
                        <a:rPr sz="1650" spc="5" dirty="0">
                          <a:latin typeface="Calibri" panose="020F0502020204030204"/>
                          <a:cs typeface="Calibri" panose="020F0502020204030204"/>
                        </a:rPr>
                        <a:t> segments</a:t>
                      </a:r>
                      <a:endParaRPr sz="165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83820" marB="0">
                    <a:lnL w="19050">
                      <a:solidFill>
                        <a:srgbClr val="660033"/>
                      </a:solidFill>
                      <a:prstDash val="solid"/>
                    </a:lnL>
                    <a:lnR w="19050">
                      <a:solidFill>
                        <a:srgbClr val="660033"/>
                      </a:solidFill>
                      <a:prstDash val="solid"/>
                    </a:lnR>
                    <a:lnT w="19050">
                      <a:solidFill>
                        <a:srgbClr val="660033"/>
                      </a:solidFill>
                      <a:prstDash val="solid"/>
                    </a:lnT>
                    <a:lnB w="19050">
                      <a:solidFill>
                        <a:srgbClr val="660033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76400" y="304800"/>
            <a:ext cx="8768080" cy="0"/>
          </a:xfrm>
          <a:custGeom>
            <a:avLst/>
            <a:gdLst/>
            <a:ahLst/>
            <a:cxnLst/>
            <a:rect l="l" t="t" r="r" b="b"/>
            <a:pathLst>
              <a:path w="8768080">
                <a:moveTo>
                  <a:pt x="0" y="0"/>
                </a:moveTo>
                <a:lnTo>
                  <a:pt x="876808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717039" y="914400"/>
            <a:ext cx="8757920" cy="0"/>
          </a:xfrm>
          <a:custGeom>
            <a:avLst/>
            <a:gdLst/>
            <a:ahLst/>
            <a:cxnLst/>
            <a:rect l="l" t="t" r="r" b="b"/>
            <a:pathLst>
              <a:path w="8757920">
                <a:moveTo>
                  <a:pt x="0" y="0"/>
                </a:moveTo>
                <a:lnTo>
                  <a:pt x="8757919" y="0"/>
                </a:lnTo>
              </a:path>
            </a:pathLst>
          </a:custGeom>
          <a:ln w="19050">
            <a:solidFill>
              <a:srgbClr val="0462C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907857" y="414274"/>
            <a:ext cx="3594735" cy="443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i="1" spc="-15" dirty="0">
                <a:solidFill>
                  <a:srgbClr val="000000"/>
                </a:solidFill>
                <a:latin typeface="Segoe UI Black" panose="020B0A02040204020203"/>
                <a:cs typeface="Segoe UI Black" panose="020B0A02040204020203"/>
              </a:rPr>
              <a:t>Fast</a:t>
            </a:r>
            <a:r>
              <a:rPr sz="2800" i="1" spc="-75" dirty="0">
                <a:solidFill>
                  <a:srgbClr val="000000"/>
                </a:solidFill>
                <a:latin typeface="Segoe UI Black" panose="020B0A02040204020203"/>
                <a:cs typeface="Segoe UI Black" panose="020B0A02040204020203"/>
              </a:rPr>
              <a:t> </a:t>
            </a:r>
            <a:r>
              <a:rPr sz="2800" i="1" spc="-15" dirty="0">
                <a:solidFill>
                  <a:srgbClr val="000000"/>
                </a:solidFill>
                <a:latin typeface="Segoe UI Black" panose="020B0A02040204020203"/>
                <a:cs typeface="Segoe UI Black" panose="020B0A02040204020203"/>
              </a:rPr>
              <a:t>Ethernet-802.3u</a:t>
            </a:r>
            <a:endParaRPr sz="2800">
              <a:latin typeface="Segoe UI Black" panose="020B0A02040204020203"/>
              <a:cs typeface="Segoe UI Black" panose="020B0A02040204020203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676400" y="6370320"/>
            <a:ext cx="8768080" cy="0"/>
          </a:xfrm>
          <a:custGeom>
            <a:avLst/>
            <a:gdLst/>
            <a:ahLst/>
            <a:cxnLst/>
            <a:rect l="l" t="t" r="r" b="b"/>
            <a:pathLst>
              <a:path w="8768080">
                <a:moveTo>
                  <a:pt x="0" y="0"/>
                </a:moveTo>
                <a:lnTo>
                  <a:pt x="876808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108200" y="1014094"/>
            <a:ext cx="7811770" cy="51860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400" spc="15" dirty="0">
                <a:latin typeface="Calibri" panose="020F0502020204030204"/>
                <a:cs typeface="Calibri" panose="020F0502020204030204"/>
              </a:rPr>
              <a:t>The </a:t>
            </a:r>
            <a:r>
              <a:rPr sz="2400" dirty="0">
                <a:latin typeface="Calibri" panose="020F0502020204030204"/>
                <a:cs typeface="Calibri" panose="020F0502020204030204"/>
              </a:rPr>
              <a:t>ethernet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working </a:t>
            </a:r>
            <a:r>
              <a:rPr sz="2400" spc="-15" dirty="0">
                <a:latin typeface="Calibri" panose="020F0502020204030204"/>
                <a:cs typeface="Calibri" panose="020F0502020204030204"/>
              </a:rPr>
              <a:t>at </a:t>
            </a:r>
            <a:r>
              <a:rPr sz="2400" spc="5" dirty="0">
                <a:latin typeface="Calibri" panose="020F0502020204030204"/>
                <a:cs typeface="Calibri" panose="020F0502020204030204"/>
              </a:rPr>
              <a:t>the speed of </a:t>
            </a:r>
            <a:r>
              <a:rPr sz="2400" b="1" spc="-15" dirty="0">
                <a:latin typeface="Calibri" panose="020F0502020204030204"/>
                <a:cs typeface="Calibri" panose="020F0502020204030204"/>
              </a:rPr>
              <a:t>100Mbps </a:t>
            </a:r>
            <a:r>
              <a:rPr sz="2400" dirty="0">
                <a:latin typeface="Calibri" panose="020F0502020204030204"/>
                <a:cs typeface="Calibri" panose="020F0502020204030204"/>
              </a:rPr>
              <a:t>is </a:t>
            </a:r>
            <a:r>
              <a:rPr sz="2400" spc="-25" dirty="0">
                <a:latin typeface="Calibri" panose="020F0502020204030204"/>
                <a:cs typeface="Calibri" panose="020F0502020204030204"/>
              </a:rPr>
              <a:t>referred </a:t>
            </a:r>
            <a:r>
              <a:rPr sz="2400" spc="-20" dirty="0">
                <a:latin typeface="Calibri" panose="020F0502020204030204"/>
                <a:cs typeface="Calibri" panose="020F0502020204030204"/>
              </a:rPr>
              <a:t>as </a:t>
            </a:r>
            <a:r>
              <a:rPr sz="24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30" dirty="0">
                <a:latin typeface="Calibri" panose="020F0502020204030204"/>
                <a:cs typeface="Calibri" panose="020F0502020204030204"/>
              </a:rPr>
              <a:t>fast </a:t>
            </a:r>
            <a:r>
              <a:rPr sz="2400" dirty="0">
                <a:latin typeface="Calibri" panose="020F0502020204030204"/>
                <a:cs typeface="Calibri" panose="020F0502020204030204"/>
              </a:rPr>
              <a:t>ethernet. </a:t>
            </a:r>
            <a:r>
              <a:rPr sz="2400" spc="20" dirty="0">
                <a:latin typeface="Calibri" panose="020F0502020204030204"/>
                <a:cs typeface="Calibri" panose="020F0502020204030204"/>
              </a:rPr>
              <a:t>IEEE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standard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802.3u </a:t>
            </a:r>
            <a:r>
              <a:rPr sz="2400" spc="-30" dirty="0">
                <a:latin typeface="Calibri" panose="020F0502020204030204"/>
                <a:cs typeface="Calibri" panose="020F0502020204030204"/>
              </a:rPr>
              <a:t>fast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ethernet/100BASE-T </a:t>
            </a:r>
            <a:r>
              <a:rPr sz="240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5" dirty="0">
                <a:latin typeface="Calibri" panose="020F0502020204030204"/>
                <a:cs typeface="Calibri" panose="020F0502020204030204"/>
              </a:rPr>
              <a:t>specified</a:t>
            </a:r>
            <a:r>
              <a:rPr sz="2400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in</a:t>
            </a:r>
            <a:r>
              <a:rPr sz="2400" spc="-4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15" dirty="0">
                <a:latin typeface="Calibri" panose="020F0502020204030204"/>
                <a:cs typeface="Calibri" panose="020F0502020204030204"/>
              </a:rPr>
              <a:t>May1995.</a:t>
            </a:r>
            <a:r>
              <a:rPr sz="2400" spc="4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15" dirty="0">
                <a:latin typeface="Calibri" panose="020F0502020204030204"/>
                <a:cs typeface="Calibri" panose="020F0502020204030204"/>
              </a:rPr>
              <a:t>The</a:t>
            </a:r>
            <a:r>
              <a:rPr sz="2400" spc="-6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20" dirty="0">
                <a:latin typeface="Calibri" panose="020F0502020204030204"/>
                <a:cs typeface="Calibri" panose="020F0502020204030204"/>
              </a:rPr>
              <a:t>features</a:t>
            </a:r>
            <a:r>
              <a:rPr sz="2400" spc="3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5" dirty="0">
                <a:latin typeface="Calibri" panose="020F0502020204030204"/>
                <a:cs typeface="Calibri" panose="020F0502020204030204"/>
              </a:rPr>
              <a:t>of</a:t>
            </a:r>
            <a:r>
              <a:rPr sz="2400" dirty="0">
                <a:latin typeface="Calibri" panose="020F0502020204030204"/>
                <a:cs typeface="Calibri" panose="020F0502020204030204"/>
              </a:rPr>
              <a:t> this</a:t>
            </a:r>
            <a:r>
              <a:rPr sz="2400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10" dirty="0">
                <a:latin typeface="Calibri" panose="020F0502020204030204"/>
                <a:cs typeface="Calibri" panose="020F0502020204030204"/>
              </a:rPr>
              <a:t>type</a:t>
            </a:r>
            <a:r>
              <a:rPr sz="2400" spc="-6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5" dirty="0">
                <a:latin typeface="Calibri" panose="020F0502020204030204"/>
                <a:cs typeface="Calibri" panose="020F0502020204030204"/>
              </a:rPr>
              <a:t>of</a:t>
            </a:r>
            <a:r>
              <a:rPr sz="240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30" dirty="0">
                <a:latin typeface="Calibri" panose="020F0502020204030204"/>
                <a:cs typeface="Calibri" panose="020F0502020204030204"/>
              </a:rPr>
              <a:t>fast</a:t>
            </a:r>
            <a:r>
              <a:rPr sz="24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ethernet </a:t>
            </a:r>
            <a:r>
              <a:rPr sz="2400" spc="-52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25" dirty="0">
                <a:latin typeface="Calibri" panose="020F0502020204030204"/>
                <a:cs typeface="Calibri" panose="020F0502020204030204"/>
              </a:rPr>
              <a:t>are</a:t>
            </a:r>
            <a:r>
              <a:rPr sz="24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15" dirty="0">
                <a:latin typeface="Calibri" panose="020F0502020204030204"/>
                <a:cs typeface="Calibri" panose="020F0502020204030204"/>
              </a:rPr>
              <a:t>as</a:t>
            </a:r>
            <a:r>
              <a:rPr sz="2400" spc="3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15" dirty="0">
                <a:latin typeface="Calibri" panose="020F0502020204030204"/>
                <a:cs typeface="Calibri" panose="020F0502020204030204"/>
              </a:rPr>
              <a:t>follows: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194945" indent="-182880">
              <a:lnSpc>
                <a:spcPct val="100000"/>
              </a:lnSpc>
              <a:spcBef>
                <a:spcPts val="15"/>
              </a:spcBef>
              <a:buChar char="•"/>
              <a:tabLst>
                <a:tab pos="195580" algn="l"/>
              </a:tabLst>
            </a:pPr>
            <a:r>
              <a:rPr sz="2000" spc="-25" dirty="0">
                <a:latin typeface="Calibri" panose="020F0502020204030204"/>
                <a:cs typeface="Calibri" panose="020F0502020204030204"/>
              </a:rPr>
              <a:t>I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n</a:t>
            </a:r>
            <a:r>
              <a:rPr sz="2000" spc="30" dirty="0">
                <a:latin typeface="Calibri" panose="020F0502020204030204"/>
                <a:cs typeface="Calibri" panose="020F0502020204030204"/>
              </a:rPr>
              <a:t>c</a:t>
            </a:r>
            <a:r>
              <a:rPr sz="2000" spc="15" dirty="0">
                <a:latin typeface="Calibri" panose="020F0502020204030204"/>
                <a:cs typeface="Calibri" panose="020F0502020204030204"/>
              </a:rPr>
              <a:t>l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ud</a:t>
            </a:r>
            <a:r>
              <a:rPr sz="2000" spc="-40" dirty="0">
                <a:latin typeface="Calibri" panose="020F0502020204030204"/>
                <a:cs typeface="Calibri" panose="020F0502020204030204"/>
              </a:rPr>
              <a:t>e</a:t>
            </a:r>
            <a:r>
              <a:rPr sz="2000" dirty="0">
                <a:latin typeface="Calibri" panose="020F0502020204030204"/>
                <a:cs typeface="Calibri" panose="020F0502020204030204"/>
              </a:rPr>
              <a:t>s</a:t>
            </a:r>
            <a:r>
              <a:rPr sz="2000" spc="4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m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u</a:t>
            </a:r>
            <a:r>
              <a:rPr sz="2000" spc="15" dirty="0">
                <a:latin typeface="Calibri" panose="020F0502020204030204"/>
                <a:cs typeface="Calibri" panose="020F0502020204030204"/>
              </a:rPr>
              <a:t>l</a:t>
            </a:r>
            <a:r>
              <a:rPr sz="2000" spc="-30" dirty="0">
                <a:latin typeface="Calibri" panose="020F0502020204030204"/>
                <a:cs typeface="Calibri" panose="020F0502020204030204"/>
              </a:rPr>
              <a:t>t</a:t>
            </a:r>
            <a:r>
              <a:rPr sz="2000" spc="15" dirty="0">
                <a:latin typeface="Calibri" panose="020F0502020204030204"/>
                <a:cs typeface="Calibri" panose="020F0502020204030204"/>
              </a:rPr>
              <a:t>i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p</a:t>
            </a:r>
            <a:r>
              <a:rPr sz="2000" spc="15" dirty="0">
                <a:latin typeface="Calibri" panose="020F0502020204030204"/>
                <a:cs typeface="Calibri" panose="020F0502020204030204"/>
              </a:rPr>
              <a:t>l</a:t>
            </a:r>
            <a:r>
              <a:rPr sz="2000" dirty="0">
                <a:latin typeface="Calibri" panose="020F0502020204030204"/>
                <a:cs typeface="Calibri" panose="020F0502020204030204"/>
              </a:rPr>
              <a:t>e</a:t>
            </a:r>
            <a:r>
              <a:rPr sz="20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P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h</a:t>
            </a:r>
            <a:r>
              <a:rPr sz="2000" spc="-30" dirty="0">
                <a:latin typeface="Calibri" panose="020F0502020204030204"/>
                <a:cs typeface="Calibri" panose="020F0502020204030204"/>
              </a:rPr>
              <a:t>y</a:t>
            </a:r>
            <a:r>
              <a:rPr sz="2000" spc="15" dirty="0">
                <a:latin typeface="Calibri" panose="020F0502020204030204"/>
                <a:cs typeface="Calibri" panose="020F0502020204030204"/>
              </a:rPr>
              <a:t>si</a:t>
            </a:r>
            <a:r>
              <a:rPr sz="2000" spc="30" dirty="0">
                <a:latin typeface="Calibri" panose="020F0502020204030204"/>
                <a:cs typeface="Calibri" panose="020F0502020204030204"/>
              </a:rPr>
              <a:t>c</a:t>
            </a:r>
            <a:r>
              <a:rPr sz="2000" dirty="0">
                <a:latin typeface="Calibri" panose="020F0502020204030204"/>
                <a:cs typeface="Calibri" panose="020F0502020204030204"/>
              </a:rPr>
              <a:t>al</a:t>
            </a:r>
            <a:r>
              <a:rPr sz="2000" spc="-114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15" dirty="0">
                <a:latin typeface="Calibri" panose="020F0502020204030204"/>
                <a:cs typeface="Calibri" panose="020F0502020204030204"/>
              </a:rPr>
              <a:t>l</a:t>
            </a:r>
            <a:r>
              <a:rPr sz="2000" dirty="0">
                <a:latin typeface="Calibri" panose="020F0502020204030204"/>
                <a:cs typeface="Calibri" panose="020F0502020204030204"/>
              </a:rPr>
              <a:t>a</a:t>
            </a:r>
            <a:r>
              <a:rPr sz="2000" spc="-30" dirty="0">
                <a:latin typeface="Calibri" panose="020F0502020204030204"/>
                <a:cs typeface="Calibri" panose="020F0502020204030204"/>
              </a:rPr>
              <a:t>y</a:t>
            </a:r>
            <a:r>
              <a:rPr sz="2000" spc="-40" dirty="0">
                <a:latin typeface="Calibri" panose="020F0502020204030204"/>
                <a:cs typeface="Calibri" panose="020F0502020204030204"/>
              </a:rPr>
              <a:t>e</a:t>
            </a:r>
            <a:r>
              <a:rPr sz="2000" spc="20" dirty="0">
                <a:latin typeface="Calibri" panose="020F0502020204030204"/>
                <a:cs typeface="Calibri" panose="020F0502020204030204"/>
              </a:rPr>
              <a:t>r</a:t>
            </a:r>
            <a:r>
              <a:rPr sz="2000" spc="15" dirty="0">
                <a:latin typeface="Calibri" panose="020F0502020204030204"/>
                <a:cs typeface="Calibri" panose="020F0502020204030204"/>
              </a:rPr>
              <a:t>s</a:t>
            </a:r>
            <a:r>
              <a:rPr sz="2000" dirty="0">
                <a:latin typeface="Calibri" panose="020F0502020204030204"/>
                <a:cs typeface="Calibri" panose="020F0502020204030204"/>
              </a:rPr>
              <a:t>.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194945" indent="-182880">
              <a:lnSpc>
                <a:spcPct val="100000"/>
              </a:lnSpc>
              <a:spcBef>
                <a:spcPts val="5"/>
              </a:spcBef>
              <a:buChar char="•"/>
              <a:tabLst>
                <a:tab pos="195580" algn="l"/>
              </a:tabLst>
            </a:pPr>
            <a:r>
              <a:rPr sz="2000" spc="-15" dirty="0">
                <a:latin typeface="Calibri" panose="020F0502020204030204"/>
                <a:cs typeface="Calibri" panose="020F0502020204030204"/>
              </a:rPr>
              <a:t>It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uses</a:t>
            </a:r>
            <a:r>
              <a:rPr sz="2000" spc="3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original</a:t>
            </a:r>
            <a:r>
              <a:rPr sz="2000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20" dirty="0">
                <a:latin typeface="Calibri" panose="020F0502020204030204"/>
                <a:cs typeface="Calibri" panose="020F0502020204030204"/>
              </a:rPr>
              <a:t>ethernet</a:t>
            </a:r>
            <a:r>
              <a:rPr sz="2000" spc="15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25" dirty="0">
                <a:latin typeface="Calibri" panose="020F0502020204030204"/>
                <a:cs typeface="Calibri" panose="020F0502020204030204"/>
              </a:rPr>
              <a:t>MAC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 but</a:t>
            </a:r>
            <a:r>
              <a:rPr sz="2000" spc="7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25" dirty="0">
                <a:latin typeface="Calibri" panose="020F0502020204030204"/>
                <a:cs typeface="Calibri" panose="020F0502020204030204"/>
              </a:rPr>
              <a:t>operates</a:t>
            </a:r>
            <a:r>
              <a:rPr sz="2000" spc="114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at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10" dirty="0">
                <a:latin typeface="Calibri" panose="020F0502020204030204"/>
                <a:cs typeface="Calibri" panose="020F0502020204030204"/>
              </a:rPr>
              <a:t>10</a:t>
            </a:r>
            <a:r>
              <a:rPr sz="2000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times</a:t>
            </a:r>
            <a:r>
              <a:rPr sz="2000" spc="3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higher</a:t>
            </a:r>
            <a:r>
              <a:rPr sz="2000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5" dirty="0">
                <a:latin typeface="Calibri" panose="020F0502020204030204"/>
                <a:cs typeface="Calibri" panose="020F0502020204030204"/>
              </a:rPr>
              <a:t>speed.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194945" indent="-182880">
              <a:lnSpc>
                <a:spcPct val="100000"/>
              </a:lnSpc>
              <a:spcBef>
                <a:spcPts val="5"/>
              </a:spcBef>
              <a:buChar char="•"/>
              <a:tabLst>
                <a:tab pos="195580" algn="l"/>
              </a:tabLst>
            </a:pPr>
            <a:r>
              <a:rPr sz="2000" spc="-25" dirty="0">
                <a:latin typeface="Calibri" panose="020F0502020204030204"/>
                <a:cs typeface="Calibri" panose="020F0502020204030204"/>
              </a:rPr>
              <a:t>I</a:t>
            </a:r>
            <a:r>
              <a:rPr sz="2000" dirty="0">
                <a:latin typeface="Calibri" panose="020F0502020204030204"/>
                <a:cs typeface="Calibri" panose="020F0502020204030204"/>
              </a:rPr>
              <a:t>t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n</a:t>
            </a:r>
            <a:r>
              <a:rPr sz="2000" spc="-40" dirty="0">
                <a:latin typeface="Calibri" panose="020F0502020204030204"/>
                <a:cs typeface="Calibri" panose="020F0502020204030204"/>
              </a:rPr>
              <a:t>ee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d</a:t>
            </a:r>
            <a:r>
              <a:rPr sz="2000" dirty="0">
                <a:latin typeface="Calibri" panose="020F0502020204030204"/>
                <a:cs typeface="Calibri" panose="020F0502020204030204"/>
              </a:rPr>
              <a:t>s</a:t>
            </a:r>
            <a:r>
              <a:rPr sz="2000" spc="12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15" dirty="0">
                <a:latin typeface="Calibri" panose="020F0502020204030204"/>
                <a:cs typeface="Calibri" panose="020F0502020204030204"/>
              </a:rPr>
              <a:t>s</a:t>
            </a:r>
            <a:r>
              <a:rPr sz="2000" spc="-30" dirty="0">
                <a:latin typeface="Calibri" panose="020F0502020204030204"/>
                <a:cs typeface="Calibri" panose="020F0502020204030204"/>
              </a:rPr>
              <a:t>t</a:t>
            </a:r>
            <a:r>
              <a:rPr sz="2000" dirty="0">
                <a:latin typeface="Calibri" panose="020F0502020204030204"/>
                <a:cs typeface="Calibri" panose="020F0502020204030204"/>
              </a:rPr>
              <a:t>ar</a:t>
            </a:r>
            <a:r>
              <a:rPr sz="2000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w</a:t>
            </a:r>
            <a:r>
              <a:rPr sz="2000" spc="15" dirty="0">
                <a:latin typeface="Calibri" panose="020F0502020204030204"/>
                <a:cs typeface="Calibri" panose="020F0502020204030204"/>
              </a:rPr>
              <a:t>i</a:t>
            </a:r>
            <a:r>
              <a:rPr sz="2000" spc="20" dirty="0">
                <a:latin typeface="Calibri" panose="020F0502020204030204"/>
                <a:cs typeface="Calibri" panose="020F0502020204030204"/>
              </a:rPr>
              <a:t>r</a:t>
            </a:r>
            <a:r>
              <a:rPr sz="2000" spc="-40" dirty="0">
                <a:latin typeface="Calibri" panose="020F0502020204030204"/>
                <a:cs typeface="Calibri" panose="020F0502020204030204"/>
              </a:rPr>
              <a:t>e</a:t>
            </a:r>
            <a:r>
              <a:rPr sz="2000" dirty="0">
                <a:latin typeface="Calibri" panose="020F0502020204030204"/>
                <a:cs typeface="Calibri" panose="020F0502020204030204"/>
              </a:rPr>
              <a:t>d</a:t>
            </a:r>
            <a:r>
              <a:rPr sz="20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30" dirty="0">
                <a:latin typeface="Calibri" panose="020F0502020204030204"/>
                <a:cs typeface="Calibri" panose="020F0502020204030204"/>
              </a:rPr>
              <a:t>c</a:t>
            </a:r>
            <a:r>
              <a:rPr sz="2000" spc="-15" dirty="0">
                <a:latin typeface="Calibri" panose="020F0502020204030204"/>
                <a:cs typeface="Calibri" panose="020F0502020204030204"/>
              </a:rPr>
              <a:t>o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n</a:t>
            </a:r>
            <a:r>
              <a:rPr sz="2000" spc="25" dirty="0">
                <a:latin typeface="Calibri" panose="020F0502020204030204"/>
                <a:cs typeface="Calibri" panose="020F0502020204030204"/>
              </a:rPr>
              <a:t>f</a:t>
            </a:r>
            <a:r>
              <a:rPr sz="2000" spc="15" dirty="0">
                <a:latin typeface="Calibri" panose="020F0502020204030204"/>
                <a:cs typeface="Calibri" panose="020F0502020204030204"/>
              </a:rPr>
              <a:t>i</a:t>
            </a:r>
            <a:r>
              <a:rPr sz="2000" spc="10" dirty="0">
                <a:latin typeface="Calibri" panose="020F0502020204030204"/>
                <a:cs typeface="Calibri" panose="020F0502020204030204"/>
              </a:rPr>
              <a:t>g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u</a:t>
            </a:r>
            <a:r>
              <a:rPr sz="2000" spc="-60" dirty="0">
                <a:latin typeface="Calibri" panose="020F0502020204030204"/>
                <a:cs typeface="Calibri" panose="020F0502020204030204"/>
              </a:rPr>
              <a:t>r</a:t>
            </a:r>
            <a:r>
              <a:rPr sz="2000" dirty="0">
                <a:latin typeface="Calibri" panose="020F0502020204030204"/>
                <a:cs typeface="Calibri" panose="020F0502020204030204"/>
              </a:rPr>
              <a:t>a</a:t>
            </a:r>
            <a:r>
              <a:rPr sz="2000" spc="-30" dirty="0">
                <a:latin typeface="Calibri" panose="020F0502020204030204"/>
                <a:cs typeface="Calibri" panose="020F0502020204030204"/>
              </a:rPr>
              <a:t>t</a:t>
            </a:r>
            <a:r>
              <a:rPr sz="2000" spc="15" dirty="0">
                <a:latin typeface="Calibri" panose="020F0502020204030204"/>
                <a:cs typeface="Calibri" panose="020F0502020204030204"/>
              </a:rPr>
              <a:t>i</a:t>
            </a:r>
            <a:r>
              <a:rPr sz="2000" spc="-15" dirty="0">
                <a:latin typeface="Calibri" panose="020F0502020204030204"/>
                <a:cs typeface="Calibri" panose="020F0502020204030204"/>
              </a:rPr>
              <a:t>o</a:t>
            </a:r>
            <a:r>
              <a:rPr sz="2000" dirty="0">
                <a:latin typeface="Calibri" panose="020F0502020204030204"/>
                <a:cs typeface="Calibri" panose="020F0502020204030204"/>
              </a:rPr>
              <a:t>n</a:t>
            </a:r>
            <a:r>
              <a:rPr sz="2000" spc="-14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w</a:t>
            </a:r>
            <a:r>
              <a:rPr sz="2000" spc="15" dirty="0">
                <a:latin typeface="Calibri" panose="020F0502020204030204"/>
                <a:cs typeface="Calibri" panose="020F0502020204030204"/>
              </a:rPr>
              <a:t>i</a:t>
            </a:r>
            <a:r>
              <a:rPr sz="2000" spc="-30" dirty="0">
                <a:latin typeface="Calibri" panose="020F0502020204030204"/>
                <a:cs typeface="Calibri" panose="020F0502020204030204"/>
              </a:rPr>
              <a:t>t</a:t>
            </a:r>
            <a:r>
              <a:rPr sz="2000" dirty="0">
                <a:latin typeface="Calibri" panose="020F0502020204030204"/>
                <a:cs typeface="Calibri" panose="020F0502020204030204"/>
              </a:rPr>
              <a:t>h</a:t>
            </a:r>
            <a:r>
              <a:rPr sz="20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30" dirty="0">
                <a:latin typeface="Calibri" panose="020F0502020204030204"/>
                <a:cs typeface="Calibri" panose="020F0502020204030204"/>
              </a:rPr>
              <a:t>c</a:t>
            </a:r>
            <a:r>
              <a:rPr sz="2000" spc="-40" dirty="0">
                <a:latin typeface="Calibri" panose="020F0502020204030204"/>
                <a:cs typeface="Calibri" panose="020F0502020204030204"/>
              </a:rPr>
              <a:t>e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n</a:t>
            </a:r>
            <a:r>
              <a:rPr sz="2000" spc="-30" dirty="0">
                <a:latin typeface="Calibri" panose="020F0502020204030204"/>
                <a:cs typeface="Calibri" panose="020F0502020204030204"/>
              </a:rPr>
              <a:t>t</a:t>
            </a:r>
            <a:r>
              <a:rPr sz="2000" spc="-60" dirty="0">
                <a:latin typeface="Calibri" panose="020F0502020204030204"/>
                <a:cs typeface="Calibri" panose="020F0502020204030204"/>
              </a:rPr>
              <a:t>r</a:t>
            </a:r>
            <a:r>
              <a:rPr sz="2000" dirty="0">
                <a:latin typeface="Calibri" panose="020F0502020204030204"/>
                <a:cs typeface="Calibri" panose="020F0502020204030204"/>
              </a:rPr>
              <a:t>al</a:t>
            </a:r>
            <a:r>
              <a:rPr sz="2000" spc="4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hub</a:t>
            </a:r>
            <a:r>
              <a:rPr sz="2000" dirty="0">
                <a:latin typeface="Calibri" panose="020F0502020204030204"/>
                <a:cs typeface="Calibri" panose="020F0502020204030204"/>
              </a:rPr>
              <a:t>.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spc="15" dirty="0">
                <a:latin typeface="Calibri" panose="020F0502020204030204"/>
                <a:cs typeface="Calibri" panose="020F0502020204030204"/>
              </a:rPr>
              <a:t>The</a:t>
            </a:r>
            <a:r>
              <a:rPr sz="2400" spc="-6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MAC</a:t>
            </a:r>
            <a:r>
              <a:rPr sz="24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30" dirty="0">
                <a:latin typeface="Calibri" panose="020F0502020204030204"/>
                <a:cs typeface="Calibri" panose="020F0502020204030204"/>
              </a:rPr>
              <a:t>parameters</a:t>
            </a:r>
            <a:r>
              <a:rPr sz="2400" spc="10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25" dirty="0">
                <a:latin typeface="Calibri" panose="020F0502020204030204"/>
                <a:cs typeface="Calibri" panose="020F0502020204030204"/>
              </a:rPr>
              <a:t>are</a:t>
            </a:r>
            <a:r>
              <a:rPr sz="2400" spc="2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same</a:t>
            </a:r>
            <a:r>
              <a:rPr sz="24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15" dirty="0">
                <a:latin typeface="Calibri" panose="020F0502020204030204"/>
                <a:cs typeface="Calibri" panose="020F0502020204030204"/>
              </a:rPr>
              <a:t>as</a:t>
            </a:r>
            <a:r>
              <a:rPr sz="2400" spc="-4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5" dirty="0">
                <a:latin typeface="Calibri" panose="020F0502020204030204"/>
                <a:cs typeface="Calibri" panose="020F0502020204030204"/>
              </a:rPr>
              <a:t>described</a:t>
            </a:r>
            <a:r>
              <a:rPr sz="2400" spc="-4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30" dirty="0">
                <a:latin typeface="Calibri" panose="020F0502020204030204"/>
                <a:cs typeface="Calibri" panose="020F0502020204030204"/>
              </a:rPr>
              <a:t>for</a:t>
            </a:r>
            <a:r>
              <a:rPr sz="2400" spc="5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ethernet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</a:pPr>
            <a:r>
              <a:rPr sz="2400" spc="5" dirty="0">
                <a:latin typeface="Calibri" panose="020F0502020204030204"/>
                <a:cs typeface="Calibri" panose="020F0502020204030204"/>
              </a:rPr>
              <a:t>above.</a:t>
            </a:r>
            <a:r>
              <a:rPr sz="2400" spc="-114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There</a:t>
            </a:r>
            <a:r>
              <a:rPr sz="2400" spc="2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25" dirty="0">
                <a:latin typeface="Calibri" panose="020F0502020204030204"/>
                <a:cs typeface="Calibri" panose="020F0502020204030204"/>
              </a:rPr>
              <a:t>are</a:t>
            </a:r>
            <a:r>
              <a:rPr sz="2400" spc="2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three</a:t>
            </a:r>
            <a:r>
              <a:rPr sz="2400" spc="-5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physical</a:t>
            </a:r>
            <a:r>
              <a:rPr sz="2400" spc="-5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30" dirty="0">
                <a:latin typeface="Calibri" panose="020F0502020204030204"/>
                <a:cs typeface="Calibri" panose="020F0502020204030204"/>
              </a:rPr>
              <a:t>layers</a:t>
            </a:r>
            <a:r>
              <a:rPr sz="2400" spc="3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30" dirty="0">
                <a:latin typeface="Calibri" panose="020F0502020204030204"/>
                <a:cs typeface="Calibri" panose="020F0502020204030204"/>
              </a:rPr>
              <a:t>for</a:t>
            </a:r>
            <a:r>
              <a:rPr sz="240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30" dirty="0">
                <a:latin typeface="Calibri" panose="020F0502020204030204"/>
                <a:cs typeface="Calibri" panose="020F0502020204030204"/>
              </a:rPr>
              <a:t>fast</a:t>
            </a:r>
            <a:r>
              <a:rPr sz="2400" spc="9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ethernet.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205740" indent="-193675">
              <a:lnSpc>
                <a:spcPct val="100000"/>
              </a:lnSpc>
              <a:spcBef>
                <a:spcPts val="115"/>
              </a:spcBef>
              <a:buChar char="•"/>
              <a:tabLst>
                <a:tab pos="206375" algn="l"/>
              </a:tabLst>
            </a:pPr>
            <a:r>
              <a:rPr sz="2050" b="1" spc="10" dirty="0">
                <a:latin typeface="Calibri" panose="020F0502020204030204"/>
                <a:cs typeface="Calibri" panose="020F0502020204030204"/>
              </a:rPr>
              <a:t>100BASE-TX:</a:t>
            </a:r>
            <a:r>
              <a:rPr sz="2050" b="1" spc="80" dirty="0">
                <a:latin typeface="Calibri" panose="020F0502020204030204"/>
                <a:cs typeface="Calibri" panose="020F0502020204030204"/>
              </a:rPr>
              <a:t> </a:t>
            </a:r>
            <a:r>
              <a:rPr sz="2050" spc="20" dirty="0">
                <a:latin typeface="Calibri" panose="020F0502020204030204"/>
                <a:cs typeface="Calibri" panose="020F0502020204030204"/>
              </a:rPr>
              <a:t>Needs</a:t>
            </a:r>
            <a:r>
              <a:rPr sz="2050" dirty="0">
                <a:latin typeface="Calibri" panose="020F0502020204030204"/>
                <a:cs typeface="Calibri" panose="020F0502020204030204"/>
              </a:rPr>
              <a:t> </a:t>
            </a:r>
            <a:r>
              <a:rPr sz="2050" spc="15" dirty="0">
                <a:latin typeface="Calibri" panose="020F0502020204030204"/>
                <a:cs typeface="Calibri" panose="020F0502020204030204"/>
              </a:rPr>
              <a:t>2</a:t>
            </a:r>
            <a:r>
              <a:rPr sz="2050" dirty="0">
                <a:latin typeface="Calibri" panose="020F0502020204030204"/>
                <a:cs typeface="Calibri" panose="020F0502020204030204"/>
              </a:rPr>
              <a:t> </a:t>
            </a:r>
            <a:r>
              <a:rPr sz="2050" spc="5" dirty="0">
                <a:latin typeface="Calibri" panose="020F0502020204030204"/>
                <a:cs typeface="Calibri" panose="020F0502020204030204"/>
              </a:rPr>
              <a:t>pairs</a:t>
            </a:r>
            <a:r>
              <a:rPr sz="2050" spc="75" dirty="0">
                <a:latin typeface="Calibri" panose="020F0502020204030204"/>
                <a:cs typeface="Calibri" panose="020F0502020204030204"/>
              </a:rPr>
              <a:t> </a:t>
            </a:r>
            <a:r>
              <a:rPr sz="2050" spc="20" dirty="0">
                <a:latin typeface="Calibri" panose="020F0502020204030204"/>
                <a:cs typeface="Calibri" panose="020F0502020204030204"/>
              </a:rPr>
              <a:t>of </a:t>
            </a:r>
            <a:r>
              <a:rPr sz="2050" spc="15" dirty="0">
                <a:latin typeface="Calibri" panose="020F0502020204030204"/>
                <a:cs typeface="Calibri" panose="020F0502020204030204"/>
              </a:rPr>
              <a:t>cat.5</a:t>
            </a:r>
            <a:r>
              <a:rPr sz="2050" spc="-80" dirty="0">
                <a:latin typeface="Calibri" panose="020F0502020204030204"/>
                <a:cs typeface="Calibri" panose="020F0502020204030204"/>
              </a:rPr>
              <a:t> </a:t>
            </a:r>
            <a:r>
              <a:rPr sz="2050" dirty="0">
                <a:latin typeface="Calibri" panose="020F0502020204030204"/>
                <a:cs typeface="Calibri" panose="020F0502020204030204"/>
              </a:rPr>
              <a:t>UTP/Type1</a:t>
            </a:r>
            <a:r>
              <a:rPr sz="205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050" spc="20" dirty="0">
                <a:latin typeface="Calibri" panose="020F0502020204030204"/>
                <a:cs typeface="Calibri" panose="020F0502020204030204"/>
              </a:rPr>
              <a:t>STP</a:t>
            </a:r>
            <a:r>
              <a:rPr sz="205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2050" spc="10" dirty="0">
                <a:latin typeface="Calibri" panose="020F0502020204030204"/>
                <a:cs typeface="Calibri" panose="020F0502020204030204"/>
              </a:rPr>
              <a:t>cables</a:t>
            </a:r>
            <a:endParaRPr sz="2050">
              <a:latin typeface="Calibri" panose="020F0502020204030204"/>
              <a:cs typeface="Calibri" panose="020F0502020204030204"/>
            </a:endParaRPr>
          </a:p>
          <a:p>
            <a:pPr marL="205105" indent="-193040">
              <a:lnSpc>
                <a:spcPct val="100000"/>
              </a:lnSpc>
              <a:spcBef>
                <a:spcPts val="25"/>
              </a:spcBef>
              <a:buChar char="•"/>
              <a:tabLst>
                <a:tab pos="205740" algn="l"/>
              </a:tabLst>
            </a:pPr>
            <a:r>
              <a:rPr sz="2050" b="1" spc="10" dirty="0">
                <a:latin typeface="Calibri" panose="020F0502020204030204"/>
                <a:cs typeface="Calibri" panose="020F0502020204030204"/>
              </a:rPr>
              <a:t>100BASE-FX:</a:t>
            </a:r>
            <a:r>
              <a:rPr sz="2050" b="1" spc="85" dirty="0">
                <a:latin typeface="Calibri" panose="020F0502020204030204"/>
                <a:cs typeface="Calibri" panose="020F0502020204030204"/>
              </a:rPr>
              <a:t> </a:t>
            </a:r>
            <a:r>
              <a:rPr sz="2050" spc="20" dirty="0">
                <a:latin typeface="Calibri" panose="020F0502020204030204"/>
                <a:cs typeface="Calibri" panose="020F0502020204030204"/>
              </a:rPr>
              <a:t>Needs</a:t>
            </a:r>
            <a:r>
              <a:rPr sz="205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050" spc="15" dirty="0">
                <a:latin typeface="Calibri" panose="020F0502020204030204"/>
                <a:cs typeface="Calibri" panose="020F0502020204030204"/>
              </a:rPr>
              <a:t>2</a:t>
            </a:r>
            <a:r>
              <a:rPr sz="2050" dirty="0">
                <a:latin typeface="Calibri" panose="020F0502020204030204"/>
                <a:cs typeface="Calibri" panose="020F0502020204030204"/>
              </a:rPr>
              <a:t> strands</a:t>
            </a:r>
            <a:r>
              <a:rPr sz="2050" spc="85" dirty="0">
                <a:latin typeface="Calibri" panose="020F0502020204030204"/>
                <a:cs typeface="Calibri" panose="020F0502020204030204"/>
              </a:rPr>
              <a:t> </a:t>
            </a:r>
            <a:r>
              <a:rPr sz="2050" spc="20" dirty="0">
                <a:latin typeface="Calibri" panose="020F0502020204030204"/>
                <a:cs typeface="Calibri" panose="020F0502020204030204"/>
              </a:rPr>
              <a:t>of </a:t>
            </a:r>
            <a:r>
              <a:rPr sz="2050" spc="25" dirty="0">
                <a:latin typeface="Calibri" panose="020F0502020204030204"/>
                <a:cs typeface="Calibri" panose="020F0502020204030204"/>
              </a:rPr>
              <a:t>multimode</a:t>
            </a:r>
            <a:r>
              <a:rPr sz="2050" spc="-55" dirty="0">
                <a:latin typeface="Calibri" panose="020F0502020204030204"/>
                <a:cs typeface="Calibri" panose="020F0502020204030204"/>
              </a:rPr>
              <a:t> </a:t>
            </a:r>
            <a:r>
              <a:rPr sz="2050" spc="15" dirty="0">
                <a:latin typeface="Calibri" panose="020F0502020204030204"/>
                <a:cs typeface="Calibri" panose="020F0502020204030204"/>
              </a:rPr>
              <a:t>fiber</a:t>
            </a:r>
            <a:endParaRPr sz="2050">
              <a:latin typeface="Calibri" panose="020F0502020204030204"/>
              <a:cs typeface="Calibri" panose="020F0502020204030204"/>
            </a:endParaRPr>
          </a:p>
          <a:p>
            <a:pPr marL="205740" indent="-193675">
              <a:lnSpc>
                <a:spcPct val="100000"/>
              </a:lnSpc>
              <a:spcBef>
                <a:spcPts val="105"/>
              </a:spcBef>
              <a:buChar char="•"/>
              <a:tabLst>
                <a:tab pos="206375" algn="l"/>
              </a:tabLst>
            </a:pPr>
            <a:r>
              <a:rPr sz="2050" b="1" spc="10" dirty="0">
                <a:latin typeface="Calibri" panose="020F0502020204030204"/>
                <a:cs typeface="Calibri" panose="020F0502020204030204"/>
              </a:rPr>
              <a:t>100BASE-T4:</a:t>
            </a:r>
            <a:r>
              <a:rPr sz="2050" b="1" spc="80" dirty="0">
                <a:latin typeface="Calibri" panose="020F0502020204030204"/>
                <a:cs typeface="Calibri" panose="020F0502020204030204"/>
              </a:rPr>
              <a:t> </a:t>
            </a:r>
            <a:r>
              <a:rPr sz="2050" spc="20" dirty="0">
                <a:latin typeface="Calibri" panose="020F0502020204030204"/>
                <a:cs typeface="Calibri" panose="020F0502020204030204"/>
              </a:rPr>
              <a:t>Needs</a:t>
            </a:r>
            <a:r>
              <a:rPr sz="205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050" spc="15" dirty="0">
                <a:latin typeface="Calibri" panose="020F0502020204030204"/>
                <a:cs typeface="Calibri" panose="020F0502020204030204"/>
              </a:rPr>
              <a:t>4</a:t>
            </a:r>
            <a:r>
              <a:rPr sz="205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050" spc="5" dirty="0">
                <a:latin typeface="Calibri" panose="020F0502020204030204"/>
                <a:cs typeface="Calibri" panose="020F0502020204030204"/>
              </a:rPr>
              <a:t>pairs</a:t>
            </a:r>
            <a:r>
              <a:rPr sz="205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050" spc="20" dirty="0">
                <a:latin typeface="Calibri" panose="020F0502020204030204"/>
                <a:cs typeface="Calibri" panose="020F0502020204030204"/>
              </a:rPr>
              <a:t>of</a:t>
            </a:r>
            <a:r>
              <a:rPr sz="2050" spc="15" dirty="0">
                <a:latin typeface="Calibri" panose="020F0502020204030204"/>
                <a:cs typeface="Calibri" panose="020F0502020204030204"/>
              </a:rPr>
              <a:t> cat.3</a:t>
            </a:r>
            <a:endParaRPr sz="205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0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</a:pPr>
            <a:r>
              <a:rPr sz="2400" spc="5" dirty="0">
                <a:latin typeface="Calibri" panose="020F0502020204030204"/>
                <a:cs typeface="Calibri" panose="020F0502020204030204"/>
              </a:rPr>
              <a:t>Following</a:t>
            </a:r>
            <a:r>
              <a:rPr sz="2400" spc="-15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table</a:t>
            </a:r>
            <a:r>
              <a:rPr sz="2400" spc="2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summarizes</a:t>
            </a:r>
            <a:r>
              <a:rPr sz="2400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different</a:t>
            </a:r>
            <a:r>
              <a:rPr sz="24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versions</a:t>
            </a:r>
            <a:r>
              <a:rPr sz="2400" spc="-4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5" dirty="0">
                <a:latin typeface="Calibri" panose="020F0502020204030204"/>
                <a:cs typeface="Calibri" panose="020F0502020204030204"/>
              </a:rPr>
              <a:t>of</a:t>
            </a:r>
            <a:r>
              <a:rPr sz="2400" spc="-8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100BASE-T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spc="15" dirty="0">
                <a:latin typeface="Calibri" panose="020F0502020204030204"/>
                <a:cs typeface="Calibri" panose="020F0502020204030204"/>
              </a:rPr>
              <a:t>p</a:t>
            </a:r>
            <a:r>
              <a:rPr sz="2400" spc="-60" dirty="0">
                <a:latin typeface="Calibri" panose="020F0502020204030204"/>
                <a:cs typeface="Calibri" panose="020F0502020204030204"/>
              </a:rPr>
              <a:t>h</a:t>
            </a:r>
            <a:r>
              <a:rPr sz="2400" spc="30" dirty="0">
                <a:latin typeface="Calibri" panose="020F0502020204030204"/>
                <a:cs typeface="Calibri" panose="020F0502020204030204"/>
              </a:rPr>
              <a:t>y</a:t>
            </a:r>
            <a:r>
              <a:rPr sz="2400" spc="15" dirty="0">
                <a:latin typeface="Calibri" panose="020F0502020204030204"/>
                <a:cs typeface="Calibri" panose="020F0502020204030204"/>
              </a:rPr>
              <a:t>s</a:t>
            </a:r>
            <a:r>
              <a:rPr sz="2400" spc="5" dirty="0">
                <a:latin typeface="Calibri" panose="020F0502020204030204"/>
                <a:cs typeface="Calibri" panose="020F0502020204030204"/>
              </a:rPr>
              <a:t>i</a:t>
            </a:r>
            <a:r>
              <a:rPr sz="2400" spc="20" dirty="0">
                <a:latin typeface="Calibri" panose="020F0502020204030204"/>
                <a:cs typeface="Calibri" panose="020F0502020204030204"/>
              </a:rPr>
              <a:t>c</a:t>
            </a:r>
            <a:r>
              <a:rPr sz="2400" spc="-30" dirty="0">
                <a:latin typeface="Calibri" panose="020F0502020204030204"/>
                <a:cs typeface="Calibri" panose="020F0502020204030204"/>
              </a:rPr>
              <a:t>a</a:t>
            </a:r>
            <a:r>
              <a:rPr sz="2400" dirty="0">
                <a:latin typeface="Calibri" panose="020F0502020204030204"/>
                <a:cs typeface="Calibri" panose="020F0502020204030204"/>
              </a:rPr>
              <a:t>l</a:t>
            </a:r>
            <a:r>
              <a:rPr sz="2400" spc="-14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5" dirty="0">
                <a:latin typeface="Calibri" panose="020F0502020204030204"/>
                <a:cs typeface="Calibri" panose="020F0502020204030204"/>
              </a:rPr>
              <a:t>l</a:t>
            </a:r>
            <a:r>
              <a:rPr sz="2400" spc="-110" dirty="0">
                <a:latin typeface="Calibri" panose="020F0502020204030204"/>
                <a:cs typeface="Calibri" panose="020F0502020204030204"/>
              </a:rPr>
              <a:t>a</a:t>
            </a:r>
            <a:r>
              <a:rPr sz="2400" spc="30" dirty="0">
                <a:latin typeface="Calibri" panose="020F0502020204030204"/>
                <a:cs typeface="Calibri" panose="020F0502020204030204"/>
              </a:rPr>
              <a:t>y</a:t>
            </a:r>
            <a:r>
              <a:rPr sz="2400" dirty="0">
                <a:latin typeface="Calibri" panose="020F0502020204030204"/>
                <a:cs typeface="Calibri" panose="020F0502020204030204"/>
              </a:rPr>
              <a:t>e</a:t>
            </a:r>
            <a:r>
              <a:rPr sz="2400" spc="-114" dirty="0">
                <a:latin typeface="Calibri" panose="020F0502020204030204"/>
                <a:cs typeface="Calibri" panose="020F0502020204030204"/>
              </a:rPr>
              <a:t>r</a:t>
            </a:r>
            <a:r>
              <a:rPr sz="2400" dirty="0">
                <a:latin typeface="Calibri" panose="020F0502020204030204"/>
                <a:cs typeface="Calibri" panose="020F0502020204030204"/>
              </a:rPr>
              <a:t>s</a:t>
            </a:r>
            <a:r>
              <a:rPr sz="2400" spc="13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-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76400" y="304800"/>
            <a:ext cx="8768080" cy="0"/>
          </a:xfrm>
          <a:custGeom>
            <a:avLst/>
            <a:gdLst/>
            <a:ahLst/>
            <a:cxnLst/>
            <a:rect l="l" t="t" r="r" b="b"/>
            <a:pathLst>
              <a:path w="8768080">
                <a:moveTo>
                  <a:pt x="0" y="0"/>
                </a:moveTo>
                <a:lnTo>
                  <a:pt x="876808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717039" y="914400"/>
            <a:ext cx="8757920" cy="0"/>
          </a:xfrm>
          <a:custGeom>
            <a:avLst/>
            <a:gdLst/>
            <a:ahLst/>
            <a:cxnLst/>
            <a:rect l="l" t="t" r="r" b="b"/>
            <a:pathLst>
              <a:path w="8757920">
                <a:moveTo>
                  <a:pt x="0" y="0"/>
                </a:moveTo>
                <a:lnTo>
                  <a:pt x="8757919" y="0"/>
                </a:lnTo>
              </a:path>
            </a:pathLst>
          </a:custGeom>
          <a:ln w="19050">
            <a:solidFill>
              <a:srgbClr val="0462C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907857" y="414274"/>
            <a:ext cx="3594735" cy="443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i="1" spc="-15" dirty="0">
                <a:solidFill>
                  <a:srgbClr val="000000"/>
                </a:solidFill>
                <a:latin typeface="Segoe UI Black" panose="020B0A02040204020203"/>
                <a:cs typeface="Segoe UI Black" panose="020B0A02040204020203"/>
              </a:rPr>
              <a:t>Fast</a:t>
            </a:r>
            <a:r>
              <a:rPr sz="2800" i="1" spc="-75" dirty="0">
                <a:solidFill>
                  <a:srgbClr val="000000"/>
                </a:solidFill>
                <a:latin typeface="Segoe UI Black" panose="020B0A02040204020203"/>
                <a:cs typeface="Segoe UI Black" panose="020B0A02040204020203"/>
              </a:rPr>
              <a:t> </a:t>
            </a:r>
            <a:r>
              <a:rPr sz="2800" i="1" spc="-15" dirty="0">
                <a:solidFill>
                  <a:srgbClr val="000000"/>
                </a:solidFill>
                <a:latin typeface="Segoe UI Black" panose="020B0A02040204020203"/>
                <a:cs typeface="Segoe UI Black" panose="020B0A02040204020203"/>
              </a:rPr>
              <a:t>Ethernet-802.3u</a:t>
            </a:r>
            <a:endParaRPr sz="2800">
              <a:latin typeface="Segoe UI Black" panose="020B0A02040204020203"/>
              <a:cs typeface="Segoe UI Black" panose="020B0A02040204020203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676400" y="6177279"/>
            <a:ext cx="8768080" cy="0"/>
          </a:xfrm>
          <a:custGeom>
            <a:avLst/>
            <a:gdLst/>
            <a:ahLst/>
            <a:cxnLst/>
            <a:rect l="l" t="t" r="r" b="b"/>
            <a:pathLst>
              <a:path w="8768080">
                <a:moveTo>
                  <a:pt x="0" y="0"/>
                </a:moveTo>
                <a:lnTo>
                  <a:pt x="876808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2019300" y="1424050"/>
          <a:ext cx="8458200" cy="43745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14550"/>
                <a:gridCol w="2114550"/>
                <a:gridCol w="2114550"/>
                <a:gridCol w="2114550"/>
              </a:tblGrid>
              <a:tr h="431165">
                <a:tc>
                  <a:txBody>
                    <a:bodyPr/>
                    <a:lstStyle/>
                    <a:p>
                      <a:pPr marL="43497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850" b="1" spc="-10" dirty="0">
                          <a:latin typeface="Calibri" panose="020F0502020204030204"/>
                          <a:cs typeface="Calibri" panose="020F0502020204030204"/>
                        </a:rPr>
                        <a:t>Specification</a:t>
                      </a:r>
                      <a:endParaRPr sz="185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59055" marB="0">
                    <a:lnL w="19050">
                      <a:solidFill>
                        <a:srgbClr val="660033"/>
                      </a:solidFill>
                      <a:prstDash val="solid"/>
                    </a:lnL>
                    <a:lnR w="19050">
                      <a:solidFill>
                        <a:srgbClr val="660033"/>
                      </a:solidFill>
                      <a:prstDash val="solid"/>
                    </a:lnR>
                    <a:lnT w="19050">
                      <a:solidFill>
                        <a:srgbClr val="660033"/>
                      </a:solidFill>
                      <a:prstDash val="solid"/>
                    </a:lnT>
                    <a:lnB w="19050">
                      <a:solidFill>
                        <a:srgbClr val="660033"/>
                      </a:solidFill>
                      <a:prstDash val="solid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850" b="1" spc="-25" dirty="0">
                          <a:latin typeface="Calibri" panose="020F0502020204030204"/>
                          <a:cs typeface="Calibri" panose="020F0502020204030204"/>
                        </a:rPr>
                        <a:t>100BASE-Tx</a:t>
                      </a:r>
                      <a:endParaRPr sz="185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59055" marB="0">
                    <a:lnL w="19050">
                      <a:solidFill>
                        <a:srgbClr val="660033"/>
                      </a:solidFill>
                      <a:prstDash val="solid"/>
                    </a:lnL>
                    <a:lnR w="19050">
                      <a:solidFill>
                        <a:srgbClr val="660033"/>
                      </a:solidFill>
                      <a:prstDash val="solid"/>
                    </a:lnR>
                    <a:lnT w="19050">
                      <a:solidFill>
                        <a:srgbClr val="660033"/>
                      </a:solidFill>
                      <a:prstDash val="solid"/>
                    </a:lnT>
                    <a:lnB w="19050">
                      <a:solidFill>
                        <a:srgbClr val="660033"/>
                      </a:solidFill>
                      <a:prstDash val="solid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850" b="1" spc="-10" dirty="0">
                          <a:latin typeface="Calibri" panose="020F0502020204030204"/>
                          <a:cs typeface="Calibri" panose="020F0502020204030204"/>
                        </a:rPr>
                        <a:t>100BASE-Fx</a:t>
                      </a:r>
                      <a:endParaRPr sz="185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59055" marB="0">
                    <a:lnL w="19050">
                      <a:solidFill>
                        <a:srgbClr val="660033"/>
                      </a:solidFill>
                      <a:prstDash val="solid"/>
                    </a:lnL>
                    <a:lnR w="19050">
                      <a:solidFill>
                        <a:srgbClr val="660033"/>
                      </a:solidFill>
                      <a:prstDash val="solid"/>
                    </a:lnR>
                    <a:lnT w="19050">
                      <a:solidFill>
                        <a:srgbClr val="660033"/>
                      </a:solidFill>
                      <a:prstDash val="solid"/>
                    </a:lnT>
                    <a:lnB w="19050">
                      <a:solidFill>
                        <a:srgbClr val="660033"/>
                      </a:solidFill>
                      <a:prstDash val="solid"/>
                    </a:lnB>
                    <a:solidFill>
                      <a:srgbClr val="DEDEDE"/>
                    </a:solidFill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850" b="1" spc="-5" dirty="0">
                          <a:latin typeface="Calibri" panose="020F0502020204030204"/>
                          <a:cs typeface="Calibri" panose="020F0502020204030204"/>
                        </a:rPr>
                        <a:t>100BASE-T4</a:t>
                      </a:r>
                      <a:endParaRPr sz="185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59055" marB="0">
                    <a:lnL w="19050">
                      <a:solidFill>
                        <a:srgbClr val="660033"/>
                      </a:solidFill>
                      <a:prstDash val="solid"/>
                    </a:lnL>
                    <a:lnR w="19050">
                      <a:solidFill>
                        <a:srgbClr val="660033"/>
                      </a:solidFill>
                      <a:prstDash val="solid"/>
                    </a:lnR>
                    <a:lnT w="19050">
                      <a:solidFill>
                        <a:srgbClr val="660033"/>
                      </a:solidFill>
                      <a:prstDash val="solid"/>
                    </a:lnT>
                    <a:lnB w="19050">
                      <a:solidFill>
                        <a:srgbClr val="660033"/>
                      </a:solidFill>
                      <a:prstDash val="solid"/>
                    </a:lnB>
                    <a:solidFill>
                      <a:srgbClr val="DEDEDE"/>
                    </a:solidFill>
                  </a:tcPr>
                </a:tc>
              </a:tr>
              <a:tr h="431165">
                <a:tc>
                  <a:txBody>
                    <a:bodyPr/>
                    <a:lstStyle/>
                    <a:p>
                      <a:pPr marL="41465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850" spc="-15" dirty="0">
                          <a:latin typeface="Calibri" panose="020F0502020204030204"/>
                          <a:cs typeface="Calibri" panose="020F0502020204030204"/>
                        </a:rPr>
                        <a:t>IEEE</a:t>
                      </a:r>
                      <a:r>
                        <a:rPr sz="1850" spc="-60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50" spc="-10" dirty="0">
                          <a:latin typeface="Calibri" panose="020F0502020204030204"/>
                          <a:cs typeface="Calibri" panose="020F0502020204030204"/>
                        </a:rPr>
                        <a:t>standard</a:t>
                      </a:r>
                      <a:endParaRPr sz="185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59690" marB="0">
                    <a:lnL w="19050">
                      <a:solidFill>
                        <a:srgbClr val="660033"/>
                      </a:solidFill>
                      <a:prstDash val="solid"/>
                    </a:lnL>
                    <a:lnR w="19050">
                      <a:solidFill>
                        <a:srgbClr val="660033"/>
                      </a:solidFill>
                      <a:prstDash val="solid"/>
                    </a:lnR>
                    <a:lnT w="19050">
                      <a:solidFill>
                        <a:srgbClr val="660033"/>
                      </a:solidFill>
                      <a:prstDash val="solid"/>
                    </a:lnT>
                    <a:lnB w="19050">
                      <a:solidFill>
                        <a:srgbClr val="6600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850" spc="-5" dirty="0">
                          <a:latin typeface="Calibri" panose="020F0502020204030204"/>
                          <a:cs typeface="Calibri" panose="020F0502020204030204"/>
                        </a:rPr>
                        <a:t>802.3u-1995</a:t>
                      </a:r>
                      <a:endParaRPr sz="185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59690" marB="0">
                    <a:lnL w="19050">
                      <a:solidFill>
                        <a:srgbClr val="660033"/>
                      </a:solidFill>
                      <a:prstDash val="solid"/>
                    </a:lnL>
                    <a:lnR w="19050">
                      <a:solidFill>
                        <a:srgbClr val="660033"/>
                      </a:solidFill>
                      <a:prstDash val="solid"/>
                    </a:lnR>
                    <a:lnT w="19050">
                      <a:solidFill>
                        <a:srgbClr val="660033"/>
                      </a:solidFill>
                      <a:prstDash val="solid"/>
                    </a:lnT>
                    <a:lnB w="19050">
                      <a:solidFill>
                        <a:srgbClr val="6600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850" spc="-5" dirty="0">
                          <a:latin typeface="Calibri" panose="020F0502020204030204"/>
                          <a:cs typeface="Calibri" panose="020F0502020204030204"/>
                        </a:rPr>
                        <a:t>802.3u-1995</a:t>
                      </a:r>
                      <a:endParaRPr sz="185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59690" marB="0">
                    <a:lnL w="19050">
                      <a:solidFill>
                        <a:srgbClr val="660033"/>
                      </a:solidFill>
                      <a:prstDash val="solid"/>
                    </a:lnL>
                    <a:lnR w="19050">
                      <a:solidFill>
                        <a:srgbClr val="660033"/>
                      </a:solidFill>
                      <a:prstDash val="solid"/>
                    </a:lnR>
                    <a:lnT w="19050">
                      <a:solidFill>
                        <a:srgbClr val="660033"/>
                      </a:solidFill>
                      <a:prstDash val="solid"/>
                    </a:lnT>
                    <a:lnB w="19050">
                      <a:solidFill>
                        <a:srgbClr val="6600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850" spc="-5" dirty="0">
                          <a:latin typeface="Calibri" panose="020F0502020204030204"/>
                          <a:cs typeface="Calibri" panose="020F0502020204030204"/>
                        </a:rPr>
                        <a:t>802.3u-1995</a:t>
                      </a:r>
                      <a:endParaRPr sz="185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59690" marB="0">
                    <a:lnL w="19050">
                      <a:solidFill>
                        <a:srgbClr val="660033"/>
                      </a:solidFill>
                      <a:prstDash val="solid"/>
                    </a:lnL>
                    <a:lnR w="19050">
                      <a:solidFill>
                        <a:srgbClr val="660033"/>
                      </a:solidFill>
                      <a:prstDash val="solid"/>
                    </a:lnR>
                    <a:lnT w="19050">
                      <a:solidFill>
                        <a:srgbClr val="660033"/>
                      </a:solidFill>
                      <a:prstDash val="solid"/>
                    </a:lnT>
                    <a:lnB w="19050">
                      <a:solidFill>
                        <a:srgbClr val="660033"/>
                      </a:solidFill>
                      <a:prstDash val="solid"/>
                    </a:lnB>
                  </a:tcPr>
                </a:tc>
              </a:tr>
              <a:tr h="7239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50" spc="-15" dirty="0">
                          <a:latin typeface="Calibri" panose="020F0502020204030204"/>
                          <a:cs typeface="Calibri" panose="020F0502020204030204"/>
                        </a:rPr>
                        <a:t>cabling</a:t>
                      </a:r>
                      <a:endParaRPr sz="185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2540" marB="0">
                    <a:lnL w="19050">
                      <a:solidFill>
                        <a:srgbClr val="660033"/>
                      </a:solidFill>
                      <a:prstDash val="solid"/>
                    </a:lnL>
                    <a:lnR w="19050">
                      <a:solidFill>
                        <a:srgbClr val="660033"/>
                      </a:solidFill>
                      <a:prstDash val="solid"/>
                    </a:lnR>
                    <a:lnT w="19050">
                      <a:solidFill>
                        <a:srgbClr val="660033"/>
                      </a:solidFill>
                      <a:prstDash val="solid"/>
                    </a:lnT>
                    <a:lnB w="19050">
                      <a:solidFill>
                        <a:srgbClr val="6600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50" spc="15" dirty="0">
                          <a:latin typeface="Calibri" panose="020F0502020204030204"/>
                          <a:cs typeface="Calibri" panose="020F0502020204030204"/>
                        </a:rPr>
                        <a:t>U</a:t>
                      </a:r>
                      <a:r>
                        <a:rPr sz="1850" spc="-20" dirty="0">
                          <a:latin typeface="Calibri" panose="020F0502020204030204"/>
                          <a:cs typeface="Calibri" panose="020F0502020204030204"/>
                        </a:rPr>
                        <a:t>T</a:t>
                      </a:r>
                      <a:r>
                        <a:rPr sz="1850" dirty="0">
                          <a:latin typeface="Calibri" panose="020F0502020204030204"/>
                          <a:cs typeface="Calibri" panose="020F0502020204030204"/>
                        </a:rPr>
                        <a:t>P</a:t>
                      </a:r>
                      <a:r>
                        <a:rPr sz="1850" spc="-95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50" spc="15" dirty="0">
                          <a:latin typeface="Calibri" panose="020F0502020204030204"/>
                          <a:cs typeface="Calibri" panose="020F0502020204030204"/>
                        </a:rPr>
                        <a:t>c</a:t>
                      </a:r>
                      <a:r>
                        <a:rPr sz="1850" dirty="0">
                          <a:latin typeface="Calibri" panose="020F0502020204030204"/>
                          <a:cs typeface="Calibri" panose="020F0502020204030204"/>
                        </a:rPr>
                        <a:t>a</a:t>
                      </a:r>
                      <a:r>
                        <a:rPr sz="1850" spc="15" dirty="0">
                          <a:latin typeface="Calibri" panose="020F0502020204030204"/>
                          <a:cs typeface="Calibri" panose="020F0502020204030204"/>
                        </a:rPr>
                        <a:t>t</a:t>
                      </a:r>
                      <a:r>
                        <a:rPr sz="1850" spc="10" dirty="0">
                          <a:latin typeface="Calibri" panose="020F0502020204030204"/>
                          <a:cs typeface="Calibri" panose="020F0502020204030204"/>
                        </a:rPr>
                        <a:t>.</a:t>
                      </a:r>
                      <a:r>
                        <a:rPr sz="1850" dirty="0">
                          <a:latin typeface="Calibri" panose="020F0502020204030204"/>
                          <a:cs typeface="Calibri" panose="020F0502020204030204"/>
                        </a:rPr>
                        <a:t>5</a:t>
                      </a:r>
                      <a:r>
                        <a:rPr sz="1850" spc="-155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50" spc="-15" dirty="0">
                          <a:latin typeface="Calibri" panose="020F0502020204030204"/>
                          <a:cs typeface="Calibri" panose="020F0502020204030204"/>
                        </a:rPr>
                        <a:t>o</a:t>
                      </a:r>
                      <a:r>
                        <a:rPr sz="1850" dirty="0">
                          <a:latin typeface="Calibri" panose="020F0502020204030204"/>
                          <a:cs typeface="Calibri" panose="020F0502020204030204"/>
                        </a:rPr>
                        <a:t>r</a:t>
                      </a:r>
                      <a:r>
                        <a:rPr sz="1850" spc="-100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50" spc="30" dirty="0">
                          <a:latin typeface="Calibri" panose="020F0502020204030204"/>
                          <a:cs typeface="Calibri" panose="020F0502020204030204"/>
                        </a:rPr>
                        <a:t>S</a:t>
                      </a:r>
                      <a:r>
                        <a:rPr sz="1850" spc="-20" dirty="0">
                          <a:latin typeface="Calibri" panose="020F0502020204030204"/>
                          <a:cs typeface="Calibri" panose="020F0502020204030204"/>
                        </a:rPr>
                        <a:t>T</a:t>
                      </a:r>
                      <a:r>
                        <a:rPr sz="1850" dirty="0">
                          <a:latin typeface="Calibri" panose="020F0502020204030204"/>
                          <a:cs typeface="Calibri" panose="020F0502020204030204"/>
                        </a:rPr>
                        <a:t>P</a:t>
                      </a:r>
                      <a:endParaRPr sz="185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2540" marB="0">
                    <a:lnL w="19050">
                      <a:solidFill>
                        <a:srgbClr val="660033"/>
                      </a:solidFill>
                      <a:prstDash val="solid"/>
                    </a:lnL>
                    <a:lnR w="19050">
                      <a:solidFill>
                        <a:srgbClr val="660033"/>
                      </a:solidFill>
                      <a:prstDash val="solid"/>
                    </a:lnR>
                    <a:lnT w="19050">
                      <a:solidFill>
                        <a:srgbClr val="660033"/>
                      </a:solidFill>
                      <a:prstDash val="solid"/>
                    </a:lnT>
                    <a:lnB w="19050">
                      <a:solidFill>
                        <a:srgbClr val="6600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1180" marR="98425" indent="-427355">
                        <a:lnSpc>
                          <a:spcPts val="2170"/>
                        </a:lnSpc>
                        <a:spcBef>
                          <a:spcPts val="660"/>
                        </a:spcBef>
                      </a:pPr>
                      <a:r>
                        <a:rPr sz="1850" spc="20" dirty="0">
                          <a:latin typeface="Calibri" panose="020F0502020204030204"/>
                          <a:cs typeface="Calibri" panose="020F0502020204030204"/>
                        </a:rPr>
                        <a:t>M</a:t>
                      </a:r>
                      <a:r>
                        <a:rPr sz="1850" spc="-10" dirty="0">
                          <a:latin typeface="Calibri" panose="020F0502020204030204"/>
                          <a:cs typeface="Calibri" panose="020F0502020204030204"/>
                        </a:rPr>
                        <a:t>u</a:t>
                      </a:r>
                      <a:r>
                        <a:rPr sz="1850" spc="-25" dirty="0">
                          <a:latin typeface="Calibri" panose="020F0502020204030204"/>
                          <a:cs typeface="Calibri" panose="020F0502020204030204"/>
                        </a:rPr>
                        <a:t>l</a:t>
                      </a:r>
                      <a:r>
                        <a:rPr sz="1850" spc="20" dirty="0">
                          <a:latin typeface="Calibri" panose="020F0502020204030204"/>
                          <a:cs typeface="Calibri" panose="020F0502020204030204"/>
                        </a:rPr>
                        <a:t>t</a:t>
                      </a:r>
                      <a:r>
                        <a:rPr sz="1850" spc="-25" dirty="0">
                          <a:latin typeface="Calibri" panose="020F0502020204030204"/>
                          <a:cs typeface="Calibri" panose="020F0502020204030204"/>
                        </a:rPr>
                        <a:t>i</a:t>
                      </a:r>
                      <a:r>
                        <a:rPr sz="1850" spc="-35" dirty="0">
                          <a:latin typeface="Calibri" panose="020F0502020204030204"/>
                          <a:cs typeface="Calibri" panose="020F0502020204030204"/>
                        </a:rPr>
                        <a:t>m</a:t>
                      </a:r>
                      <a:r>
                        <a:rPr sz="1850" spc="-15" dirty="0">
                          <a:latin typeface="Calibri" panose="020F0502020204030204"/>
                          <a:cs typeface="Calibri" panose="020F0502020204030204"/>
                        </a:rPr>
                        <a:t>o</a:t>
                      </a:r>
                      <a:r>
                        <a:rPr sz="1850" spc="-10" dirty="0">
                          <a:latin typeface="Calibri" panose="020F0502020204030204"/>
                          <a:cs typeface="Calibri" panose="020F0502020204030204"/>
                        </a:rPr>
                        <a:t>d</a:t>
                      </a:r>
                      <a:r>
                        <a:rPr sz="1850" dirty="0">
                          <a:latin typeface="Calibri" panose="020F0502020204030204"/>
                          <a:cs typeface="Calibri" panose="020F0502020204030204"/>
                        </a:rPr>
                        <a:t>e</a:t>
                      </a:r>
                      <a:r>
                        <a:rPr sz="1850" spc="-135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50" spc="-15" dirty="0">
                          <a:latin typeface="Calibri" panose="020F0502020204030204"/>
                          <a:cs typeface="Calibri" panose="020F0502020204030204"/>
                        </a:rPr>
                        <a:t>o</a:t>
                      </a:r>
                      <a:r>
                        <a:rPr sz="1850" dirty="0">
                          <a:latin typeface="Calibri" panose="020F0502020204030204"/>
                          <a:cs typeface="Calibri" panose="020F0502020204030204"/>
                        </a:rPr>
                        <a:t>r</a:t>
                      </a:r>
                      <a:r>
                        <a:rPr sz="1850" spc="-25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50" spc="-5" dirty="0">
                          <a:latin typeface="Calibri" panose="020F0502020204030204"/>
                          <a:cs typeface="Calibri" panose="020F0502020204030204"/>
                        </a:rPr>
                        <a:t>s</a:t>
                      </a:r>
                      <a:r>
                        <a:rPr sz="1850" spc="-25" dirty="0">
                          <a:latin typeface="Calibri" panose="020F0502020204030204"/>
                          <a:cs typeface="Calibri" panose="020F0502020204030204"/>
                        </a:rPr>
                        <a:t>i</a:t>
                      </a:r>
                      <a:r>
                        <a:rPr sz="1850" spc="-10" dirty="0">
                          <a:latin typeface="Calibri" panose="020F0502020204030204"/>
                          <a:cs typeface="Calibri" panose="020F0502020204030204"/>
                        </a:rPr>
                        <a:t>n</a:t>
                      </a:r>
                      <a:r>
                        <a:rPr sz="1850" spc="10" dirty="0">
                          <a:latin typeface="Calibri" panose="020F0502020204030204"/>
                          <a:cs typeface="Calibri" panose="020F0502020204030204"/>
                        </a:rPr>
                        <a:t>g</a:t>
                      </a:r>
                      <a:r>
                        <a:rPr sz="1850" spc="-25" dirty="0">
                          <a:latin typeface="Calibri" panose="020F0502020204030204"/>
                          <a:cs typeface="Calibri" panose="020F0502020204030204"/>
                        </a:rPr>
                        <a:t>l</a:t>
                      </a:r>
                      <a:r>
                        <a:rPr sz="1850" dirty="0">
                          <a:latin typeface="Calibri" panose="020F0502020204030204"/>
                          <a:cs typeface="Calibri" panose="020F0502020204030204"/>
                        </a:rPr>
                        <a:t>e  </a:t>
                      </a:r>
                      <a:r>
                        <a:rPr sz="1850" spc="-20" dirty="0">
                          <a:latin typeface="Calibri" panose="020F0502020204030204"/>
                          <a:cs typeface="Calibri" panose="020F0502020204030204"/>
                        </a:rPr>
                        <a:t>mode</a:t>
                      </a:r>
                      <a:r>
                        <a:rPr sz="1850" spc="-70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50" spc="-20" dirty="0">
                          <a:latin typeface="Calibri" panose="020F0502020204030204"/>
                          <a:cs typeface="Calibri" panose="020F0502020204030204"/>
                        </a:rPr>
                        <a:t>fiber</a:t>
                      </a:r>
                      <a:endParaRPr sz="185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83820" marB="0">
                    <a:lnL w="19050">
                      <a:solidFill>
                        <a:srgbClr val="660033"/>
                      </a:solidFill>
                      <a:prstDash val="solid"/>
                    </a:lnL>
                    <a:lnR w="19050">
                      <a:solidFill>
                        <a:srgbClr val="660033"/>
                      </a:solidFill>
                      <a:prstDash val="solid"/>
                    </a:lnR>
                    <a:lnT w="19050">
                      <a:solidFill>
                        <a:srgbClr val="660033"/>
                      </a:solidFill>
                      <a:prstDash val="solid"/>
                    </a:lnT>
                    <a:lnB w="19050">
                      <a:solidFill>
                        <a:srgbClr val="6600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4445" algn="ctr">
                        <a:lnSpc>
                          <a:spcPct val="100000"/>
                        </a:lnSpc>
                      </a:pPr>
                      <a:r>
                        <a:rPr sz="1850" spc="15" dirty="0">
                          <a:latin typeface="Calibri" panose="020F0502020204030204"/>
                          <a:cs typeface="Calibri" panose="020F0502020204030204"/>
                        </a:rPr>
                        <a:t>U</a:t>
                      </a:r>
                      <a:r>
                        <a:rPr sz="1850" spc="-20" dirty="0">
                          <a:latin typeface="Calibri" panose="020F0502020204030204"/>
                          <a:cs typeface="Calibri" panose="020F0502020204030204"/>
                        </a:rPr>
                        <a:t>T</a:t>
                      </a:r>
                      <a:r>
                        <a:rPr sz="1850" dirty="0">
                          <a:latin typeface="Calibri" panose="020F0502020204030204"/>
                          <a:cs typeface="Calibri" panose="020F0502020204030204"/>
                        </a:rPr>
                        <a:t>P</a:t>
                      </a:r>
                      <a:r>
                        <a:rPr sz="1850" spc="-95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50" spc="15" dirty="0">
                          <a:latin typeface="Calibri" panose="020F0502020204030204"/>
                          <a:cs typeface="Calibri" panose="020F0502020204030204"/>
                        </a:rPr>
                        <a:t>c</a:t>
                      </a:r>
                      <a:r>
                        <a:rPr sz="1850" dirty="0">
                          <a:latin typeface="Calibri" panose="020F0502020204030204"/>
                          <a:cs typeface="Calibri" panose="020F0502020204030204"/>
                        </a:rPr>
                        <a:t>a</a:t>
                      </a:r>
                      <a:r>
                        <a:rPr sz="1850" spc="15" dirty="0">
                          <a:latin typeface="Calibri" panose="020F0502020204030204"/>
                          <a:cs typeface="Calibri" panose="020F0502020204030204"/>
                        </a:rPr>
                        <a:t>t</a:t>
                      </a:r>
                      <a:r>
                        <a:rPr sz="1850" spc="10" dirty="0">
                          <a:latin typeface="Calibri" panose="020F0502020204030204"/>
                          <a:cs typeface="Calibri" panose="020F0502020204030204"/>
                        </a:rPr>
                        <a:t>.</a:t>
                      </a:r>
                      <a:r>
                        <a:rPr sz="1850" spc="20" dirty="0">
                          <a:latin typeface="Calibri" panose="020F0502020204030204"/>
                          <a:cs typeface="Calibri" panose="020F0502020204030204"/>
                        </a:rPr>
                        <a:t>3</a:t>
                      </a:r>
                      <a:r>
                        <a:rPr sz="1850" spc="5" dirty="0">
                          <a:latin typeface="Calibri" panose="020F0502020204030204"/>
                          <a:cs typeface="Calibri" panose="020F0502020204030204"/>
                        </a:rPr>
                        <a:t>/</a:t>
                      </a:r>
                      <a:r>
                        <a:rPr sz="1850" spc="20" dirty="0">
                          <a:latin typeface="Calibri" panose="020F0502020204030204"/>
                          <a:cs typeface="Calibri" panose="020F0502020204030204"/>
                        </a:rPr>
                        <a:t>4</a:t>
                      </a:r>
                      <a:r>
                        <a:rPr sz="1850" spc="-75" dirty="0">
                          <a:latin typeface="Calibri" panose="020F0502020204030204"/>
                          <a:cs typeface="Calibri" panose="020F0502020204030204"/>
                        </a:rPr>
                        <a:t>/</a:t>
                      </a:r>
                      <a:r>
                        <a:rPr sz="1850" dirty="0">
                          <a:latin typeface="Calibri" panose="020F0502020204030204"/>
                          <a:cs typeface="Calibri" panose="020F0502020204030204"/>
                        </a:rPr>
                        <a:t>5</a:t>
                      </a:r>
                      <a:endParaRPr sz="185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2540" marB="0">
                    <a:lnL w="19050">
                      <a:solidFill>
                        <a:srgbClr val="660033"/>
                      </a:solidFill>
                      <a:prstDash val="solid"/>
                    </a:lnL>
                    <a:lnR w="19050">
                      <a:solidFill>
                        <a:srgbClr val="660033"/>
                      </a:solidFill>
                      <a:prstDash val="solid"/>
                    </a:lnR>
                    <a:lnT w="19050">
                      <a:solidFill>
                        <a:srgbClr val="660033"/>
                      </a:solidFill>
                      <a:prstDash val="solid"/>
                    </a:lnT>
                    <a:lnB w="19050">
                      <a:solidFill>
                        <a:srgbClr val="660033"/>
                      </a:solidFill>
                      <a:prstDash val="solid"/>
                    </a:lnB>
                  </a:tcPr>
                </a:tc>
              </a:tr>
              <a:tr h="520700">
                <a:tc>
                  <a:txBody>
                    <a:bodyPr/>
                    <a:lstStyle/>
                    <a:p>
                      <a:pPr marL="292100">
                        <a:lnSpc>
                          <a:spcPct val="100000"/>
                        </a:lnSpc>
                        <a:spcBef>
                          <a:spcPts val="835"/>
                        </a:spcBef>
                      </a:pPr>
                      <a:r>
                        <a:rPr sz="1850" spc="-5" dirty="0">
                          <a:latin typeface="Calibri" panose="020F0502020204030204"/>
                          <a:cs typeface="Calibri" panose="020F0502020204030204"/>
                        </a:rPr>
                        <a:t>s</a:t>
                      </a:r>
                      <a:r>
                        <a:rPr sz="1850" spc="-25" dirty="0">
                          <a:latin typeface="Calibri" panose="020F0502020204030204"/>
                          <a:cs typeface="Calibri" panose="020F0502020204030204"/>
                        </a:rPr>
                        <a:t>i</a:t>
                      </a:r>
                      <a:r>
                        <a:rPr sz="1850" spc="10" dirty="0">
                          <a:latin typeface="Calibri" panose="020F0502020204030204"/>
                          <a:cs typeface="Calibri" panose="020F0502020204030204"/>
                        </a:rPr>
                        <a:t>g</a:t>
                      </a:r>
                      <a:r>
                        <a:rPr sz="1850" spc="-5" dirty="0">
                          <a:latin typeface="Calibri" panose="020F0502020204030204"/>
                          <a:cs typeface="Calibri" panose="020F0502020204030204"/>
                        </a:rPr>
                        <a:t>na</a:t>
                      </a:r>
                      <a:r>
                        <a:rPr sz="1850" dirty="0">
                          <a:latin typeface="Calibri" panose="020F0502020204030204"/>
                          <a:cs typeface="Calibri" panose="020F0502020204030204"/>
                        </a:rPr>
                        <a:t>l</a:t>
                      </a:r>
                      <a:r>
                        <a:rPr sz="1850" spc="-130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50" spc="-5" dirty="0">
                          <a:latin typeface="Calibri" panose="020F0502020204030204"/>
                          <a:cs typeface="Calibri" panose="020F0502020204030204"/>
                        </a:rPr>
                        <a:t>fr</a:t>
                      </a:r>
                      <a:r>
                        <a:rPr sz="1850" spc="-40" dirty="0">
                          <a:latin typeface="Calibri" panose="020F0502020204030204"/>
                          <a:cs typeface="Calibri" panose="020F0502020204030204"/>
                        </a:rPr>
                        <a:t>e</a:t>
                      </a:r>
                      <a:r>
                        <a:rPr sz="1850" spc="-5" dirty="0">
                          <a:latin typeface="Calibri" panose="020F0502020204030204"/>
                          <a:cs typeface="Calibri" panose="020F0502020204030204"/>
                        </a:rPr>
                        <a:t>q</a:t>
                      </a:r>
                      <a:r>
                        <a:rPr sz="1850" spc="-10" dirty="0">
                          <a:latin typeface="Calibri" panose="020F0502020204030204"/>
                          <a:cs typeface="Calibri" panose="020F0502020204030204"/>
                        </a:rPr>
                        <a:t>u</a:t>
                      </a:r>
                      <a:r>
                        <a:rPr sz="1850" spc="-35" dirty="0">
                          <a:latin typeface="Calibri" panose="020F0502020204030204"/>
                          <a:cs typeface="Calibri" panose="020F0502020204030204"/>
                        </a:rPr>
                        <a:t>e</a:t>
                      </a:r>
                      <a:r>
                        <a:rPr sz="1850" spc="-5" dirty="0">
                          <a:latin typeface="Calibri" panose="020F0502020204030204"/>
                          <a:cs typeface="Calibri" panose="020F0502020204030204"/>
                        </a:rPr>
                        <a:t>n</a:t>
                      </a:r>
                      <a:r>
                        <a:rPr sz="1850" spc="15" dirty="0">
                          <a:latin typeface="Calibri" panose="020F0502020204030204"/>
                          <a:cs typeface="Calibri" panose="020F0502020204030204"/>
                        </a:rPr>
                        <a:t>c</a:t>
                      </a:r>
                      <a:r>
                        <a:rPr sz="1850" dirty="0">
                          <a:latin typeface="Calibri" panose="020F0502020204030204"/>
                          <a:cs typeface="Calibri" panose="020F0502020204030204"/>
                        </a:rPr>
                        <a:t>y</a:t>
                      </a:r>
                      <a:endParaRPr sz="185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106045" marB="0">
                    <a:lnL w="19050">
                      <a:solidFill>
                        <a:srgbClr val="660033"/>
                      </a:solidFill>
                      <a:prstDash val="solid"/>
                    </a:lnL>
                    <a:lnR w="19050">
                      <a:solidFill>
                        <a:srgbClr val="660033"/>
                      </a:solidFill>
                      <a:prstDash val="solid"/>
                    </a:lnR>
                    <a:lnT w="19050">
                      <a:solidFill>
                        <a:srgbClr val="660033"/>
                      </a:solidFill>
                      <a:prstDash val="solid"/>
                    </a:lnT>
                    <a:lnB w="19050">
                      <a:solidFill>
                        <a:srgbClr val="6600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835"/>
                        </a:spcBef>
                      </a:pPr>
                      <a:r>
                        <a:rPr sz="1850" spc="20" dirty="0">
                          <a:latin typeface="Calibri" panose="020F0502020204030204"/>
                          <a:cs typeface="Calibri" panose="020F0502020204030204"/>
                        </a:rPr>
                        <a:t>12</a:t>
                      </a:r>
                      <a:r>
                        <a:rPr sz="1850" dirty="0">
                          <a:latin typeface="Calibri" panose="020F0502020204030204"/>
                          <a:cs typeface="Calibri" panose="020F0502020204030204"/>
                        </a:rPr>
                        <a:t>5</a:t>
                      </a:r>
                      <a:r>
                        <a:rPr sz="1850" spc="-155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50" spc="25" dirty="0">
                          <a:latin typeface="Calibri" panose="020F0502020204030204"/>
                          <a:cs typeface="Calibri" panose="020F0502020204030204"/>
                        </a:rPr>
                        <a:t>M</a:t>
                      </a:r>
                      <a:r>
                        <a:rPr sz="1850" spc="-30" dirty="0">
                          <a:latin typeface="Calibri" panose="020F0502020204030204"/>
                          <a:cs typeface="Calibri" panose="020F0502020204030204"/>
                        </a:rPr>
                        <a:t>H</a:t>
                      </a:r>
                      <a:r>
                        <a:rPr sz="1850" dirty="0">
                          <a:latin typeface="Calibri" panose="020F0502020204030204"/>
                          <a:cs typeface="Calibri" panose="020F0502020204030204"/>
                        </a:rPr>
                        <a:t>z</a:t>
                      </a:r>
                      <a:endParaRPr sz="185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106045" marB="0">
                    <a:lnL w="19050">
                      <a:solidFill>
                        <a:srgbClr val="660033"/>
                      </a:solidFill>
                      <a:prstDash val="solid"/>
                    </a:lnL>
                    <a:lnR w="19050">
                      <a:solidFill>
                        <a:srgbClr val="660033"/>
                      </a:solidFill>
                      <a:prstDash val="solid"/>
                    </a:lnR>
                    <a:lnT w="19050">
                      <a:solidFill>
                        <a:srgbClr val="660033"/>
                      </a:solidFill>
                      <a:prstDash val="solid"/>
                    </a:lnT>
                    <a:lnB w="19050">
                      <a:solidFill>
                        <a:srgbClr val="6600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835"/>
                        </a:spcBef>
                      </a:pPr>
                      <a:r>
                        <a:rPr sz="1850" spc="25" dirty="0">
                          <a:latin typeface="Calibri" panose="020F0502020204030204"/>
                          <a:cs typeface="Calibri" panose="020F0502020204030204"/>
                        </a:rPr>
                        <a:t>12</a:t>
                      </a:r>
                      <a:r>
                        <a:rPr sz="1850" dirty="0">
                          <a:latin typeface="Calibri" panose="020F0502020204030204"/>
                          <a:cs typeface="Calibri" panose="020F0502020204030204"/>
                        </a:rPr>
                        <a:t>5</a:t>
                      </a:r>
                      <a:r>
                        <a:rPr sz="1850" spc="-150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50" spc="25" dirty="0">
                          <a:latin typeface="Calibri" panose="020F0502020204030204"/>
                          <a:cs typeface="Calibri" panose="020F0502020204030204"/>
                        </a:rPr>
                        <a:t>M</a:t>
                      </a:r>
                      <a:r>
                        <a:rPr sz="1850" spc="-30" dirty="0">
                          <a:latin typeface="Calibri" panose="020F0502020204030204"/>
                          <a:cs typeface="Calibri" panose="020F0502020204030204"/>
                        </a:rPr>
                        <a:t>H</a:t>
                      </a:r>
                      <a:r>
                        <a:rPr sz="1850" dirty="0">
                          <a:latin typeface="Calibri" panose="020F0502020204030204"/>
                          <a:cs typeface="Calibri" panose="020F0502020204030204"/>
                        </a:rPr>
                        <a:t>z</a:t>
                      </a:r>
                      <a:endParaRPr sz="185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106045" marB="0">
                    <a:lnL w="19050">
                      <a:solidFill>
                        <a:srgbClr val="660033"/>
                      </a:solidFill>
                      <a:prstDash val="solid"/>
                    </a:lnL>
                    <a:lnR w="19050">
                      <a:solidFill>
                        <a:srgbClr val="660033"/>
                      </a:solidFill>
                      <a:prstDash val="solid"/>
                    </a:lnR>
                    <a:lnT w="19050">
                      <a:solidFill>
                        <a:srgbClr val="660033"/>
                      </a:solidFill>
                      <a:prstDash val="solid"/>
                    </a:lnT>
                    <a:lnB w="19050">
                      <a:solidFill>
                        <a:srgbClr val="6600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955" algn="ctr">
                        <a:lnSpc>
                          <a:spcPct val="100000"/>
                        </a:lnSpc>
                        <a:spcBef>
                          <a:spcPts val="835"/>
                        </a:spcBef>
                      </a:pPr>
                      <a:r>
                        <a:rPr sz="1850" spc="20" dirty="0">
                          <a:latin typeface="Calibri" panose="020F0502020204030204"/>
                          <a:cs typeface="Calibri" panose="020F0502020204030204"/>
                        </a:rPr>
                        <a:t>2</a:t>
                      </a:r>
                      <a:r>
                        <a:rPr sz="1850" dirty="0">
                          <a:latin typeface="Calibri" panose="020F0502020204030204"/>
                          <a:cs typeface="Calibri" panose="020F0502020204030204"/>
                        </a:rPr>
                        <a:t>5</a:t>
                      </a:r>
                      <a:r>
                        <a:rPr sz="1850" spc="-75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50" spc="25" dirty="0">
                          <a:latin typeface="Calibri" panose="020F0502020204030204"/>
                          <a:cs typeface="Calibri" panose="020F0502020204030204"/>
                        </a:rPr>
                        <a:t>M</a:t>
                      </a:r>
                      <a:r>
                        <a:rPr sz="1850" spc="-30" dirty="0">
                          <a:latin typeface="Calibri" panose="020F0502020204030204"/>
                          <a:cs typeface="Calibri" panose="020F0502020204030204"/>
                        </a:rPr>
                        <a:t>H</a:t>
                      </a:r>
                      <a:r>
                        <a:rPr sz="1850" dirty="0">
                          <a:latin typeface="Calibri" panose="020F0502020204030204"/>
                          <a:cs typeface="Calibri" panose="020F0502020204030204"/>
                        </a:rPr>
                        <a:t>z</a:t>
                      </a:r>
                      <a:endParaRPr sz="185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106045" marB="0">
                    <a:lnL w="19050">
                      <a:solidFill>
                        <a:srgbClr val="660033"/>
                      </a:solidFill>
                      <a:prstDash val="solid"/>
                    </a:lnL>
                    <a:lnR w="19050">
                      <a:solidFill>
                        <a:srgbClr val="660033"/>
                      </a:solidFill>
                      <a:prstDash val="solid"/>
                    </a:lnR>
                    <a:lnT w="19050">
                      <a:solidFill>
                        <a:srgbClr val="660033"/>
                      </a:solidFill>
                      <a:prstDash val="solid"/>
                    </a:lnT>
                    <a:lnB w="19050">
                      <a:solidFill>
                        <a:srgbClr val="660033"/>
                      </a:solidFill>
                      <a:prstDash val="solid"/>
                    </a:lnB>
                  </a:tcPr>
                </a:tc>
              </a:tr>
              <a:tr h="520065">
                <a:tc>
                  <a:txBody>
                    <a:bodyPr/>
                    <a:lstStyle/>
                    <a:p>
                      <a:pPr marR="137160" algn="r">
                        <a:lnSpc>
                          <a:spcPct val="100000"/>
                        </a:lnSpc>
                        <a:spcBef>
                          <a:spcPts val="845"/>
                        </a:spcBef>
                      </a:pPr>
                      <a:r>
                        <a:rPr sz="1850" spc="5" dirty="0">
                          <a:latin typeface="Calibri" panose="020F0502020204030204"/>
                          <a:cs typeface="Calibri" panose="020F0502020204030204"/>
                        </a:rPr>
                        <a:t>N</a:t>
                      </a:r>
                      <a:r>
                        <a:rPr sz="1850" spc="-15" dirty="0">
                          <a:latin typeface="Calibri" panose="020F0502020204030204"/>
                          <a:cs typeface="Calibri" panose="020F0502020204030204"/>
                        </a:rPr>
                        <a:t>o</a:t>
                      </a:r>
                      <a:r>
                        <a:rPr sz="1850" dirty="0">
                          <a:latin typeface="Calibri" panose="020F0502020204030204"/>
                          <a:cs typeface="Calibri" panose="020F0502020204030204"/>
                        </a:rPr>
                        <a:t>.</a:t>
                      </a:r>
                      <a:r>
                        <a:rPr sz="1850" spc="-90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50" spc="-15" dirty="0">
                          <a:latin typeface="Calibri" panose="020F0502020204030204"/>
                          <a:cs typeface="Calibri" panose="020F0502020204030204"/>
                        </a:rPr>
                        <a:t>o</a:t>
                      </a:r>
                      <a:r>
                        <a:rPr sz="1850" dirty="0">
                          <a:latin typeface="Calibri" panose="020F0502020204030204"/>
                          <a:cs typeface="Calibri" panose="020F0502020204030204"/>
                        </a:rPr>
                        <a:t>f</a:t>
                      </a:r>
                      <a:r>
                        <a:rPr sz="1850" spc="-25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50" spc="-10" dirty="0">
                          <a:latin typeface="Calibri" panose="020F0502020204030204"/>
                          <a:cs typeface="Calibri" panose="020F0502020204030204"/>
                        </a:rPr>
                        <a:t>p</a:t>
                      </a:r>
                      <a:r>
                        <a:rPr sz="1850" dirty="0">
                          <a:latin typeface="Calibri" panose="020F0502020204030204"/>
                          <a:cs typeface="Calibri" panose="020F0502020204030204"/>
                        </a:rPr>
                        <a:t>a</a:t>
                      </a:r>
                      <a:r>
                        <a:rPr sz="1850" spc="-30" dirty="0">
                          <a:latin typeface="Calibri" panose="020F0502020204030204"/>
                          <a:cs typeface="Calibri" panose="020F0502020204030204"/>
                        </a:rPr>
                        <a:t>i</a:t>
                      </a:r>
                      <a:r>
                        <a:rPr sz="1850" dirty="0">
                          <a:latin typeface="Calibri" panose="020F0502020204030204"/>
                          <a:cs typeface="Calibri" panose="020F0502020204030204"/>
                        </a:rPr>
                        <a:t>rs</a:t>
                      </a:r>
                      <a:r>
                        <a:rPr sz="1850" spc="-105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50" spc="-10" dirty="0">
                          <a:latin typeface="Calibri" panose="020F0502020204030204"/>
                          <a:cs typeface="Calibri" panose="020F0502020204030204"/>
                        </a:rPr>
                        <a:t>n</a:t>
                      </a:r>
                      <a:r>
                        <a:rPr sz="1850" spc="-40" dirty="0">
                          <a:latin typeface="Calibri" panose="020F0502020204030204"/>
                          <a:cs typeface="Calibri" panose="020F0502020204030204"/>
                        </a:rPr>
                        <a:t>ee</a:t>
                      </a:r>
                      <a:r>
                        <a:rPr sz="1850" spc="-10" dirty="0">
                          <a:latin typeface="Calibri" panose="020F0502020204030204"/>
                          <a:cs typeface="Calibri" panose="020F0502020204030204"/>
                        </a:rPr>
                        <a:t>d</a:t>
                      </a:r>
                      <a:r>
                        <a:rPr sz="1850" spc="-40" dirty="0">
                          <a:latin typeface="Calibri" panose="020F0502020204030204"/>
                          <a:cs typeface="Calibri" panose="020F0502020204030204"/>
                        </a:rPr>
                        <a:t>e</a:t>
                      </a:r>
                      <a:r>
                        <a:rPr sz="1850" dirty="0">
                          <a:latin typeface="Calibri" panose="020F0502020204030204"/>
                          <a:cs typeface="Calibri" panose="020F0502020204030204"/>
                        </a:rPr>
                        <a:t>d</a:t>
                      </a:r>
                      <a:endParaRPr sz="185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107314" marB="0">
                    <a:lnL w="19050">
                      <a:solidFill>
                        <a:srgbClr val="660033"/>
                      </a:solidFill>
                      <a:prstDash val="solid"/>
                    </a:lnL>
                    <a:lnR w="19050">
                      <a:solidFill>
                        <a:srgbClr val="660033"/>
                      </a:solidFill>
                      <a:prstDash val="solid"/>
                    </a:lnR>
                    <a:lnT w="19050">
                      <a:solidFill>
                        <a:srgbClr val="660033"/>
                      </a:solidFill>
                      <a:prstDash val="solid"/>
                    </a:lnT>
                    <a:lnB w="19050">
                      <a:solidFill>
                        <a:srgbClr val="6600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45"/>
                        </a:spcBef>
                      </a:pPr>
                      <a:r>
                        <a:rPr sz="1850" dirty="0">
                          <a:latin typeface="Calibri" panose="020F0502020204030204"/>
                          <a:cs typeface="Calibri" panose="020F0502020204030204"/>
                        </a:rPr>
                        <a:t>2</a:t>
                      </a:r>
                      <a:endParaRPr sz="185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107314" marB="0">
                    <a:lnL w="19050">
                      <a:solidFill>
                        <a:srgbClr val="660033"/>
                      </a:solidFill>
                      <a:prstDash val="solid"/>
                    </a:lnL>
                    <a:lnR w="19050">
                      <a:solidFill>
                        <a:srgbClr val="660033"/>
                      </a:solidFill>
                      <a:prstDash val="solid"/>
                    </a:lnR>
                    <a:lnT w="19050">
                      <a:solidFill>
                        <a:srgbClr val="660033"/>
                      </a:solidFill>
                      <a:prstDash val="solid"/>
                    </a:lnT>
                    <a:lnB w="19050">
                      <a:solidFill>
                        <a:srgbClr val="6600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845"/>
                        </a:spcBef>
                      </a:pPr>
                      <a:r>
                        <a:rPr sz="1850" dirty="0">
                          <a:latin typeface="Calibri" panose="020F0502020204030204"/>
                          <a:cs typeface="Calibri" panose="020F0502020204030204"/>
                        </a:rPr>
                        <a:t>2</a:t>
                      </a:r>
                      <a:endParaRPr sz="185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107314" marB="0">
                    <a:lnL w="19050">
                      <a:solidFill>
                        <a:srgbClr val="660033"/>
                      </a:solidFill>
                      <a:prstDash val="solid"/>
                    </a:lnL>
                    <a:lnR w="19050">
                      <a:solidFill>
                        <a:srgbClr val="660033"/>
                      </a:solidFill>
                      <a:prstDash val="solid"/>
                    </a:lnR>
                    <a:lnT w="19050">
                      <a:solidFill>
                        <a:srgbClr val="660033"/>
                      </a:solidFill>
                      <a:prstDash val="solid"/>
                    </a:lnT>
                    <a:lnB w="19050">
                      <a:solidFill>
                        <a:srgbClr val="6600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845"/>
                        </a:spcBef>
                      </a:pPr>
                      <a:r>
                        <a:rPr sz="1850" dirty="0">
                          <a:latin typeface="Calibri" panose="020F0502020204030204"/>
                          <a:cs typeface="Calibri" panose="020F0502020204030204"/>
                        </a:rPr>
                        <a:t>4</a:t>
                      </a:r>
                      <a:endParaRPr sz="185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107314" marB="0">
                    <a:lnL w="19050">
                      <a:solidFill>
                        <a:srgbClr val="660033"/>
                      </a:solidFill>
                      <a:prstDash val="solid"/>
                    </a:lnL>
                    <a:lnR w="19050">
                      <a:solidFill>
                        <a:srgbClr val="660033"/>
                      </a:solidFill>
                      <a:prstDash val="solid"/>
                    </a:lnR>
                    <a:lnT w="19050">
                      <a:solidFill>
                        <a:srgbClr val="660033"/>
                      </a:solidFill>
                      <a:prstDash val="solid"/>
                    </a:lnT>
                    <a:lnB w="19050">
                      <a:solidFill>
                        <a:srgbClr val="660033"/>
                      </a:solidFill>
                      <a:prstDash val="solid"/>
                    </a:lnB>
                  </a:tcPr>
                </a:tc>
              </a:tr>
              <a:tr h="520700">
                <a:tc>
                  <a:txBody>
                    <a:bodyPr/>
                    <a:lstStyle/>
                    <a:p>
                      <a:pPr marR="97790" algn="r">
                        <a:lnSpc>
                          <a:spcPct val="100000"/>
                        </a:lnSpc>
                        <a:spcBef>
                          <a:spcPts val="850"/>
                        </a:spcBef>
                      </a:pPr>
                      <a:r>
                        <a:rPr sz="1850" spc="5" dirty="0">
                          <a:latin typeface="Calibri" panose="020F0502020204030204"/>
                          <a:cs typeface="Calibri" panose="020F0502020204030204"/>
                        </a:rPr>
                        <a:t>N</a:t>
                      </a:r>
                      <a:r>
                        <a:rPr sz="1850" spc="-15" dirty="0">
                          <a:latin typeface="Calibri" panose="020F0502020204030204"/>
                          <a:cs typeface="Calibri" panose="020F0502020204030204"/>
                        </a:rPr>
                        <a:t>o</a:t>
                      </a:r>
                      <a:r>
                        <a:rPr sz="1850" dirty="0">
                          <a:latin typeface="Calibri" panose="020F0502020204030204"/>
                          <a:cs typeface="Calibri" panose="020F0502020204030204"/>
                        </a:rPr>
                        <a:t>.</a:t>
                      </a:r>
                      <a:r>
                        <a:rPr sz="1850" spc="-85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50" spc="-15" dirty="0">
                          <a:latin typeface="Calibri" panose="020F0502020204030204"/>
                          <a:cs typeface="Calibri" panose="020F0502020204030204"/>
                        </a:rPr>
                        <a:t>o</a:t>
                      </a:r>
                      <a:r>
                        <a:rPr sz="1850" dirty="0">
                          <a:latin typeface="Calibri" panose="020F0502020204030204"/>
                          <a:cs typeface="Calibri" panose="020F0502020204030204"/>
                        </a:rPr>
                        <a:t>f</a:t>
                      </a:r>
                      <a:r>
                        <a:rPr sz="1850" spc="-25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50" spc="20" dirty="0">
                          <a:latin typeface="Calibri" panose="020F0502020204030204"/>
                          <a:cs typeface="Calibri" panose="020F0502020204030204"/>
                        </a:rPr>
                        <a:t>t</a:t>
                      </a:r>
                      <a:r>
                        <a:rPr sz="1850" dirty="0">
                          <a:latin typeface="Calibri" panose="020F0502020204030204"/>
                          <a:cs typeface="Calibri" panose="020F0502020204030204"/>
                        </a:rPr>
                        <a:t>r</a:t>
                      </a:r>
                      <a:r>
                        <a:rPr sz="1850" spc="-5" dirty="0">
                          <a:latin typeface="Calibri" panose="020F0502020204030204"/>
                          <a:cs typeface="Calibri" panose="020F0502020204030204"/>
                        </a:rPr>
                        <a:t>a</a:t>
                      </a:r>
                      <a:r>
                        <a:rPr sz="1850" spc="-10" dirty="0">
                          <a:latin typeface="Calibri" panose="020F0502020204030204"/>
                          <a:cs typeface="Calibri" panose="020F0502020204030204"/>
                        </a:rPr>
                        <a:t>n</a:t>
                      </a:r>
                      <a:r>
                        <a:rPr sz="1850" spc="-5" dirty="0">
                          <a:latin typeface="Calibri" panose="020F0502020204030204"/>
                          <a:cs typeface="Calibri" panose="020F0502020204030204"/>
                        </a:rPr>
                        <a:t>s</a:t>
                      </a:r>
                      <a:r>
                        <a:rPr sz="1850" spc="-35" dirty="0">
                          <a:latin typeface="Calibri" panose="020F0502020204030204"/>
                          <a:cs typeface="Calibri" panose="020F0502020204030204"/>
                        </a:rPr>
                        <a:t>m</a:t>
                      </a:r>
                      <a:r>
                        <a:rPr sz="1850" spc="-25" dirty="0">
                          <a:latin typeface="Calibri" panose="020F0502020204030204"/>
                          <a:cs typeface="Calibri" panose="020F0502020204030204"/>
                        </a:rPr>
                        <a:t>i</a:t>
                      </a:r>
                      <a:r>
                        <a:rPr sz="1850" dirty="0">
                          <a:latin typeface="Calibri" panose="020F0502020204030204"/>
                          <a:cs typeface="Calibri" panose="020F0502020204030204"/>
                        </a:rPr>
                        <a:t>t</a:t>
                      </a:r>
                      <a:r>
                        <a:rPr sz="1850" spc="-160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50" spc="-10" dirty="0">
                          <a:latin typeface="Calibri" panose="020F0502020204030204"/>
                          <a:cs typeface="Calibri" panose="020F0502020204030204"/>
                        </a:rPr>
                        <a:t>p</a:t>
                      </a:r>
                      <a:r>
                        <a:rPr sz="1850" dirty="0">
                          <a:latin typeface="Calibri" panose="020F0502020204030204"/>
                          <a:cs typeface="Calibri" panose="020F0502020204030204"/>
                        </a:rPr>
                        <a:t>a</a:t>
                      </a:r>
                      <a:r>
                        <a:rPr sz="1850" spc="-30" dirty="0">
                          <a:latin typeface="Calibri" panose="020F0502020204030204"/>
                          <a:cs typeface="Calibri" panose="020F0502020204030204"/>
                        </a:rPr>
                        <a:t>i</a:t>
                      </a:r>
                      <a:r>
                        <a:rPr sz="1850" dirty="0">
                          <a:latin typeface="Calibri" panose="020F0502020204030204"/>
                          <a:cs typeface="Calibri" panose="020F0502020204030204"/>
                        </a:rPr>
                        <a:t>rs</a:t>
                      </a:r>
                      <a:endParaRPr sz="185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107950" marB="0">
                    <a:lnL w="19050">
                      <a:solidFill>
                        <a:srgbClr val="660033"/>
                      </a:solidFill>
                      <a:prstDash val="solid"/>
                    </a:lnL>
                    <a:lnR w="19050">
                      <a:solidFill>
                        <a:srgbClr val="660033"/>
                      </a:solidFill>
                      <a:prstDash val="solid"/>
                    </a:lnR>
                    <a:lnT w="19050">
                      <a:solidFill>
                        <a:srgbClr val="660033"/>
                      </a:solidFill>
                      <a:prstDash val="solid"/>
                    </a:lnT>
                    <a:lnB w="19050">
                      <a:solidFill>
                        <a:srgbClr val="6600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0"/>
                        </a:spcBef>
                      </a:pPr>
                      <a:r>
                        <a:rPr sz="1850" dirty="0">
                          <a:latin typeface="Calibri" panose="020F0502020204030204"/>
                          <a:cs typeface="Calibri" panose="020F0502020204030204"/>
                        </a:rPr>
                        <a:t>1</a:t>
                      </a:r>
                      <a:endParaRPr sz="185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107950" marB="0">
                    <a:lnL w="19050">
                      <a:solidFill>
                        <a:srgbClr val="660033"/>
                      </a:solidFill>
                      <a:prstDash val="solid"/>
                    </a:lnL>
                    <a:lnR w="19050">
                      <a:solidFill>
                        <a:srgbClr val="660033"/>
                      </a:solidFill>
                      <a:prstDash val="solid"/>
                    </a:lnR>
                    <a:lnT w="19050">
                      <a:solidFill>
                        <a:srgbClr val="660033"/>
                      </a:solidFill>
                      <a:prstDash val="solid"/>
                    </a:lnT>
                    <a:lnB w="19050">
                      <a:solidFill>
                        <a:srgbClr val="6600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850"/>
                        </a:spcBef>
                      </a:pPr>
                      <a:r>
                        <a:rPr sz="1850" dirty="0">
                          <a:latin typeface="Calibri" panose="020F0502020204030204"/>
                          <a:cs typeface="Calibri" panose="020F0502020204030204"/>
                        </a:rPr>
                        <a:t>1</a:t>
                      </a:r>
                      <a:endParaRPr sz="185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107950" marB="0">
                    <a:lnL w="19050">
                      <a:solidFill>
                        <a:srgbClr val="660033"/>
                      </a:solidFill>
                      <a:prstDash val="solid"/>
                    </a:lnL>
                    <a:lnR w="19050">
                      <a:solidFill>
                        <a:srgbClr val="660033"/>
                      </a:solidFill>
                      <a:prstDash val="solid"/>
                    </a:lnR>
                    <a:lnT w="19050">
                      <a:solidFill>
                        <a:srgbClr val="660033"/>
                      </a:solidFill>
                      <a:prstDash val="solid"/>
                    </a:lnT>
                    <a:lnB w="19050">
                      <a:solidFill>
                        <a:srgbClr val="6600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850"/>
                        </a:spcBef>
                      </a:pPr>
                      <a:r>
                        <a:rPr sz="1850" dirty="0">
                          <a:latin typeface="Calibri" panose="020F0502020204030204"/>
                          <a:cs typeface="Calibri" panose="020F0502020204030204"/>
                        </a:rPr>
                        <a:t>3</a:t>
                      </a:r>
                      <a:endParaRPr sz="185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107950" marB="0">
                    <a:lnL w="19050">
                      <a:solidFill>
                        <a:srgbClr val="660033"/>
                      </a:solidFill>
                      <a:prstDash val="solid"/>
                    </a:lnL>
                    <a:lnR w="19050">
                      <a:solidFill>
                        <a:srgbClr val="660033"/>
                      </a:solidFill>
                      <a:prstDash val="solid"/>
                    </a:lnR>
                    <a:lnT w="19050">
                      <a:solidFill>
                        <a:srgbClr val="660033"/>
                      </a:solidFill>
                      <a:prstDash val="solid"/>
                    </a:lnT>
                    <a:lnB w="19050">
                      <a:solidFill>
                        <a:srgbClr val="660033"/>
                      </a:solidFill>
                      <a:prstDash val="solid"/>
                    </a:lnB>
                  </a:tcPr>
                </a:tc>
              </a:tr>
              <a:tr h="521335">
                <a:tc>
                  <a:txBody>
                    <a:bodyPr/>
                    <a:lstStyle/>
                    <a:p>
                      <a:pPr marL="659130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1850" spc="-10" dirty="0">
                          <a:latin typeface="Calibri" panose="020F0502020204030204"/>
                          <a:cs typeface="Calibri" panose="020F0502020204030204"/>
                        </a:rPr>
                        <a:t>distance</a:t>
                      </a:r>
                      <a:endParaRPr sz="185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109220" marB="0">
                    <a:lnL w="19050">
                      <a:solidFill>
                        <a:srgbClr val="660033"/>
                      </a:solidFill>
                      <a:prstDash val="solid"/>
                    </a:lnL>
                    <a:lnR w="19050">
                      <a:solidFill>
                        <a:srgbClr val="660033"/>
                      </a:solidFill>
                      <a:prstDash val="solid"/>
                    </a:lnR>
                    <a:lnT w="19050">
                      <a:solidFill>
                        <a:srgbClr val="660033"/>
                      </a:solidFill>
                      <a:prstDash val="solid"/>
                    </a:lnT>
                    <a:lnB w="19050">
                      <a:solidFill>
                        <a:srgbClr val="6600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1850" spc="20" dirty="0">
                          <a:latin typeface="Calibri" panose="020F0502020204030204"/>
                          <a:cs typeface="Calibri" panose="020F0502020204030204"/>
                        </a:rPr>
                        <a:t>100m</a:t>
                      </a:r>
                      <a:endParaRPr sz="185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109220" marB="0">
                    <a:lnL w="19050">
                      <a:solidFill>
                        <a:srgbClr val="660033"/>
                      </a:solidFill>
                      <a:prstDash val="solid"/>
                    </a:lnL>
                    <a:lnR w="19050">
                      <a:solidFill>
                        <a:srgbClr val="660033"/>
                      </a:solidFill>
                      <a:prstDash val="solid"/>
                    </a:lnR>
                    <a:lnT w="19050">
                      <a:solidFill>
                        <a:srgbClr val="660033"/>
                      </a:solidFill>
                      <a:prstDash val="solid"/>
                    </a:lnT>
                    <a:lnB w="19050">
                      <a:solidFill>
                        <a:srgbClr val="6600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1850" spc="25" dirty="0">
                          <a:latin typeface="Calibri" panose="020F0502020204030204"/>
                          <a:cs typeface="Calibri" panose="020F0502020204030204"/>
                        </a:rPr>
                        <a:t>150</a:t>
                      </a:r>
                      <a:r>
                        <a:rPr sz="1850" spc="5" dirty="0">
                          <a:latin typeface="Calibri" panose="020F0502020204030204"/>
                          <a:cs typeface="Calibri" panose="020F0502020204030204"/>
                        </a:rPr>
                        <a:t>/</a:t>
                      </a:r>
                      <a:r>
                        <a:rPr sz="1850" spc="25" dirty="0">
                          <a:latin typeface="Calibri" panose="020F0502020204030204"/>
                          <a:cs typeface="Calibri" panose="020F0502020204030204"/>
                        </a:rPr>
                        <a:t>41</a:t>
                      </a:r>
                      <a:r>
                        <a:rPr sz="1850" spc="-55" dirty="0">
                          <a:latin typeface="Calibri" panose="020F0502020204030204"/>
                          <a:cs typeface="Calibri" panose="020F0502020204030204"/>
                        </a:rPr>
                        <a:t>2</a:t>
                      </a:r>
                      <a:r>
                        <a:rPr sz="1850" spc="5" dirty="0">
                          <a:latin typeface="Calibri" panose="020F0502020204030204"/>
                          <a:cs typeface="Calibri" panose="020F0502020204030204"/>
                        </a:rPr>
                        <a:t>/</a:t>
                      </a:r>
                      <a:r>
                        <a:rPr sz="1850" spc="-55" dirty="0">
                          <a:latin typeface="Calibri" panose="020F0502020204030204"/>
                          <a:cs typeface="Calibri" panose="020F0502020204030204"/>
                        </a:rPr>
                        <a:t>2</a:t>
                      </a:r>
                      <a:r>
                        <a:rPr sz="1850" spc="25" dirty="0">
                          <a:latin typeface="Calibri" panose="020F0502020204030204"/>
                          <a:cs typeface="Calibri" panose="020F0502020204030204"/>
                        </a:rPr>
                        <a:t>0</a:t>
                      </a:r>
                      <a:r>
                        <a:rPr sz="1850" spc="-55" dirty="0">
                          <a:latin typeface="Calibri" panose="020F0502020204030204"/>
                          <a:cs typeface="Calibri" panose="020F0502020204030204"/>
                        </a:rPr>
                        <a:t>0</a:t>
                      </a:r>
                      <a:r>
                        <a:rPr sz="1850" dirty="0">
                          <a:latin typeface="Calibri" panose="020F0502020204030204"/>
                          <a:cs typeface="Calibri" panose="020F0502020204030204"/>
                        </a:rPr>
                        <a:t>0</a:t>
                      </a:r>
                      <a:r>
                        <a:rPr sz="1850" spc="-155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50" dirty="0">
                          <a:latin typeface="Calibri" panose="020F0502020204030204"/>
                          <a:cs typeface="Calibri" panose="020F0502020204030204"/>
                        </a:rPr>
                        <a:t>m</a:t>
                      </a:r>
                      <a:endParaRPr sz="185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109220" marB="0">
                    <a:lnL w="19050">
                      <a:solidFill>
                        <a:srgbClr val="660033"/>
                      </a:solidFill>
                      <a:prstDash val="solid"/>
                    </a:lnL>
                    <a:lnR w="19050">
                      <a:solidFill>
                        <a:srgbClr val="660033"/>
                      </a:solidFill>
                      <a:prstDash val="solid"/>
                    </a:lnR>
                    <a:lnT w="19050">
                      <a:solidFill>
                        <a:srgbClr val="660033"/>
                      </a:solidFill>
                      <a:prstDash val="solid"/>
                    </a:lnT>
                    <a:lnB w="19050">
                      <a:solidFill>
                        <a:srgbClr val="6600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1850" spc="20" dirty="0">
                          <a:latin typeface="Calibri" panose="020F0502020204030204"/>
                          <a:cs typeface="Calibri" panose="020F0502020204030204"/>
                        </a:rPr>
                        <a:t>100m</a:t>
                      </a:r>
                      <a:endParaRPr sz="185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109220" marB="0">
                    <a:lnL w="19050">
                      <a:solidFill>
                        <a:srgbClr val="660033"/>
                      </a:solidFill>
                      <a:prstDash val="solid"/>
                    </a:lnL>
                    <a:lnR w="19050">
                      <a:solidFill>
                        <a:srgbClr val="660033"/>
                      </a:solidFill>
                      <a:prstDash val="solid"/>
                    </a:lnR>
                    <a:lnT w="19050">
                      <a:solidFill>
                        <a:srgbClr val="660033"/>
                      </a:solidFill>
                      <a:prstDash val="solid"/>
                    </a:lnT>
                    <a:lnB w="19050">
                      <a:solidFill>
                        <a:srgbClr val="660033"/>
                      </a:solidFill>
                      <a:prstDash val="solid"/>
                    </a:lnB>
                  </a:tcPr>
                </a:tc>
              </a:tr>
              <a:tr h="705485">
                <a:tc>
                  <a:txBody>
                    <a:bodyPr/>
                    <a:lstStyle/>
                    <a:p>
                      <a:pPr marL="526415" marR="521970" indent="20320">
                        <a:lnSpc>
                          <a:spcPts val="2170"/>
                        </a:lnSpc>
                        <a:spcBef>
                          <a:spcPts val="620"/>
                        </a:spcBef>
                      </a:pPr>
                      <a:r>
                        <a:rPr sz="1850" spc="-10" dirty="0">
                          <a:latin typeface="Calibri" panose="020F0502020204030204"/>
                          <a:cs typeface="Calibri" panose="020F0502020204030204"/>
                        </a:rPr>
                        <a:t>Full </a:t>
                      </a:r>
                      <a:r>
                        <a:rPr sz="1850" spc="-20" dirty="0">
                          <a:latin typeface="Calibri" panose="020F0502020204030204"/>
                          <a:cs typeface="Calibri" panose="020F0502020204030204"/>
                        </a:rPr>
                        <a:t>duplex </a:t>
                      </a:r>
                      <a:r>
                        <a:rPr sz="1850" spc="-405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50" spc="15" dirty="0">
                          <a:latin typeface="Calibri" panose="020F0502020204030204"/>
                          <a:cs typeface="Calibri" panose="020F0502020204030204"/>
                        </a:rPr>
                        <a:t>c</a:t>
                      </a:r>
                      <a:r>
                        <a:rPr sz="1850" dirty="0">
                          <a:latin typeface="Calibri" panose="020F0502020204030204"/>
                          <a:cs typeface="Calibri" panose="020F0502020204030204"/>
                        </a:rPr>
                        <a:t>apa</a:t>
                      </a:r>
                      <a:r>
                        <a:rPr sz="1850" spc="-10" dirty="0">
                          <a:latin typeface="Calibri" panose="020F0502020204030204"/>
                          <a:cs typeface="Calibri" panose="020F0502020204030204"/>
                        </a:rPr>
                        <a:t>b</a:t>
                      </a:r>
                      <a:r>
                        <a:rPr sz="1850" spc="-25" dirty="0">
                          <a:latin typeface="Calibri" panose="020F0502020204030204"/>
                          <a:cs typeface="Calibri" panose="020F0502020204030204"/>
                        </a:rPr>
                        <a:t>ili</a:t>
                      </a:r>
                      <a:r>
                        <a:rPr sz="1850" spc="20" dirty="0">
                          <a:latin typeface="Calibri" panose="020F0502020204030204"/>
                          <a:cs typeface="Calibri" panose="020F0502020204030204"/>
                        </a:rPr>
                        <a:t>t</a:t>
                      </a:r>
                      <a:r>
                        <a:rPr sz="1850" spc="-25" dirty="0">
                          <a:latin typeface="Calibri" panose="020F0502020204030204"/>
                          <a:cs typeface="Calibri" panose="020F0502020204030204"/>
                        </a:rPr>
                        <a:t>i</a:t>
                      </a:r>
                      <a:r>
                        <a:rPr sz="1850" spc="-35" dirty="0">
                          <a:latin typeface="Calibri" panose="020F0502020204030204"/>
                          <a:cs typeface="Calibri" panose="020F0502020204030204"/>
                        </a:rPr>
                        <a:t>e</a:t>
                      </a:r>
                      <a:r>
                        <a:rPr sz="1850" dirty="0">
                          <a:latin typeface="Calibri" panose="020F0502020204030204"/>
                          <a:cs typeface="Calibri" panose="020F0502020204030204"/>
                        </a:rPr>
                        <a:t>s</a:t>
                      </a:r>
                      <a:endParaRPr sz="185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78740" marB="0">
                    <a:lnL w="19050">
                      <a:solidFill>
                        <a:srgbClr val="660033"/>
                      </a:solidFill>
                      <a:prstDash val="solid"/>
                    </a:lnL>
                    <a:lnR w="19050">
                      <a:solidFill>
                        <a:srgbClr val="660033"/>
                      </a:solidFill>
                      <a:prstDash val="solid"/>
                    </a:lnR>
                    <a:lnT w="19050">
                      <a:solidFill>
                        <a:srgbClr val="660033"/>
                      </a:solidFill>
                      <a:prstDash val="solid"/>
                    </a:lnT>
                    <a:lnB w="19050">
                      <a:solidFill>
                        <a:srgbClr val="6600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1590"/>
                        </a:spcBef>
                      </a:pPr>
                      <a:r>
                        <a:rPr sz="1850" spc="-80" dirty="0">
                          <a:latin typeface="Calibri" panose="020F0502020204030204"/>
                          <a:cs typeface="Calibri" panose="020F0502020204030204"/>
                        </a:rPr>
                        <a:t>Yes</a:t>
                      </a:r>
                      <a:endParaRPr sz="185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201930" marB="0">
                    <a:lnL w="19050">
                      <a:solidFill>
                        <a:srgbClr val="660033"/>
                      </a:solidFill>
                      <a:prstDash val="solid"/>
                    </a:lnL>
                    <a:lnR w="19050">
                      <a:solidFill>
                        <a:srgbClr val="660033"/>
                      </a:solidFill>
                      <a:prstDash val="solid"/>
                    </a:lnR>
                    <a:lnT w="19050">
                      <a:solidFill>
                        <a:srgbClr val="660033"/>
                      </a:solidFill>
                      <a:prstDash val="solid"/>
                    </a:lnT>
                    <a:lnB w="19050">
                      <a:solidFill>
                        <a:srgbClr val="6600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ct val="100000"/>
                        </a:lnSpc>
                        <a:spcBef>
                          <a:spcPts val="1590"/>
                        </a:spcBef>
                      </a:pPr>
                      <a:r>
                        <a:rPr sz="1850" spc="-80" dirty="0">
                          <a:latin typeface="Calibri" panose="020F0502020204030204"/>
                          <a:cs typeface="Calibri" panose="020F0502020204030204"/>
                        </a:rPr>
                        <a:t>Yes</a:t>
                      </a:r>
                      <a:endParaRPr sz="185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201930" marB="0">
                    <a:lnL w="19050">
                      <a:solidFill>
                        <a:srgbClr val="660033"/>
                      </a:solidFill>
                      <a:prstDash val="solid"/>
                    </a:lnL>
                    <a:lnR w="19050">
                      <a:solidFill>
                        <a:srgbClr val="660033"/>
                      </a:solidFill>
                      <a:prstDash val="solid"/>
                    </a:lnR>
                    <a:lnT w="19050">
                      <a:solidFill>
                        <a:srgbClr val="660033"/>
                      </a:solidFill>
                      <a:prstDash val="solid"/>
                    </a:lnT>
                    <a:lnB w="19050">
                      <a:solidFill>
                        <a:srgbClr val="66003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495" algn="ctr">
                        <a:lnSpc>
                          <a:spcPct val="100000"/>
                        </a:lnSpc>
                        <a:spcBef>
                          <a:spcPts val="1590"/>
                        </a:spcBef>
                      </a:pPr>
                      <a:r>
                        <a:rPr sz="1850" spc="5" dirty="0">
                          <a:latin typeface="Calibri" panose="020F0502020204030204"/>
                          <a:cs typeface="Calibri" panose="020F0502020204030204"/>
                        </a:rPr>
                        <a:t>No</a:t>
                      </a:r>
                      <a:endParaRPr sz="185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201930" marB="0">
                    <a:lnL w="19050">
                      <a:solidFill>
                        <a:srgbClr val="660033"/>
                      </a:solidFill>
                      <a:prstDash val="solid"/>
                    </a:lnL>
                    <a:lnR w="19050">
                      <a:solidFill>
                        <a:srgbClr val="660033"/>
                      </a:solidFill>
                      <a:prstDash val="solid"/>
                    </a:lnR>
                    <a:lnT w="19050">
                      <a:solidFill>
                        <a:srgbClr val="660033"/>
                      </a:solidFill>
                      <a:prstDash val="solid"/>
                    </a:lnT>
                    <a:lnB w="19050">
                      <a:solidFill>
                        <a:srgbClr val="660033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76400" y="304800"/>
            <a:ext cx="8768080" cy="0"/>
          </a:xfrm>
          <a:custGeom>
            <a:avLst/>
            <a:gdLst/>
            <a:ahLst/>
            <a:cxnLst/>
            <a:rect l="l" t="t" r="r" b="b"/>
            <a:pathLst>
              <a:path w="8768080">
                <a:moveTo>
                  <a:pt x="0" y="0"/>
                </a:moveTo>
                <a:lnTo>
                  <a:pt x="876808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717039" y="914400"/>
            <a:ext cx="8757920" cy="0"/>
          </a:xfrm>
          <a:custGeom>
            <a:avLst/>
            <a:gdLst/>
            <a:ahLst/>
            <a:cxnLst/>
            <a:rect l="l" t="t" r="r" b="b"/>
            <a:pathLst>
              <a:path w="8757920">
                <a:moveTo>
                  <a:pt x="0" y="0"/>
                </a:moveTo>
                <a:lnTo>
                  <a:pt x="8757919" y="0"/>
                </a:lnTo>
              </a:path>
            </a:pathLst>
          </a:custGeom>
          <a:ln w="19050">
            <a:solidFill>
              <a:srgbClr val="0462C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907857" y="414274"/>
            <a:ext cx="4126865" cy="443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i="1" spc="5" dirty="0">
                <a:solidFill>
                  <a:srgbClr val="000000"/>
                </a:solidFill>
                <a:latin typeface="Segoe UI Black" panose="020B0A02040204020203"/>
                <a:cs typeface="Segoe UI Black" panose="020B0A02040204020203"/>
              </a:rPr>
              <a:t>Gigabit</a:t>
            </a:r>
            <a:r>
              <a:rPr sz="2800" i="1" spc="-150" dirty="0">
                <a:solidFill>
                  <a:srgbClr val="000000"/>
                </a:solidFill>
                <a:latin typeface="Segoe UI Black" panose="020B0A02040204020203"/>
                <a:cs typeface="Segoe UI Black" panose="020B0A02040204020203"/>
              </a:rPr>
              <a:t> </a:t>
            </a:r>
            <a:r>
              <a:rPr sz="2800" i="1" spc="-15" dirty="0">
                <a:solidFill>
                  <a:srgbClr val="000000"/>
                </a:solidFill>
                <a:latin typeface="Segoe UI Black" panose="020B0A02040204020203"/>
                <a:cs typeface="Segoe UI Black" panose="020B0A02040204020203"/>
              </a:rPr>
              <a:t>Ethernet-802.3z</a:t>
            </a:r>
            <a:endParaRPr sz="2800">
              <a:latin typeface="Segoe UI Black" panose="020B0A02040204020203"/>
              <a:cs typeface="Segoe UI Black" panose="020B0A02040204020203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717039" y="6299200"/>
            <a:ext cx="8757920" cy="0"/>
          </a:xfrm>
          <a:custGeom>
            <a:avLst/>
            <a:gdLst/>
            <a:ahLst/>
            <a:cxnLst/>
            <a:rect l="l" t="t" r="r" b="b"/>
            <a:pathLst>
              <a:path w="8757920">
                <a:moveTo>
                  <a:pt x="0" y="0"/>
                </a:moveTo>
                <a:lnTo>
                  <a:pt x="8757919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108200" y="1014094"/>
            <a:ext cx="7919720" cy="51720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00" spc="15" dirty="0">
                <a:latin typeface="Calibri" panose="020F0502020204030204"/>
                <a:cs typeface="Calibri" panose="020F0502020204030204"/>
              </a:rPr>
              <a:t>The</a:t>
            </a:r>
            <a:r>
              <a:rPr sz="2400" spc="-5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ethernet</a:t>
            </a:r>
            <a:r>
              <a:rPr sz="2400" spc="2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working</a:t>
            </a:r>
            <a:r>
              <a:rPr sz="2400" spc="-7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15" dirty="0">
                <a:latin typeface="Calibri" panose="020F0502020204030204"/>
                <a:cs typeface="Calibri" panose="020F0502020204030204"/>
              </a:rPr>
              <a:t>at</a:t>
            </a:r>
            <a:r>
              <a:rPr sz="24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5" dirty="0">
                <a:latin typeface="Calibri" panose="020F0502020204030204"/>
                <a:cs typeface="Calibri" panose="020F0502020204030204"/>
              </a:rPr>
              <a:t>the</a:t>
            </a:r>
            <a:r>
              <a:rPr sz="2400" spc="-5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5" dirty="0">
                <a:latin typeface="Calibri" panose="020F0502020204030204"/>
                <a:cs typeface="Calibri" panose="020F0502020204030204"/>
              </a:rPr>
              <a:t>speed</a:t>
            </a:r>
            <a:r>
              <a:rPr sz="2400" spc="-4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5" dirty="0">
                <a:latin typeface="Calibri" panose="020F0502020204030204"/>
                <a:cs typeface="Calibri" panose="020F0502020204030204"/>
              </a:rPr>
              <a:t>of</a:t>
            </a:r>
            <a:r>
              <a:rPr sz="240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1000Mbps</a:t>
            </a:r>
            <a:r>
              <a:rPr sz="2400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5" dirty="0">
                <a:latin typeface="Calibri" panose="020F0502020204030204"/>
                <a:cs typeface="Calibri" panose="020F0502020204030204"/>
              </a:rPr>
              <a:t>(i.e.</a:t>
            </a:r>
            <a:r>
              <a:rPr sz="240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5" dirty="0">
                <a:latin typeface="Calibri" panose="020F0502020204030204"/>
                <a:cs typeface="Calibri" panose="020F0502020204030204"/>
              </a:rPr>
              <a:t>1Gbps)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spc="-30" dirty="0">
                <a:latin typeface="Calibri" panose="020F0502020204030204"/>
                <a:cs typeface="Calibri" panose="020F0502020204030204"/>
              </a:rPr>
              <a:t>a</a:t>
            </a:r>
            <a:r>
              <a:rPr sz="2400" spc="15" dirty="0">
                <a:latin typeface="Calibri" panose="020F0502020204030204"/>
                <a:cs typeface="Calibri" panose="020F0502020204030204"/>
              </a:rPr>
              <a:t>n</a:t>
            </a:r>
            <a:r>
              <a:rPr sz="2400" dirty="0">
                <a:latin typeface="Calibri" panose="020F0502020204030204"/>
                <a:cs typeface="Calibri" panose="020F0502020204030204"/>
              </a:rPr>
              <a:t>d</a:t>
            </a:r>
            <a:r>
              <a:rPr sz="2400" spc="3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30" dirty="0">
                <a:latin typeface="Calibri" panose="020F0502020204030204"/>
                <a:cs typeface="Calibri" panose="020F0502020204030204"/>
              </a:rPr>
              <a:t>a</a:t>
            </a:r>
            <a:r>
              <a:rPr sz="2400" spc="15" dirty="0">
                <a:latin typeface="Calibri" panose="020F0502020204030204"/>
                <a:cs typeface="Calibri" panose="020F0502020204030204"/>
              </a:rPr>
              <a:t>b</a:t>
            </a:r>
            <a:r>
              <a:rPr sz="2400" spc="10" dirty="0">
                <a:latin typeface="Calibri" panose="020F0502020204030204"/>
                <a:cs typeface="Calibri" panose="020F0502020204030204"/>
              </a:rPr>
              <a:t>o</a:t>
            </a:r>
            <a:r>
              <a:rPr sz="2400" spc="30" dirty="0">
                <a:latin typeface="Calibri" panose="020F0502020204030204"/>
                <a:cs typeface="Calibri" panose="020F0502020204030204"/>
              </a:rPr>
              <a:t>v</a:t>
            </a:r>
            <a:r>
              <a:rPr sz="2400" dirty="0">
                <a:latin typeface="Calibri" panose="020F0502020204030204"/>
                <a:cs typeface="Calibri" panose="020F0502020204030204"/>
              </a:rPr>
              <a:t>e</a:t>
            </a:r>
            <a:r>
              <a:rPr sz="2400" spc="-13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5" dirty="0">
                <a:latin typeface="Calibri" panose="020F0502020204030204"/>
                <a:cs typeface="Calibri" panose="020F0502020204030204"/>
              </a:rPr>
              <a:t>i</a:t>
            </a:r>
            <a:r>
              <a:rPr sz="2400" dirty="0">
                <a:latin typeface="Calibri" panose="020F0502020204030204"/>
                <a:cs typeface="Calibri" panose="020F0502020204030204"/>
              </a:rPr>
              <a:t>s</a:t>
            </a:r>
            <a:r>
              <a:rPr sz="2400" spc="3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40" dirty="0">
                <a:latin typeface="Calibri" panose="020F0502020204030204"/>
                <a:cs typeface="Calibri" panose="020F0502020204030204"/>
              </a:rPr>
              <a:t>r</a:t>
            </a:r>
            <a:r>
              <a:rPr sz="2400" dirty="0">
                <a:latin typeface="Calibri" panose="020F0502020204030204"/>
                <a:cs typeface="Calibri" panose="020F0502020204030204"/>
              </a:rPr>
              <a:t>e</a:t>
            </a:r>
            <a:r>
              <a:rPr sz="2400" spc="-90" dirty="0">
                <a:latin typeface="Calibri" panose="020F0502020204030204"/>
                <a:cs typeface="Calibri" panose="020F0502020204030204"/>
              </a:rPr>
              <a:t>f</a:t>
            </a:r>
            <a:r>
              <a:rPr sz="2400" dirty="0">
                <a:latin typeface="Calibri" panose="020F0502020204030204"/>
                <a:cs typeface="Calibri" panose="020F0502020204030204"/>
              </a:rPr>
              <a:t>e</a:t>
            </a:r>
            <a:r>
              <a:rPr sz="2400" spc="-35" dirty="0">
                <a:latin typeface="Calibri" panose="020F0502020204030204"/>
                <a:cs typeface="Calibri" panose="020F0502020204030204"/>
              </a:rPr>
              <a:t>r</a:t>
            </a:r>
            <a:r>
              <a:rPr sz="2400" spc="-40" dirty="0">
                <a:latin typeface="Calibri" panose="020F0502020204030204"/>
                <a:cs typeface="Calibri" panose="020F0502020204030204"/>
              </a:rPr>
              <a:t>r</a:t>
            </a:r>
            <a:r>
              <a:rPr sz="2400" dirty="0">
                <a:latin typeface="Calibri" panose="020F0502020204030204"/>
                <a:cs typeface="Calibri" panose="020F0502020204030204"/>
              </a:rPr>
              <a:t>ed</a:t>
            </a:r>
            <a:r>
              <a:rPr sz="2400" spc="3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30" dirty="0">
                <a:latin typeface="Calibri" panose="020F0502020204030204"/>
                <a:cs typeface="Calibri" panose="020F0502020204030204"/>
              </a:rPr>
              <a:t>a</a:t>
            </a:r>
            <a:r>
              <a:rPr sz="2400" dirty="0">
                <a:latin typeface="Calibri" panose="020F0502020204030204"/>
                <a:cs typeface="Calibri" panose="020F0502020204030204"/>
              </a:rPr>
              <a:t>s</a:t>
            </a:r>
            <a:r>
              <a:rPr sz="2400" spc="5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b="1" spc="-15" dirty="0">
                <a:latin typeface="Calibri" panose="020F0502020204030204"/>
                <a:cs typeface="Calibri" panose="020F0502020204030204"/>
              </a:rPr>
              <a:t>G</a:t>
            </a:r>
            <a:r>
              <a:rPr sz="2400" b="1" spc="-35" dirty="0">
                <a:latin typeface="Calibri" panose="020F0502020204030204"/>
                <a:cs typeface="Calibri" panose="020F0502020204030204"/>
              </a:rPr>
              <a:t>i</a:t>
            </a:r>
            <a:r>
              <a:rPr sz="2400" b="1" spc="-100" dirty="0">
                <a:latin typeface="Calibri" panose="020F0502020204030204"/>
                <a:cs typeface="Calibri" panose="020F0502020204030204"/>
              </a:rPr>
              <a:t>g</a:t>
            </a:r>
            <a:r>
              <a:rPr sz="2400" b="1" spc="10" dirty="0">
                <a:latin typeface="Calibri" panose="020F0502020204030204"/>
                <a:cs typeface="Calibri" panose="020F0502020204030204"/>
              </a:rPr>
              <a:t>a</a:t>
            </a:r>
            <a:r>
              <a:rPr sz="2400" b="1" spc="-10" dirty="0">
                <a:latin typeface="Calibri" panose="020F0502020204030204"/>
                <a:cs typeface="Calibri" panose="020F0502020204030204"/>
              </a:rPr>
              <a:t>b</a:t>
            </a:r>
            <a:r>
              <a:rPr sz="2400" b="1" spc="-35" dirty="0">
                <a:latin typeface="Calibri" panose="020F0502020204030204"/>
                <a:cs typeface="Calibri" panose="020F0502020204030204"/>
              </a:rPr>
              <a:t>i</a:t>
            </a:r>
            <a:r>
              <a:rPr sz="2400" b="1" dirty="0">
                <a:latin typeface="Calibri" panose="020F0502020204030204"/>
                <a:cs typeface="Calibri" panose="020F0502020204030204"/>
              </a:rPr>
              <a:t>t</a:t>
            </a:r>
            <a:r>
              <a:rPr sz="2400" b="1" spc="14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b="1" spc="-15" dirty="0">
                <a:latin typeface="Calibri" panose="020F0502020204030204"/>
                <a:cs typeface="Calibri" panose="020F0502020204030204"/>
              </a:rPr>
              <a:t>e</a:t>
            </a:r>
            <a:r>
              <a:rPr sz="2400" b="1" spc="-35" dirty="0">
                <a:latin typeface="Calibri" panose="020F0502020204030204"/>
                <a:cs typeface="Calibri" panose="020F0502020204030204"/>
              </a:rPr>
              <a:t>t</a:t>
            </a:r>
            <a:r>
              <a:rPr sz="2400" b="1" spc="-10" dirty="0">
                <a:latin typeface="Calibri" panose="020F0502020204030204"/>
                <a:cs typeface="Calibri" panose="020F0502020204030204"/>
              </a:rPr>
              <a:t>h</a:t>
            </a:r>
            <a:r>
              <a:rPr sz="2400" b="1" spc="-15" dirty="0">
                <a:latin typeface="Calibri" panose="020F0502020204030204"/>
                <a:cs typeface="Calibri" panose="020F0502020204030204"/>
              </a:rPr>
              <a:t>e</a:t>
            </a:r>
            <a:r>
              <a:rPr sz="2400" b="1" spc="20" dirty="0">
                <a:latin typeface="Calibri" panose="020F0502020204030204"/>
                <a:cs typeface="Calibri" panose="020F0502020204030204"/>
              </a:rPr>
              <a:t>r</a:t>
            </a:r>
            <a:r>
              <a:rPr sz="2400" b="1" spc="-10" dirty="0">
                <a:latin typeface="Calibri" panose="020F0502020204030204"/>
                <a:cs typeface="Calibri" panose="020F0502020204030204"/>
              </a:rPr>
              <a:t>n</a:t>
            </a:r>
            <a:r>
              <a:rPr sz="2400" b="1" spc="-15" dirty="0">
                <a:latin typeface="Calibri" panose="020F0502020204030204"/>
                <a:cs typeface="Calibri" panose="020F0502020204030204"/>
              </a:rPr>
              <a:t>e</a:t>
            </a:r>
            <a:r>
              <a:rPr sz="2400" b="1" spc="-10" dirty="0">
                <a:latin typeface="Calibri" panose="020F0502020204030204"/>
                <a:cs typeface="Calibri" panose="020F0502020204030204"/>
              </a:rPr>
              <a:t>t</a:t>
            </a:r>
            <a:r>
              <a:rPr sz="2400" dirty="0">
                <a:latin typeface="Calibri" panose="020F0502020204030204"/>
                <a:cs typeface="Calibri" panose="020F0502020204030204"/>
              </a:rPr>
              <a:t>.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350">
              <a:latin typeface="Calibri" panose="020F0502020204030204"/>
              <a:cs typeface="Calibri" panose="020F0502020204030204"/>
            </a:endParaRPr>
          </a:p>
          <a:p>
            <a:pPr marL="358140" marR="5080" indent="-346075" algn="just">
              <a:lnSpc>
                <a:spcPct val="100000"/>
              </a:lnSpc>
              <a:buFont typeface="Wingdings" panose="05000000000000000000"/>
              <a:buChar char=""/>
              <a:tabLst>
                <a:tab pos="358775" algn="l"/>
              </a:tabLst>
            </a:pPr>
            <a:r>
              <a:rPr sz="2400" spc="-15" dirty="0">
                <a:latin typeface="Calibri" panose="020F0502020204030204"/>
                <a:cs typeface="Calibri" panose="020F0502020204030204"/>
              </a:rPr>
              <a:t>Gigabit </a:t>
            </a:r>
            <a:r>
              <a:rPr sz="2400" dirty="0">
                <a:latin typeface="Calibri" panose="020F0502020204030204"/>
                <a:cs typeface="Calibri" panose="020F0502020204030204"/>
              </a:rPr>
              <a:t>Ethernet </a:t>
            </a:r>
            <a:r>
              <a:rPr sz="2400" spc="5" dirty="0">
                <a:latin typeface="Calibri" panose="020F0502020204030204"/>
                <a:cs typeface="Calibri" panose="020F0502020204030204"/>
              </a:rPr>
              <a:t>uses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802.3 </a:t>
            </a:r>
            <a:r>
              <a:rPr sz="2400" spc="-35" dirty="0">
                <a:latin typeface="Calibri" panose="020F0502020204030204"/>
                <a:cs typeface="Calibri" panose="020F0502020204030204"/>
              </a:rPr>
              <a:t>frame </a:t>
            </a:r>
            <a:r>
              <a:rPr sz="2400" spc="-15" dirty="0">
                <a:latin typeface="Calibri" panose="020F0502020204030204"/>
                <a:cs typeface="Calibri" panose="020F0502020204030204"/>
              </a:rPr>
              <a:t>format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same </a:t>
            </a:r>
            <a:r>
              <a:rPr sz="2400" spc="-20" dirty="0">
                <a:latin typeface="Calibri" panose="020F0502020204030204"/>
                <a:cs typeface="Calibri" panose="020F0502020204030204"/>
              </a:rPr>
              <a:t>as </a:t>
            </a:r>
            <a:r>
              <a:rPr sz="2400" dirty="0">
                <a:latin typeface="Calibri" panose="020F0502020204030204"/>
                <a:cs typeface="Calibri" panose="020F0502020204030204"/>
              </a:rPr>
              <a:t>10Mbps </a:t>
            </a:r>
            <a:r>
              <a:rPr sz="24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ethernet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and </a:t>
            </a:r>
            <a:r>
              <a:rPr sz="2400" dirty="0">
                <a:latin typeface="Calibri" panose="020F0502020204030204"/>
                <a:cs typeface="Calibri" panose="020F0502020204030204"/>
              </a:rPr>
              <a:t>100Mbps </a:t>
            </a:r>
            <a:r>
              <a:rPr sz="2400" spc="-30" dirty="0">
                <a:latin typeface="Calibri" panose="020F0502020204030204"/>
                <a:cs typeface="Calibri" panose="020F0502020204030204"/>
              </a:rPr>
              <a:t>fast </a:t>
            </a:r>
            <a:r>
              <a:rPr sz="2400" dirty="0">
                <a:latin typeface="Calibri" panose="020F0502020204030204"/>
                <a:cs typeface="Calibri" panose="020F0502020204030204"/>
              </a:rPr>
              <a:t>Ethernet </a:t>
            </a:r>
            <a:r>
              <a:rPr sz="2400" spc="15" dirty="0">
                <a:latin typeface="Calibri" panose="020F0502020204030204"/>
                <a:cs typeface="Calibri" panose="020F0502020204030204"/>
              </a:rPr>
              <a:t>It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also </a:t>
            </a:r>
            <a:r>
              <a:rPr sz="2400" spc="-20" dirty="0">
                <a:latin typeface="Calibri" panose="020F0502020204030204"/>
                <a:cs typeface="Calibri" panose="020F0502020204030204"/>
              </a:rPr>
              <a:t>operates </a:t>
            </a:r>
            <a:r>
              <a:rPr sz="2400" dirty="0">
                <a:latin typeface="Calibri" panose="020F0502020204030204"/>
                <a:cs typeface="Calibri" panose="020F0502020204030204"/>
              </a:rPr>
              <a:t>in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half </a:t>
            </a:r>
            <a:r>
              <a:rPr sz="240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5" dirty="0">
                <a:latin typeface="Calibri" panose="020F0502020204030204"/>
                <a:cs typeface="Calibri" panose="020F0502020204030204"/>
              </a:rPr>
              <a:t>duplex</a:t>
            </a:r>
            <a:r>
              <a:rPr sz="24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and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full</a:t>
            </a:r>
            <a:r>
              <a:rPr sz="24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duplex</a:t>
            </a:r>
            <a:r>
              <a:rPr sz="240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20" dirty="0">
                <a:latin typeface="Calibri" panose="020F0502020204030204"/>
                <a:cs typeface="Calibri" panose="020F0502020204030204"/>
              </a:rPr>
              <a:t>modes.</a:t>
            </a:r>
            <a:r>
              <a:rPr sz="24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There</a:t>
            </a:r>
            <a:r>
              <a:rPr sz="24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25" dirty="0">
                <a:latin typeface="Calibri" panose="020F0502020204030204"/>
                <a:cs typeface="Calibri" panose="020F0502020204030204"/>
              </a:rPr>
              <a:t>are</a:t>
            </a:r>
            <a:r>
              <a:rPr sz="24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various</a:t>
            </a:r>
            <a:r>
              <a:rPr sz="240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15" dirty="0">
                <a:latin typeface="Calibri" panose="020F0502020204030204"/>
                <a:cs typeface="Calibri" panose="020F0502020204030204"/>
              </a:rPr>
              <a:t>Gigabit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ethernet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versions </a:t>
            </a:r>
            <a:r>
              <a:rPr sz="2400" spc="-15" dirty="0">
                <a:latin typeface="Calibri" panose="020F0502020204030204"/>
                <a:cs typeface="Calibri" panose="020F0502020204030204"/>
              </a:rPr>
              <a:t>which </a:t>
            </a:r>
            <a:r>
              <a:rPr sz="2400" spc="-25" dirty="0">
                <a:latin typeface="Calibri" panose="020F0502020204030204"/>
                <a:cs typeface="Calibri" panose="020F0502020204030204"/>
              </a:rPr>
              <a:t>operates </a:t>
            </a:r>
            <a:r>
              <a:rPr sz="2400" spc="-15" dirty="0">
                <a:latin typeface="Calibri" panose="020F0502020204030204"/>
                <a:cs typeface="Calibri" panose="020F0502020204030204"/>
              </a:rPr>
              <a:t>at </a:t>
            </a:r>
            <a:r>
              <a:rPr sz="2400" dirty="0">
                <a:latin typeface="Calibri" panose="020F0502020204030204"/>
                <a:cs typeface="Calibri" panose="020F0502020204030204"/>
              </a:rPr>
              <a:t>1 </a:t>
            </a:r>
            <a:r>
              <a:rPr sz="2400" spc="-15" dirty="0">
                <a:latin typeface="Calibri" panose="020F0502020204030204"/>
                <a:cs typeface="Calibri" panose="020F0502020204030204"/>
              </a:rPr>
              <a:t>Gigabit,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10 </a:t>
            </a:r>
            <a:r>
              <a:rPr sz="2400" spc="-15" dirty="0">
                <a:latin typeface="Calibri" panose="020F0502020204030204"/>
                <a:cs typeface="Calibri" panose="020F0502020204030204"/>
              </a:rPr>
              <a:t>Gigabit, </a:t>
            </a:r>
            <a:r>
              <a:rPr sz="2400" spc="-20" dirty="0">
                <a:latin typeface="Calibri" panose="020F0502020204030204"/>
                <a:cs typeface="Calibri" panose="020F0502020204030204"/>
              </a:rPr>
              <a:t>40 </a:t>
            </a:r>
            <a:r>
              <a:rPr sz="2400" spc="-15" dirty="0">
                <a:latin typeface="Calibri" panose="020F0502020204030204"/>
                <a:cs typeface="Calibri" panose="020F0502020204030204"/>
              </a:rPr>
              <a:t> Gigabit</a:t>
            </a:r>
            <a:r>
              <a:rPr sz="24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and</a:t>
            </a:r>
            <a:r>
              <a:rPr sz="2400" spc="4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15" dirty="0">
                <a:latin typeface="Calibri" panose="020F0502020204030204"/>
                <a:cs typeface="Calibri" panose="020F0502020204030204"/>
              </a:rPr>
              <a:t>100</a:t>
            </a:r>
            <a:r>
              <a:rPr sz="240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15" dirty="0">
                <a:latin typeface="Calibri" panose="020F0502020204030204"/>
                <a:cs typeface="Calibri" panose="020F0502020204030204"/>
              </a:rPr>
              <a:t>Gigabit</a:t>
            </a:r>
            <a:r>
              <a:rPr sz="24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5" dirty="0">
                <a:latin typeface="Calibri" panose="020F0502020204030204"/>
                <a:cs typeface="Calibri" panose="020F0502020204030204"/>
              </a:rPr>
              <a:t>per</a:t>
            </a:r>
            <a:r>
              <a:rPr sz="24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10" dirty="0">
                <a:latin typeface="Calibri" panose="020F0502020204030204"/>
                <a:cs typeface="Calibri" panose="020F0502020204030204"/>
              </a:rPr>
              <a:t>second</a:t>
            </a:r>
            <a:r>
              <a:rPr sz="2400" spc="-12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10" dirty="0">
                <a:latin typeface="Calibri" panose="020F0502020204030204"/>
                <a:cs typeface="Calibri" panose="020F0502020204030204"/>
              </a:rPr>
              <a:t>speeds.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Wingdings" panose="05000000000000000000"/>
              <a:buChar char=""/>
            </a:pPr>
            <a:endParaRPr sz="2350">
              <a:latin typeface="Calibri" panose="020F0502020204030204"/>
              <a:cs typeface="Calibri" panose="020F0502020204030204"/>
            </a:endParaRPr>
          </a:p>
          <a:p>
            <a:pPr marL="358140" indent="-346075">
              <a:lnSpc>
                <a:spcPct val="100000"/>
              </a:lnSpc>
              <a:buFont typeface="Wingdings" panose="05000000000000000000"/>
              <a:buChar char=""/>
              <a:tabLst>
                <a:tab pos="358775" algn="l"/>
                <a:tab pos="1222375" algn="l"/>
                <a:tab pos="1760855" algn="l"/>
                <a:tab pos="2809240" algn="l"/>
                <a:tab pos="3978910" algn="l"/>
                <a:tab pos="4467225" algn="l"/>
                <a:tab pos="4914900" algn="l"/>
                <a:tab pos="5697855" algn="l"/>
                <a:tab pos="6927850" algn="l"/>
                <a:tab pos="7640955" algn="l"/>
              </a:tabLst>
            </a:pPr>
            <a:r>
              <a:rPr sz="2400" dirty="0">
                <a:latin typeface="Calibri" panose="020F0502020204030204"/>
                <a:cs typeface="Calibri" panose="020F0502020204030204"/>
              </a:rPr>
              <a:t>There	</a:t>
            </a:r>
            <a:r>
              <a:rPr sz="2400" spc="-25" dirty="0">
                <a:latin typeface="Calibri" panose="020F0502020204030204"/>
                <a:cs typeface="Calibri" panose="020F0502020204030204"/>
              </a:rPr>
              <a:t>are	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various	versions	</a:t>
            </a:r>
            <a:r>
              <a:rPr sz="2400" spc="-30" dirty="0">
                <a:latin typeface="Calibri" panose="020F0502020204030204"/>
                <a:cs typeface="Calibri" panose="020F0502020204030204"/>
              </a:rPr>
              <a:t>for	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10	</a:t>
            </a:r>
            <a:r>
              <a:rPr sz="2400" spc="10" dirty="0">
                <a:latin typeface="Calibri" panose="020F0502020204030204"/>
                <a:cs typeface="Calibri" panose="020F0502020204030204"/>
              </a:rPr>
              <a:t>Gbps	</a:t>
            </a:r>
            <a:r>
              <a:rPr sz="2400" dirty="0">
                <a:latin typeface="Calibri" panose="020F0502020204030204"/>
                <a:cs typeface="Calibri" panose="020F0502020204030204"/>
              </a:rPr>
              <a:t>ethernet	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such	</a:t>
            </a:r>
            <a:r>
              <a:rPr sz="2400" spc="-35" dirty="0">
                <a:latin typeface="Calibri" panose="020F0502020204030204"/>
                <a:cs typeface="Calibri" panose="020F0502020204030204"/>
              </a:rPr>
              <a:t>as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358140">
              <a:lnSpc>
                <a:spcPct val="100000"/>
              </a:lnSpc>
              <a:spcBef>
                <a:spcPts val="5"/>
              </a:spcBef>
            </a:pPr>
            <a:r>
              <a:rPr sz="2400" b="1" spc="-30" dirty="0">
                <a:latin typeface="Calibri" panose="020F0502020204030204"/>
                <a:cs typeface="Calibri" panose="020F0502020204030204"/>
              </a:rPr>
              <a:t>10GBASE-T,</a:t>
            </a:r>
            <a:r>
              <a:rPr sz="2400" b="1" spc="5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b="1" spc="-10" dirty="0">
                <a:latin typeface="Calibri" panose="020F0502020204030204"/>
                <a:cs typeface="Calibri" panose="020F0502020204030204"/>
              </a:rPr>
              <a:t>10GBASE-R,</a:t>
            </a:r>
            <a:r>
              <a:rPr sz="2400" b="1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b="1" spc="-10" dirty="0">
                <a:latin typeface="Calibri" panose="020F0502020204030204"/>
                <a:cs typeface="Calibri" panose="020F0502020204030204"/>
              </a:rPr>
              <a:t>10GBASE-X</a:t>
            </a:r>
            <a:r>
              <a:rPr sz="2400" b="1" spc="6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b="1" dirty="0">
                <a:latin typeface="Calibri" panose="020F0502020204030204"/>
                <a:cs typeface="Calibri" panose="020F0502020204030204"/>
              </a:rPr>
              <a:t>and</a:t>
            </a:r>
            <a:r>
              <a:rPr sz="2400" b="1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b="1" spc="-35" dirty="0">
                <a:latin typeface="Calibri" panose="020F0502020204030204"/>
                <a:cs typeface="Calibri" panose="020F0502020204030204"/>
              </a:rPr>
              <a:t>10GBASE-W.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350">
              <a:latin typeface="Calibri" panose="020F0502020204030204"/>
              <a:cs typeface="Calibri" panose="020F0502020204030204"/>
            </a:endParaRPr>
          </a:p>
          <a:p>
            <a:pPr marL="358140" indent="-346075">
              <a:lnSpc>
                <a:spcPct val="100000"/>
              </a:lnSpc>
              <a:buFont typeface="Wingdings" panose="05000000000000000000"/>
              <a:buChar char=""/>
              <a:tabLst>
                <a:tab pos="358775" algn="l"/>
              </a:tabLst>
            </a:pPr>
            <a:r>
              <a:rPr sz="2400" spc="-5" dirty="0">
                <a:latin typeface="Calibri" panose="020F0502020204030204"/>
                <a:cs typeface="Calibri" panose="020F0502020204030204"/>
              </a:rPr>
              <a:t>MAC</a:t>
            </a:r>
            <a:r>
              <a:rPr sz="24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30" dirty="0">
                <a:latin typeface="Calibri" panose="020F0502020204030204"/>
                <a:cs typeface="Calibri" panose="020F0502020204030204"/>
              </a:rPr>
              <a:t>parameters</a:t>
            </a:r>
            <a:r>
              <a:rPr sz="2400" spc="13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30" dirty="0">
                <a:latin typeface="Calibri" panose="020F0502020204030204"/>
                <a:cs typeface="Calibri" panose="020F0502020204030204"/>
              </a:rPr>
              <a:t>for</a:t>
            </a:r>
            <a:r>
              <a:rPr sz="24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gigabit</a:t>
            </a:r>
            <a:r>
              <a:rPr sz="24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ethernet</a:t>
            </a:r>
            <a:r>
              <a:rPr sz="2400" spc="3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25" dirty="0">
                <a:latin typeface="Calibri" panose="020F0502020204030204"/>
                <a:cs typeface="Calibri" panose="020F0502020204030204"/>
              </a:rPr>
              <a:t>are</a:t>
            </a:r>
            <a:r>
              <a:rPr sz="2400" spc="2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same</a:t>
            </a:r>
            <a:r>
              <a:rPr sz="2400" spc="2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20" dirty="0">
                <a:latin typeface="Calibri" panose="020F0502020204030204"/>
                <a:cs typeface="Calibri" panose="020F0502020204030204"/>
              </a:rPr>
              <a:t>as</a:t>
            </a:r>
            <a:r>
              <a:rPr sz="2400" spc="3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5" dirty="0">
                <a:latin typeface="Calibri" panose="020F0502020204030204"/>
                <a:cs typeface="Calibri" panose="020F0502020204030204"/>
              </a:rPr>
              <a:t>mentioned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358140">
              <a:lnSpc>
                <a:spcPct val="100000"/>
              </a:lnSpc>
              <a:spcBef>
                <a:spcPts val="5"/>
              </a:spcBef>
            </a:pPr>
            <a:r>
              <a:rPr sz="2400" spc="5" dirty="0">
                <a:latin typeface="Calibri" panose="020F0502020204030204"/>
                <a:cs typeface="Calibri" panose="020F0502020204030204"/>
              </a:rPr>
              <a:t>above</a:t>
            </a:r>
            <a:r>
              <a:rPr sz="2400" spc="-6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in</a:t>
            </a:r>
            <a:r>
              <a:rPr sz="2400" spc="-4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ethernet.</a:t>
            </a:r>
            <a:r>
              <a:rPr sz="2400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Except</a:t>
            </a:r>
            <a:r>
              <a:rPr sz="2400" spc="-6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5" dirty="0">
                <a:latin typeface="Calibri" panose="020F0502020204030204"/>
                <a:cs typeface="Calibri" panose="020F0502020204030204"/>
              </a:rPr>
              <a:t>slot</a:t>
            </a:r>
            <a:r>
              <a:rPr sz="2400" spc="-6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time</a:t>
            </a:r>
            <a:r>
              <a:rPr sz="2400" spc="2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which</a:t>
            </a:r>
            <a:r>
              <a:rPr sz="2400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is</a:t>
            </a:r>
            <a:r>
              <a:rPr sz="2400" spc="-5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15" dirty="0">
                <a:latin typeface="Calibri" panose="020F0502020204030204"/>
                <a:cs typeface="Calibri" panose="020F0502020204030204"/>
              </a:rPr>
              <a:t>512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10" dirty="0">
                <a:latin typeface="Calibri" panose="020F0502020204030204"/>
                <a:cs typeface="Calibri" panose="020F0502020204030204"/>
              </a:rPr>
              <a:t>byte</a:t>
            </a:r>
            <a:r>
              <a:rPr sz="2400" spc="-6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5" dirty="0">
                <a:latin typeface="Calibri" panose="020F0502020204030204"/>
                <a:cs typeface="Calibri" panose="020F0502020204030204"/>
              </a:rPr>
              <a:t>times.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62480" y="609600"/>
            <a:ext cx="8158480" cy="0"/>
          </a:xfrm>
          <a:custGeom>
            <a:avLst/>
            <a:gdLst/>
            <a:ahLst/>
            <a:cxnLst/>
            <a:rect l="l" t="t" r="r" b="b"/>
            <a:pathLst>
              <a:path w="8158480">
                <a:moveTo>
                  <a:pt x="0" y="0"/>
                </a:moveTo>
                <a:lnTo>
                  <a:pt x="8158480" y="0"/>
                </a:lnTo>
              </a:path>
            </a:pathLst>
          </a:custGeom>
          <a:ln w="76200">
            <a:solidFill>
              <a:srgbClr val="0099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062480" y="2367279"/>
            <a:ext cx="8158480" cy="0"/>
          </a:xfrm>
          <a:custGeom>
            <a:avLst/>
            <a:gdLst/>
            <a:ahLst/>
            <a:cxnLst/>
            <a:rect l="l" t="t" r="r" b="b"/>
            <a:pathLst>
              <a:path w="8158480">
                <a:moveTo>
                  <a:pt x="0" y="0"/>
                </a:moveTo>
                <a:lnTo>
                  <a:pt x="8158480" y="0"/>
                </a:lnTo>
              </a:path>
            </a:pathLst>
          </a:custGeom>
          <a:ln w="76200">
            <a:solidFill>
              <a:srgbClr val="0099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103119" y="701040"/>
            <a:ext cx="8077200" cy="1554480"/>
          </a:xfrm>
          <a:custGeom>
            <a:avLst/>
            <a:gdLst/>
            <a:ahLst/>
            <a:cxnLst/>
            <a:rect l="l" t="t" r="r" b="b"/>
            <a:pathLst>
              <a:path w="8077200" h="1554480">
                <a:moveTo>
                  <a:pt x="8077200" y="0"/>
                </a:moveTo>
                <a:lnTo>
                  <a:pt x="0" y="0"/>
                </a:lnTo>
                <a:lnTo>
                  <a:pt x="0" y="1554479"/>
                </a:lnTo>
                <a:lnTo>
                  <a:pt x="8077200" y="1554479"/>
                </a:lnTo>
                <a:lnTo>
                  <a:pt x="8077200" y="0"/>
                </a:lnTo>
                <a:close/>
              </a:path>
            </a:pathLst>
          </a:custGeom>
          <a:solidFill>
            <a:srgbClr val="99FF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712402" y="110109"/>
            <a:ext cx="6877050" cy="27216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-1905" algn="ctr">
              <a:lnSpc>
                <a:spcPct val="100000"/>
              </a:lnSpc>
              <a:spcBef>
                <a:spcPts val="105"/>
              </a:spcBef>
            </a:pPr>
            <a:r>
              <a:rPr b="1" spc="-45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In</a:t>
            </a:r>
            <a:r>
              <a:rPr b="1" spc="105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b="1" spc="-4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TDMA,</a:t>
            </a:r>
            <a:r>
              <a:rPr b="1" spc="135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b="1" spc="-5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b="1" spc="125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b="1" spc="-35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bandwidth</a:t>
            </a:r>
            <a:r>
              <a:rPr b="1" spc="27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b="1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is</a:t>
            </a:r>
            <a:r>
              <a:rPr b="1" spc="-35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b="1" spc="-4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just</a:t>
            </a:r>
            <a:r>
              <a:rPr b="1" spc="114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b="1" spc="-55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one </a:t>
            </a:r>
            <a:r>
              <a:rPr b="1" spc="-5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b="1" spc="-6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channel</a:t>
            </a:r>
            <a:r>
              <a:rPr b="1" spc="-55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b="1" spc="-45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that </a:t>
            </a:r>
            <a:r>
              <a:rPr b="1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is </a:t>
            </a:r>
            <a:r>
              <a:rPr b="1" spc="-2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timeshared between </a:t>
            </a:r>
            <a:r>
              <a:rPr b="1" spc="-875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b="1" spc="-25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different</a:t>
            </a:r>
            <a:r>
              <a:rPr b="1" spc="195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b="1" spc="-3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stations.</a:t>
            </a:r>
            <a:endParaRPr b="1" spc="-30" dirty="0">
              <a:solidFill>
                <a:srgbClr val="000000"/>
              </a:solidFill>
              <a:latin typeface="Arial" panose="020B0604020202020204"/>
              <a:cs typeface="Arial" panose="020B0604020202020204"/>
            </a:endParaRPr>
          </a:p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586479" y="2804160"/>
            <a:ext cx="4734560" cy="311912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712719" y="2555288"/>
            <a:ext cx="7162800" cy="392679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06612" y="97789"/>
            <a:ext cx="5271135" cy="6902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spc="-114" dirty="0">
                <a:latin typeface="Calibri" panose="020F0502020204030204"/>
                <a:cs typeface="Calibri" panose="020F0502020204030204"/>
              </a:rPr>
              <a:t>Token</a:t>
            </a:r>
            <a:r>
              <a:rPr sz="4400" b="1" spc="60" dirty="0">
                <a:latin typeface="Calibri" panose="020F0502020204030204"/>
                <a:cs typeface="Calibri" panose="020F0502020204030204"/>
              </a:rPr>
              <a:t> </a:t>
            </a:r>
            <a:r>
              <a:rPr sz="4400" b="1" spc="15" dirty="0">
                <a:latin typeface="Calibri" panose="020F0502020204030204"/>
                <a:cs typeface="Calibri" panose="020F0502020204030204"/>
              </a:rPr>
              <a:t>Bus</a:t>
            </a:r>
            <a:r>
              <a:rPr sz="4400" b="1" spc="-100" dirty="0">
                <a:latin typeface="Calibri" panose="020F0502020204030204"/>
                <a:cs typeface="Calibri" panose="020F0502020204030204"/>
              </a:rPr>
              <a:t> </a:t>
            </a:r>
            <a:r>
              <a:rPr sz="4400" b="1" dirty="0">
                <a:latin typeface="Calibri" panose="020F0502020204030204"/>
                <a:cs typeface="Calibri" panose="020F0502020204030204"/>
              </a:rPr>
              <a:t>–</a:t>
            </a:r>
            <a:r>
              <a:rPr sz="4400" b="1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4400" b="1" spc="10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IEEE</a:t>
            </a:r>
            <a:r>
              <a:rPr sz="4400" b="1" spc="-35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4400" b="1" spc="10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802.4</a:t>
            </a:r>
            <a:endParaRPr sz="4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06612" y="851598"/>
            <a:ext cx="8241665" cy="1722120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246380" marR="5080" indent="-234315" algn="just">
              <a:lnSpc>
                <a:spcPct val="89000"/>
              </a:lnSpc>
              <a:spcBef>
                <a:spcPts val="455"/>
              </a:spcBef>
              <a:buFont typeface="Arial MT"/>
              <a:buChar char="•"/>
              <a:tabLst>
                <a:tab pos="247015" algn="l"/>
              </a:tabLst>
            </a:pPr>
            <a:r>
              <a:rPr sz="2800" dirty="0">
                <a:latin typeface="Calibri" panose="020F0502020204030204"/>
                <a:cs typeface="Calibri" panose="020F0502020204030204"/>
              </a:rPr>
              <a:t>A </a:t>
            </a:r>
            <a:r>
              <a:rPr sz="2800" spc="-15" dirty="0">
                <a:latin typeface="Calibri" panose="020F0502020204030204"/>
                <a:cs typeface="Calibri" panose="020F0502020204030204"/>
              </a:rPr>
              <a:t>network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which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implements the </a:t>
            </a:r>
            <a:r>
              <a:rPr sz="2800" dirty="0">
                <a:latin typeface="Calibri" panose="020F0502020204030204"/>
                <a:cs typeface="Calibri" panose="020F0502020204030204"/>
              </a:rPr>
              <a:t>modified </a:t>
            </a:r>
            <a:r>
              <a:rPr sz="2800" b="1" spc="-60" dirty="0">
                <a:latin typeface="Calibri" panose="020F0502020204030204"/>
                <a:cs typeface="Calibri" panose="020F0502020204030204"/>
              </a:rPr>
              <a:t>Token </a:t>
            </a:r>
            <a:r>
              <a:rPr sz="2800" b="1" spc="-10" dirty="0">
                <a:latin typeface="Calibri" panose="020F0502020204030204"/>
                <a:cs typeface="Calibri" panose="020F0502020204030204"/>
              </a:rPr>
              <a:t>Ring </a:t>
            </a:r>
            <a:r>
              <a:rPr sz="2800" b="1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30" dirty="0">
                <a:latin typeface="Calibri" panose="020F0502020204030204"/>
                <a:cs typeface="Calibri" panose="020F0502020204030204"/>
              </a:rPr>
              <a:t>protocol </a:t>
            </a:r>
            <a:r>
              <a:rPr sz="2800" spc="-15" dirty="0">
                <a:latin typeface="Calibri" panose="020F0502020204030204"/>
                <a:cs typeface="Calibri" panose="020F0502020204030204"/>
              </a:rPr>
              <a:t>over </a:t>
            </a:r>
            <a:r>
              <a:rPr sz="2800" dirty="0">
                <a:latin typeface="Calibri" panose="020F0502020204030204"/>
                <a:cs typeface="Calibri" panose="020F0502020204030204"/>
              </a:rPr>
              <a:t>a </a:t>
            </a:r>
            <a:r>
              <a:rPr sz="2800" b="1" spc="-5" dirty="0">
                <a:latin typeface="Calibri" panose="020F0502020204030204"/>
                <a:cs typeface="Calibri" panose="020F0502020204030204"/>
              </a:rPr>
              <a:t>"virtual </a:t>
            </a:r>
            <a:r>
              <a:rPr sz="2800" b="1" spc="5" dirty="0">
                <a:latin typeface="Calibri" panose="020F0502020204030204"/>
                <a:cs typeface="Calibri" panose="020F0502020204030204"/>
              </a:rPr>
              <a:t>ring" </a:t>
            </a:r>
            <a:r>
              <a:rPr sz="2800" spc="-20" dirty="0">
                <a:latin typeface="Calibri" panose="020F0502020204030204"/>
                <a:cs typeface="Calibri" panose="020F0502020204030204"/>
              </a:rPr>
              <a:t>on </a:t>
            </a:r>
            <a:r>
              <a:rPr sz="2800" dirty="0">
                <a:latin typeface="Calibri" panose="020F0502020204030204"/>
                <a:cs typeface="Calibri" panose="020F0502020204030204"/>
              </a:rPr>
              <a:t>a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coaxial cable </a:t>
            </a:r>
            <a:r>
              <a:rPr sz="2800" dirty="0">
                <a:latin typeface="Calibri" panose="020F0502020204030204"/>
                <a:cs typeface="Calibri" panose="020F0502020204030204"/>
              </a:rPr>
              <a:t>with a </a:t>
            </a:r>
            <a:r>
              <a:rPr sz="2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25" dirty="0">
                <a:latin typeface="Calibri" panose="020F0502020204030204"/>
                <a:cs typeface="Calibri" panose="020F0502020204030204"/>
              </a:rPr>
              <a:t>bus</a:t>
            </a:r>
            <a:r>
              <a:rPr sz="2800" spc="10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40" dirty="0">
                <a:latin typeface="Calibri" panose="020F0502020204030204"/>
                <a:cs typeface="Calibri" panose="020F0502020204030204"/>
              </a:rPr>
              <a:t>topology.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 marL="246380" indent="-234315" algn="just">
              <a:lnSpc>
                <a:spcPct val="100000"/>
              </a:lnSpc>
              <a:spcBef>
                <a:spcPts val="650"/>
              </a:spcBef>
              <a:buFont typeface="Arial MT"/>
              <a:buChar char="•"/>
              <a:tabLst>
                <a:tab pos="247015" algn="l"/>
              </a:tabLst>
            </a:pPr>
            <a:r>
              <a:rPr sz="2800" spc="5" dirty="0">
                <a:latin typeface="Calibri" panose="020F0502020204030204"/>
                <a:cs typeface="Calibri" panose="020F0502020204030204"/>
              </a:rPr>
              <a:t>It</a:t>
            </a:r>
            <a:r>
              <a:rPr sz="2800" spc="-6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latin typeface="Calibri" panose="020F0502020204030204"/>
                <a:cs typeface="Calibri" panose="020F0502020204030204"/>
              </a:rPr>
              <a:t>is</a:t>
            </a:r>
            <a:r>
              <a:rPr sz="28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mainly</a:t>
            </a:r>
            <a:r>
              <a:rPr sz="28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5" dirty="0">
                <a:latin typeface="Calibri" panose="020F0502020204030204"/>
                <a:cs typeface="Calibri" panose="020F0502020204030204"/>
              </a:rPr>
              <a:t>used</a:t>
            </a:r>
            <a:r>
              <a:rPr sz="2800" spc="5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35" dirty="0">
                <a:latin typeface="Calibri" panose="020F0502020204030204"/>
                <a:cs typeface="Calibri" panose="020F0502020204030204"/>
              </a:rPr>
              <a:t>for</a:t>
            </a:r>
            <a:r>
              <a:rPr sz="28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industrial</a:t>
            </a:r>
            <a:r>
              <a:rPr sz="2800" spc="8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5" dirty="0">
                <a:latin typeface="Calibri" panose="020F0502020204030204"/>
                <a:cs typeface="Calibri" panose="020F0502020204030204"/>
              </a:rPr>
              <a:t>applications.</a:t>
            </a:r>
            <a:endParaRPr sz="2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676400" y="81280"/>
            <a:ext cx="8768080" cy="0"/>
          </a:xfrm>
          <a:custGeom>
            <a:avLst/>
            <a:gdLst/>
            <a:ahLst/>
            <a:cxnLst/>
            <a:rect l="l" t="t" r="r" b="b"/>
            <a:pathLst>
              <a:path w="8768080">
                <a:moveTo>
                  <a:pt x="0" y="0"/>
                </a:moveTo>
                <a:lnTo>
                  <a:pt x="876808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676400" y="833119"/>
            <a:ext cx="8768080" cy="0"/>
          </a:xfrm>
          <a:custGeom>
            <a:avLst/>
            <a:gdLst/>
            <a:ahLst/>
            <a:cxnLst/>
            <a:rect l="l" t="t" r="r" b="b"/>
            <a:pathLst>
              <a:path w="8768080">
                <a:moveTo>
                  <a:pt x="0" y="0"/>
                </a:moveTo>
                <a:lnTo>
                  <a:pt x="8768080" y="0"/>
                </a:lnTo>
              </a:path>
            </a:pathLst>
          </a:custGeom>
          <a:ln w="19050">
            <a:solidFill>
              <a:srgbClr val="0462C1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06612" y="-240665"/>
            <a:ext cx="6680200" cy="1367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spc="-114" dirty="0">
                <a:latin typeface="Calibri" panose="020F0502020204030204"/>
                <a:cs typeface="Calibri" panose="020F0502020204030204"/>
              </a:rPr>
              <a:t>Token</a:t>
            </a:r>
            <a:r>
              <a:rPr sz="4400" b="1" spc="70" dirty="0">
                <a:latin typeface="Calibri" panose="020F0502020204030204"/>
                <a:cs typeface="Calibri" panose="020F0502020204030204"/>
              </a:rPr>
              <a:t> </a:t>
            </a:r>
            <a:r>
              <a:rPr sz="4400" b="1" spc="15" dirty="0">
                <a:latin typeface="Calibri" panose="020F0502020204030204"/>
                <a:cs typeface="Calibri" panose="020F0502020204030204"/>
              </a:rPr>
              <a:t>Bus</a:t>
            </a:r>
            <a:r>
              <a:rPr sz="4400" b="1" spc="-95" dirty="0">
                <a:latin typeface="Calibri" panose="020F0502020204030204"/>
                <a:cs typeface="Calibri" panose="020F0502020204030204"/>
              </a:rPr>
              <a:t> </a:t>
            </a:r>
            <a:r>
              <a:rPr sz="4400" b="1" dirty="0">
                <a:latin typeface="Calibri" panose="020F0502020204030204"/>
                <a:cs typeface="Calibri" panose="020F0502020204030204"/>
              </a:rPr>
              <a:t>–</a:t>
            </a:r>
            <a:r>
              <a:rPr sz="4400" b="1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4400" b="1" spc="10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IEEE</a:t>
            </a:r>
            <a:r>
              <a:rPr sz="4400" b="1" spc="-30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4400" b="1" spc="10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802.4</a:t>
            </a:r>
            <a:r>
              <a:rPr sz="4400" b="1" spc="-95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pc="-10" dirty="0">
                <a:solidFill>
                  <a:srgbClr val="FF0000"/>
                </a:solidFill>
              </a:rPr>
              <a:t>(contd.)</a:t>
            </a:r>
            <a:endParaRPr sz="4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06612" y="851598"/>
            <a:ext cx="8243570" cy="170815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246380" marR="5080" indent="-234315" algn="just">
              <a:lnSpc>
                <a:spcPct val="90000"/>
              </a:lnSpc>
              <a:spcBef>
                <a:spcPts val="375"/>
              </a:spcBef>
              <a:buFont typeface="Arial MT"/>
              <a:buChar char="•"/>
              <a:tabLst>
                <a:tab pos="247015" algn="l"/>
              </a:tabLst>
            </a:pPr>
            <a:r>
              <a:rPr sz="2400" spc="10" dirty="0">
                <a:latin typeface="Calibri" panose="020F0502020204030204"/>
                <a:cs typeface="Calibri" panose="020F0502020204030204"/>
              </a:rPr>
              <a:t>The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IEEE </a:t>
            </a:r>
            <a:r>
              <a:rPr sz="2400" spc="-25" dirty="0">
                <a:latin typeface="Calibri" panose="020F0502020204030204"/>
                <a:cs typeface="Calibri" panose="020F0502020204030204"/>
              </a:rPr>
              <a:t>802.4 </a:t>
            </a:r>
            <a:r>
              <a:rPr sz="2400" spc="-40" dirty="0">
                <a:latin typeface="Calibri" panose="020F0502020204030204"/>
                <a:cs typeface="Calibri" panose="020F0502020204030204"/>
              </a:rPr>
              <a:t>is</a:t>
            </a:r>
            <a:r>
              <a:rPr sz="2400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a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popular </a:t>
            </a:r>
            <a:r>
              <a:rPr sz="2400" spc="-20" dirty="0">
                <a:latin typeface="Calibri" panose="020F0502020204030204"/>
                <a:cs typeface="Calibri" panose="020F0502020204030204"/>
              </a:rPr>
              <a:t>standard </a:t>
            </a:r>
            <a:r>
              <a:rPr sz="2400" spc="-30" dirty="0">
                <a:latin typeface="Calibri" panose="020F0502020204030204"/>
                <a:cs typeface="Calibri" panose="020F0502020204030204"/>
              </a:rPr>
              <a:t>for </a:t>
            </a:r>
            <a:r>
              <a:rPr sz="2400" dirty="0">
                <a:latin typeface="Calibri" panose="020F0502020204030204"/>
                <a:cs typeface="Calibri" panose="020F0502020204030204"/>
              </a:rPr>
              <a:t>the </a:t>
            </a:r>
            <a:r>
              <a:rPr sz="2400" spc="-20" dirty="0">
                <a:latin typeface="Calibri" panose="020F0502020204030204"/>
                <a:cs typeface="Calibri" panose="020F0502020204030204"/>
              </a:rPr>
              <a:t>bus </a:t>
            </a:r>
            <a:r>
              <a:rPr sz="2400" dirty="0">
                <a:latin typeface="Calibri" panose="020F0502020204030204"/>
                <a:cs typeface="Calibri" panose="020F0502020204030204"/>
              </a:rPr>
              <a:t>based </a:t>
            </a:r>
            <a:r>
              <a:rPr sz="2400" spc="-25" dirty="0">
                <a:latin typeface="Calibri" panose="020F0502020204030204"/>
                <a:cs typeface="Calibri" panose="020F0502020204030204"/>
              </a:rPr>
              <a:t>token </a:t>
            </a:r>
            <a:r>
              <a:rPr sz="24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5" dirty="0">
                <a:latin typeface="Calibri" panose="020F0502020204030204"/>
                <a:cs typeface="Calibri" panose="020F0502020204030204"/>
              </a:rPr>
              <a:t>passing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LANs. </a:t>
            </a:r>
            <a:r>
              <a:rPr sz="2400" spc="15" dirty="0">
                <a:latin typeface="Calibri" panose="020F0502020204030204"/>
                <a:cs typeface="Calibri" panose="020F0502020204030204"/>
              </a:rPr>
              <a:t>In </a:t>
            </a:r>
            <a:r>
              <a:rPr sz="2400" dirty="0">
                <a:latin typeface="Calibri" panose="020F0502020204030204"/>
                <a:cs typeface="Calibri" panose="020F0502020204030204"/>
              </a:rPr>
              <a:t>a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token </a:t>
            </a:r>
            <a:r>
              <a:rPr sz="2400" spc="10" dirty="0">
                <a:latin typeface="Calibri" panose="020F0502020204030204"/>
                <a:cs typeface="Calibri" panose="020F0502020204030204"/>
              </a:rPr>
              <a:t>bus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LAN, </a:t>
            </a:r>
            <a:r>
              <a:rPr sz="2400" dirty="0">
                <a:latin typeface="Calibri" panose="020F0502020204030204"/>
                <a:cs typeface="Calibri" panose="020F0502020204030204"/>
              </a:rPr>
              <a:t>the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physical</a:t>
            </a:r>
            <a:r>
              <a:rPr sz="2400" spc="52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media </a:t>
            </a:r>
            <a:r>
              <a:rPr sz="2400" spc="5" dirty="0">
                <a:latin typeface="Calibri" panose="020F0502020204030204"/>
                <a:cs typeface="Calibri" panose="020F0502020204030204"/>
              </a:rPr>
              <a:t>is </a:t>
            </a:r>
            <a:r>
              <a:rPr sz="2400" dirty="0">
                <a:latin typeface="Calibri" panose="020F0502020204030204"/>
                <a:cs typeface="Calibri" panose="020F0502020204030204"/>
              </a:rPr>
              <a:t>a </a:t>
            </a:r>
            <a:r>
              <a:rPr sz="2400" spc="-15" dirty="0">
                <a:latin typeface="Calibri" panose="020F0502020204030204"/>
                <a:cs typeface="Calibri" panose="020F0502020204030204"/>
              </a:rPr>
              <a:t>bus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 and </a:t>
            </a:r>
            <a:r>
              <a:rPr sz="2400" dirty="0">
                <a:latin typeface="Calibri" panose="020F0502020204030204"/>
                <a:cs typeface="Calibri" panose="020F0502020204030204"/>
              </a:rPr>
              <a:t>a </a:t>
            </a:r>
            <a:r>
              <a:rPr sz="2400" spc="-15" dirty="0">
                <a:latin typeface="Calibri" panose="020F0502020204030204"/>
                <a:cs typeface="Calibri" panose="020F0502020204030204"/>
              </a:rPr>
              <a:t>logical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ring </a:t>
            </a:r>
            <a:r>
              <a:rPr sz="2400" spc="-20" dirty="0">
                <a:latin typeface="Calibri" panose="020F0502020204030204"/>
                <a:cs typeface="Calibri" panose="020F0502020204030204"/>
              </a:rPr>
              <a:t>as </a:t>
            </a:r>
            <a:r>
              <a:rPr sz="2400" spc="-15" dirty="0">
                <a:latin typeface="Calibri" panose="020F0502020204030204"/>
                <a:cs typeface="Calibri" panose="020F0502020204030204"/>
              </a:rPr>
              <a:t>shown </a:t>
            </a:r>
            <a:r>
              <a:rPr sz="2400" spc="-40" dirty="0">
                <a:latin typeface="Calibri" panose="020F0502020204030204"/>
                <a:cs typeface="Calibri" panose="020F0502020204030204"/>
              </a:rPr>
              <a:t>in </a:t>
            </a:r>
            <a:r>
              <a:rPr sz="2400" spc="-25" dirty="0">
                <a:latin typeface="Calibri" panose="020F0502020204030204"/>
                <a:cs typeface="Calibri" panose="020F0502020204030204"/>
              </a:rPr>
              <a:t>the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figure </a:t>
            </a:r>
            <a:r>
              <a:rPr sz="2400" dirty="0">
                <a:latin typeface="Calibri" panose="020F0502020204030204"/>
                <a:cs typeface="Calibri" panose="020F0502020204030204"/>
              </a:rPr>
              <a:t>is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created. </a:t>
            </a:r>
            <a:r>
              <a:rPr sz="2400" spc="-15" dirty="0">
                <a:latin typeface="Calibri" panose="020F0502020204030204"/>
                <a:cs typeface="Calibri" panose="020F0502020204030204"/>
              </a:rPr>
              <a:t>The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token </a:t>
            </a:r>
            <a:r>
              <a:rPr sz="2400" spc="-75" dirty="0">
                <a:latin typeface="Calibri" panose="020F0502020204030204"/>
                <a:cs typeface="Calibri" panose="020F0502020204030204"/>
              </a:rPr>
              <a:t>is </a:t>
            </a:r>
            <a:r>
              <a:rPr sz="2400" spc="-7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passed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from </a:t>
            </a:r>
            <a:r>
              <a:rPr sz="2400" spc="5" dirty="0">
                <a:latin typeface="Calibri" panose="020F0502020204030204"/>
                <a:cs typeface="Calibri" panose="020F0502020204030204"/>
              </a:rPr>
              <a:t>one user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to </a:t>
            </a:r>
            <a:r>
              <a:rPr sz="2400" dirty="0">
                <a:latin typeface="Calibri" panose="020F0502020204030204"/>
                <a:cs typeface="Calibri" panose="020F0502020204030204"/>
              </a:rPr>
              <a:t>other </a:t>
            </a:r>
            <a:r>
              <a:rPr sz="2400" spc="-35" dirty="0">
                <a:latin typeface="Calibri" panose="020F0502020204030204"/>
                <a:cs typeface="Calibri" panose="020F0502020204030204"/>
              </a:rPr>
              <a:t>in</a:t>
            </a:r>
            <a:r>
              <a:rPr sz="2400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a sequence,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decided </a:t>
            </a:r>
            <a:r>
              <a:rPr sz="2400" dirty="0">
                <a:latin typeface="Calibri" panose="020F0502020204030204"/>
                <a:cs typeface="Calibri" panose="020F0502020204030204"/>
              </a:rPr>
              <a:t>in </a:t>
            </a:r>
            <a:r>
              <a:rPr sz="2400" spc="-25" dirty="0">
                <a:latin typeface="Calibri" panose="020F0502020204030204"/>
                <a:cs typeface="Calibri" panose="020F0502020204030204"/>
              </a:rPr>
              <a:t>the </a:t>
            </a:r>
            <a:r>
              <a:rPr sz="24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logical</a:t>
            </a:r>
            <a:r>
              <a:rPr sz="2400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ring.</a:t>
            </a:r>
            <a:r>
              <a:rPr sz="2400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b="1" spc="10" dirty="0">
                <a:latin typeface="Calibri" panose="020F0502020204030204"/>
                <a:cs typeface="Calibri" panose="020F0502020204030204"/>
              </a:rPr>
              <a:t>IEEE</a:t>
            </a:r>
            <a:r>
              <a:rPr sz="2400" b="1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b="1" spc="-15" dirty="0">
                <a:latin typeface="Calibri" panose="020F0502020204030204"/>
                <a:cs typeface="Calibri" panose="020F0502020204030204"/>
              </a:rPr>
              <a:t>802.4</a:t>
            </a:r>
            <a:r>
              <a:rPr sz="2400" b="1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b="1" spc="-10" dirty="0">
                <a:latin typeface="Calibri" panose="020F0502020204030204"/>
                <a:cs typeface="Calibri" panose="020F0502020204030204"/>
              </a:rPr>
              <a:t>frame</a:t>
            </a:r>
            <a:r>
              <a:rPr sz="2400" b="1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is</a:t>
            </a:r>
            <a:r>
              <a:rPr sz="2400" spc="-4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20" dirty="0">
                <a:latin typeface="Calibri" panose="020F0502020204030204"/>
                <a:cs typeface="Calibri" panose="020F0502020204030204"/>
              </a:rPr>
              <a:t>as</a:t>
            </a:r>
            <a:r>
              <a:rPr sz="2400" spc="4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shown</a:t>
            </a:r>
            <a:r>
              <a:rPr sz="2400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in</a:t>
            </a:r>
            <a:r>
              <a:rPr sz="2400" spc="3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the</a:t>
            </a:r>
            <a:r>
              <a:rPr sz="2400" spc="-5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figure-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76400" y="81280"/>
            <a:ext cx="8768080" cy="0"/>
          </a:xfrm>
          <a:custGeom>
            <a:avLst/>
            <a:gdLst/>
            <a:ahLst/>
            <a:cxnLst/>
            <a:rect l="l" t="t" r="r" b="b"/>
            <a:pathLst>
              <a:path w="8768080">
                <a:moveTo>
                  <a:pt x="0" y="0"/>
                </a:moveTo>
                <a:lnTo>
                  <a:pt x="876808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676400" y="833119"/>
            <a:ext cx="8768080" cy="0"/>
          </a:xfrm>
          <a:custGeom>
            <a:avLst/>
            <a:gdLst/>
            <a:ahLst/>
            <a:cxnLst/>
            <a:rect l="l" t="t" r="r" b="b"/>
            <a:pathLst>
              <a:path w="8768080">
                <a:moveTo>
                  <a:pt x="0" y="0"/>
                </a:moveTo>
                <a:lnTo>
                  <a:pt x="8768080" y="0"/>
                </a:lnTo>
              </a:path>
            </a:pathLst>
          </a:custGeom>
          <a:ln w="19050">
            <a:solidFill>
              <a:srgbClr val="0462C1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224232" y="3041175"/>
            <a:ext cx="7768446" cy="2697014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69134" y="1079563"/>
            <a:ext cx="8281670" cy="5045075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246380" marR="5080" indent="-234315" algn="just">
              <a:lnSpc>
                <a:spcPct val="90000"/>
              </a:lnSpc>
              <a:spcBef>
                <a:spcPts val="345"/>
              </a:spcBef>
              <a:buFont typeface="Arial MT"/>
              <a:buChar char="•"/>
              <a:tabLst>
                <a:tab pos="247015" algn="l"/>
              </a:tabLst>
            </a:pPr>
            <a:r>
              <a:rPr sz="1900" spc="25" dirty="0">
                <a:latin typeface="Calibri" panose="020F0502020204030204"/>
                <a:cs typeface="Calibri" panose="020F0502020204030204"/>
              </a:rPr>
              <a:t>The </a:t>
            </a:r>
            <a:r>
              <a:rPr sz="1900" spc="-5" dirty="0">
                <a:latin typeface="Calibri" panose="020F0502020204030204"/>
                <a:cs typeface="Calibri" panose="020F0502020204030204"/>
              </a:rPr>
              <a:t>preamble</a:t>
            </a:r>
            <a:r>
              <a:rPr sz="1900" dirty="0">
                <a:latin typeface="Calibri" panose="020F0502020204030204"/>
                <a:cs typeface="Calibri" panose="020F0502020204030204"/>
              </a:rPr>
              <a:t> </a:t>
            </a:r>
            <a:r>
              <a:rPr sz="1900" spc="20" dirty="0">
                <a:latin typeface="Calibri" panose="020F0502020204030204"/>
                <a:cs typeface="Calibri" panose="020F0502020204030204"/>
              </a:rPr>
              <a:t>is </a:t>
            </a:r>
            <a:r>
              <a:rPr sz="1900" spc="-10" dirty="0">
                <a:latin typeface="Calibri" panose="020F0502020204030204"/>
                <a:cs typeface="Calibri" panose="020F0502020204030204"/>
              </a:rPr>
              <a:t>used</a:t>
            </a:r>
            <a:r>
              <a:rPr sz="19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1900" spc="5" dirty="0">
                <a:latin typeface="Calibri" panose="020F0502020204030204"/>
                <a:cs typeface="Calibri" panose="020F0502020204030204"/>
              </a:rPr>
              <a:t>to </a:t>
            </a:r>
            <a:r>
              <a:rPr sz="1900" spc="-20" dirty="0">
                <a:latin typeface="Calibri" panose="020F0502020204030204"/>
                <a:cs typeface="Calibri" panose="020F0502020204030204"/>
              </a:rPr>
              <a:t>synchronize</a:t>
            </a:r>
            <a:r>
              <a:rPr sz="19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1900" spc="15" dirty="0">
                <a:latin typeface="Calibri" panose="020F0502020204030204"/>
                <a:cs typeface="Calibri" panose="020F0502020204030204"/>
              </a:rPr>
              <a:t>the </a:t>
            </a:r>
            <a:r>
              <a:rPr sz="1900" spc="5" dirty="0">
                <a:latin typeface="Calibri" panose="020F0502020204030204"/>
                <a:cs typeface="Calibri" panose="020F0502020204030204"/>
              </a:rPr>
              <a:t>receiver’s </a:t>
            </a:r>
            <a:r>
              <a:rPr sz="1900" spc="-5" dirty="0">
                <a:latin typeface="Calibri" panose="020F0502020204030204"/>
                <a:cs typeface="Calibri" panose="020F0502020204030204"/>
              </a:rPr>
              <a:t>clock, </a:t>
            </a:r>
            <a:r>
              <a:rPr sz="1900" spc="5" dirty="0">
                <a:latin typeface="Calibri" panose="020F0502020204030204"/>
                <a:cs typeface="Calibri" panose="020F0502020204030204"/>
              </a:rPr>
              <a:t>which, </a:t>
            </a:r>
            <a:r>
              <a:rPr sz="1900" spc="-10" dirty="0">
                <a:latin typeface="Calibri" panose="020F0502020204030204"/>
                <a:cs typeface="Calibri" panose="020F0502020204030204"/>
              </a:rPr>
              <a:t>unlike</a:t>
            </a:r>
            <a:r>
              <a:rPr sz="1900" spc="405" dirty="0">
                <a:latin typeface="Calibri" panose="020F0502020204030204"/>
                <a:cs typeface="Calibri" panose="020F0502020204030204"/>
              </a:rPr>
              <a:t> </a:t>
            </a:r>
            <a:r>
              <a:rPr sz="1900" spc="25" dirty="0">
                <a:latin typeface="Calibri" panose="020F0502020204030204"/>
                <a:cs typeface="Calibri" panose="020F0502020204030204"/>
              </a:rPr>
              <a:t>as </a:t>
            </a:r>
            <a:r>
              <a:rPr sz="1900" spc="-40" dirty="0">
                <a:latin typeface="Calibri" panose="020F0502020204030204"/>
                <a:cs typeface="Calibri" panose="020F0502020204030204"/>
              </a:rPr>
              <a:t>in </a:t>
            </a:r>
            <a:r>
              <a:rPr sz="1900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1900" spc="-5" dirty="0">
                <a:latin typeface="Calibri" panose="020F0502020204030204"/>
                <a:cs typeface="Calibri" panose="020F0502020204030204"/>
              </a:rPr>
              <a:t>802.3, </a:t>
            </a:r>
            <a:r>
              <a:rPr sz="1900" spc="20" dirty="0">
                <a:latin typeface="Calibri" panose="020F0502020204030204"/>
                <a:cs typeface="Calibri" panose="020F0502020204030204"/>
              </a:rPr>
              <a:t>may </a:t>
            </a:r>
            <a:r>
              <a:rPr sz="1900" spc="25" dirty="0">
                <a:latin typeface="Calibri" panose="020F0502020204030204"/>
                <a:cs typeface="Calibri" panose="020F0502020204030204"/>
              </a:rPr>
              <a:t>be as </a:t>
            </a:r>
            <a:r>
              <a:rPr sz="1900" spc="5" dirty="0">
                <a:latin typeface="Calibri" panose="020F0502020204030204"/>
                <a:cs typeface="Calibri" panose="020F0502020204030204"/>
              </a:rPr>
              <a:t>short </a:t>
            </a:r>
            <a:r>
              <a:rPr sz="1900" spc="25" dirty="0">
                <a:latin typeface="Calibri" panose="020F0502020204030204"/>
                <a:cs typeface="Calibri" panose="020F0502020204030204"/>
              </a:rPr>
              <a:t>as </a:t>
            </a:r>
            <a:r>
              <a:rPr sz="1900" spc="10" dirty="0">
                <a:latin typeface="Calibri" panose="020F0502020204030204"/>
                <a:cs typeface="Calibri" panose="020F0502020204030204"/>
              </a:rPr>
              <a:t>1 </a:t>
            </a:r>
            <a:r>
              <a:rPr sz="1900" spc="15" dirty="0">
                <a:latin typeface="Calibri" panose="020F0502020204030204"/>
                <a:cs typeface="Calibri" panose="020F0502020204030204"/>
              </a:rPr>
              <a:t>byte. </a:t>
            </a:r>
            <a:r>
              <a:rPr sz="1900" spc="-5" dirty="0">
                <a:latin typeface="Calibri" panose="020F0502020204030204"/>
                <a:cs typeface="Calibri" panose="020F0502020204030204"/>
              </a:rPr>
              <a:t>The </a:t>
            </a:r>
            <a:r>
              <a:rPr sz="1900" dirty="0">
                <a:latin typeface="Calibri" panose="020F0502020204030204"/>
                <a:cs typeface="Calibri" panose="020F0502020204030204"/>
              </a:rPr>
              <a:t>start </a:t>
            </a:r>
            <a:r>
              <a:rPr sz="1900" spc="5" dirty="0">
                <a:latin typeface="Calibri" panose="020F0502020204030204"/>
                <a:cs typeface="Calibri" panose="020F0502020204030204"/>
              </a:rPr>
              <a:t>and </a:t>
            </a:r>
            <a:r>
              <a:rPr sz="1900" spc="-10" dirty="0">
                <a:latin typeface="Calibri" panose="020F0502020204030204"/>
                <a:cs typeface="Calibri" panose="020F0502020204030204"/>
              </a:rPr>
              <a:t>end </a:t>
            </a:r>
            <a:r>
              <a:rPr sz="1900" spc="5" dirty="0">
                <a:latin typeface="Calibri" panose="020F0502020204030204"/>
                <a:cs typeface="Calibri" panose="020F0502020204030204"/>
              </a:rPr>
              <a:t>delimiter fields are </a:t>
            </a:r>
            <a:r>
              <a:rPr sz="1900" spc="10" dirty="0">
                <a:latin typeface="Calibri" panose="020F0502020204030204"/>
                <a:cs typeface="Calibri" panose="020F0502020204030204"/>
              </a:rPr>
              <a:t>used </a:t>
            </a:r>
            <a:r>
              <a:rPr sz="1900" spc="-80" dirty="0">
                <a:latin typeface="Calibri" panose="020F0502020204030204"/>
                <a:cs typeface="Calibri" panose="020F0502020204030204"/>
              </a:rPr>
              <a:t>to </a:t>
            </a:r>
            <a:r>
              <a:rPr sz="1900" spc="-75" dirty="0">
                <a:latin typeface="Calibri" panose="020F0502020204030204"/>
                <a:cs typeface="Calibri" panose="020F0502020204030204"/>
              </a:rPr>
              <a:t> </a:t>
            </a:r>
            <a:r>
              <a:rPr sz="1900" spc="5" dirty="0">
                <a:latin typeface="Calibri" panose="020F0502020204030204"/>
                <a:cs typeface="Calibri" panose="020F0502020204030204"/>
              </a:rPr>
              <a:t>mark </a:t>
            </a:r>
            <a:r>
              <a:rPr sz="1900" spc="15" dirty="0">
                <a:latin typeface="Calibri" panose="020F0502020204030204"/>
                <a:cs typeface="Calibri" panose="020F0502020204030204"/>
              </a:rPr>
              <a:t>the </a:t>
            </a:r>
            <a:r>
              <a:rPr sz="1900" dirty="0">
                <a:latin typeface="Calibri" panose="020F0502020204030204"/>
                <a:cs typeface="Calibri" panose="020F0502020204030204"/>
              </a:rPr>
              <a:t>frame boundaries. </a:t>
            </a:r>
            <a:r>
              <a:rPr sz="1900" spc="25" dirty="0">
                <a:latin typeface="Calibri" panose="020F0502020204030204"/>
                <a:cs typeface="Calibri" panose="020F0502020204030204"/>
              </a:rPr>
              <a:t>The </a:t>
            </a:r>
            <a:r>
              <a:rPr sz="1900" spc="-15" dirty="0">
                <a:latin typeface="Calibri" panose="020F0502020204030204"/>
                <a:cs typeface="Calibri" panose="020F0502020204030204"/>
              </a:rPr>
              <a:t>frame </a:t>
            </a:r>
            <a:r>
              <a:rPr sz="1900" spc="-10" dirty="0">
                <a:latin typeface="Calibri" panose="020F0502020204030204"/>
                <a:cs typeface="Calibri" panose="020F0502020204030204"/>
              </a:rPr>
              <a:t>control </a:t>
            </a:r>
            <a:r>
              <a:rPr sz="1900" dirty="0">
                <a:latin typeface="Calibri" panose="020F0502020204030204"/>
                <a:cs typeface="Calibri" panose="020F0502020204030204"/>
              </a:rPr>
              <a:t>field </a:t>
            </a:r>
            <a:r>
              <a:rPr sz="1900" spc="20" dirty="0">
                <a:latin typeface="Calibri" panose="020F0502020204030204"/>
                <a:cs typeface="Calibri" panose="020F0502020204030204"/>
              </a:rPr>
              <a:t>is </a:t>
            </a:r>
            <a:r>
              <a:rPr sz="1900" spc="10" dirty="0">
                <a:latin typeface="Calibri" panose="020F0502020204030204"/>
                <a:cs typeface="Calibri" panose="020F0502020204030204"/>
              </a:rPr>
              <a:t>used </a:t>
            </a:r>
            <a:r>
              <a:rPr sz="1900" spc="5" dirty="0">
                <a:latin typeface="Calibri" panose="020F0502020204030204"/>
                <a:cs typeface="Calibri" panose="020F0502020204030204"/>
              </a:rPr>
              <a:t>to </a:t>
            </a:r>
            <a:r>
              <a:rPr sz="1900" spc="-5" dirty="0">
                <a:latin typeface="Calibri" panose="020F0502020204030204"/>
                <a:cs typeface="Calibri" panose="020F0502020204030204"/>
              </a:rPr>
              <a:t>distinguish </a:t>
            </a:r>
            <a:r>
              <a:rPr sz="1900" spc="-15" dirty="0">
                <a:latin typeface="Calibri" panose="020F0502020204030204"/>
                <a:cs typeface="Calibri" panose="020F0502020204030204"/>
              </a:rPr>
              <a:t>data </a:t>
            </a:r>
            <a:r>
              <a:rPr sz="19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900" dirty="0">
                <a:latin typeface="Calibri" panose="020F0502020204030204"/>
                <a:cs typeface="Calibri" panose="020F0502020204030204"/>
              </a:rPr>
              <a:t>frames </a:t>
            </a:r>
            <a:r>
              <a:rPr sz="1900" spc="-5" dirty="0">
                <a:latin typeface="Calibri" panose="020F0502020204030204"/>
                <a:cs typeface="Calibri" panose="020F0502020204030204"/>
              </a:rPr>
              <a:t>from </a:t>
            </a:r>
            <a:r>
              <a:rPr sz="1900" spc="-10" dirty="0">
                <a:latin typeface="Calibri" panose="020F0502020204030204"/>
                <a:cs typeface="Calibri" panose="020F0502020204030204"/>
              </a:rPr>
              <a:t>control </a:t>
            </a:r>
            <a:r>
              <a:rPr sz="1900" spc="-15" dirty="0">
                <a:latin typeface="Calibri" panose="020F0502020204030204"/>
                <a:cs typeface="Calibri" panose="020F0502020204030204"/>
              </a:rPr>
              <a:t>frames. </a:t>
            </a:r>
            <a:r>
              <a:rPr sz="1900" spc="-10" dirty="0">
                <a:latin typeface="Calibri" panose="020F0502020204030204"/>
                <a:cs typeface="Calibri" panose="020F0502020204030204"/>
              </a:rPr>
              <a:t>For </a:t>
            </a:r>
            <a:r>
              <a:rPr sz="1900" spc="-20" dirty="0">
                <a:latin typeface="Calibri" panose="020F0502020204030204"/>
                <a:cs typeface="Calibri" panose="020F0502020204030204"/>
              </a:rPr>
              <a:t>data </a:t>
            </a:r>
            <a:r>
              <a:rPr sz="1900" spc="-10" dirty="0">
                <a:latin typeface="Calibri" panose="020F0502020204030204"/>
                <a:cs typeface="Calibri" panose="020F0502020204030204"/>
              </a:rPr>
              <a:t>frames, </a:t>
            </a:r>
            <a:r>
              <a:rPr sz="1900" spc="20" dirty="0">
                <a:latin typeface="Calibri" panose="020F0502020204030204"/>
                <a:cs typeface="Calibri" panose="020F0502020204030204"/>
              </a:rPr>
              <a:t>it </a:t>
            </a:r>
            <a:r>
              <a:rPr sz="1900" spc="5" dirty="0">
                <a:latin typeface="Calibri" panose="020F0502020204030204"/>
                <a:cs typeface="Calibri" panose="020F0502020204030204"/>
              </a:rPr>
              <a:t>carries </a:t>
            </a:r>
            <a:r>
              <a:rPr sz="1900" spc="-10" dirty="0">
                <a:latin typeface="Calibri" panose="020F0502020204030204"/>
                <a:cs typeface="Calibri" panose="020F0502020204030204"/>
              </a:rPr>
              <a:t>the </a:t>
            </a:r>
            <a:r>
              <a:rPr sz="1900" spc="-20" dirty="0">
                <a:latin typeface="Calibri" panose="020F0502020204030204"/>
                <a:cs typeface="Calibri" panose="020F0502020204030204"/>
              </a:rPr>
              <a:t>frame’s </a:t>
            </a:r>
            <a:r>
              <a:rPr sz="1900" spc="-15" dirty="0">
                <a:latin typeface="Calibri" panose="020F0502020204030204"/>
                <a:cs typeface="Calibri" panose="020F0502020204030204"/>
              </a:rPr>
              <a:t>priority. </a:t>
            </a:r>
            <a:r>
              <a:rPr sz="1900" spc="-5" dirty="0">
                <a:latin typeface="Calibri" panose="020F0502020204030204"/>
                <a:cs typeface="Calibri" panose="020F0502020204030204"/>
              </a:rPr>
              <a:t>The </a:t>
            </a:r>
            <a:r>
              <a:rPr sz="1900" dirty="0">
                <a:latin typeface="Calibri" panose="020F0502020204030204"/>
                <a:cs typeface="Calibri" panose="020F0502020204030204"/>
              </a:rPr>
              <a:t> </a:t>
            </a:r>
            <a:r>
              <a:rPr sz="1900" spc="-5" dirty="0">
                <a:latin typeface="Calibri" panose="020F0502020204030204"/>
                <a:cs typeface="Calibri" panose="020F0502020204030204"/>
              </a:rPr>
              <a:t>token </a:t>
            </a:r>
            <a:r>
              <a:rPr sz="1900" spc="30" dirty="0">
                <a:latin typeface="Calibri" panose="020F0502020204030204"/>
                <a:cs typeface="Calibri" panose="020F0502020204030204"/>
              </a:rPr>
              <a:t>bus </a:t>
            </a:r>
            <a:r>
              <a:rPr sz="1900" spc="5" dirty="0">
                <a:latin typeface="Calibri" panose="020F0502020204030204"/>
                <a:cs typeface="Calibri" panose="020F0502020204030204"/>
              </a:rPr>
              <a:t>defines </a:t>
            </a:r>
            <a:r>
              <a:rPr sz="1900" spc="-5" dirty="0">
                <a:latin typeface="Calibri" panose="020F0502020204030204"/>
                <a:cs typeface="Calibri" panose="020F0502020204030204"/>
              </a:rPr>
              <a:t>four </a:t>
            </a:r>
            <a:r>
              <a:rPr sz="1900" spc="5" dirty="0">
                <a:latin typeface="Calibri" panose="020F0502020204030204"/>
                <a:cs typeface="Calibri" panose="020F0502020204030204"/>
              </a:rPr>
              <a:t>priority </a:t>
            </a:r>
            <a:r>
              <a:rPr sz="1900" spc="-10" dirty="0">
                <a:latin typeface="Calibri" panose="020F0502020204030204"/>
                <a:cs typeface="Calibri" panose="020F0502020204030204"/>
              </a:rPr>
              <a:t>classes-0, </a:t>
            </a:r>
            <a:r>
              <a:rPr sz="1900" dirty="0">
                <a:latin typeface="Calibri" panose="020F0502020204030204"/>
                <a:cs typeface="Calibri" panose="020F0502020204030204"/>
              </a:rPr>
              <a:t>2, </a:t>
            </a:r>
            <a:r>
              <a:rPr sz="1900" spc="10" dirty="0">
                <a:latin typeface="Calibri" panose="020F0502020204030204"/>
                <a:cs typeface="Calibri" panose="020F0502020204030204"/>
              </a:rPr>
              <a:t>4 </a:t>
            </a:r>
            <a:r>
              <a:rPr sz="1900" spc="5" dirty="0">
                <a:latin typeface="Calibri" panose="020F0502020204030204"/>
                <a:cs typeface="Calibri" panose="020F0502020204030204"/>
              </a:rPr>
              <a:t>and </a:t>
            </a:r>
            <a:r>
              <a:rPr sz="1900" spc="10" dirty="0">
                <a:latin typeface="Calibri" panose="020F0502020204030204"/>
                <a:cs typeface="Calibri" panose="020F0502020204030204"/>
              </a:rPr>
              <a:t>6 </a:t>
            </a:r>
            <a:r>
              <a:rPr sz="1900" spc="-20" dirty="0">
                <a:latin typeface="Calibri" panose="020F0502020204030204"/>
                <a:cs typeface="Calibri" panose="020F0502020204030204"/>
              </a:rPr>
              <a:t>for </a:t>
            </a:r>
            <a:r>
              <a:rPr sz="1900" spc="-10" dirty="0">
                <a:latin typeface="Calibri" panose="020F0502020204030204"/>
                <a:cs typeface="Calibri" panose="020F0502020204030204"/>
              </a:rPr>
              <a:t>traffic, with </a:t>
            </a:r>
            <a:r>
              <a:rPr sz="1900" spc="10" dirty="0">
                <a:latin typeface="Calibri" panose="020F0502020204030204"/>
                <a:cs typeface="Calibri" panose="020F0502020204030204"/>
              </a:rPr>
              <a:t>0 </a:t>
            </a:r>
            <a:r>
              <a:rPr sz="1900" spc="15" dirty="0">
                <a:latin typeface="Calibri" panose="020F0502020204030204"/>
                <a:cs typeface="Calibri" panose="020F0502020204030204"/>
              </a:rPr>
              <a:t>the </a:t>
            </a:r>
            <a:r>
              <a:rPr sz="1900" spc="-5" dirty="0">
                <a:latin typeface="Calibri" panose="020F0502020204030204"/>
                <a:cs typeface="Calibri" panose="020F0502020204030204"/>
              </a:rPr>
              <a:t>lowest </a:t>
            </a:r>
            <a:r>
              <a:rPr sz="1900" dirty="0">
                <a:latin typeface="Calibri" panose="020F0502020204030204"/>
                <a:cs typeface="Calibri" panose="020F0502020204030204"/>
              </a:rPr>
              <a:t> and </a:t>
            </a:r>
            <a:r>
              <a:rPr sz="1900" spc="10" dirty="0">
                <a:latin typeface="Calibri" panose="020F0502020204030204"/>
                <a:cs typeface="Calibri" panose="020F0502020204030204"/>
              </a:rPr>
              <a:t>6 </a:t>
            </a:r>
            <a:r>
              <a:rPr sz="1900" spc="15" dirty="0">
                <a:latin typeface="Calibri" panose="020F0502020204030204"/>
                <a:cs typeface="Calibri" panose="020F0502020204030204"/>
              </a:rPr>
              <a:t>the </a:t>
            </a:r>
            <a:r>
              <a:rPr sz="1900" spc="10" dirty="0">
                <a:latin typeface="Calibri" panose="020F0502020204030204"/>
                <a:cs typeface="Calibri" panose="020F0502020204030204"/>
              </a:rPr>
              <a:t>highest. </a:t>
            </a:r>
            <a:r>
              <a:rPr sz="1900" spc="-60" dirty="0">
                <a:latin typeface="Calibri" panose="020F0502020204030204"/>
                <a:cs typeface="Calibri" panose="020F0502020204030204"/>
              </a:rPr>
              <a:t>To </a:t>
            </a:r>
            <a:r>
              <a:rPr sz="1900" spc="-10" dirty="0">
                <a:latin typeface="Calibri" panose="020F0502020204030204"/>
                <a:cs typeface="Calibri" panose="020F0502020204030204"/>
              </a:rPr>
              <a:t>understand </a:t>
            </a:r>
            <a:r>
              <a:rPr sz="1900" dirty="0">
                <a:latin typeface="Calibri" panose="020F0502020204030204"/>
                <a:cs typeface="Calibri" panose="020F0502020204030204"/>
              </a:rPr>
              <a:t>priority </a:t>
            </a:r>
            <a:r>
              <a:rPr sz="1900" spc="5" dirty="0">
                <a:latin typeface="Calibri" panose="020F0502020204030204"/>
                <a:cs typeface="Calibri" panose="020F0502020204030204"/>
              </a:rPr>
              <a:t>classes, </a:t>
            </a:r>
            <a:r>
              <a:rPr sz="1900" spc="15" dirty="0">
                <a:latin typeface="Calibri" panose="020F0502020204030204"/>
                <a:cs typeface="Calibri" panose="020F0502020204030204"/>
              </a:rPr>
              <a:t>each </a:t>
            </a:r>
            <a:r>
              <a:rPr sz="1900" spc="-10" dirty="0">
                <a:latin typeface="Calibri" panose="020F0502020204030204"/>
                <a:cs typeface="Calibri" panose="020F0502020204030204"/>
              </a:rPr>
              <a:t>station can </a:t>
            </a:r>
            <a:r>
              <a:rPr sz="1900" spc="25" dirty="0">
                <a:latin typeface="Calibri" panose="020F0502020204030204"/>
                <a:cs typeface="Calibri" panose="020F0502020204030204"/>
              </a:rPr>
              <a:t>be </a:t>
            </a:r>
            <a:r>
              <a:rPr sz="1900" spc="10" dirty="0">
                <a:latin typeface="Calibri" panose="020F0502020204030204"/>
                <a:cs typeface="Calibri" panose="020F0502020204030204"/>
              </a:rPr>
              <a:t>thought </a:t>
            </a:r>
            <a:r>
              <a:rPr sz="1900" spc="30" dirty="0">
                <a:latin typeface="Calibri" panose="020F0502020204030204"/>
                <a:cs typeface="Calibri" panose="020F0502020204030204"/>
              </a:rPr>
              <a:t>of </a:t>
            </a:r>
            <a:r>
              <a:rPr sz="1900" spc="35" dirty="0">
                <a:latin typeface="Calibri" panose="020F0502020204030204"/>
                <a:cs typeface="Calibri" panose="020F0502020204030204"/>
              </a:rPr>
              <a:t> </a:t>
            </a:r>
            <a:r>
              <a:rPr sz="1900" spc="25" dirty="0">
                <a:latin typeface="Calibri" panose="020F0502020204030204"/>
                <a:cs typeface="Calibri" panose="020F0502020204030204"/>
              </a:rPr>
              <a:t>being</a:t>
            </a:r>
            <a:r>
              <a:rPr sz="1900" spc="-125" dirty="0">
                <a:latin typeface="Calibri" panose="020F0502020204030204"/>
                <a:cs typeface="Calibri" panose="020F0502020204030204"/>
              </a:rPr>
              <a:t> </a:t>
            </a:r>
            <a:r>
              <a:rPr sz="1900" spc="15" dirty="0">
                <a:latin typeface="Calibri" panose="020F0502020204030204"/>
                <a:cs typeface="Calibri" panose="020F0502020204030204"/>
              </a:rPr>
              <a:t>internally</a:t>
            </a:r>
            <a:r>
              <a:rPr sz="1900" spc="-160" dirty="0">
                <a:latin typeface="Calibri" panose="020F0502020204030204"/>
                <a:cs typeface="Calibri" panose="020F0502020204030204"/>
              </a:rPr>
              <a:t> </a:t>
            </a:r>
            <a:r>
              <a:rPr sz="1900" spc="25" dirty="0">
                <a:latin typeface="Calibri" panose="020F0502020204030204"/>
                <a:cs typeface="Calibri" panose="020F0502020204030204"/>
              </a:rPr>
              <a:t>divided</a:t>
            </a:r>
            <a:r>
              <a:rPr sz="1900" spc="-140" dirty="0">
                <a:latin typeface="Calibri" panose="020F0502020204030204"/>
                <a:cs typeface="Calibri" panose="020F0502020204030204"/>
              </a:rPr>
              <a:t> </a:t>
            </a:r>
            <a:r>
              <a:rPr sz="1900" spc="25" dirty="0">
                <a:latin typeface="Calibri" panose="020F0502020204030204"/>
                <a:cs typeface="Calibri" panose="020F0502020204030204"/>
              </a:rPr>
              <a:t>into</a:t>
            </a:r>
            <a:r>
              <a:rPr sz="1900" spc="-165" dirty="0">
                <a:latin typeface="Calibri" panose="020F0502020204030204"/>
                <a:cs typeface="Calibri" panose="020F0502020204030204"/>
              </a:rPr>
              <a:t> </a:t>
            </a:r>
            <a:r>
              <a:rPr sz="1900" spc="25" dirty="0">
                <a:latin typeface="Calibri" panose="020F0502020204030204"/>
                <a:cs typeface="Calibri" panose="020F0502020204030204"/>
              </a:rPr>
              <a:t>four</a:t>
            </a:r>
            <a:r>
              <a:rPr lang="en-US" sz="1900" spc="25" dirty="0">
                <a:latin typeface="Calibri" panose="020F0502020204030204"/>
                <a:cs typeface="Calibri" panose="020F0502020204030204"/>
              </a:rPr>
              <a:t> </a:t>
            </a:r>
            <a:r>
              <a:rPr sz="1900" spc="25" dirty="0">
                <a:latin typeface="Calibri" panose="020F0502020204030204"/>
                <a:cs typeface="Calibri" panose="020F0502020204030204"/>
              </a:rPr>
              <a:t>substations,</a:t>
            </a:r>
            <a:r>
              <a:rPr sz="1900" spc="-190" dirty="0">
                <a:latin typeface="Calibri" panose="020F0502020204030204"/>
                <a:cs typeface="Calibri" panose="020F0502020204030204"/>
              </a:rPr>
              <a:t> </a:t>
            </a:r>
            <a:r>
              <a:rPr sz="1900" spc="25" dirty="0">
                <a:latin typeface="Calibri" panose="020F0502020204030204"/>
                <a:cs typeface="Calibri" panose="020F0502020204030204"/>
              </a:rPr>
              <a:t>one</a:t>
            </a:r>
            <a:r>
              <a:rPr sz="1900" spc="-185" dirty="0">
                <a:latin typeface="Calibri" panose="020F0502020204030204"/>
                <a:cs typeface="Calibri" panose="020F0502020204030204"/>
              </a:rPr>
              <a:t> </a:t>
            </a:r>
            <a:r>
              <a:rPr sz="1900" spc="25" dirty="0">
                <a:latin typeface="Calibri" panose="020F0502020204030204"/>
                <a:cs typeface="Calibri" panose="020F0502020204030204"/>
              </a:rPr>
              <a:t>at</a:t>
            </a:r>
            <a:r>
              <a:rPr sz="1900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1900" spc="15" dirty="0">
                <a:latin typeface="Calibri" panose="020F0502020204030204"/>
                <a:cs typeface="Calibri" panose="020F0502020204030204"/>
              </a:rPr>
              <a:t>each</a:t>
            </a:r>
            <a:r>
              <a:rPr sz="1900" spc="-70" dirty="0">
                <a:latin typeface="Calibri" panose="020F0502020204030204"/>
                <a:cs typeface="Calibri" panose="020F0502020204030204"/>
              </a:rPr>
              <a:t> </a:t>
            </a:r>
            <a:r>
              <a:rPr sz="1900" spc="10" dirty="0">
                <a:latin typeface="Calibri" panose="020F0502020204030204"/>
                <a:cs typeface="Calibri" panose="020F0502020204030204"/>
              </a:rPr>
              <a:t>priority</a:t>
            </a:r>
            <a:r>
              <a:rPr sz="1900" spc="-90" dirty="0">
                <a:latin typeface="Calibri" panose="020F0502020204030204"/>
                <a:cs typeface="Calibri" panose="020F0502020204030204"/>
              </a:rPr>
              <a:t> </a:t>
            </a:r>
            <a:r>
              <a:rPr sz="1900" spc="20" dirty="0">
                <a:latin typeface="Calibri" panose="020F0502020204030204"/>
                <a:cs typeface="Calibri" panose="020F0502020204030204"/>
              </a:rPr>
              <a:t>level.</a:t>
            </a:r>
            <a:endParaRPr sz="1900" dirty="0">
              <a:latin typeface="Calibri" panose="020F0502020204030204"/>
              <a:cs typeface="Calibri" panose="020F0502020204030204"/>
            </a:endParaRPr>
          </a:p>
          <a:p>
            <a:pPr marL="246380" marR="6350" indent="-234315" algn="just">
              <a:lnSpc>
                <a:spcPct val="91000"/>
              </a:lnSpc>
              <a:spcBef>
                <a:spcPts val="975"/>
              </a:spcBef>
              <a:buFont typeface="Arial MT"/>
              <a:buChar char="•"/>
              <a:tabLst>
                <a:tab pos="247015" algn="l"/>
              </a:tabLst>
            </a:pPr>
            <a:r>
              <a:rPr sz="1900" spc="10" dirty="0">
                <a:latin typeface="Calibri" panose="020F0502020204030204"/>
                <a:cs typeface="Calibri" panose="020F0502020204030204"/>
              </a:rPr>
              <a:t>When </a:t>
            </a:r>
            <a:r>
              <a:rPr sz="1900" spc="-10" dirty="0">
                <a:latin typeface="Calibri" panose="020F0502020204030204"/>
                <a:cs typeface="Calibri" panose="020F0502020204030204"/>
              </a:rPr>
              <a:t>the </a:t>
            </a:r>
            <a:r>
              <a:rPr sz="1900" spc="-20" dirty="0">
                <a:latin typeface="Calibri" panose="020F0502020204030204"/>
                <a:cs typeface="Calibri" panose="020F0502020204030204"/>
              </a:rPr>
              <a:t>token </a:t>
            </a:r>
            <a:r>
              <a:rPr sz="1900" spc="5" dirty="0">
                <a:latin typeface="Calibri" panose="020F0502020204030204"/>
                <a:cs typeface="Calibri" panose="020F0502020204030204"/>
              </a:rPr>
              <a:t>comes into </a:t>
            </a:r>
            <a:r>
              <a:rPr sz="1900" spc="-10" dirty="0">
                <a:latin typeface="Calibri" panose="020F0502020204030204"/>
                <a:cs typeface="Calibri" panose="020F0502020204030204"/>
              </a:rPr>
              <a:t>the </a:t>
            </a:r>
            <a:r>
              <a:rPr sz="1900" spc="-20" dirty="0">
                <a:latin typeface="Calibri" panose="020F0502020204030204"/>
                <a:cs typeface="Calibri" panose="020F0502020204030204"/>
              </a:rPr>
              <a:t>station </a:t>
            </a:r>
            <a:r>
              <a:rPr sz="1900" spc="-5" dirty="0">
                <a:latin typeface="Calibri" panose="020F0502020204030204"/>
                <a:cs typeface="Calibri" panose="020F0502020204030204"/>
              </a:rPr>
              <a:t>over </a:t>
            </a:r>
            <a:r>
              <a:rPr sz="1900" spc="15" dirty="0">
                <a:latin typeface="Calibri" panose="020F0502020204030204"/>
                <a:cs typeface="Calibri" panose="020F0502020204030204"/>
              </a:rPr>
              <a:t>the </a:t>
            </a:r>
            <a:r>
              <a:rPr sz="1900" spc="-5" dirty="0">
                <a:latin typeface="Calibri" panose="020F0502020204030204"/>
                <a:cs typeface="Calibri" panose="020F0502020204030204"/>
              </a:rPr>
              <a:t>cable, </a:t>
            </a:r>
            <a:r>
              <a:rPr sz="1900" spc="20" dirty="0">
                <a:latin typeface="Calibri" panose="020F0502020204030204"/>
                <a:cs typeface="Calibri" panose="020F0502020204030204"/>
              </a:rPr>
              <a:t>it is </a:t>
            </a:r>
            <a:r>
              <a:rPr sz="1900" spc="-5" dirty="0">
                <a:latin typeface="Calibri" panose="020F0502020204030204"/>
                <a:cs typeface="Calibri" panose="020F0502020204030204"/>
              </a:rPr>
              <a:t>passed internal </a:t>
            </a:r>
            <a:r>
              <a:rPr sz="1900" spc="-35" dirty="0">
                <a:latin typeface="Calibri" panose="020F0502020204030204"/>
                <a:cs typeface="Calibri" panose="020F0502020204030204"/>
              </a:rPr>
              <a:t>to </a:t>
            </a:r>
            <a:r>
              <a:rPr sz="1900" spc="-10" dirty="0">
                <a:latin typeface="Calibri" panose="020F0502020204030204"/>
                <a:cs typeface="Calibri" panose="020F0502020204030204"/>
              </a:rPr>
              <a:t>the </a:t>
            </a:r>
            <a:r>
              <a:rPr sz="19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1900" dirty="0">
                <a:latin typeface="Calibri" panose="020F0502020204030204"/>
                <a:cs typeface="Calibri" panose="020F0502020204030204"/>
              </a:rPr>
              <a:t>priority </a:t>
            </a:r>
            <a:r>
              <a:rPr sz="1900" spc="10" dirty="0">
                <a:latin typeface="Calibri" panose="020F0502020204030204"/>
                <a:cs typeface="Calibri" panose="020F0502020204030204"/>
              </a:rPr>
              <a:t>6 sub </a:t>
            </a:r>
            <a:r>
              <a:rPr sz="1900" spc="-15" dirty="0">
                <a:latin typeface="Calibri" panose="020F0502020204030204"/>
                <a:cs typeface="Calibri" panose="020F0502020204030204"/>
              </a:rPr>
              <a:t>station, </a:t>
            </a:r>
            <a:r>
              <a:rPr sz="1900" spc="-5" dirty="0">
                <a:latin typeface="Calibri" panose="020F0502020204030204"/>
                <a:cs typeface="Calibri" panose="020F0502020204030204"/>
              </a:rPr>
              <a:t>which </a:t>
            </a:r>
            <a:r>
              <a:rPr sz="1900" spc="-10" dirty="0">
                <a:latin typeface="Calibri" panose="020F0502020204030204"/>
                <a:cs typeface="Calibri" panose="020F0502020204030204"/>
              </a:rPr>
              <a:t>may </a:t>
            </a:r>
            <a:r>
              <a:rPr sz="1900" dirty="0">
                <a:latin typeface="Calibri" panose="020F0502020204030204"/>
                <a:cs typeface="Calibri" panose="020F0502020204030204"/>
              </a:rPr>
              <a:t>begin </a:t>
            </a:r>
            <a:r>
              <a:rPr sz="1900" spc="-10" dirty="0">
                <a:latin typeface="Calibri" panose="020F0502020204030204"/>
                <a:cs typeface="Calibri" panose="020F0502020204030204"/>
              </a:rPr>
              <a:t>transmitting </a:t>
            </a:r>
            <a:r>
              <a:rPr sz="1900" spc="-5" dirty="0">
                <a:latin typeface="Calibri" panose="020F0502020204030204"/>
                <a:cs typeface="Calibri" panose="020F0502020204030204"/>
              </a:rPr>
              <a:t>frames, </a:t>
            </a:r>
            <a:r>
              <a:rPr sz="1900" spc="20" dirty="0">
                <a:latin typeface="Calibri" panose="020F0502020204030204"/>
                <a:cs typeface="Calibri" panose="020F0502020204030204"/>
              </a:rPr>
              <a:t>if it </a:t>
            </a:r>
            <a:r>
              <a:rPr sz="1900" spc="30" dirty="0">
                <a:latin typeface="Calibri" panose="020F0502020204030204"/>
                <a:cs typeface="Calibri" panose="020F0502020204030204"/>
              </a:rPr>
              <a:t>has </a:t>
            </a:r>
            <a:r>
              <a:rPr sz="1900" spc="-35" dirty="0">
                <a:latin typeface="Calibri" panose="020F0502020204030204"/>
                <a:cs typeface="Calibri" panose="020F0502020204030204"/>
              </a:rPr>
              <a:t>any. </a:t>
            </a:r>
            <a:r>
              <a:rPr sz="1900" spc="10" dirty="0">
                <a:latin typeface="Calibri" panose="020F0502020204030204"/>
                <a:cs typeface="Calibri" panose="020F0502020204030204"/>
              </a:rPr>
              <a:t>When </a:t>
            </a:r>
            <a:r>
              <a:rPr sz="1900" spc="40" dirty="0">
                <a:latin typeface="Calibri" panose="020F0502020204030204"/>
                <a:cs typeface="Calibri" panose="020F0502020204030204"/>
              </a:rPr>
              <a:t>it </a:t>
            </a:r>
            <a:r>
              <a:rPr sz="1900" spc="45" dirty="0">
                <a:latin typeface="Calibri" panose="020F0502020204030204"/>
                <a:cs typeface="Calibri" panose="020F0502020204030204"/>
              </a:rPr>
              <a:t> </a:t>
            </a:r>
            <a:r>
              <a:rPr sz="1900" spc="20" dirty="0">
                <a:latin typeface="Calibri" panose="020F0502020204030204"/>
                <a:cs typeface="Calibri" panose="020F0502020204030204"/>
              </a:rPr>
              <a:t>is </a:t>
            </a:r>
            <a:r>
              <a:rPr sz="1900" spc="5" dirty="0">
                <a:latin typeface="Calibri" panose="020F0502020204030204"/>
                <a:cs typeface="Calibri" panose="020F0502020204030204"/>
              </a:rPr>
              <a:t>done, </a:t>
            </a:r>
            <a:r>
              <a:rPr sz="1900" spc="20" dirty="0">
                <a:latin typeface="Calibri" panose="020F0502020204030204"/>
                <a:cs typeface="Calibri" panose="020F0502020204030204"/>
              </a:rPr>
              <a:t>or </a:t>
            </a:r>
            <a:r>
              <a:rPr sz="1900" spc="10" dirty="0">
                <a:latin typeface="Calibri" panose="020F0502020204030204"/>
                <a:cs typeface="Calibri" panose="020F0502020204030204"/>
              </a:rPr>
              <a:t>when </a:t>
            </a:r>
            <a:r>
              <a:rPr sz="1900" spc="15" dirty="0">
                <a:latin typeface="Calibri" panose="020F0502020204030204"/>
                <a:cs typeface="Calibri" panose="020F0502020204030204"/>
              </a:rPr>
              <a:t>its </a:t>
            </a:r>
            <a:r>
              <a:rPr sz="1900" spc="10" dirty="0">
                <a:latin typeface="Calibri" panose="020F0502020204030204"/>
                <a:cs typeface="Calibri" panose="020F0502020204030204"/>
              </a:rPr>
              <a:t>timer </a:t>
            </a:r>
            <a:r>
              <a:rPr sz="1900" spc="-5" dirty="0">
                <a:latin typeface="Calibri" panose="020F0502020204030204"/>
                <a:cs typeface="Calibri" panose="020F0502020204030204"/>
              </a:rPr>
              <a:t>expires, </a:t>
            </a:r>
            <a:r>
              <a:rPr sz="1900" spc="15" dirty="0">
                <a:latin typeface="Calibri" panose="020F0502020204030204"/>
                <a:cs typeface="Calibri" panose="020F0502020204030204"/>
              </a:rPr>
              <a:t>the </a:t>
            </a:r>
            <a:r>
              <a:rPr sz="1900" spc="-15" dirty="0">
                <a:latin typeface="Calibri" panose="020F0502020204030204"/>
                <a:cs typeface="Calibri" panose="020F0502020204030204"/>
              </a:rPr>
              <a:t>token </a:t>
            </a:r>
            <a:r>
              <a:rPr sz="1900" spc="20" dirty="0">
                <a:latin typeface="Calibri" panose="020F0502020204030204"/>
                <a:cs typeface="Calibri" panose="020F0502020204030204"/>
              </a:rPr>
              <a:t>is </a:t>
            </a:r>
            <a:r>
              <a:rPr sz="1900" spc="10" dirty="0">
                <a:latin typeface="Calibri" panose="020F0502020204030204"/>
                <a:cs typeface="Calibri" panose="020F0502020204030204"/>
              </a:rPr>
              <a:t>passed </a:t>
            </a:r>
            <a:r>
              <a:rPr sz="1900" dirty="0">
                <a:latin typeface="Calibri" panose="020F0502020204030204"/>
                <a:cs typeface="Calibri" panose="020F0502020204030204"/>
              </a:rPr>
              <a:t>internally </a:t>
            </a:r>
            <a:r>
              <a:rPr sz="1900" spc="-35" dirty="0">
                <a:latin typeface="Calibri" panose="020F0502020204030204"/>
                <a:cs typeface="Calibri" panose="020F0502020204030204"/>
              </a:rPr>
              <a:t>to </a:t>
            </a:r>
            <a:r>
              <a:rPr sz="1900" spc="15" dirty="0">
                <a:latin typeface="Calibri" panose="020F0502020204030204"/>
                <a:cs typeface="Calibri" panose="020F0502020204030204"/>
              </a:rPr>
              <a:t>the </a:t>
            </a:r>
            <a:r>
              <a:rPr sz="1900" dirty="0">
                <a:latin typeface="Calibri" panose="020F0502020204030204"/>
                <a:cs typeface="Calibri" panose="020F0502020204030204"/>
              </a:rPr>
              <a:t>priority </a:t>
            </a:r>
            <a:r>
              <a:rPr sz="1900" spc="10" dirty="0">
                <a:latin typeface="Calibri" panose="020F0502020204030204"/>
                <a:cs typeface="Calibri" panose="020F0502020204030204"/>
              </a:rPr>
              <a:t>4 </a:t>
            </a:r>
            <a:r>
              <a:rPr sz="19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1900" spc="5" dirty="0">
                <a:latin typeface="Calibri" panose="020F0502020204030204"/>
                <a:cs typeface="Calibri" panose="020F0502020204030204"/>
              </a:rPr>
              <a:t>sub </a:t>
            </a:r>
            <a:r>
              <a:rPr sz="1900" spc="-10" dirty="0">
                <a:latin typeface="Calibri" panose="020F0502020204030204"/>
                <a:cs typeface="Calibri" panose="020F0502020204030204"/>
              </a:rPr>
              <a:t>station </a:t>
            </a:r>
            <a:r>
              <a:rPr sz="1900" spc="5" dirty="0">
                <a:latin typeface="Calibri" panose="020F0502020204030204"/>
                <a:cs typeface="Calibri" panose="020F0502020204030204"/>
              </a:rPr>
              <a:t>and </a:t>
            </a:r>
            <a:r>
              <a:rPr sz="1900" spc="-10" dirty="0">
                <a:latin typeface="Calibri" panose="020F0502020204030204"/>
                <a:cs typeface="Calibri" panose="020F0502020204030204"/>
              </a:rPr>
              <a:t>so </a:t>
            </a:r>
            <a:r>
              <a:rPr sz="1900" spc="20" dirty="0">
                <a:latin typeface="Calibri" panose="020F0502020204030204"/>
                <a:cs typeface="Calibri" panose="020F0502020204030204"/>
              </a:rPr>
              <a:t>on </a:t>
            </a:r>
            <a:r>
              <a:rPr sz="1900" spc="25" dirty="0">
                <a:latin typeface="Calibri" panose="020F0502020204030204"/>
                <a:cs typeface="Calibri" panose="020F0502020204030204"/>
              </a:rPr>
              <a:t>up </a:t>
            </a:r>
            <a:r>
              <a:rPr sz="1900" spc="5" dirty="0">
                <a:latin typeface="Calibri" panose="020F0502020204030204"/>
                <a:cs typeface="Calibri" panose="020F0502020204030204"/>
              </a:rPr>
              <a:t>to </a:t>
            </a:r>
            <a:r>
              <a:rPr sz="1900" spc="-10" dirty="0">
                <a:latin typeface="Calibri" panose="020F0502020204030204"/>
                <a:cs typeface="Calibri" panose="020F0502020204030204"/>
              </a:rPr>
              <a:t>priority </a:t>
            </a:r>
            <a:r>
              <a:rPr sz="1900" spc="10" dirty="0">
                <a:latin typeface="Calibri" panose="020F0502020204030204"/>
                <a:cs typeface="Calibri" panose="020F0502020204030204"/>
              </a:rPr>
              <a:t>0 </a:t>
            </a:r>
            <a:r>
              <a:rPr sz="1900" spc="-10" dirty="0">
                <a:latin typeface="Calibri" panose="020F0502020204030204"/>
                <a:cs typeface="Calibri" panose="020F0502020204030204"/>
              </a:rPr>
              <a:t>so </a:t>
            </a:r>
            <a:r>
              <a:rPr sz="1900" spc="15" dirty="0">
                <a:latin typeface="Calibri" panose="020F0502020204030204"/>
                <a:cs typeface="Calibri" panose="020F0502020204030204"/>
              </a:rPr>
              <a:t>four </a:t>
            </a:r>
            <a:r>
              <a:rPr sz="1900" spc="5" dirty="0">
                <a:latin typeface="Calibri" panose="020F0502020204030204"/>
                <a:cs typeface="Calibri" panose="020F0502020204030204"/>
              </a:rPr>
              <a:t>timers </a:t>
            </a:r>
            <a:r>
              <a:rPr sz="1900" spc="10" dirty="0">
                <a:latin typeface="Calibri" panose="020F0502020204030204"/>
                <a:cs typeface="Calibri" panose="020F0502020204030204"/>
              </a:rPr>
              <a:t>are </a:t>
            </a:r>
            <a:r>
              <a:rPr sz="1900" spc="5" dirty="0">
                <a:latin typeface="Calibri" panose="020F0502020204030204"/>
                <a:cs typeface="Calibri" panose="020F0502020204030204"/>
              </a:rPr>
              <a:t>used to </a:t>
            </a:r>
            <a:r>
              <a:rPr sz="1900" spc="-15" dirty="0">
                <a:latin typeface="Calibri" panose="020F0502020204030204"/>
                <a:cs typeface="Calibri" panose="020F0502020204030204"/>
              </a:rPr>
              <a:t>control </a:t>
            </a:r>
            <a:r>
              <a:rPr sz="1900" spc="15" dirty="0">
                <a:latin typeface="Calibri" panose="020F0502020204030204"/>
                <a:cs typeface="Calibri" panose="020F0502020204030204"/>
              </a:rPr>
              <a:t>the </a:t>
            </a:r>
            <a:r>
              <a:rPr sz="1900" spc="20" dirty="0">
                <a:latin typeface="Calibri" panose="020F0502020204030204"/>
                <a:cs typeface="Calibri" panose="020F0502020204030204"/>
              </a:rPr>
              <a:t> </a:t>
            </a:r>
            <a:r>
              <a:rPr sz="1900" spc="-5" dirty="0">
                <a:latin typeface="Calibri" panose="020F0502020204030204"/>
                <a:cs typeface="Calibri" panose="020F0502020204030204"/>
              </a:rPr>
              <a:t>internal flow </a:t>
            </a:r>
            <a:r>
              <a:rPr sz="1900" spc="20" dirty="0">
                <a:latin typeface="Calibri" panose="020F0502020204030204"/>
                <a:cs typeface="Calibri" panose="020F0502020204030204"/>
              </a:rPr>
              <a:t>of </a:t>
            </a:r>
            <a:r>
              <a:rPr sz="1900" spc="-20" dirty="0">
                <a:latin typeface="Calibri" panose="020F0502020204030204"/>
                <a:cs typeface="Calibri" panose="020F0502020204030204"/>
              </a:rPr>
              <a:t>token </a:t>
            </a:r>
            <a:r>
              <a:rPr sz="1900" spc="25" dirty="0">
                <a:latin typeface="Calibri" panose="020F0502020204030204"/>
                <a:cs typeface="Calibri" panose="020F0502020204030204"/>
              </a:rPr>
              <a:t>at </a:t>
            </a:r>
            <a:r>
              <a:rPr sz="1900" spc="10" dirty="0">
                <a:latin typeface="Calibri" panose="020F0502020204030204"/>
                <a:cs typeface="Calibri" panose="020F0502020204030204"/>
              </a:rPr>
              <a:t>a </a:t>
            </a:r>
            <a:r>
              <a:rPr sz="1900" spc="-15" dirty="0">
                <a:latin typeface="Calibri" panose="020F0502020204030204"/>
                <a:cs typeface="Calibri" panose="020F0502020204030204"/>
              </a:rPr>
              <a:t>station. </a:t>
            </a:r>
            <a:r>
              <a:rPr sz="1900" spc="5" dirty="0">
                <a:latin typeface="Calibri" panose="020F0502020204030204"/>
                <a:cs typeface="Calibri" panose="020F0502020204030204"/>
              </a:rPr>
              <a:t>By </a:t>
            </a:r>
            <a:r>
              <a:rPr sz="1900" spc="-15" dirty="0">
                <a:latin typeface="Calibri" panose="020F0502020204030204"/>
                <a:cs typeface="Calibri" panose="020F0502020204030204"/>
              </a:rPr>
              <a:t>setting </a:t>
            </a:r>
            <a:r>
              <a:rPr sz="1900" spc="15" dirty="0">
                <a:latin typeface="Calibri" panose="020F0502020204030204"/>
                <a:cs typeface="Calibri" panose="020F0502020204030204"/>
              </a:rPr>
              <a:t>the </a:t>
            </a:r>
            <a:r>
              <a:rPr sz="1900" spc="-10" dirty="0">
                <a:latin typeface="Calibri" panose="020F0502020204030204"/>
                <a:cs typeface="Calibri" panose="020F0502020204030204"/>
              </a:rPr>
              <a:t>timers </a:t>
            </a:r>
            <a:r>
              <a:rPr sz="1900" spc="-15" dirty="0">
                <a:latin typeface="Calibri" panose="020F0502020204030204"/>
                <a:cs typeface="Calibri" panose="020F0502020204030204"/>
              </a:rPr>
              <a:t>properly, </a:t>
            </a:r>
            <a:r>
              <a:rPr sz="1900" spc="10" dirty="0">
                <a:latin typeface="Calibri" panose="020F0502020204030204"/>
                <a:cs typeface="Calibri" panose="020F0502020204030204"/>
              </a:rPr>
              <a:t>a </a:t>
            </a:r>
            <a:r>
              <a:rPr sz="1900" spc="-15" dirty="0">
                <a:latin typeface="Calibri" panose="020F0502020204030204"/>
                <a:cs typeface="Calibri" panose="020F0502020204030204"/>
              </a:rPr>
              <a:t>guaranteed </a:t>
            </a:r>
            <a:r>
              <a:rPr sz="19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900" spc="5" dirty="0">
                <a:latin typeface="Calibri" panose="020F0502020204030204"/>
                <a:cs typeface="Calibri" panose="020F0502020204030204"/>
              </a:rPr>
              <a:t>fraction</a:t>
            </a:r>
            <a:r>
              <a:rPr sz="1900" spc="-150" dirty="0">
                <a:latin typeface="Calibri" panose="020F0502020204030204"/>
                <a:cs typeface="Calibri" panose="020F0502020204030204"/>
              </a:rPr>
              <a:t> </a:t>
            </a:r>
            <a:r>
              <a:rPr sz="1900" spc="20" dirty="0">
                <a:latin typeface="Calibri" panose="020F0502020204030204"/>
                <a:cs typeface="Calibri" panose="020F0502020204030204"/>
              </a:rPr>
              <a:t>of</a:t>
            </a:r>
            <a:r>
              <a:rPr sz="1900" spc="-55" dirty="0">
                <a:latin typeface="Calibri" panose="020F0502020204030204"/>
                <a:cs typeface="Calibri" panose="020F0502020204030204"/>
              </a:rPr>
              <a:t> </a:t>
            </a:r>
            <a:r>
              <a:rPr sz="1900" spc="15" dirty="0">
                <a:latin typeface="Calibri" panose="020F0502020204030204"/>
                <a:cs typeface="Calibri" panose="020F0502020204030204"/>
              </a:rPr>
              <a:t>the</a:t>
            </a:r>
            <a:r>
              <a:rPr sz="19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1900" spc="-5" dirty="0">
                <a:latin typeface="Calibri" panose="020F0502020204030204"/>
                <a:cs typeface="Calibri" panose="020F0502020204030204"/>
              </a:rPr>
              <a:t>token</a:t>
            </a:r>
            <a:r>
              <a:rPr sz="1900" spc="-75" dirty="0">
                <a:latin typeface="Calibri" panose="020F0502020204030204"/>
                <a:cs typeface="Calibri" panose="020F0502020204030204"/>
              </a:rPr>
              <a:t> </a:t>
            </a:r>
            <a:r>
              <a:rPr sz="1900" spc="45" dirty="0">
                <a:latin typeface="Calibri" panose="020F0502020204030204"/>
                <a:cs typeface="Calibri" panose="020F0502020204030204"/>
              </a:rPr>
              <a:t>holdingtime</a:t>
            </a:r>
            <a:r>
              <a:rPr sz="1900" spc="-100" dirty="0">
                <a:latin typeface="Calibri" panose="020F0502020204030204"/>
                <a:cs typeface="Calibri" panose="020F0502020204030204"/>
              </a:rPr>
              <a:t> </a:t>
            </a:r>
            <a:r>
              <a:rPr sz="1900" spc="15" dirty="0">
                <a:latin typeface="Calibri" panose="020F0502020204030204"/>
                <a:cs typeface="Calibri" panose="020F0502020204030204"/>
              </a:rPr>
              <a:t>can</a:t>
            </a:r>
            <a:r>
              <a:rPr sz="1900" spc="-75" dirty="0">
                <a:latin typeface="Calibri" panose="020F0502020204030204"/>
                <a:cs typeface="Calibri" panose="020F0502020204030204"/>
              </a:rPr>
              <a:t> </a:t>
            </a:r>
            <a:r>
              <a:rPr sz="1900" spc="25" dirty="0">
                <a:latin typeface="Calibri" panose="020F0502020204030204"/>
                <a:cs typeface="Calibri" panose="020F0502020204030204"/>
              </a:rPr>
              <a:t>be</a:t>
            </a:r>
            <a:r>
              <a:rPr sz="1900" spc="-110" dirty="0">
                <a:latin typeface="Calibri" panose="020F0502020204030204"/>
                <a:cs typeface="Calibri" panose="020F0502020204030204"/>
              </a:rPr>
              <a:t> </a:t>
            </a:r>
            <a:r>
              <a:rPr sz="1900" spc="25" dirty="0">
                <a:latin typeface="Calibri" panose="020F0502020204030204"/>
                <a:cs typeface="Calibri" panose="020F0502020204030204"/>
              </a:rPr>
              <a:t>allocated</a:t>
            </a:r>
            <a:r>
              <a:rPr sz="1900" spc="-60" dirty="0">
                <a:latin typeface="Calibri" panose="020F0502020204030204"/>
                <a:cs typeface="Calibri" panose="020F0502020204030204"/>
              </a:rPr>
              <a:t> </a:t>
            </a:r>
            <a:r>
              <a:rPr sz="1900" spc="5" dirty="0">
                <a:latin typeface="Calibri" panose="020F0502020204030204"/>
                <a:cs typeface="Calibri" panose="020F0502020204030204"/>
              </a:rPr>
              <a:t>to</a:t>
            </a:r>
            <a:r>
              <a:rPr sz="1900" spc="-165" dirty="0">
                <a:latin typeface="Calibri" panose="020F0502020204030204"/>
                <a:cs typeface="Calibri" panose="020F0502020204030204"/>
              </a:rPr>
              <a:t> </a:t>
            </a:r>
            <a:r>
              <a:rPr sz="1900" spc="15" dirty="0">
                <a:latin typeface="Calibri" panose="020F0502020204030204"/>
                <a:cs typeface="Calibri" panose="020F0502020204030204"/>
              </a:rPr>
              <a:t>priority</a:t>
            </a:r>
            <a:r>
              <a:rPr sz="1900" spc="-185" dirty="0">
                <a:latin typeface="Calibri" panose="020F0502020204030204"/>
                <a:cs typeface="Calibri" panose="020F0502020204030204"/>
              </a:rPr>
              <a:t> </a:t>
            </a:r>
            <a:r>
              <a:rPr sz="1900" spc="10" dirty="0">
                <a:latin typeface="Calibri" panose="020F0502020204030204"/>
                <a:cs typeface="Calibri" panose="020F0502020204030204"/>
              </a:rPr>
              <a:t>6</a:t>
            </a:r>
            <a:r>
              <a:rPr sz="1900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1900" dirty="0">
                <a:latin typeface="Calibri" panose="020F0502020204030204"/>
                <a:cs typeface="Calibri" panose="020F0502020204030204"/>
              </a:rPr>
              <a:t>traffic.</a:t>
            </a:r>
            <a:endParaRPr sz="1900" dirty="0">
              <a:latin typeface="Calibri" panose="020F0502020204030204"/>
              <a:cs typeface="Calibri" panose="020F0502020204030204"/>
            </a:endParaRPr>
          </a:p>
          <a:p>
            <a:pPr marL="246380" marR="8255" indent="-234315" algn="just">
              <a:lnSpc>
                <a:spcPct val="90000"/>
              </a:lnSpc>
              <a:spcBef>
                <a:spcPts val="1005"/>
              </a:spcBef>
              <a:buFont typeface="Arial MT"/>
              <a:buChar char="•"/>
              <a:tabLst>
                <a:tab pos="247015" algn="l"/>
              </a:tabLst>
            </a:pPr>
            <a:r>
              <a:rPr sz="1900" spc="15" dirty="0">
                <a:latin typeface="Calibri" panose="020F0502020204030204"/>
                <a:cs typeface="Calibri" panose="020F0502020204030204"/>
              </a:rPr>
              <a:t>For </a:t>
            </a:r>
            <a:r>
              <a:rPr sz="1900" spc="-10" dirty="0">
                <a:latin typeface="Calibri" panose="020F0502020204030204"/>
                <a:cs typeface="Calibri" panose="020F0502020204030204"/>
              </a:rPr>
              <a:t>control </a:t>
            </a:r>
            <a:r>
              <a:rPr sz="1900" spc="-15" dirty="0">
                <a:latin typeface="Calibri" panose="020F0502020204030204"/>
                <a:cs typeface="Calibri" panose="020F0502020204030204"/>
              </a:rPr>
              <a:t>frames, </a:t>
            </a:r>
            <a:r>
              <a:rPr sz="1900" dirty="0">
                <a:latin typeface="Calibri" panose="020F0502020204030204"/>
                <a:cs typeface="Calibri" panose="020F0502020204030204"/>
              </a:rPr>
              <a:t>frame </a:t>
            </a:r>
            <a:r>
              <a:rPr sz="1900" spc="-10" dirty="0">
                <a:latin typeface="Calibri" panose="020F0502020204030204"/>
                <a:cs typeface="Calibri" panose="020F0502020204030204"/>
              </a:rPr>
              <a:t>control </a:t>
            </a:r>
            <a:r>
              <a:rPr sz="1900" spc="-15" dirty="0">
                <a:latin typeface="Calibri" panose="020F0502020204030204"/>
                <a:cs typeface="Calibri" panose="020F0502020204030204"/>
              </a:rPr>
              <a:t>field </a:t>
            </a:r>
            <a:r>
              <a:rPr sz="1900" spc="20" dirty="0">
                <a:latin typeface="Calibri" panose="020F0502020204030204"/>
                <a:cs typeface="Calibri" panose="020F0502020204030204"/>
              </a:rPr>
              <a:t>is </a:t>
            </a:r>
            <a:r>
              <a:rPr sz="1900" spc="-10" dirty="0">
                <a:latin typeface="Calibri" panose="020F0502020204030204"/>
                <a:cs typeface="Calibri" panose="020F0502020204030204"/>
              </a:rPr>
              <a:t>used </a:t>
            </a:r>
            <a:r>
              <a:rPr sz="1900" spc="5" dirty="0">
                <a:latin typeface="Calibri" panose="020F0502020204030204"/>
                <a:cs typeface="Calibri" panose="020F0502020204030204"/>
              </a:rPr>
              <a:t>to </a:t>
            </a:r>
            <a:r>
              <a:rPr sz="1900" spc="-5" dirty="0">
                <a:latin typeface="Calibri" panose="020F0502020204030204"/>
                <a:cs typeface="Calibri" panose="020F0502020204030204"/>
              </a:rPr>
              <a:t>specify </a:t>
            </a:r>
            <a:r>
              <a:rPr sz="1900" spc="15" dirty="0">
                <a:latin typeface="Calibri" panose="020F0502020204030204"/>
                <a:cs typeface="Calibri" panose="020F0502020204030204"/>
              </a:rPr>
              <a:t>the </a:t>
            </a:r>
            <a:r>
              <a:rPr sz="1900" spc="-15" dirty="0">
                <a:latin typeface="Calibri" panose="020F0502020204030204"/>
                <a:cs typeface="Calibri" panose="020F0502020204030204"/>
              </a:rPr>
              <a:t>frame </a:t>
            </a:r>
            <a:r>
              <a:rPr sz="1900" spc="-5" dirty="0">
                <a:latin typeface="Calibri" panose="020F0502020204030204"/>
                <a:cs typeface="Calibri" panose="020F0502020204030204"/>
              </a:rPr>
              <a:t>types, </a:t>
            </a:r>
            <a:r>
              <a:rPr sz="1900" dirty="0">
                <a:latin typeface="Calibri" panose="020F0502020204030204"/>
                <a:cs typeface="Calibri" panose="020F0502020204030204"/>
              </a:rPr>
              <a:t>which </a:t>
            </a:r>
            <a:r>
              <a:rPr sz="1900" spc="5" dirty="0">
                <a:latin typeface="Calibri" panose="020F0502020204030204"/>
                <a:cs typeface="Calibri" panose="020F0502020204030204"/>
              </a:rPr>
              <a:t> include, </a:t>
            </a:r>
            <a:r>
              <a:rPr sz="1900" spc="-20" dirty="0">
                <a:latin typeface="Calibri" panose="020F0502020204030204"/>
                <a:cs typeface="Calibri" panose="020F0502020204030204"/>
              </a:rPr>
              <a:t>token </a:t>
            </a:r>
            <a:r>
              <a:rPr sz="1900" spc="5" dirty="0">
                <a:latin typeface="Calibri" panose="020F0502020204030204"/>
                <a:cs typeface="Calibri" panose="020F0502020204030204"/>
              </a:rPr>
              <a:t>passing </a:t>
            </a:r>
            <a:r>
              <a:rPr sz="1900" dirty="0">
                <a:latin typeface="Calibri" panose="020F0502020204030204"/>
                <a:cs typeface="Calibri" panose="020F0502020204030204"/>
              </a:rPr>
              <a:t>and </a:t>
            </a:r>
            <a:r>
              <a:rPr sz="1900" spc="-5" dirty="0">
                <a:latin typeface="Calibri" panose="020F0502020204030204"/>
                <a:cs typeface="Calibri" panose="020F0502020204030204"/>
              </a:rPr>
              <a:t>various </a:t>
            </a:r>
            <a:r>
              <a:rPr sz="1900" spc="15" dirty="0">
                <a:latin typeface="Calibri" panose="020F0502020204030204"/>
                <a:cs typeface="Calibri" panose="020F0502020204030204"/>
              </a:rPr>
              <a:t>ring </a:t>
            </a:r>
            <a:r>
              <a:rPr sz="1900" spc="-5" dirty="0">
                <a:latin typeface="Calibri" panose="020F0502020204030204"/>
                <a:cs typeface="Calibri" panose="020F0502020204030204"/>
              </a:rPr>
              <a:t>maintenance frames. </a:t>
            </a:r>
            <a:r>
              <a:rPr sz="1900" dirty="0">
                <a:latin typeface="Calibri" panose="020F0502020204030204"/>
                <a:cs typeface="Calibri" panose="020F0502020204030204"/>
              </a:rPr>
              <a:t>The </a:t>
            </a:r>
            <a:r>
              <a:rPr sz="1900" spc="-20" dirty="0">
                <a:latin typeface="Calibri" panose="020F0502020204030204"/>
                <a:cs typeface="Calibri" panose="020F0502020204030204"/>
              </a:rPr>
              <a:t>data </a:t>
            </a:r>
            <a:r>
              <a:rPr sz="1900" dirty="0">
                <a:latin typeface="Calibri" panose="020F0502020204030204"/>
                <a:cs typeface="Calibri" panose="020F0502020204030204"/>
              </a:rPr>
              <a:t>field </a:t>
            </a:r>
            <a:r>
              <a:rPr sz="1900" spc="-10" dirty="0">
                <a:latin typeface="Calibri" panose="020F0502020204030204"/>
                <a:cs typeface="Calibri" panose="020F0502020204030204"/>
              </a:rPr>
              <a:t>may </a:t>
            </a:r>
            <a:r>
              <a:rPr sz="19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1900" spc="20" dirty="0">
                <a:latin typeface="Calibri" panose="020F0502020204030204"/>
                <a:cs typeface="Calibri" panose="020F0502020204030204"/>
              </a:rPr>
              <a:t>be up </a:t>
            </a:r>
            <a:r>
              <a:rPr sz="1900" spc="5" dirty="0">
                <a:latin typeface="Calibri" panose="020F0502020204030204"/>
                <a:cs typeface="Calibri" panose="020F0502020204030204"/>
              </a:rPr>
              <a:t>to </a:t>
            </a:r>
            <a:r>
              <a:rPr sz="1900" dirty="0">
                <a:latin typeface="Calibri" panose="020F0502020204030204"/>
                <a:cs typeface="Calibri" panose="020F0502020204030204"/>
              </a:rPr>
              <a:t>8182 </a:t>
            </a:r>
            <a:r>
              <a:rPr sz="1900" spc="15" dirty="0">
                <a:latin typeface="Calibri" panose="020F0502020204030204"/>
                <a:cs typeface="Calibri" panose="020F0502020204030204"/>
              </a:rPr>
              <a:t>bytes </a:t>
            </a:r>
            <a:r>
              <a:rPr sz="1900" spc="5" dirty="0">
                <a:latin typeface="Calibri" panose="020F0502020204030204"/>
                <a:cs typeface="Calibri" panose="020F0502020204030204"/>
              </a:rPr>
              <a:t>long, </a:t>
            </a:r>
            <a:r>
              <a:rPr sz="1900" spc="15" dirty="0">
                <a:latin typeface="Calibri" panose="020F0502020204030204"/>
                <a:cs typeface="Calibri" panose="020F0502020204030204"/>
              </a:rPr>
              <a:t>when </a:t>
            </a:r>
            <a:r>
              <a:rPr sz="1900" spc="10" dirty="0">
                <a:latin typeface="Calibri" panose="020F0502020204030204"/>
                <a:cs typeface="Calibri" panose="020F0502020204030204"/>
              </a:rPr>
              <a:t>2 </a:t>
            </a:r>
            <a:r>
              <a:rPr sz="1900" spc="15" dirty="0">
                <a:latin typeface="Calibri" panose="020F0502020204030204"/>
                <a:cs typeface="Calibri" panose="020F0502020204030204"/>
              </a:rPr>
              <a:t>byte </a:t>
            </a:r>
            <a:r>
              <a:rPr sz="1900" spc="-5" dirty="0">
                <a:latin typeface="Calibri" panose="020F0502020204030204"/>
                <a:cs typeface="Calibri" panose="020F0502020204030204"/>
              </a:rPr>
              <a:t>addresses </a:t>
            </a:r>
            <a:r>
              <a:rPr sz="1900" spc="10" dirty="0">
                <a:latin typeface="Calibri" panose="020F0502020204030204"/>
                <a:cs typeface="Calibri" panose="020F0502020204030204"/>
              </a:rPr>
              <a:t>are </a:t>
            </a:r>
            <a:r>
              <a:rPr sz="1900" spc="5" dirty="0">
                <a:latin typeface="Calibri" panose="020F0502020204030204"/>
                <a:cs typeface="Calibri" panose="020F0502020204030204"/>
              </a:rPr>
              <a:t>used </a:t>
            </a:r>
            <a:r>
              <a:rPr sz="1900" dirty="0">
                <a:latin typeface="Calibri" panose="020F0502020204030204"/>
                <a:cs typeface="Calibri" panose="020F0502020204030204"/>
              </a:rPr>
              <a:t>and </a:t>
            </a:r>
            <a:r>
              <a:rPr sz="1900" spc="25" dirty="0">
                <a:latin typeface="Calibri" panose="020F0502020204030204"/>
                <a:cs typeface="Calibri" panose="020F0502020204030204"/>
              </a:rPr>
              <a:t>up </a:t>
            </a:r>
            <a:r>
              <a:rPr sz="1900" spc="5" dirty="0">
                <a:latin typeface="Calibri" panose="020F0502020204030204"/>
                <a:cs typeface="Calibri" panose="020F0502020204030204"/>
              </a:rPr>
              <a:t>to </a:t>
            </a:r>
            <a:r>
              <a:rPr sz="1900" dirty="0">
                <a:latin typeface="Calibri" panose="020F0502020204030204"/>
                <a:cs typeface="Calibri" panose="020F0502020204030204"/>
              </a:rPr>
              <a:t>8174 </a:t>
            </a:r>
            <a:r>
              <a:rPr sz="1900" spc="15" dirty="0">
                <a:latin typeface="Calibri" panose="020F0502020204030204"/>
                <a:cs typeface="Calibri" panose="020F0502020204030204"/>
              </a:rPr>
              <a:t>bytes </a:t>
            </a:r>
            <a:r>
              <a:rPr sz="1900" spc="20" dirty="0">
                <a:latin typeface="Calibri" panose="020F0502020204030204"/>
                <a:cs typeface="Calibri" panose="020F0502020204030204"/>
              </a:rPr>
              <a:t> </a:t>
            </a:r>
            <a:r>
              <a:rPr sz="1900" spc="10" dirty="0">
                <a:latin typeface="Calibri" panose="020F0502020204030204"/>
                <a:cs typeface="Calibri" panose="020F0502020204030204"/>
              </a:rPr>
              <a:t>long</a:t>
            </a:r>
            <a:r>
              <a:rPr sz="1900" spc="15" dirty="0">
                <a:latin typeface="Calibri" panose="020F0502020204030204"/>
                <a:cs typeface="Calibri" panose="020F0502020204030204"/>
              </a:rPr>
              <a:t> when</a:t>
            </a:r>
            <a:r>
              <a:rPr sz="1900" spc="20" dirty="0">
                <a:latin typeface="Calibri" panose="020F0502020204030204"/>
                <a:cs typeface="Calibri" panose="020F0502020204030204"/>
              </a:rPr>
              <a:t> </a:t>
            </a:r>
            <a:r>
              <a:rPr sz="1900" spc="10" dirty="0">
                <a:latin typeface="Calibri" panose="020F0502020204030204"/>
                <a:cs typeface="Calibri" panose="020F0502020204030204"/>
              </a:rPr>
              <a:t>6</a:t>
            </a:r>
            <a:r>
              <a:rPr sz="19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1900" spc="-5" dirty="0">
                <a:latin typeface="Calibri" panose="020F0502020204030204"/>
                <a:cs typeface="Calibri" panose="020F0502020204030204"/>
              </a:rPr>
              <a:t>byte</a:t>
            </a:r>
            <a:r>
              <a:rPr sz="1900" dirty="0">
                <a:latin typeface="Calibri" panose="020F0502020204030204"/>
                <a:cs typeface="Calibri" panose="020F0502020204030204"/>
              </a:rPr>
              <a:t> addresses</a:t>
            </a:r>
            <a:r>
              <a:rPr sz="19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900" spc="10" dirty="0">
                <a:latin typeface="Calibri" panose="020F0502020204030204"/>
                <a:cs typeface="Calibri" panose="020F0502020204030204"/>
              </a:rPr>
              <a:t>are</a:t>
            </a:r>
            <a:r>
              <a:rPr sz="19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1900" dirty="0">
                <a:latin typeface="Calibri" panose="020F0502020204030204"/>
                <a:cs typeface="Calibri" panose="020F0502020204030204"/>
              </a:rPr>
              <a:t>used.</a:t>
            </a:r>
            <a:r>
              <a:rPr sz="19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900" spc="25" dirty="0">
                <a:latin typeface="Calibri" panose="020F0502020204030204"/>
                <a:cs typeface="Calibri" panose="020F0502020204030204"/>
              </a:rPr>
              <a:t>The</a:t>
            </a:r>
            <a:r>
              <a:rPr sz="1900" spc="30" dirty="0">
                <a:latin typeface="Calibri" panose="020F0502020204030204"/>
                <a:cs typeface="Calibri" panose="020F0502020204030204"/>
              </a:rPr>
              <a:t> </a:t>
            </a:r>
            <a:r>
              <a:rPr sz="1900" spc="-10" dirty="0">
                <a:latin typeface="Calibri" panose="020F0502020204030204"/>
                <a:cs typeface="Calibri" panose="020F0502020204030204"/>
              </a:rPr>
              <a:t>checksum</a:t>
            </a:r>
            <a:r>
              <a:rPr sz="19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1900" spc="25" dirty="0">
                <a:latin typeface="Calibri" panose="020F0502020204030204"/>
                <a:cs typeface="Calibri" panose="020F0502020204030204"/>
              </a:rPr>
              <a:t>is</a:t>
            </a:r>
            <a:r>
              <a:rPr sz="1900" spc="30" dirty="0">
                <a:latin typeface="Calibri" panose="020F0502020204030204"/>
                <a:cs typeface="Calibri" panose="020F0502020204030204"/>
              </a:rPr>
              <a:t> </a:t>
            </a:r>
            <a:r>
              <a:rPr sz="1900" spc="10" dirty="0">
                <a:latin typeface="Calibri" panose="020F0502020204030204"/>
                <a:cs typeface="Calibri" panose="020F0502020204030204"/>
              </a:rPr>
              <a:t>used</a:t>
            </a:r>
            <a:r>
              <a:rPr sz="19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1900" spc="-35" dirty="0">
                <a:latin typeface="Calibri" panose="020F0502020204030204"/>
                <a:cs typeface="Calibri" panose="020F0502020204030204"/>
              </a:rPr>
              <a:t>to</a:t>
            </a:r>
            <a:r>
              <a:rPr sz="1900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1900" spc="-5" dirty="0">
                <a:latin typeface="Calibri" panose="020F0502020204030204"/>
                <a:cs typeface="Calibri" panose="020F0502020204030204"/>
              </a:rPr>
              <a:t>detect </a:t>
            </a:r>
            <a:r>
              <a:rPr sz="1900" dirty="0">
                <a:latin typeface="Calibri" panose="020F0502020204030204"/>
                <a:cs typeface="Calibri" panose="020F0502020204030204"/>
              </a:rPr>
              <a:t> </a:t>
            </a:r>
            <a:r>
              <a:rPr sz="1900" spc="5" dirty="0">
                <a:latin typeface="Calibri" panose="020F0502020204030204"/>
                <a:cs typeface="Calibri" panose="020F0502020204030204"/>
              </a:rPr>
              <a:t>transmission</a:t>
            </a:r>
            <a:r>
              <a:rPr sz="1900" spc="-145" dirty="0">
                <a:latin typeface="Calibri" panose="020F0502020204030204"/>
                <a:cs typeface="Calibri" panose="020F0502020204030204"/>
              </a:rPr>
              <a:t> </a:t>
            </a:r>
            <a:r>
              <a:rPr sz="1900" spc="-10" dirty="0">
                <a:latin typeface="Calibri" panose="020F0502020204030204"/>
                <a:cs typeface="Calibri" panose="020F0502020204030204"/>
              </a:rPr>
              <a:t>errors,</a:t>
            </a:r>
            <a:r>
              <a:rPr sz="1900" spc="-100" dirty="0">
                <a:latin typeface="Calibri" panose="020F0502020204030204"/>
                <a:cs typeface="Calibri" panose="020F0502020204030204"/>
              </a:rPr>
              <a:t> </a:t>
            </a:r>
            <a:r>
              <a:rPr sz="1900" spc="15" dirty="0">
                <a:latin typeface="Calibri" panose="020F0502020204030204"/>
                <a:cs typeface="Calibri" panose="020F0502020204030204"/>
              </a:rPr>
              <a:t>which</a:t>
            </a:r>
            <a:r>
              <a:rPr sz="1900" spc="-70" dirty="0">
                <a:latin typeface="Calibri" panose="020F0502020204030204"/>
                <a:cs typeface="Calibri" panose="020F0502020204030204"/>
              </a:rPr>
              <a:t> </a:t>
            </a:r>
            <a:r>
              <a:rPr sz="1900" spc="5" dirty="0">
                <a:latin typeface="Calibri" panose="020F0502020204030204"/>
                <a:cs typeface="Calibri" panose="020F0502020204030204"/>
              </a:rPr>
              <a:t>uses</a:t>
            </a:r>
            <a:r>
              <a:rPr sz="1900" spc="-55" dirty="0">
                <a:latin typeface="Calibri" panose="020F0502020204030204"/>
                <a:cs typeface="Calibri" panose="020F0502020204030204"/>
              </a:rPr>
              <a:t> </a:t>
            </a:r>
            <a:r>
              <a:rPr sz="1900" spc="15" dirty="0">
                <a:latin typeface="Calibri" panose="020F0502020204030204"/>
                <a:cs typeface="Calibri" panose="020F0502020204030204"/>
              </a:rPr>
              <a:t>the</a:t>
            </a:r>
            <a:r>
              <a:rPr sz="19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1900" spc="10" dirty="0">
                <a:latin typeface="Calibri" panose="020F0502020204030204"/>
                <a:cs typeface="Calibri" panose="020F0502020204030204"/>
              </a:rPr>
              <a:t>same</a:t>
            </a:r>
            <a:r>
              <a:rPr sz="190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1900" spc="40" dirty="0">
                <a:latin typeface="Calibri" panose="020F0502020204030204"/>
                <a:cs typeface="Calibri" panose="020F0502020204030204"/>
              </a:rPr>
              <a:t>polynomialalgorithmas</a:t>
            </a:r>
            <a:r>
              <a:rPr sz="1900" spc="-135" dirty="0">
                <a:latin typeface="Calibri" panose="020F0502020204030204"/>
                <a:cs typeface="Calibri" panose="020F0502020204030204"/>
              </a:rPr>
              <a:t> </a:t>
            </a:r>
            <a:r>
              <a:rPr sz="1900" spc="25" dirty="0">
                <a:latin typeface="Calibri" panose="020F0502020204030204"/>
                <a:cs typeface="Calibri" panose="020F0502020204030204"/>
              </a:rPr>
              <a:t>in</a:t>
            </a:r>
            <a:r>
              <a:rPr sz="19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900" spc="-5" dirty="0">
                <a:latin typeface="Calibri" panose="020F0502020204030204"/>
                <a:cs typeface="Calibri" panose="020F0502020204030204"/>
              </a:rPr>
              <a:t>802.3.</a:t>
            </a:r>
            <a:endParaRPr sz="1900" dirty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76400" y="81280"/>
            <a:ext cx="8768080" cy="0"/>
          </a:xfrm>
          <a:custGeom>
            <a:avLst/>
            <a:gdLst/>
            <a:ahLst/>
            <a:cxnLst/>
            <a:rect l="l" t="t" r="r" b="b"/>
            <a:pathLst>
              <a:path w="8768080">
                <a:moveTo>
                  <a:pt x="0" y="0"/>
                </a:moveTo>
                <a:lnTo>
                  <a:pt x="876808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663700" y="97789"/>
            <a:ext cx="8793480" cy="6902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55295" algn="l"/>
                <a:tab pos="8780145" algn="l"/>
              </a:tabLst>
            </a:pPr>
            <a:r>
              <a:rPr sz="4400" b="1" u="heavy" dirty="0">
                <a:uFill>
                  <a:solidFill>
                    <a:srgbClr val="0462C1"/>
                  </a:solidFill>
                </a:uFill>
                <a:latin typeface="Calibri" panose="020F0502020204030204"/>
                <a:cs typeface="Calibri" panose="020F0502020204030204"/>
              </a:rPr>
              <a:t> 	</a:t>
            </a:r>
            <a:r>
              <a:rPr sz="4400" b="1" u="heavy" spc="-114" dirty="0">
                <a:uFill>
                  <a:solidFill>
                    <a:srgbClr val="0462C1"/>
                  </a:solidFill>
                </a:uFill>
                <a:latin typeface="Calibri" panose="020F0502020204030204"/>
                <a:cs typeface="Calibri" panose="020F0502020204030204"/>
              </a:rPr>
              <a:t>Token</a:t>
            </a:r>
            <a:r>
              <a:rPr sz="4400" b="1" u="heavy" spc="70" dirty="0">
                <a:uFill>
                  <a:solidFill>
                    <a:srgbClr val="0462C1"/>
                  </a:solidFill>
                </a:uFill>
                <a:latin typeface="Calibri" panose="020F0502020204030204"/>
                <a:cs typeface="Calibri" panose="020F0502020204030204"/>
              </a:rPr>
              <a:t> </a:t>
            </a:r>
            <a:r>
              <a:rPr sz="4400" b="1" u="heavy" spc="15" dirty="0">
                <a:uFill>
                  <a:solidFill>
                    <a:srgbClr val="0462C1"/>
                  </a:solidFill>
                </a:uFill>
                <a:latin typeface="Calibri" panose="020F0502020204030204"/>
                <a:cs typeface="Calibri" panose="020F0502020204030204"/>
              </a:rPr>
              <a:t>Bus</a:t>
            </a:r>
            <a:r>
              <a:rPr sz="4400" b="1" u="heavy" spc="-90" dirty="0">
                <a:uFill>
                  <a:solidFill>
                    <a:srgbClr val="0462C1"/>
                  </a:solidFill>
                </a:uFill>
                <a:latin typeface="Calibri" panose="020F0502020204030204"/>
                <a:cs typeface="Calibri" panose="020F0502020204030204"/>
              </a:rPr>
              <a:t> </a:t>
            </a:r>
            <a:r>
              <a:rPr sz="4400" b="1" u="heavy" dirty="0">
                <a:uFill>
                  <a:solidFill>
                    <a:srgbClr val="0462C1"/>
                  </a:solidFill>
                </a:uFill>
                <a:latin typeface="Calibri" panose="020F0502020204030204"/>
                <a:cs typeface="Calibri" panose="020F0502020204030204"/>
              </a:rPr>
              <a:t>–</a:t>
            </a:r>
            <a:r>
              <a:rPr sz="4400" b="1" u="heavy" spc="5" dirty="0">
                <a:uFill>
                  <a:solidFill>
                    <a:srgbClr val="0462C1"/>
                  </a:solidFill>
                </a:uFill>
                <a:latin typeface="Calibri" panose="020F0502020204030204"/>
                <a:cs typeface="Calibri" panose="020F0502020204030204"/>
              </a:rPr>
              <a:t> </a:t>
            </a:r>
            <a:r>
              <a:rPr sz="4400" b="1" u="heavy" spc="10" dirty="0">
                <a:solidFill>
                  <a:srgbClr val="FF0000"/>
                </a:solidFill>
                <a:uFill>
                  <a:solidFill>
                    <a:srgbClr val="0462C1"/>
                  </a:solidFill>
                </a:uFill>
                <a:latin typeface="Calibri" panose="020F0502020204030204"/>
                <a:cs typeface="Calibri" panose="020F0502020204030204"/>
              </a:rPr>
              <a:t>IEEE</a:t>
            </a:r>
            <a:r>
              <a:rPr sz="4400" b="1" u="heavy" spc="-25" dirty="0">
                <a:solidFill>
                  <a:srgbClr val="FF0000"/>
                </a:solidFill>
                <a:uFill>
                  <a:solidFill>
                    <a:srgbClr val="0462C1"/>
                  </a:solidFill>
                </a:uFill>
                <a:latin typeface="Calibri" panose="020F0502020204030204"/>
                <a:cs typeface="Calibri" panose="020F0502020204030204"/>
              </a:rPr>
              <a:t> </a:t>
            </a:r>
            <a:r>
              <a:rPr sz="4400" b="1" u="heavy" spc="10" dirty="0">
                <a:solidFill>
                  <a:srgbClr val="FF0000"/>
                </a:solidFill>
                <a:uFill>
                  <a:solidFill>
                    <a:srgbClr val="0462C1"/>
                  </a:solidFill>
                </a:uFill>
                <a:latin typeface="Calibri" panose="020F0502020204030204"/>
                <a:cs typeface="Calibri" panose="020F0502020204030204"/>
              </a:rPr>
              <a:t>802.4</a:t>
            </a:r>
            <a:r>
              <a:rPr sz="4400" b="1" u="heavy" spc="-100" dirty="0">
                <a:solidFill>
                  <a:srgbClr val="FF0000"/>
                </a:solidFill>
                <a:uFill>
                  <a:solidFill>
                    <a:srgbClr val="0462C1"/>
                  </a:solidFill>
                </a:uFill>
                <a:latin typeface="Calibri" panose="020F0502020204030204"/>
                <a:cs typeface="Calibri" panose="020F0502020204030204"/>
              </a:rPr>
              <a:t> </a:t>
            </a:r>
            <a:r>
              <a:rPr u="heavy" spc="-10" dirty="0">
                <a:solidFill>
                  <a:srgbClr val="FF0000"/>
                </a:solidFill>
                <a:uFill>
                  <a:solidFill>
                    <a:srgbClr val="0462C1"/>
                  </a:solidFill>
                </a:uFill>
              </a:rPr>
              <a:t>(contd.)	</a:t>
            </a:r>
            <a:endParaRPr sz="44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54908" y="654303"/>
            <a:ext cx="6291580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spc="-20" dirty="0">
                <a:solidFill>
                  <a:srgbClr val="000000"/>
                </a:solidFill>
                <a:latin typeface="Calibri Light" panose="020F0302020204030204"/>
                <a:cs typeface="Calibri Light" panose="020F0302020204030204"/>
              </a:rPr>
              <a:t>Control</a:t>
            </a:r>
            <a:r>
              <a:rPr sz="4000" spc="-50" dirty="0">
                <a:solidFill>
                  <a:srgbClr val="000000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4000" spc="-114" dirty="0">
                <a:solidFill>
                  <a:srgbClr val="000000"/>
                </a:solidFill>
                <a:latin typeface="Calibri Light" panose="020F0302020204030204"/>
                <a:cs typeface="Calibri Light" panose="020F0302020204030204"/>
              </a:rPr>
              <a:t>Token</a:t>
            </a:r>
            <a:r>
              <a:rPr sz="4000" spc="40" dirty="0">
                <a:solidFill>
                  <a:srgbClr val="000000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4000" spc="-5" dirty="0">
                <a:solidFill>
                  <a:srgbClr val="000000"/>
                </a:solidFill>
                <a:latin typeface="Calibri Light" panose="020F0302020204030204"/>
                <a:cs typeface="Calibri Light" panose="020F0302020204030204"/>
              </a:rPr>
              <a:t>or</a:t>
            </a:r>
            <a:r>
              <a:rPr sz="4000" spc="15" dirty="0">
                <a:solidFill>
                  <a:srgbClr val="000000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4000" spc="-114" dirty="0">
                <a:solidFill>
                  <a:srgbClr val="000000"/>
                </a:solidFill>
                <a:latin typeface="Calibri Light" panose="020F0302020204030204"/>
                <a:cs typeface="Calibri Light" panose="020F0302020204030204"/>
              </a:rPr>
              <a:t>Token</a:t>
            </a:r>
            <a:r>
              <a:rPr sz="4000" spc="40" dirty="0">
                <a:solidFill>
                  <a:srgbClr val="000000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4000" spc="-20" dirty="0">
                <a:solidFill>
                  <a:srgbClr val="000000"/>
                </a:solidFill>
                <a:latin typeface="Calibri Light" panose="020F0302020204030204"/>
                <a:cs typeface="Calibri Light" panose="020F0302020204030204"/>
              </a:rPr>
              <a:t>Passing</a:t>
            </a:r>
            <a:endParaRPr sz="4000">
              <a:latin typeface="Calibri Light" panose="020F0302020204030204"/>
              <a:cs typeface="Calibri Light" panose="020F030202020403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32342" y="1810702"/>
            <a:ext cx="7749540" cy="41776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46380" indent="-233680" algn="just">
              <a:lnSpc>
                <a:spcPts val="2550"/>
              </a:lnSpc>
              <a:spcBef>
                <a:spcPts val="90"/>
              </a:spcBef>
              <a:buFont typeface="Arial MT"/>
              <a:buChar char="•"/>
              <a:tabLst>
                <a:tab pos="245745" algn="l"/>
              </a:tabLst>
            </a:pPr>
            <a:r>
              <a:rPr sz="2250" spc="-5" dirty="0">
                <a:latin typeface="Calibri" panose="020F0502020204030204"/>
                <a:cs typeface="Calibri" panose="020F0502020204030204"/>
              </a:rPr>
              <a:t>Another</a:t>
            </a:r>
            <a:r>
              <a:rPr sz="2250" spc="635" dirty="0">
                <a:latin typeface="Calibri" panose="020F0502020204030204"/>
                <a:cs typeface="Calibri" panose="020F0502020204030204"/>
              </a:rPr>
              <a:t> </a:t>
            </a:r>
            <a:r>
              <a:rPr sz="2250" spc="-45" dirty="0">
                <a:latin typeface="Calibri" panose="020F0502020204030204"/>
                <a:cs typeface="Calibri" panose="020F0502020204030204"/>
              </a:rPr>
              <a:t>way</a:t>
            </a:r>
            <a:r>
              <a:rPr sz="2250" spc="715" dirty="0">
                <a:latin typeface="Calibri" panose="020F0502020204030204"/>
                <a:cs typeface="Calibri" panose="020F0502020204030204"/>
              </a:rPr>
              <a:t> </a:t>
            </a:r>
            <a:r>
              <a:rPr sz="2250" dirty="0">
                <a:latin typeface="Calibri" panose="020F0502020204030204"/>
                <a:cs typeface="Calibri" panose="020F0502020204030204"/>
              </a:rPr>
              <a:t>of</a:t>
            </a:r>
            <a:r>
              <a:rPr sz="2250" spc="655" dirty="0">
                <a:latin typeface="Calibri" panose="020F0502020204030204"/>
                <a:cs typeface="Calibri" panose="020F0502020204030204"/>
              </a:rPr>
              <a:t> </a:t>
            </a:r>
            <a:r>
              <a:rPr sz="2250" spc="-10" dirty="0">
                <a:latin typeface="Calibri" panose="020F0502020204030204"/>
                <a:cs typeface="Calibri" panose="020F0502020204030204"/>
              </a:rPr>
              <a:t>controlling</a:t>
            </a:r>
            <a:r>
              <a:rPr sz="2250" spc="700" dirty="0">
                <a:latin typeface="Calibri" panose="020F0502020204030204"/>
                <a:cs typeface="Calibri" panose="020F0502020204030204"/>
              </a:rPr>
              <a:t> </a:t>
            </a:r>
            <a:r>
              <a:rPr sz="2250" spc="-10" dirty="0">
                <a:latin typeface="Calibri" panose="020F0502020204030204"/>
                <a:cs typeface="Calibri" panose="020F0502020204030204"/>
              </a:rPr>
              <a:t>access</a:t>
            </a:r>
            <a:r>
              <a:rPr sz="2250" spc="715" dirty="0">
                <a:latin typeface="Calibri" panose="020F0502020204030204"/>
                <a:cs typeface="Calibri" panose="020F0502020204030204"/>
              </a:rPr>
              <a:t> </a:t>
            </a:r>
            <a:r>
              <a:rPr sz="2250" spc="-25" dirty="0">
                <a:latin typeface="Calibri" panose="020F0502020204030204"/>
                <a:cs typeface="Calibri" panose="020F0502020204030204"/>
              </a:rPr>
              <a:t>to</a:t>
            </a:r>
            <a:r>
              <a:rPr sz="2250" spc="630" dirty="0">
                <a:latin typeface="Calibri" panose="020F0502020204030204"/>
                <a:cs typeface="Calibri" panose="020F0502020204030204"/>
              </a:rPr>
              <a:t> </a:t>
            </a:r>
            <a:r>
              <a:rPr sz="2250" spc="-5" dirty="0">
                <a:latin typeface="Calibri" panose="020F0502020204030204"/>
                <a:cs typeface="Calibri" panose="020F0502020204030204"/>
              </a:rPr>
              <a:t>a</a:t>
            </a:r>
            <a:r>
              <a:rPr sz="2250" spc="665" dirty="0">
                <a:latin typeface="Calibri" panose="020F0502020204030204"/>
                <a:cs typeface="Calibri" panose="020F0502020204030204"/>
              </a:rPr>
              <a:t> </a:t>
            </a:r>
            <a:r>
              <a:rPr sz="2250" spc="-5" dirty="0">
                <a:latin typeface="Calibri" panose="020F0502020204030204"/>
                <a:cs typeface="Calibri" panose="020F0502020204030204"/>
              </a:rPr>
              <a:t>shared</a:t>
            </a:r>
            <a:r>
              <a:rPr sz="2250" spc="720" dirty="0">
                <a:latin typeface="Calibri" panose="020F0502020204030204"/>
                <a:cs typeface="Calibri" panose="020F0502020204030204"/>
              </a:rPr>
              <a:t> </a:t>
            </a:r>
            <a:r>
              <a:rPr sz="2250" spc="-10" dirty="0">
                <a:latin typeface="Calibri" panose="020F0502020204030204"/>
                <a:cs typeface="Calibri" panose="020F0502020204030204"/>
              </a:rPr>
              <a:t>transmission</a:t>
            </a:r>
            <a:endParaRPr sz="2250">
              <a:latin typeface="Calibri" panose="020F0502020204030204"/>
              <a:cs typeface="Calibri" panose="020F0502020204030204"/>
            </a:endParaRPr>
          </a:p>
          <a:p>
            <a:pPr marL="246380" algn="just">
              <a:lnSpc>
                <a:spcPts val="2550"/>
              </a:lnSpc>
            </a:pPr>
            <a:r>
              <a:rPr sz="2250" spc="-10" dirty="0">
                <a:latin typeface="Calibri" panose="020F0502020204030204"/>
                <a:cs typeface="Calibri" panose="020F0502020204030204"/>
              </a:rPr>
              <a:t>medium</a:t>
            </a:r>
            <a:r>
              <a:rPr sz="2250" spc="90" dirty="0">
                <a:latin typeface="Calibri" panose="020F0502020204030204"/>
                <a:cs typeface="Calibri" panose="020F0502020204030204"/>
              </a:rPr>
              <a:t> </a:t>
            </a:r>
            <a:r>
              <a:rPr sz="2250" spc="-25" dirty="0">
                <a:latin typeface="Calibri" panose="020F0502020204030204"/>
                <a:cs typeface="Calibri" panose="020F0502020204030204"/>
              </a:rPr>
              <a:t>is </a:t>
            </a:r>
            <a:r>
              <a:rPr sz="2250" spc="5" dirty="0">
                <a:latin typeface="Calibri" panose="020F0502020204030204"/>
                <a:cs typeface="Calibri" panose="020F0502020204030204"/>
              </a:rPr>
              <a:t>by</a:t>
            </a:r>
            <a:r>
              <a:rPr sz="2250" spc="-5" dirty="0">
                <a:latin typeface="Calibri" panose="020F0502020204030204"/>
                <a:cs typeface="Calibri" panose="020F0502020204030204"/>
              </a:rPr>
              <a:t> a</a:t>
            </a:r>
            <a:r>
              <a:rPr sz="225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2250" dirty="0">
                <a:latin typeface="Calibri" panose="020F0502020204030204"/>
                <a:cs typeface="Calibri" panose="020F0502020204030204"/>
              </a:rPr>
              <a:t>control</a:t>
            </a:r>
            <a:r>
              <a:rPr sz="2250" spc="-55" dirty="0">
                <a:latin typeface="Calibri" panose="020F0502020204030204"/>
                <a:cs typeface="Calibri" panose="020F0502020204030204"/>
              </a:rPr>
              <a:t> </a:t>
            </a:r>
            <a:r>
              <a:rPr sz="2250" spc="-20" dirty="0">
                <a:latin typeface="Calibri" panose="020F0502020204030204"/>
                <a:cs typeface="Calibri" panose="020F0502020204030204"/>
              </a:rPr>
              <a:t>token</a:t>
            </a:r>
            <a:r>
              <a:rPr sz="225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250" spc="-55" dirty="0">
                <a:latin typeface="Calibri" panose="020F0502020204030204"/>
                <a:cs typeface="Calibri" panose="020F0502020204030204"/>
              </a:rPr>
              <a:t>(Token</a:t>
            </a:r>
            <a:r>
              <a:rPr sz="2250" spc="70" dirty="0">
                <a:latin typeface="Calibri" panose="020F0502020204030204"/>
                <a:cs typeface="Calibri" panose="020F0502020204030204"/>
              </a:rPr>
              <a:t> </a:t>
            </a:r>
            <a:r>
              <a:rPr sz="2250" spc="-30" dirty="0">
                <a:latin typeface="Calibri" panose="020F0502020204030204"/>
                <a:cs typeface="Calibri" panose="020F0502020204030204"/>
              </a:rPr>
              <a:t>Passing)</a:t>
            </a:r>
            <a:endParaRPr sz="2250">
              <a:latin typeface="Calibri" panose="020F0502020204030204"/>
              <a:cs typeface="Calibri" panose="020F0502020204030204"/>
            </a:endParaRPr>
          </a:p>
          <a:p>
            <a:pPr marL="246380" marR="11430" indent="-233680" algn="just">
              <a:lnSpc>
                <a:spcPct val="91000"/>
              </a:lnSpc>
              <a:spcBef>
                <a:spcPts val="990"/>
              </a:spcBef>
              <a:buFont typeface="Arial MT"/>
              <a:buChar char="•"/>
              <a:tabLst>
                <a:tab pos="245745" algn="l"/>
              </a:tabLst>
            </a:pPr>
            <a:r>
              <a:rPr sz="2250" spc="10" dirty="0">
                <a:latin typeface="Calibri" panose="020F0502020204030204"/>
                <a:cs typeface="Calibri" panose="020F0502020204030204"/>
              </a:rPr>
              <a:t>The </a:t>
            </a:r>
            <a:r>
              <a:rPr sz="2250" dirty="0">
                <a:latin typeface="Calibri" panose="020F0502020204030204"/>
                <a:cs typeface="Calibri" panose="020F0502020204030204"/>
              </a:rPr>
              <a:t>Control </a:t>
            </a:r>
            <a:r>
              <a:rPr sz="2250" spc="-55" dirty="0">
                <a:latin typeface="Calibri" panose="020F0502020204030204"/>
                <a:cs typeface="Calibri" panose="020F0502020204030204"/>
              </a:rPr>
              <a:t>Token </a:t>
            </a:r>
            <a:r>
              <a:rPr sz="2250" spc="-5" dirty="0">
                <a:latin typeface="Calibri" panose="020F0502020204030204"/>
                <a:cs typeface="Calibri" panose="020F0502020204030204"/>
              </a:rPr>
              <a:t>technique </a:t>
            </a:r>
            <a:r>
              <a:rPr sz="2250" dirty="0">
                <a:latin typeface="Calibri" panose="020F0502020204030204"/>
                <a:cs typeface="Calibri" panose="020F0502020204030204"/>
              </a:rPr>
              <a:t>uses </a:t>
            </a:r>
            <a:r>
              <a:rPr sz="2250" spc="-5" dirty="0">
                <a:latin typeface="Calibri" panose="020F0502020204030204"/>
                <a:cs typeface="Calibri" panose="020F0502020204030204"/>
              </a:rPr>
              <a:t>a </a:t>
            </a:r>
            <a:r>
              <a:rPr sz="2250" b="1" spc="-5" dirty="0">
                <a:latin typeface="Calibri" panose="020F0502020204030204"/>
                <a:cs typeface="Calibri" panose="020F0502020204030204"/>
              </a:rPr>
              <a:t>control </a:t>
            </a:r>
            <a:r>
              <a:rPr sz="2250" spc="5" dirty="0">
                <a:latin typeface="Calibri" panose="020F0502020204030204"/>
                <a:cs typeface="Calibri" panose="020F0502020204030204"/>
              </a:rPr>
              <a:t>or </a:t>
            </a:r>
            <a:r>
              <a:rPr sz="2250" b="1" dirty="0">
                <a:latin typeface="Calibri" panose="020F0502020204030204"/>
                <a:cs typeface="Calibri" panose="020F0502020204030204"/>
              </a:rPr>
              <a:t>permission </a:t>
            </a:r>
            <a:r>
              <a:rPr sz="2250" b="1" spc="-15" dirty="0">
                <a:latin typeface="Calibri" panose="020F0502020204030204"/>
                <a:cs typeface="Calibri" panose="020F0502020204030204"/>
              </a:rPr>
              <a:t>token </a:t>
            </a:r>
            <a:r>
              <a:rPr sz="2250" b="1" spc="-495" dirty="0">
                <a:latin typeface="Calibri" panose="020F0502020204030204"/>
                <a:cs typeface="Calibri" panose="020F0502020204030204"/>
              </a:rPr>
              <a:t> </a:t>
            </a:r>
            <a:r>
              <a:rPr sz="2250" spc="-20" dirty="0">
                <a:latin typeface="Calibri" panose="020F0502020204030204"/>
                <a:cs typeface="Calibri" panose="020F0502020204030204"/>
              </a:rPr>
              <a:t>to</a:t>
            </a:r>
            <a:r>
              <a:rPr sz="225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2250" spc="-5" dirty="0">
                <a:latin typeface="Calibri" panose="020F0502020204030204"/>
                <a:cs typeface="Calibri" panose="020F0502020204030204"/>
              </a:rPr>
              <a:t>share</a:t>
            </a:r>
            <a:r>
              <a:rPr sz="2250" dirty="0">
                <a:latin typeface="Calibri" panose="020F0502020204030204"/>
                <a:cs typeface="Calibri" panose="020F0502020204030204"/>
              </a:rPr>
              <a:t> </a:t>
            </a:r>
            <a:r>
              <a:rPr sz="2250" spc="-10" dirty="0">
                <a:latin typeface="Calibri" panose="020F0502020204030204"/>
                <a:cs typeface="Calibri" panose="020F0502020204030204"/>
              </a:rPr>
              <a:t>the</a:t>
            </a:r>
            <a:r>
              <a:rPr sz="225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250" spc="-15" dirty="0">
                <a:latin typeface="Calibri" panose="020F0502020204030204"/>
                <a:cs typeface="Calibri" panose="020F0502020204030204"/>
              </a:rPr>
              <a:t>communication</a:t>
            </a:r>
            <a:r>
              <a:rPr sz="225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250" spc="5" dirty="0">
                <a:latin typeface="Calibri" panose="020F0502020204030204"/>
                <a:cs typeface="Calibri" panose="020F0502020204030204"/>
              </a:rPr>
              <a:t>resource</a:t>
            </a:r>
            <a:r>
              <a:rPr sz="225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2250" spc="-10" dirty="0">
                <a:latin typeface="Calibri" panose="020F0502020204030204"/>
                <a:cs typeface="Calibri" panose="020F0502020204030204"/>
              </a:rPr>
              <a:t>between</a:t>
            </a:r>
            <a:r>
              <a:rPr sz="2250" spc="-5" dirty="0">
                <a:latin typeface="Calibri" panose="020F0502020204030204"/>
                <a:cs typeface="Calibri" panose="020F0502020204030204"/>
              </a:rPr>
              <a:t> a</a:t>
            </a:r>
            <a:r>
              <a:rPr sz="2250" dirty="0">
                <a:latin typeface="Calibri" panose="020F0502020204030204"/>
                <a:cs typeface="Calibri" panose="020F0502020204030204"/>
              </a:rPr>
              <a:t> number</a:t>
            </a:r>
            <a:r>
              <a:rPr sz="225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250" spc="10" dirty="0">
                <a:latin typeface="Calibri" panose="020F0502020204030204"/>
                <a:cs typeface="Calibri" panose="020F0502020204030204"/>
              </a:rPr>
              <a:t>of </a:t>
            </a:r>
            <a:r>
              <a:rPr sz="2250" spc="-495" dirty="0">
                <a:latin typeface="Calibri" panose="020F0502020204030204"/>
                <a:cs typeface="Calibri" panose="020F0502020204030204"/>
              </a:rPr>
              <a:t> </a:t>
            </a:r>
            <a:r>
              <a:rPr sz="2250" spc="5" dirty="0">
                <a:latin typeface="Calibri" panose="020F0502020204030204"/>
                <a:cs typeface="Calibri" panose="020F0502020204030204"/>
              </a:rPr>
              <a:t>nodes.</a:t>
            </a:r>
            <a:r>
              <a:rPr sz="225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2250" spc="5" dirty="0">
                <a:latin typeface="Calibri" panose="020F0502020204030204"/>
                <a:cs typeface="Calibri" panose="020F0502020204030204"/>
              </a:rPr>
              <a:t>The</a:t>
            </a:r>
            <a:r>
              <a:rPr sz="225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2250" spc="-5" dirty="0">
                <a:latin typeface="Calibri" panose="020F0502020204030204"/>
                <a:cs typeface="Calibri" panose="020F0502020204030204"/>
              </a:rPr>
              <a:t>technique</a:t>
            </a:r>
            <a:r>
              <a:rPr sz="2250" dirty="0">
                <a:latin typeface="Calibri" panose="020F0502020204030204"/>
                <a:cs typeface="Calibri" panose="020F0502020204030204"/>
              </a:rPr>
              <a:t> </a:t>
            </a:r>
            <a:r>
              <a:rPr sz="2250" spc="-15" dirty="0">
                <a:latin typeface="Calibri" panose="020F0502020204030204"/>
                <a:cs typeface="Calibri" panose="020F0502020204030204"/>
              </a:rPr>
              <a:t>can</a:t>
            </a:r>
            <a:r>
              <a:rPr sz="225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250" spc="5" dirty="0">
                <a:latin typeface="Calibri" panose="020F0502020204030204"/>
                <a:cs typeface="Calibri" panose="020F0502020204030204"/>
              </a:rPr>
              <a:t>be</a:t>
            </a:r>
            <a:r>
              <a:rPr sz="225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2250" spc="-15" dirty="0">
                <a:latin typeface="Calibri" panose="020F0502020204030204"/>
                <a:cs typeface="Calibri" panose="020F0502020204030204"/>
              </a:rPr>
              <a:t>applied</a:t>
            </a:r>
            <a:r>
              <a:rPr sz="225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250" spc="-20" dirty="0">
                <a:latin typeface="Calibri" panose="020F0502020204030204"/>
                <a:cs typeface="Calibri" panose="020F0502020204030204"/>
              </a:rPr>
              <a:t>to</a:t>
            </a:r>
            <a:r>
              <a:rPr sz="225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2250" spc="-5" dirty="0">
                <a:latin typeface="Calibri" panose="020F0502020204030204"/>
                <a:cs typeface="Calibri" panose="020F0502020204030204"/>
              </a:rPr>
              <a:t>both</a:t>
            </a:r>
            <a:r>
              <a:rPr sz="2250" dirty="0">
                <a:latin typeface="Calibri" panose="020F0502020204030204"/>
                <a:cs typeface="Calibri" panose="020F0502020204030204"/>
              </a:rPr>
              <a:t> </a:t>
            </a:r>
            <a:r>
              <a:rPr sz="2250" b="1" spc="-10" dirty="0">
                <a:latin typeface="Calibri" panose="020F0502020204030204"/>
                <a:cs typeface="Calibri" panose="020F0502020204030204"/>
              </a:rPr>
              <a:t>bus</a:t>
            </a:r>
            <a:r>
              <a:rPr sz="2250" b="1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250" spc="-15" dirty="0">
                <a:latin typeface="Calibri" panose="020F0502020204030204"/>
                <a:cs typeface="Calibri" panose="020F0502020204030204"/>
              </a:rPr>
              <a:t>and</a:t>
            </a:r>
            <a:r>
              <a:rPr sz="225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250" b="1" spc="-5" dirty="0">
                <a:latin typeface="Calibri" panose="020F0502020204030204"/>
                <a:cs typeface="Calibri" panose="020F0502020204030204"/>
              </a:rPr>
              <a:t>ring </a:t>
            </a:r>
            <a:r>
              <a:rPr sz="2250" b="1" dirty="0">
                <a:latin typeface="Calibri" panose="020F0502020204030204"/>
                <a:cs typeface="Calibri" panose="020F0502020204030204"/>
              </a:rPr>
              <a:t> </a:t>
            </a:r>
            <a:r>
              <a:rPr sz="2250" spc="-5" dirty="0">
                <a:latin typeface="Calibri" panose="020F0502020204030204"/>
                <a:cs typeface="Calibri" panose="020F0502020204030204"/>
              </a:rPr>
              <a:t>network</a:t>
            </a:r>
            <a:r>
              <a:rPr sz="225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2250" spc="-10" dirty="0">
                <a:latin typeface="Calibri" panose="020F0502020204030204"/>
                <a:cs typeface="Calibri" panose="020F0502020204030204"/>
              </a:rPr>
              <a:t>topologies.</a:t>
            </a:r>
            <a:endParaRPr sz="2250">
              <a:latin typeface="Calibri" panose="020F0502020204030204"/>
              <a:cs typeface="Calibri" panose="020F0502020204030204"/>
            </a:endParaRPr>
          </a:p>
          <a:p>
            <a:pPr marL="246380" indent="-233680" algn="just">
              <a:lnSpc>
                <a:spcPts val="2550"/>
              </a:lnSpc>
              <a:spcBef>
                <a:spcPts val="745"/>
              </a:spcBef>
              <a:buFont typeface="Arial MT"/>
              <a:buChar char="•"/>
              <a:tabLst>
                <a:tab pos="245745" algn="l"/>
              </a:tabLst>
            </a:pPr>
            <a:r>
              <a:rPr sz="2250" spc="-5" dirty="0">
                <a:latin typeface="Calibri" panose="020F0502020204030204"/>
                <a:cs typeface="Calibri" panose="020F0502020204030204"/>
              </a:rPr>
              <a:t>This</a:t>
            </a:r>
            <a:r>
              <a:rPr sz="2250" spc="135" dirty="0">
                <a:latin typeface="Calibri" panose="020F0502020204030204"/>
                <a:cs typeface="Calibri" panose="020F0502020204030204"/>
              </a:rPr>
              <a:t> </a:t>
            </a:r>
            <a:r>
              <a:rPr sz="2250" spc="-20" dirty="0">
                <a:latin typeface="Calibri" panose="020F0502020204030204"/>
                <a:cs typeface="Calibri" panose="020F0502020204030204"/>
              </a:rPr>
              <a:t>token</a:t>
            </a:r>
            <a:r>
              <a:rPr sz="2250" spc="155" dirty="0">
                <a:latin typeface="Calibri" panose="020F0502020204030204"/>
                <a:cs typeface="Calibri" panose="020F0502020204030204"/>
              </a:rPr>
              <a:t> </a:t>
            </a:r>
            <a:r>
              <a:rPr sz="2250" spc="-20" dirty="0">
                <a:latin typeface="Calibri" panose="020F0502020204030204"/>
                <a:cs typeface="Calibri" panose="020F0502020204030204"/>
              </a:rPr>
              <a:t>is</a:t>
            </a:r>
            <a:r>
              <a:rPr sz="2250" spc="135" dirty="0">
                <a:latin typeface="Calibri" panose="020F0502020204030204"/>
                <a:cs typeface="Calibri" panose="020F0502020204030204"/>
              </a:rPr>
              <a:t> </a:t>
            </a:r>
            <a:r>
              <a:rPr sz="2250" spc="-10" dirty="0">
                <a:latin typeface="Calibri" panose="020F0502020204030204"/>
                <a:cs typeface="Calibri" panose="020F0502020204030204"/>
              </a:rPr>
              <a:t>passed</a:t>
            </a:r>
            <a:r>
              <a:rPr sz="2250" spc="165" dirty="0">
                <a:latin typeface="Calibri" panose="020F0502020204030204"/>
                <a:cs typeface="Calibri" panose="020F0502020204030204"/>
              </a:rPr>
              <a:t> </a:t>
            </a:r>
            <a:r>
              <a:rPr sz="2250" spc="10" dirty="0">
                <a:latin typeface="Calibri" panose="020F0502020204030204"/>
                <a:cs typeface="Calibri" panose="020F0502020204030204"/>
              </a:rPr>
              <a:t>from</a:t>
            </a:r>
            <a:r>
              <a:rPr sz="2250" spc="110" dirty="0">
                <a:latin typeface="Calibri" panose="020F0502020204030204"/>
                <a:cs typeface="Calibri" panose="020F0502020204030204"/>
              </a:rPr>
              <a:t> </a:t>
            </a:r>
            <a:r>
              <a:rPr sz="2250" spc="5" dirty="0">
                <a:latin typeface="Calibri" panose="020F0502020204030204"/>
                <a:cs typeface="Calibri" panose="020F0502020204030204"/>
              </a:rPr>
              <a:t>one</a:t>
            </a:r>
            <a:r>
              <a:rPr sz="2250" spc="140" dirty="0">
                <a:latin typeface="Calibri" panose="020F0502020204030204"/>
                <a:cs typeface="Calibri" panose="020F0502020204030204"/>
              </a:rPr>
              <a:t> </a:t>
            </a:r>
            <a:r>
              <a:rPr sz="2250" spc="-25" dirty="0">
                <a:latin typeface="Calibri" panose="020F0502020204030204"/>
                <a:cs typeface="Calibri" panose="020F0502020204030204"/>
              </a:rPr>
              <a:t>station</a:t>
            </a:r>
            <a:r>
              <a:rPr sz="2250" spc="160" dirty="0">
                <a:latin typeface="Calibri" panose="020F0502020204030204"/>
                <a:cs typeface="Calibri" panose="020F0502020204030204"/>
              </a:rPr>
              <a:t> </a:t>
            </a:r>
            <a:r>
              <a:rPr sz="2250" spc="-25" dirty="0">
                <a:latin typeface="Calibri" panose="020F0502020204030204"/>
                <a:cs typeface="Calibri" panose="020F0502020204030204"/>
              </a:rPr>
              <a:t>to</a:t>
            </a:r>
            <a:r>
              <a:rPr sz="2250" spc="150" dirty="0">
                <a:latin typeface="Calibri" panose="020F0502020204030204"/>
                <a:cs typeface="Calibri" panose="020F0502020204030204"/>
              </a:rPr>
              <a:t> </a:t>
            </a:r>
            <a:r>
              <a:rPr sz="2250" spc="-5" dirty="0">
                <a:latin typeface="Calibri" panose="020F0502020204030204"/>
                <a:cs typeface="Calibri" panose="020F0502020204030204"/>
              </a:rPr>
              <a:t>another</a:t>
            </a:r>
            <a:r>
              <a:rPr sz="2250" spc="160" dirty="0">
                <a:latin typeface="Calibri" panose="020F0502020204030204"/>
                <a:cs typeface="Calibri" panose="020F0502020204030204"/>
              </a:rPr>
              <a:t> </a:t>
            </a:r>
            <a:r>
              <a:rPr sz="2250" spc="-5" dirty="0">
                <a:latin typeface="Calibri" panose="020F0502020204030204"/>
                <a:cs typeface="Calibri" panose="020F0502020204030204"/>
              </a:rPr>
              <a:t>according</a:t>
            </a:r>
            <a:r>
              <a:rPr sz="2250" spc="135" dirty="0">
                <a:latin typeface="Calibri" panose="020F0502020204030204"/>
                <a:cs typeface="Calibri" panose="020F0502020204030204"/>
              </a:rPr>
              <a:t> </a:t>
            </a:r>
            <a:r>
              <a:rPr sz="2250" spc="-25" dirty="0">
                <a:latin typeface="Calibri" panose="020F0502020204030204"/>
                <a:cs typeface="Calibri" panose="020F0502020204030204"/>
              </a:rPr>
              <a:t>to</a:t>
            </a:r>
            <a:r>
              <a:rPr sz="2250" spc="150" dirty="0">
                <a:latin typeface="Calibri" panose="020F0502020204030204"/>
                <a:cs typeface="Calibri" panose="020F0502020204030204"/>
              </a:rPr>
              <a:t> </a:t>
            </a:r>
            <a:r>
              <a:rPr sz="2250" spc="-5" dirty="0">
                <a:latin typeface="Calibri" panose="020F0502020204030204"/>
                <a:cs typeface="Calibri" panose="020F0502020204030204"/>
              </a:rPr>
              <a:t>a</a:t>
            </a:r>
            <a:endParaRPr sz="2250">
              <a:latin typeface="Calibri" panose="020F0502020204030204"/>
              <a:cs typeface="Calibri" panose="020F0502020204030204"/>
            </a:endParaRPr>
          </a:p>
          <a:p>
            <a:pPr marL="246380" algn="just">
              <a:lnSpc>
                <a:spcPts val="2550"/>
              </a:lnSpc>
            </a:pPr>
            <a:r>
              <a:rPr sz="2250" dirty="0">
                <a:latin typeface="Calibri" panose="020F0502020204030204"/>
                <a:cs typeface="Calibri" panose="020F0502020204030204"/>
              </a:rPr>
              <a:t>defined</a:t>
            </a:r>
            <a:r>
              <a:rPr sz="225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2250" spc="-5" dirty="0">
                <a:latin typeface="Calibri" panose="020F0502020204030204"/>
                <a:cs typeface="Calibri" panose="020F0502020204030204"/>
              </a:rPr>
              <a:t>set</a:t>
            </a:r>
            <a:r>
              <a:rPr sz="225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2250" spc="5" dirty="0">
                <a:latin typeface="Calibri" panose="020F0502020204030204"/>
                <a:cs typeface="Calibri" panose="020F0502020204030204"/>
              </a:rPr>
              <a:t>of</a:t>
            </a:r>
            <a:r>
              <a:rPr sz="2250" spc="-85" dirty="0">
                <a:latin typeface="Calibri" panose="020F0502020204030204"/>
                <a:cs typeface="Calibri" panose="020F0502020204030204"/>
              </a:rPr>
              <a:t> </a:t>
            </a:r>
            <a:r>
              <a:rPr sz="2250" spc="-5" dirty="0">
                <a:latin typeface="Calibri" panose="020F0502020204030204"/>
                <a:cs typeface="Calibri" panose="020F0502020204030204"/>
              </a:rPr>
              <a:t>rules</a:t>
            </a:r>
            <a:endParaRPr sz="2250">
              <a:latin typeface="Calibri" panose="020F0502020204030204"/>
              <a:cs typeface="Calibri" panose="020F0502020204030204"/>
            </a:endParaRPr>
          </a:p>
          <a:p>
            <a:pPr marL="246380" marR="20320" indent="-233680" algn="just">
              <a:lnSpc>
                <a:spcPct val="90000"/>
              </a:lnSpc>
              <a:spcBef>
                <a:spcPts val="1015"/>
              </a:spcBef>
              <a:buFont typeface="Arial MT"/>
              <a:buChar char="•"/>
              <a:tabLst>
                <a:tab pos="245745" algn="l"/>
              </a:tabLst>
            </a:pPr>
            <a:r>
              <a:rPr sz="2250" spc="-5" dirty="0">
                <a:latin typeface="Calibri" panose="020F0502020204030204"/>
                <a:cs typeface="Calibri" panose="020F0502020204030204"/>
              </a:rPr>
              <a:t>A </a:t>
            </a:r>
            <a:r>
              <a:rPr sz="2250" spc="-20" dirty="0">
                <a:latin typeface="Calibri" panose="020F0502020204030204"/>
                <a:cs typeface="Calibri" panose="020F0502020204030204"/>
              </a:rPr>
              <a:t>station </a:t>
            </a:r>
            <a:r>
              <a:rPr sz="2250" spc="-30" dirty="0">
                <a:latin typeface="Calibri" panose="020F0502020204030204"/>
                <a:cs typeface="Calibri" panose="020F0502020204030204"/>
              </a:rPr>
              <a:t>may </a:t>
            </a:r>
            <a:r>
              <a:rPr sz="2250" spc="-5" dirty="0">
                <a:latin typeface="Calibri" panose="020F0502020204030204"/>
                <a:cs typeface="Calibri" panose="020F0502020204030204"/>
              </a:rPr>
              <a:t>transmit a </a:t>
            </a:r>
            <a:r>
              <a:rPr sz="2250" spc="-10" dirty="0">
                <a:latin typeface="Calibri" panose="020F0502020204030204"/>
                <a:cs typeface="Calibri" panose="020F0502020204030204"/>
              </a:rPr>
              <a:t>frame </a:t>
            </a:r>
            <a:r>
              <a:rPr sz="2250" spc="-5" dirty="0">
                <a:latin typeface="Calibri" panose="020F0502020204030204"/>
                <a:cs typeface="Calibri" panose="020F0502020204030204"/>
              </a:rPr>
              <a:t>only when </a:t>
            </a:r>
            <a:r>
              <a:rPr sz="2250" spc="-20" dirty="0">
                <a:latin typeface="Calibri" panose="020F0502020204030204"/>
                <a:cs typeface="Calibri" panose="020F0502020204030204"/>
              </a:rPr>
              <a:t>it </a:t>
            </a:r>
            <a:r>
              <a:rPr sz="2250" spc="15" dirty="0">
                <a:latin typeface="Calibri" panose="020F0502020204030204"/>
                <a:cs typeface="Calibri" panose="020F0502020204030204"/>
              </a:rPr>
              <a:t>has </a:t>
            </a:r>
            <a:r>
              <a:rPr sz="2250" spc="-5" dirty="0">
                <a:latin typeface="Calibri" panose="020F0502020204030204"/>
                <a:cs typeface="Calibri" panose="020F0502020204030204"/>
              </a:rPr>
              <a:t>possession </a:t>
            </a:r>
            <a:r>
              <a:rPr sz="2250" spc="10" dirty="0">
                <a:latin typeface="Calibri" panose="020F0502020204030204"/>
                <a:cs typeface="Calibri" panose="020F0502020204030204"/>
              </a:rPr>
              <a:t>of </a:t>
            </a:r>
            <a:r>
              <a:rPr sz="225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2250" spc="-10" dirty="0">
                <a:latin typeface="Calibri" panose="020F0502020204030204"/>
                <a:cs typeface="Calibri" panose="020F0502020204030204"/>
              </a:rPr>
              <a:t>the </a:t>
            </a:r>
            <a:r>
              <a:rPr sz="2250" spc="-20" dirty="0">
                <a:latin typeface="Calibri" panose="020F0502020204030204"/>
                <a:cs typeface="Calibri" panose="020F0502020204030204"/>
              </a:rPr>
              <a:t>token </a:t>
            </a:r>
            <a:r>
              <a:rPr sz="2250" spc="-15" dirty="0">
                <a:latin typeface="Calibri" panose="020F0502020204030204"/>
                <a:cs typeface="Calibri" panose="020F0502020204030204"/>
              </a:rPr>
              <a:t>and after </a:t>
            </a:r>
            <a:r>
              <a:rPr sz="2250" spc="-20" dirty="0">
                <a:latin typeface="Calibri" panose="020F0502020204030204"/>
                <a:cs typeface="Calibri" panose="020F0502020204030204"/>
              </a:rPr>
              <a:t>it </a:t>
            </a:r>
            <a:r>
              <a:rPr sz="2250" spc="15" dirty="0">
                <a:latin typeface="Calibri" panose="020F0502020204030204"/>
                <a:cs typeface="Calibri" panose="020F0502020204030204"/>
              </a:rPr>
              <a:t>has </a:t>
            </a:r>
            <a:r>
              <a:rPr sz="2250" spc="-20" dirty="0">
                <a:latin typeface="Calibri" panose="020F0502020204030204"/>
                <a:cs typeface="Calibri" panose="020F0502020204030204"/>
              </a:rPr>
              <a:t>transmitted </a:t>
            </a:r>
            <a:r>
              <a:rPr sz="2250" spc="-15" dirty="0">
                <a:latin typeface="Calibri" panose="020F0502020204030204"/>
                <a:cs typeface="Calibri" panose="020F0502020204030204"/>
              </a:rPr>
              <a:t>the </a:t>
            </a:r>
            <a:r>
              <a:rPr sz="2250" spc="-5" dirty="0">
                <a:latin typeface="Calibri" panose="020F0502020204030204"/>
                <a:cs typeface="Calibri" panose="020F0502020204030204"/>
              </a:rPr>
              <a:t>frame, </a:t>
            </a:r>
            <a:r>
              <a:rPr sz="2250" spc="-20" dirty="0">
                <a:latin typeface="Calibri" panose="020F0502020204030204"/>
                <a:cs typeface="Calibri" panose="020F0502020204030204"/>
              </a:rPr>
              <a:t>it </a:t>
            </a:r>
            <a:r>
              <a:rPr sz="2250" spc="5" dirty="0">
                <a:latin typeface="Calibri" panose="020F0502020204030204"/>
                <a:cs typeface="Calibri" panose="020F0502020204030204"/>
              </a:rPr>
              <a:t>passes </a:t>
            </a:r>
            <a:r>
              <a:rPr sz="2250" spc="-10" dirty="0">
                <a:latin typeface="Calibri" panose="020F0502020204030204"/>
                <a:cs typeface="Calibri" panose="020F0502020204030204"/>
              </a:rPr>
              <a:t>the </a:t>
            </a:r>
            <a:r>
              <a:rPr sz="225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250" spc="-20" dirty="0">
                <a:latin typeface="Calibri" panose="020F0502020204030204"/>
                <a:cs typeface="Calibri" panose="020F0502020204030204"/>
              </a:rPr>
              <a:t>token </a:t>
            </a:r>
            <a:r>
              <a:rPr sz="2250" spc="5" dirty="0">
                <a:latin typeface="Calibri" panose="020F0502020204030204"/>
                <a:cs typeface="Calibri" panose="020F0502020204030204"/>
              </a:rPr>
              <a:t>on, </a:t>
            </a:r>
            <a:r>
              <a:rPr sz="2250" spc="-20" dirty="0">
                <a:latin typeface="Calibri" panose="020F0502020204030204"/>
                <a:cs typeface="Calibri" panose="020F0502020204030204"/>
              </a:rPr>
              <a:t>to </a:t>
            </a:r>
            <a:r>
              <a:rPr sz="2250" spc="-25" dirty="0">
                <a:latin typeface="Calibri" panose="020F0502020204030204"/>
                <a:cs typeface="Calibri" panose="020F0502020204030204"/>
              </a:rPr>
              <a:t>allow </a:t>
            </a:r>
            <a:r>
              <a:rPr sz="2250" spc="-10" dirty="0">
                <a:latin typeface="Calibri" panose="020F0502020204030204"/>
                <a:cs typeface="Calibri" panose="020F0502020204030204"/>
              </a:rPr>
              <a:t>another </a:t>
            </a:r>
            <a:r>
              <a:rPr sz="2250" spc="-20" dirty="0">
                <a:latin typeface="Calibri" panose="020F0502020204030204"/>
                <a:cs typeface="Calibri" panose="020F0502020204030204"/>
              </a:rPr>
              <a:t>station to </a:t>
            </a:r>
            <a:r>
              <a:rPr sz="2250" spc="-10" dirty="0">
                <a:latin typeface="Calibri" panose="020F0502020204030204"/>
                <a:cs typeface="Calibri" panose="020F0502020204030204"/>
              </a:rPr>
              <a:t>access</a:t>
            </a:r>
            <a:r>
              <a:rPr sz="225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250" spc="-10" dirty="0">
                <a:latin typeface="Calibri" panose="020F0502020204030204"/>
                <a:cs typeface="Calibri" panose="020F0502020204030204"/>
              </a:rPr>
              <a:t>the transmission </a:t>
            </a:r>
            <a:r>
              <a:rPr sz="225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250" spc="-15" dirty="0">
                <a:latin typeface="Calibri" panose="020F0502020204030204"/>
                <a:cs typeface="Calibri" panose="020F0502020204030204"/>
              </a:rPr>
              <a:t>medium.</a:t>
            </a:r>
            <a:endParaRPr sz="225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76400" y="619759"/>
            <a:ext cx="8768080" cy="0"/>
          </a:xfrm>
          <a:custGeom>
            <a:avLst/>
            <a:gdLst/>
            <a:ahLst/>
            <a:cxnLst/>
            <a:rect l="l" t="t" r="r" b="b"/>
            <a:pathLst>
              <a:path w="8768080">
                <a:moveTo>
                  <a:pt x="0" y="0"/>
                </a:moveTo>
                <a:lnTo>
                  <a:pt x="876808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676400" y="1371600"/>
            <a:ext cx="8768080" cy="0"/>
          </a:xfrm>
          <a:custGeom>
            <a:avLst/>
            <a:gdLst/>
            <a:ahLst/>
            <a:cxnLst/>
            <a:rect l="l" t="t" r="r" b="b"/>
            <a:pathLst>
              <a:path w="8768080">
                <a:moveTo>
                  <a:pt x="0" y="0"/>
                </a:moveTo>
                <a:lnTo>
                  <a:pt x="8768080" y="0"/>
                </a:lnTo>
              </a:path>
            </a:pathLst>
          </a:custGeom>
          <a:ln w="19050">
            <a:solidFill>
              <a:srgbClr val="0462C1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32342" y="616647"/>
            <a:ext cx="5106035" cy="6902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10" dirty="0">
                <a:solidFill>
                  <a:srgbClr val="000000"/>
                </a:solidFill>
                <a:latin typeface="Calibri Light" panose="020F0302020204030204"/>
                <a:cs typeface="Calibri Light" panose="020F0302020204030204"/>
              </a:rPr>
              <a:t>Token</a:t>
            </a:r>
            <a:r>
              <a:rPr sz="4400" spc="-55" dirty="0">
                <a:solidFill>
                  <a:srgbClr val="000000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4400" dirty="0">
                <a:solidFill>
                  <a:srgbClr val="000000"/>
                </a:solidFill>
                <a:latin typeface="Calibri Light" panose="020F0302020204030204"/>
                <a:cs typeface="Calibri Light" panose="020F0302020204030204"/>
              </a:rPr>
              <a:t>passing</a:t>
            </a:r>
            <a:r>
              <a:rPr sz="4400" spc="-60" dirty="0">
                <a:solidFill>
                  <a:srgbClr val="000000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4400" spc="-15" dirty="0">
                <a:solidFill>
                  <a:srgbClr val="000000"/>
                </a:solidFill>
                <a:latin typeface="Calibri Light" panose="020F0302020204030204"/>
                <a:cs typeface="Calibri Light" panose="020F0302020204030204"/>
              </a:rPr>
              <a:t>network</a:t>
            </a:r>
            <a:endParaRPr sz="4400">
              <a:latin typeface="Calibri Light" panose="020F0302020204030204"/>
              <a:cs typeface="Calibri Light" panose="020F0302020204030204"/>
            </a:endParaRPr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828800" y="3144380"/>
            <a:ext cx="8463280" cy="245377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66962" y="1687829"/>
            <a:ext cx="284480" cy="28511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66962" y="2206942"/>
            <a:ext cx="284480" cy="284797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588260" y="1456555"/>
            <a:ext cx="5552440" cy="1059815"/>
          </a:xfrm>
          <a:prstGeom prst="rect">
            <a:avLst/>
          </a:prstGeom>
        </p:spPr>
        <p:txBody>
          <a:bodyPr vert="horz" wrap="square" lIns="0" tIns="1892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90"/>
              </a:spcBef>
            </a:pPr>
            <a:r>
              <a:rPr sz="2250" spc="-5" dirty="0">
                <a:latin typeface="Tahoma" panose="020B0604030504040204"/>
                <a:cs typeface="Tahoma" panose="020B0604030504040204"/>
              </a:rPr>
              <a:t>A</a:t>
            </a:r>
            <a:r>
              <a:rPr sz="2250" spc="-55" dirty="0">
                <a:latin typeface="Tahoma" panose="020B0604030504040204"/>
                <a:cs typeface="Tahoma" panose="020B0604030504040204"/>
              </a:rPr>
              <a:t> </a:t>
            </a:r>
            <a:r>
              <a:rPr sz="2250" spc="-15" dirty="0">
                <a:latin typeface="Tahoma" panose="020B0604030504040204"/>
                <a:cs typeface="Tahoma" panose="020B0604030504040204"/>
              </a:rPr>
              <a:t>token</a:t>
            </a:r>
            <a:r>
              <a:rPr sz="2250" spc="40" dirty="0">
                <a:latin typeface="Tahoma" panose="020B0604030504040204"/>
                <a:cs typeface="Tahoma" panose="020B0604030504040204"/>
              </a:rPr>
              <a:t> </a:t>
            </a:r>
            <a:r>
              <a:rPr sz="2250" spc="-5" dirty="0">
                <a:latin typeface="Tahoma" panose="020B0604030504040204"/>
                <a:cs typeface="Tahoma" panose="020B0604030504040204"/>
              </a:rPr>
              <a:t>always</a:t>
            </a:r>
            <a:r>
              <a:rPr sz="2250" spc="-25" dirty="0">
                <a:latin typeface="Tahoma" panose="020B0604030504040204"/>
                <a:cs typeface="Tahoma" panose="020B0604030504040204"/>
              </a:rPr>
              <a:t> </a:t>
            </a:r>
            <a:r>
              <a:rPr sz="2250" spc="-10" dirty="0">
                <a:latin typeface="Tahoma" panose="020B0604030504040204"/>
                <a:cs typeface="Tahoma" panose="020B0604030504040204"/>
              </a:rPr>
              <a:t>circulates</a:t>
            </a:r>
            <a:r>
              <a:rPr sz="2250" spc="50" dirty="0">
                <a:latin typeface="Tahoma" panose="020B0604030504040204"/>
                <a:cs typeface="Tahoma" panose="020B0604030504040204"/>
              </a:rPr>
              <a:t> </a:t>
            </a:r>
            <a:r>
              <a:rPr sz="2250" dirty="0">
                <a:latin typeface="Tahoma" panose="020B0604030504040204"/>
                <a:cs typeface="Tahoma" panose="020B0604030504040204"/>
              </a:rPr>
              <a:t>around</a:t>
            </a:r>
            <a:r>
              <a:rPr sz="2250" spc="-25" dirty="0">
                <a:latin typeface="Tahoma" panose="020B0604030504040204"/>
                <a:cs typeface="Tahoma" panose="020B0604030504040204"/>
              </a:rPr>
              <a:t> </a:t>
            </a:r>
            <a:r>
              <a:rPr sz="2250" spc="-5" dirty="0">
                <a:latin typeface="Tahoma" panose="020B0604030504040204"/>
                <a:cs typeface="Tahoma" panose="020B0604030504040204"/>
              </a:rPr>
              <a:t>a</a:t>
            </a:r>
            <a:r>
              <a:rPr sz="2250" spc="40" dirty="0">
                <a:latin typeface="Tahoma" panose="020B0604030504040204"/>
                <a:cs typeface="Tahoma" panose="020B0604030504040204"/>
              </a:rPr>
              <a:t> </a:t>
            </a:r>
            <a:r>
              <a:rPr sz="2250" spc="-10" dirty="0">
                <a:latin typeface="Tahoma" panose="020B0604030504040204"/>
                <a:cs typeface="Tahoma" panose="020B0604030504040204"/>
              </a:rPr>
              <a:t>ring</a:t>
            </a:r>
            <a:r>
              <a:rPr sz="2250" spc="-25" dirty="0">
                <a:latin typeface="Tahoma" panose="020B0604030504040204"/>
                <a:cs typeface="Tahoma" panose="020B0604030504040204"/>
              </a:rPr>
              <a:t> </a:t>
            </a:r>
            <a:r>
              <a:rPr sz="2250" spc="-5" dirty="0">
                <a:latin typeface="Tahoma" panose="020B0604030504040204"/>
                <a:cs typeface="Tahoma" panose="020B0604030504040204"/>
              </a:rPr>
              <a:t>net.</a:t>
            </a:r>
            <a:endParaRPr sz="2250">
              <a:latin typeface="Tahoma" panose="020B0604030504040204"/>
              <a:cs typeface="Tahoma" panose="020B0604030504040204"/>
            </a:endParaRPr>
          </a:p>
          <a:p>
            <a:pPr marL="12700">
              <a:lnSpc>
                <a:spcPct val="100000"/>
              </a:lnSpc>
              <a:spcBef>
                <a:spcPts val="1390"/>
              </a:spcBef>
            </a:pPr>
            <a:r>
              <a:rPr sz="2250" spc="-5" dirty="0">
                <a:latin typeface="Tahoma" panose="020B0604030504040204"/>
                <a:cs typeface="Tahoma" panose="020B0604030504040204"/>
              </a:rPr>
              <a:t>A</a:t>
            </a:r>
            <a:r>
              <a:rPr sz="2250" spc="-65" dirty="0">
                <a:latin typeface="Tahoma" panose="020B0604030504040204"/>
                <a:cs typeface="Tahoma" panose="020B0604030504040204"/>
              </a:rPr>
              <a:t> </a:t>
            </a:r>
            <a:r>
              <a:rPr sz="2250" spc="15" dirty="0">
                <a:latin typeface="Tahoma" panose="020B0604030504040204"/>
                <a:cs typeface="Tahoma" panose="020B0604030504040204"/>
              </a:rPr>
              <a:t>user</a:t>
            </a:r>
            <a:r>
              <a:rPr sz="2250" spc="-80" dirty="0">
                <a:latin typeface="Tahoma" panose="020B0604030504040204"/>
                <a:cs typeface="Tahoma" panose="020B0604030504040204"/>
              </a:rPr>
              <a:t> </a:t>
            </a:r>
            <a:r>
              <a:rPr sz="2250" spc="-20" dirty="0">
                <a:latin typeface="Tahoma" panose="020B0604030504040204"/>
                <a:cs typeface="Tahoma" panose="020B0604030504040204"/>
              </a:rPr>
              <a:t>grabs</a:t>
            </a:r>
            <a:r>
              <a:rPr sz="2250" spc="45" dirty="0">
                <a:latin typeface="Tahoma" panose="020B0604030504040204"/>
                <a:cs typeface="Tahoma" panose="020B0604030504040204"/>
              </a:rPr>
              <a:t> </a:t>
            </a:r>
            <a:r>
              <a:rPr sz="2250" spc="-5" dirty="0">
                <a:latin typeface="Tahoma" panose="020B0604030504040204"/>
                <a:cs typeface="Tahoma" panose="020B0604030504040204"/>
              </a:rPr>
              <a:t>a</a:t>
            </a:r>
            <a:r>
              <a:rPr sz="2250" spc="25" dirty="0">
                <a:latin typeface="Tahoma" panose="020B0604030504040204"/>
                <a:cs typeface="Tahoma" panose="020B0604030504040204"/>
              </a:rPr>
              <a:t> </a:t>
            </a:r>
            <a:r>
              <a:rPr sz="2250" spc="-15" dirty="0">
                <a:latin typeface="Tahoma" panose="020B0604030504040204"/>
                <a:cs typeface="Tahoma" panose="020B0604030504040204"/>
              </a:rPr>
              <a:t>token</a:t>
            </a:r>
            <a:r>
              <a:rPr sz="2250" spc="35" dirty="0">
                <a:latin typeface="Tahoma" panose="020B0604030504040204"/>
                <a:cs typeface="Tahoma" panose="020B0604030504040204"/>
              </a:rPr>
              <a:t> </a:t>
            </a:r>
            <a:r>
              <a:rPr sz="2250" spc="-25" dirty="0">
                <a:latin typeface="Tahoma" panose="020B0604030504040204"/>
                <a:cs typeface="Tahoma" panose="020B0604030504040204"/>
              </a:rPr>
              <a:t>to</a:t>
            </a:r>
            <a:r>
              <a:rPr sz="2250" spc="-15" dirty="0">
                <a:latin typeface="Tahoma" panose="020B0604030504040204"/>
                <a:cs typeface="Tahoma" panose="020B0604030504040204"/>
              </a:rPr>
              <a:t> </a:t>
            </a:r>
            <a:r>
              <a:rPr sz="2250" dirty="0">
                <a:latin typeface="Tahoma" panose="020B0604030504040204"/>
                <a:cs typeface="Tahoma" panose="020B0604030504040204"/>
              </a:rPr>
              <a:t>transmit</a:t>
            </a:r>
            <a:r>
              <a:rPr sz="2250" spc="-25" dirty="0">
                <a:latin typeface="Tahoma" panose="020B0604030504040204"/>
                <a:cs typeface="Tahoma" panose="020B0604030504040204"/>
              </a:rPr>
              <a:t> </a:t>
            </a:r>
            <a:r>
              <a:rPr sz="2250" spc="-20" dirty="0">
                <a:latin typeface="Tahoma" panose="020B0604030504040204"/>
                <a:cs typeface="Tahoma" panose="020B0604030504040204"/>
              </a:rPr>
              <a:t>data</a:t>
            </a:r>
            <a:endParaRPr sz="225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676400" y="619759"/>
            <a:ext cx="8768080" cy="0"/>
          </a:xfrm>
          <a:custGeom>
            <a:avLst/>
            <a:gdLst/>
            <a:ahLst/>
            <a:cxnLst/>
            <a:rect l="l" t="t" r="r" b="b"/>
            <a:pathLst>
              <a:path w="8768080">
                <a:moveTo>
                  <a:pt x="0" y="0"/>
                </a:moveTo>
                <a:lnTo>
                  <a:pt x="876808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676400" y="1371600"/>
            <a:ext cx="8768080" cy="0"/>
          </a:xfrm>
          <a:custGeom>
            <a:avLst/>
            <a:gdLst/>
            <a:ahLst/>
            <a:cxnLst/>
            <a:rect l="l" t="t" r="r" b="b"/>
            <a:pathLst>
              <a:path w="8768080">
                <a:moveTo>
                  <a:pt x="0" y="0"/>
                </a:moveTo>
                <a:lnTo>
                  <a:pt x="8768080" y="0"/>
                </a:lnTo>
              </a:path>
            </a:pathLst>
          </a:custGeom>
          <a:ln w="19050">
            <a:solidFill>
              <a:srgbClr val="0462C1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32342" y="143763"/>
            <a:ext cx="5572760" cy="6902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0" dirty="0">
                <a:solidFill>
                  <a:srgbClr val="000000"/>
                </a:solidFill>
                <a:latin typeface="Calibri Light" panose="020F0302020204030204"/>
                <a:cs typeface="Calibri Light" panose="020F0302020204030204"/>
              </a:rPr>
              <a:t>Control</a:t>
            </a:r>
            <a:r>
              <a:rPr sz="4400" spc="-5" dirty="0">
                <a:solidFill>
                  <a:srgbClr val="000000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4400" spc="-110" dirty="0">
                <a:solidFill>
                  <a:srgbClr val="000000"/>
                </a:solidFill>
                <a:latin typeface="Calibri Light" panose="020F0302020204030204"/>
                <a:cs typeface="Calibri Light" panose="020F0302020204030204"/>
              </a:rPr>
              <a:t>Token</a:t>
            </a:r>
            <a:r>
              <a:rPr sz="4400" spc="-35" dirty="0">
                <a:solidFill>
                  <a:srgbClr val="000000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4400" spc="-15" dirty="0">
                <a:solidFill>
                  <a:srgbClr val="000000"/>
                </a:solidFill>
                <a:latin typeface="Calibri Light" panose="020F0302020204030204"/>
                <a:cs typeface="Calibri Light" panose="020F0302020204030204"/>
              </a:rPr>
              <a:t>procedure</a:t>
            </a:r>
            <a:endParaRPr sz="4400">
              <a:latin typeface="Calibri Light" panose="020F0302020204030204"/>
              <a:cs typeface="Calibri Light" panose="020F0302020204030204"/>
            </a:endParaRPr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149600" y="1219200"/>
            <a:ext cx="5892800" cy="4927600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1676400" y="152400"/>
            <a:ext cx="8768080" cy="0"/>
          </a:xfrm>
          <a:custGeom>
            <a:avLst/>
            <a:gdLst/>
            <a:ahLst/>
            <a:cxnLst/>
            <a:rect l="l" t="t" r="r" b="b"/>
            <a:pathLst>
              <a:path w="8768080">
                <a:moveTo>
                  <a:pt x="0" y="0"/>
                </a:moveTo>
                <a:lnTo>
                  <a:pt x="876808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676400" y="904239"/>
            <a:ext cx="8768080" cy="0"/>
          </a:xfrm>
          <a:custGeom>
            <a:avLst/>
            <a:gdLst/>
            <a:ahLst/>
            <a:cxnLst/>
            <a:rect l="l" t="t" r="r" b="b"/>
            <a:pathLst>
              <a:path w="8768080">
                <a:moveTo>
                  <a:pt x="0" y="0"/>
                </a:moveTo>
                <a:lnTo>
                  <a:pt x="8768080" y="0"/>
                </a:lnTo>
              </a:path>
            </a:pathLst>
          </a:custGeom>
          <a:ln w="19050">
            <a:solidFill>
              <a:srgbClr val="0462C1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33826" y="288353"/>
            <a:ext cx="4932680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b="1" spc="-80" dirty="0">
                <a:latin typeface="Calibri" panose="020F0502020204030204"/>
                <a:cs typeface="Calibri" panose="020F0502020204030204"/>
              </a:rPr>
              <a:t>Token</a:t>
            </a:r>
            <a:r>
              <a:rPr sz="4000" b="1" spc="-100" dirty="0">
                <a:latin typeface="Calibri" panose="020F0502020204030204"/>
                <a:cs typeface="Calibri" panose="020F0502020204030204"/>
              </a:rPr>
              <a:t> </a:t>
            </a:r>
            <a:r>
              <a:rPr sz="4000" b="1" spc="-10" dirty="0">
                <a:latin typeface="Calibri" panose="020F0502020204030204"/>
                <a:cs typeface="Calibri" panose="020F0502020204030204"/>
              </a:rPr>
              <a:t>Ring</a:t>
            </a:r>
            <a:r>
              <a:rPr sz="4000" b="1" spc="75" dirty="0">
                <a:latin typeface="Calibri" panose="020F0502020204030204"/>
                <a:cs typeface="Calibri" panose="020F0502020204030204"/>
              </a:rPr>
              <a:t> </a:t>
            </a:r>
            <a:r>
              <a:rPr sz="4000" b="1" dirty="0">
                <a:latin typeface="Calibri" panose="020F0502020204030204"/>
                <a:cs typeface="Calibri" panose="020F0502020204030204"/>
              </a:rPr>
              <a:t>–</a:t>
            </a:r>
            <a:r>
              <a:rPr sz="4000" b="1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4000" b="1" spc="-25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IEEE</a:t>
            </a:r>
            <a:r>
              <a:rPr sz="4000" b="1" spc="15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4000" b="1" spc="-25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802.5</a:t>
            </a:r>
            <a:endParaRPr sz="40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98675" y="1040130"/>
            <a:ext cx="8022590" cy="36379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6380" indent="-234315">
              <a:lnSpc>
                <a:spcPts val="2760"/>
              </a:lnSpc>
              <a:spcBef>
                <a:spcPts val="105"/>
              </a:spcBef>
              <a:buFont typeface="Arial MT"/>
              <a:buChar char="•"/>
              <a:tabLst>
                <a:tab pos="245745" algn="l"/>
                <a:tab pos="247015" algn="l"/>
              </a:tabLst>
            </a:pPr>
            <a:r>
              <a:rPr sz="2400" dirty="0">
                <a:latin typeface="Calibri" panose="020F0502020204030204"/>
                <a:cs typeface="Calibri" panose="020F0502020204030204"/>
              </a:rPr>
              <a:t>A</a:t>
            </a:r>
            <a:r>
              <a:rPr sz="2400" spc="30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b="1" spc="-10" dirty="0">
                <a:latin typeface="Calibri" panose="020F0502020204030204"/>
                <a:cs typeface="Calibri" panose="020F0502020204030204"/>
              </a:rPr>
              <a:t>ring</a:t>
            </a:r>
            <a:r>
              <a:rPr sz="2400" b="1" spc="32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5" dirty="0">
                <a:latin typeface="Calibri" panose="020F0502020204030204"/>
                <a:cs typeface="Calibri" panose="020F0502020204030204"/>
              </a:rPr>
              <a:t>topology</a:t>
            </a:r>
            <a:r>
              <a:rPr sz="2400" spc="37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network</a:t>
            </a:r>
            <a:r>
              <a:rPr sz="2400" spc="28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developed</a:t>
            </a:r>
            <a:r>
              <a:rPr sz="2400" spc="36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40" dirty="0">
                <a:latin typeface="Calibri" panose="020F0502020204030204"/>
                <a:cs typeface="Calibri" panose="020F0502020204030204"/>
              </a:rPr>
              <a:t>in</a:t>
            </a:r>
            <a:r>
              <a:rPr sz="2400" spc="35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5" dirty="0">
                <a:latin typeface="Calibri" panose="020F0502020204030204"/>
                <a:cs typeface="Calibri" panose="020F0502020204030204"/>
              </a:rPr>
              <a:t>the</a:t>
            </a:r>
            <a:r>
              <a:rPr sz="2400" spc="33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1970s.</a:t>
            </a:r>
            <a:r>
              <a:rPr sz="2400" spc="36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15" dirty="0">
                <a:latin typeface="Calibri" panose="020F0502020204030204"/>
                <a:cs typeface="Calibri" panose="020F0502020204030204"/>
              </a:rPr>
              <a:t>Supported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246380">
              <a:lnSpc>
                <a:spcPts val="2760"/>
              </a:lnSpc>
            </a:pPr>
            <a:r>
              <a:rPr sz="2400" dirty="0">
                <a:latin typeface="Calibri" panose="020F0502020204030204"/>
                <a:cs typeface="Calibri" panose="020F0502020204030204"/>
              </a:rPr>
              <a:t>mainly</a:t>
            </a:r>
            <a:r>
              <a:rPr sz="2400" spc="-4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10" dirty="0">
                <a:latin typeface="Calibri" panose="020F0502020204030204"/>
                <a:cs typeface="Calibri" panose="020F0502020204030204"/>
              </a:rPr>
              <a:t>by</a:t>
            </a:r>
            <a:r>
              <a:rPr sz="2400" spc="-5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5" dirty="0">
                <a:latin typeface="Calibri" panose="020F0502020204030204"/>
                <a:cs typeface="Calibri" panose="020F0502020204030204"/>
              </a:rPr>
              <a:t>IBM.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246380" indent="-234315">
              <a:lnSpc>
                <a:spcPts val="2720"/>
              </a:lnSpc>
              <a:spcBef>
                <a:spcPts val="725"/>
              </a:spcBef>
              <a:buFont typeface="Arial MT"/>
              <a:buChar char="•"/>
              <a:tabLst>
                <a:tab pos="245745" algn="l"/>
                <a:tab pos="247015" algn="l"/>
              </a:tabLst>
            </a:pPr>
            <a:r>
              <a:rPr sz="2400" dirty="0">
                <a:latin typeface="Calibri" panose="020F0502020204030204"/>
                <a:cs typeface="Calibri" panose="020F0502020204030204"/>
              </a:rPr>
              <a:t>A</a:t>
            </a:r>
            <a:r>
              <a:rPr sz="24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LAN </a:t>
            </a:r>
            <a:r>
              <a:rPr sz="2400" dirty="0">
                <a:latin typeface="Calibri" panose="020F0502020204030204"/>
                <a:cs typeface="Calibri" panose="020F0502020204030204"/>
              </a:rPr>
              <a:t>protocol</a:t>
            </a:r>
            <a:r>
              <a:rPr sz="2400" spc="5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which</a:t>
            </a:r>
            <a:r>
              <a:rPr sz="2400" spc="4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15" dirty="0">
                <a:latin typeface="Calibri" panose="020F0502020204030204"/>
                <a:cs typeface="Calibri" panose="020F0502020204030204"/>
              </a:rPr>
              <a:t>resides</a:t>
            </a:r>
            <a:r>
              <a:rPr sz="2400" spc="5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20" dirty="0">
                <a:latin typeface="Calibri" panose="020F0502020204030204"/>
                <a:cs typeface="Calibri" panose="020F0502020204030204"/>
              </a:rPr>
              <a:t>at</a:t>
            </a:r>
            <a:r>
              <a:rPr sz="24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5" dirty="0">
                <a:latin typeface="Calibri" panose="020F0502020204030204"/>
                <a:cs typeface="Calibri" panose="020F0502020204030204"/>
              </a:rPr>
              <a:t>the</a:t>
            </a:r>
            <a:r>
              <a:rPr sz="2400" spc="2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25" dirty="0">
                <a:latin typeface="Calibri" panose="020F0502020204030204"/>
                <a:cs typeface="Calibri" panose="020F0502020204030204"/>
              </a:rPr>
              <a:t>data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5" dirty="0">
                <a:latin typeface="Calibri" panose="020F0502020204030204"/>
                <a:cs typeface="Calibri" panose="020F0502020204030204"/>
              </a:rPr>
              <a:t>link</a:t>
            </a:r>
            <a:r>
              <a:rPr sz="2400" spc="5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15" dirty="0">
                <a:latin typeface="Calibri" panose="020F0502020204030204"/>
                <a:cs typeface="Calibri" panose="020F0502020204030204"/>
              </a:rPr>
              <a:t>layer </a:t>
            </a:r>
            <a:r>
              <a:rPr sz="2400" spc="5" dirty="0">
                <a:latin typeface="Calibri" panose="020F0502020204030204"/>
                <a:cs typeface="Calibri" panose="020F0502020204030204"/>
              </a:rPr>
              <a:t>(</a:t>
            </a:r>
            <a:r>
              <a:rPr sz="2400" b="1" spc="5" dirty="0">
                <a:latin typeface="Calibri" panose="020F0502020204030204"/>
                <a:cs typeface="Calibri" panose="020F0502020204030204"/>
              </a:rPr>
              <a:t>DLL</a:t>
            </a:r>
            <a:r>
              <a:rPr sz="2400" spc="5" dirty="0">
                <a:latin typeface="Calibri" panose="020F0502020204030204"/>
                <a:cs typeface="Calibri" panose="020F0502020204030204"/>
              </a:rPr>
              <a:t>)</a:t>
            </a:r>
            <a:r>
              <a:rPr sz="24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5" dirty="0">
                <a:latin typeface="Calibri" panose="020F0502020204030204"/>
                <a:cs typeface="Calibri" panose="020F0502020204030204"/>
              </a:rPr>
              <a:t>of </a:t>
            </a:r>
            <a:r>
              <a:rPr sz="2400" spc="-25" dirty="0">
                <a:latin typeface="Calibri" panose="020F0502020204030204"/>
                <a:cs typeface="Calibri" panose="020F0502020204030204"/>
              </a:rPr>
              <a:t>the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246380">
              <a:lnSpc>
                <a:spcPts val="2720"/>
              </a:lnSpc>
            </a:pPr>
            <a:r>
              <a:rPr sz="2400" b="1" spc="-15" dirty="0">
                <a:latin typeface="Calibri" panose="020F0502020204030204"/>
                <a:cs typeface="Calibri" panose="020F0502020204030204"/>
              </a:rPr>
              <a:t>OSI </a:t>
            </a:r>
            <a:r>
              <a:rPr sz="2400" spc="5" dirty="0">
                <a:latin typeface="Calibri" panose="020F0502020204030204"/>
                <a:cs typeface="Calibri" panose="020F0502020204030204"/>
              </a:rPr>
              <a:t>model.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246380" marR="5080" indent="-234315" algn="just">
              <a:lnSpc>
                <a:spcPct val="90000"/>
              </a:lnSpc>
              <a:spcBef>
                <a:spcPts val="1000"/>
              </a:spcBef>
              <a:buFont typeface="Arial MT"/>
              <a:buChar char="•"/>
              <a:tabLst>
                <a:tab pos="247015" algn="l"/>
              </a:tabLst>
            </a:pPr>
            <a:r>
              <a:rPr sz="2400" spc="15" dirty="0">
                <a:latin typeface="Calibri" panose="020F0502020204030204"/>
                <a:cs typeface="Calibri" panose="020F0502020204030204"/>
              </a:rPr>
              <a:t>In </a:t>
            </a:r>
            <a:r>
              <a:rPr sz="2400" spc="-15" dirty="0">
                <a:latin typeface="Calibri" panose="020F0502020204030204"/>
                <a:cs typeface="Calibri" panose="020F0502020204030204"/>
              </a:rPr>
              <a:t>cases </a:t>
            </a:r>
            <a:r>
              <a:rPr sz="2400" spc="5" dirty="0">
                <a:latin typeface="Calibri" panose="020F0502020204030204"/>
                <a:cs typeface="Calibri" panose="020F0502020204030204"/>
              </a:rPr>
              <a:t>of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heavy </a:t>
            </a:r>
            <a:r>
              <a:rPr sz="2400" spc="-20" dirty="0">
                <a:latin typeface="Calibri" panose="020F0502020204030204"/>
                <a:cs typeface="Calibri" panose="020F0502020204030204"/>
              </a:rPr>
              <a:t>traffic, </a:t>
            </a:r>
            <a:r>
              <a:rPr sz="2400" spc="5" dirty="0">
                <a:latin typeface="Calibri" panose="020F0502020204030204"/>
                <a:cs typeface="Calibri" panose="020F0502020204030204"/>
              </a:rPr>
              <a:t>the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token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ring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network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has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higher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throughput</a:t>
            </a:r>
            <a:r>
              <a:rPr sz="24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than</a:t>
            </a:r>
            <a:r>
              <a:rPr sz="2400" dirty="0">
                <a:latin typeface="Calibri" panose="020F0502020204030204"/>
                <a:cs typeface="Calibri" panose="020F0502020204030204"/>
              </a:rPr>
              <a:t> ethernet</a:t>
            </a:r>
            <a:r>
              <a:rPr sz="24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10" dirty="0">
                <a:latin typeface="Calibri" panose="020F0502020204030204"/>
                <a:cs typeface="Calibri" panose="020F0502020204030204"/>
              </a:rPr>
              <a:t>due</a:t>
            </a:r>
            <a:r>
              <a:rPr sz="24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to</a:t>
            </a:r>
            <a:r>
              <a:rPr sz="240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25" dirty="0">
                <a:latin typeface="Calibri" panose="020F0502020204030204"/>
                <a:cs typeface="Calibri" panose="020F0502020204030204"/>
              </a:rPr>
              <a:t>the</a:t>
            </a:r>
            <a:r>
              <a:rPr sz="24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deterministic</a:t>
            </a:r>
            <a:r>
              <a:rPr sz="240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5" dirty="0">
                <a:latin typeface="Calibri" panose="020F0502020204030204"/>
                <a:cs typeface="Calibri" panose="020F0502020204030204"/>
              </a:rPr>
              <a:t>(non- </a:t>
            </a:r>
            <a:r>
              <a:rPr sz="24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20" dirty="0">
                <a:latin typeface="Calibri" panose="020F0502020204030204"/>
                <a:cs typeface="Calibri" panose="020F0502020204030204"/>
              </a:rPr>
              <a:t>random)</a:t>
            </a:r>
            <a:r>
              <a:rPr sz="2400" spc="2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nature</a:t>
            </a:r>
            <a:r>
              <a:rPr sz="2400" spc="3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5" dirty="0">
                <a:latin typeface="Calibri" panose="020F0502020204030204"/>
                <a:cs typeface="Calibri" panose="020F0502020204030204"/>
              </a:rPr>
              <a:t>of</a:t>
            </a:r>
            <a:r>
              <a:rPr sz="2400" spc="-8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the</a:t>
            </a:r>
            <a:r>
              <a:rPr sz="2400" spc="2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5" dirty="0">
                <a:latin typeface="Calibri" panose="020F0502020204030204"/>
                <a:cs typeface="Calibri" panose="020F0502020204030204"/>
              </a:rPr>
              <a:t>medium</a:t>
            </a:r>
            <a:r>
              <a:rPr sz="2400" spc="-5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5" dirty="0">
                <a:latin typeface="Calibri" panose="020F0502020204030204"/>
                <a:cs typeface="Calibri" panose="020F0502020204030204"/>
              </a:rPr>
              <a:t>access.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 MT"/>
              <a:buChar char="•"/>
            </a:pPr>
            <a:endParaRPr sz="1900">
              <a:latin typeface="Calibri" panose="020F0502020204030204"/>
              <a:cs typeface="Calibri" panose="020F0502020204030204"/>
            </a:endParaRPr>
          </a:p>
          <a:p>
            <a:pPr marL="246380" indent="-234315">
              <a:lnSpc>
                <a:spcPts val="2760"/>
              </a:lnSpc>
              <a:spcBef>
                <a:spcPts val="5"/>
              </a:spcBef>
              <a:buFont typeface="Arial MT"/>
              <a:buChar char="•"/>
              <a:tabLst>
                <a:tab pos="245745" algn="l"/>
                <a:tab pos="247015" algn="l"/>
              </a:tabLst>
            </a:pPr>
            <a:r>
              <a:rPr sz="2400" spc="15" dirty="0">
                <a:latin typeface="Calibri" panose="020F0502020204030204"/>
                <a:cs typeface="Calibri" panose="020F0502020204030204"/>
              </a:rPr>
              <a:t>Is</a:t>
            </a:r>
            <a:r>
              <a:rPr sz="2400" spc="114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15" dirty="0">
                <a:latin typeface="Calibri" panose="020F0502020204030204"/>
                <a:cs typeface="Calibri" panose="020F0502020204030204"/>
              </a:rPr>
              <a:t>used</a:t>
            </a:r>
            <a:r>
              <a:rPr sz="2400" spc="12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in</a:t>
            </a:r>
            <a:r>
              <a:rPr sz="2400" spc="4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applications</a:t>
            </a:r>
            <a:r>
              <a:rPr sz="2400" spc="4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in</a:t>
            </a:r>
            <a:r>
              <a:rPr sz="2400" spc="12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20" dirty="0">
                <a:latin typeface="Calibri" panose="020F0502020204030204"/>
                <a:cs typeface="Calibri" panose="020F0502020204030204"/>
              </a:rPr>
              <a:t>which</a:t>
            </a:r>
            <a:r>
              <a:rPr sz="2400" spc="12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20" dirty="0">
                <a:latin typeface="Calibri" panose="020F0502020204030204"/>
                <a:cs typeface="Calibri" panose="020F0502020204030204"/>
              </a:rPr>
              <a:t>delay</a:t>
            </a:r>
            <a:r>
              <a:rPr sz="2400" spc="13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when</a:t>
            </a:r>
            <a:r>
              <a:rPr sz="2400" spc="4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sending</a:t>
            </a:r>
            <a:r>
              <a:rPr sz="2400" spc="9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data</a:t>
            </a:r>
            <a:r>
              <a:rPr sz="2400" spc="7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35" dirty="0">
                <a:latin typeface="Calibri" panose="020F0502020204030204"/>
                <a:cs typeface="Calibri" panose="020F0502020204030204"/>
              </a:rPr>
              <a:t>must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246380">
              <a:lnSpc>
                <a:spcPts val="2760"/>
              </a:lnSpc>
            </a:pPr>
            <a:r>
              <a:rPr sz="2400" spc="5" dirty="0">
                <a:latin typeface="Calibri" panose="020F0502020204030204"/>
                <a:cs typeface="Calibri" panose="020F0502020204030204"/>
              </a:rPr>
              <a:t>be</a:t>
            </a:r>
            <a:r>
              <a:rPr sz="2400" spc="-9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predictable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62140" y="4734242"/>
            <a:ext cx="3646804" cy="381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44855" algn="l"/>
                <a:tab pos="1903730" algn="l"/>
                <a:tab pos="3074035" algn="l"/>
              </a:tabLst>
            </a:pPr>
            <a:r>
              <a:rPr sz="2400" spc="-95" dirty="0">
                <a:latin typeface="Calibri" panose="020F0502020204030204"/>
                <a:cs typeface="Calibri" panose="020F0502020204030204"/>
              </a:rPr>
              <a:t>f</a:t>
            </a:r>
            <a:r>
              <a:rPr sz="2400" spc="-30" dirty="0">
                <a:latin typeface="Calibri" panose="020F0502020204030204"/>
                <a:cs typeface="Calibri" panose="020F0502020204030204"/>
              </a:rPr>
              <a:t>a</a:t>
            </a:r>
            <a:r>
              <a:rPr sz="2400" spc="15" dirty="0">
                <a:latin typeface="Calibri" panose="020F0502020204030204"/>
                <a:cs typeface="Calibri" panose="020F0502020204030204"/>
              </a:rPr>
              <a:t>u</a:t>
            </a:r>
            <a:r>
              <a:rPr sz="2400" spc="5" dirty="0">
                <a:latin typeface="Calibri" panose="020F0502020204030204"/>
                <a:cs typeface="Calibri" panose="020F0502020204030204"/>
              </a:rPr>
              <a:t>l</a:t>
            </a:r>
            <a:r>
              <a:rPr sz="2400" dirty="0">
                <a:latin typeface="Calibri" panose="020F0502020204030204"/>
                <a:cs typeface="Calibri" panose="020F0502020204030204"/>
              </a:rPr>
              <a:t>t	t</a:t>
            </a:r>
            <a:r>
              <a:rPr sz="2400" spc="5" dirty="0">
                <a:latin typeface="Calibri" panose="020F0502020204030204"/>
                <a:cs typeface="Calibri" panose="020F0502020204030204"/>
              </a:rPr>
              <a:t>ol</a:t>
            </a:r>
            <a:r>
              <a:rPr sz="2400" dirty="0">
                <a:latin typeface="Calibri" panose="020F0502020204030204"/>
                <a:cs typeface="Calibri" panose="020F0502020204030204"/>
              </a:rPr>
              <a:t>e</a:t>
            </a:r>
            <a:r>
              <a:rPr sz="2400" spc="-114" dirty="0">
                <a:latin typeface="Calibri" panose="020F0502020204030204"/>
                <a:cs typeface="Calibri" panose="020F0502020204030204"/>
              </a:rPr>
              <a:t>r</a:t>
            </a:r>
            <a:r>
              <a:rPr sz="2400" spc="-35" dirty="0">
                <a:latin typeface="Calibri" panose="020F0502020204030204"/>
                <a:cs typeface="Calibri" panose="020F0502020204030204"/>
              </a:rPr>
              <a:t>a</a:t>
            </a:r>
            <a:r>
              <a:rPr sz="2400" spc="15" dirty="0">
                <a:latin typeface="Calibri" panose="020F0502020204030204"/>
                <a:cs typeface="Calibri" panose="020F0502020204030204"/>
              </a:rPr>
              <a:t>n</a:t>
            </a:r>
            <a:r>
              <a:rPr sz="2400" dirty="0">
                <a:latin typeface="Calibri" panose="020F0502020204030204"/>
                <a:cs typeface="Calibri" panose="020F0502020204030204"/>
              </a:rPr>
              <a:t>t	t</a:t>
            </a:r>
            <a:r>
              <a:rPr sz="2400" spc="10" dirty="0">
                <a:latin typeface="Calibri" panose="020F0502020204030204"/>
                <a:cs typeface="Calibri" panose="020F0502020204030204"/>
              </a:rPr>
              <a:t>h</a:t>
            </a:r>
            <a:r>
              <a:rPr sz="2400" spc="-40" dirty="0">
                <a:latin typeface="Calibri" panose="020F0502020204030204"/>
                <a:cs typeface="Calibri" panose="020F0502020204030204"/>
              </a:rPr>
              <a:t>r</a:t>
            </a:r>
            <a:r>
              <a:rPr sz="2400" spc="10" dirty="0">
                <a:latin typeface="Calibri" panose="020F0502020204030204"/>
                <a:cs typeface="Calibri" panose="020F0502020204030204"/>
              </a:rPr>
              <a:t>o</a:t>
            </a:r>
            <a:r>
              <a:rPr sz="2400" spc="15" dirty="0">
                <a:latin typeface="Calibri" panose="020F0502020204030204"/>
                <a:cs typeface="Calibri" panose="020F0502020204030204"/>
              </a:rPr>
              <a:t>u</a:t>
            </a:r>
            <a:r>
              <a:rPr sz="2400" spc="-15" dirty="0">
                <a:latin typeface="Calibri" panose="020F0502020204030204"/>
                <a:cs typeface="Calibri" panose="020F0502020204030204"/>
              </a:rPr>
              <a:t>g</a:t>
            </a:r>
            <a:r>
              <a:rPr sz="2400" dirty="0">
                <a:latin typeface="Calibri" panose="020F0502020204030204"/>
                <a:cs typeface="Calibri" panose="020F0502020204030204"/>
              </a:rPr>
              <a:t>h	</a:t>
            </a:r>
            <a:r>
              <a:rPr sz="2400" spc="-95" dirty="0">
                <a:latin typeface="Calibri" panose="020F0502020204030204"/>
                <a:cs typeface="Calibri" panose="020F0502020204030204"/>
              </a:rPr>
              <a:t>f</a:t>
            </a:r>
            <a:r>
              <a:rPr sz="2400" spc="-30" dirty="0">
                <a:latin typeface="Calibri" panose="020F0502020204030204"/>
                <a:cs typeface="Calibri" panose="020F0502020204030204"/>
              </a:rPr>
              <a:t>a</a:t>
            </a:r>
            <a:r>
              <a:rPr sz="2400" spc="15" dirty="0">
                <a:latin typeface="Calibri" panose="020F0502020204030204"/>
                <a:cs typeface="Calibri" panose="020F0502020204030204"/>
              </a:rPr>
              <a:t>u</a:t>
            </a:r>
            <a:r>
              <a:rPr sz="2400" spc="5" dirty="0">
                <a:latin typeface="Calibri" panose="020F0502020204030204"/>
                <a:cs typeface="Calibri" panose="020F0502020204030204"/>
              </a:rPr>
              <a:t>l</a:t>
            </a:r>
            <a:r>
              <a:rPr sz="2400" dirty="0">
                <a:latin typeface="Calibri" panose="020F0502020204030204"/>
                <a:cs typeface="Calibri" panose="020F0502020204030204"/>
              </a:rPr>
              <a:t>t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98675" y="4734242"/>
            <a:ext cx="5574665" cy="16351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6380" indent="-234315">
              <a:lnSpc>
                <a:spcPts val="2720"/>
              </a:lnSpc>
              <a:spcBef>
                <a:spcPts val="100"/>
              </a:spcBef>
              <a:buFont typeface="Arial MT"/>
              <a:buChar char="•"/>
              <a:tabLst>
                <a:tab pos="245745" algn="l"/>
                <a:tab pos="247015" algn="l"/>
                <a:tab pos="622300" algn="l"/>
                <a:tab pos="937260" algn="l"/>
                <a:tab pos="1914525" algn="l"/>
                <a:tab pos="3124835" algn="l"/>
                <a:tab pos="3674110" algn="l"/>
                <a:tab pos="4019550" algn="l"/>
              </a:tabLst>
            </a:pPr>
            <a:r>
              <a:rPr sz="2400" spc="15" dirty="0">
                <a:latin typeface="Calibri" panose="020F0502020204030204"/>
                <a:cs typeface="Calibri" panose="020F0502020204030204"/>
              </a:rPr>
              <a:t>Is	</a:t>
            </a:r>
            <a:r>
              <a:rPr sz="2400" dirty="0">
                <a:latin typeface="Calibri" panose="020F0502020204030204"/>
                <a:cs typeface="Calibri" panose="020F0502020204030204"/>
              </a:rPr>
              <a:t>a	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robust	network	i.e.	</a:t>
            </a:r>
            <a:r>
              <a:rPr sz="2400" dirty="0">
                <a:latin typeface="Calibri" panose="020F0502020204030204"/>
                <a:cs typeface="Calibri" panose="020F0502020204030204"/>
              </a:rPr>
              <a:t>it	</a:t>
            </a:r>
            <a:r>
              <a:rPr sz="2400" spc="-75" dirty="0">
                <a:latin typeface="Calibri" panose="020F0502020204030204"/>
                <a:cs typeface="Calibri" panose="020F0502020204030204"/>
              </a:rPr>
              <a:t>is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246380">
              <a:lnSpc>
                <a:spcPts val="2720"/>
              </a:lnSpc>
            </a:pPr>
            <a:r>
              <a:rPr sz="2400" spc="-5" dirty="0">
                <a:latin typeface="Calibri" panose="020F0502020204030204"/>
                <a:cs typeface="Calibri" panose="020F0502020204030204"/>
              </a:rPr>
              <a:t>management</a:t>
            </a:r>
            <a:r>
              <a:rPr sz="2400" spc="-9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5" dirty="0">
                <a:latin typeface="Calibri" panose="020F0502020204030204"/>
                <a:cs typeface="Calibri" panose="020F0502020204030204"/>
              </a:rPr>
              <a:t>mechanisms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246380" indent="-234315">
              <a:lnSpc>
                <a:spcPct val="100000"/>
              </a:lnSpc>
              <a:spcBef>
                <a:spcPts val="730"/>
              </a:spcBef>
              <a:buFont typeface="Arial MT"/>
              <a:buChar char="•"/>
              <a:tabLst>
                <a:tab pos="245745" algn="l"/>
                <a:tab pos="247015" algn="l"/>
              </a:tabLst>
            </a:pPr>
            <a:r>
              <a:rPr sz="2400" spc="-15" dirty="0">
                <a:latin typeface="Calibri" panose="020F0502020204030204"/>
                <a:cs typeface="Calibri" panose="020F0502020204030204"/>
              </a:rPr>
              <a:t>Can</a:t>
            </a:r>
            <a:r>
              <a:rPr sz="2400" spc="3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5" dirty="0">
                <a:latin typeface="Calibri" panose="020F0502020204030204"/>
                <a:cs typeface="Calibri" panose="020F0502020204030204"/>
              </a:rPr>
              <a:t>support</a:t>
            </a:r>
            <a:r>
              <a:rPr sz="2400" spc="-6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data</a:t>
            </a:r>
            <a:r>
              <a:rPr sz="2400" spc="-10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30" dirty="0">
                <a:latin typeface="Calibri" panose="020F0502020204030204"/>
                <a:cs typeface="Calibri" panose="020F0502020204030204"/>
              </a:rPr>
              <a:t>rates</a:t>
            </a:r>
            <a:r>
              <a:rPr sz="2400" spc="11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5" dirty="0">
                <a:latin typeface="Calibri" panose="020F0502020204030204"/>
                <a:cs typeface="Calibri" panose="020F0502020204030204"/>
              </a:rPr>
              <a:t>of</a:t>
            </a:r>
            <a:r>
              <a:rPr sz="2400" spc="-8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around</a:t>
            </a:r>
            <a:r>
              <a:rPr sz="2400" spc="-5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16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15" dirty="0">
                <a:latin typeface="Calibri" panose="020F0502020204030204"/>
                <a:cs typeface="Calibri" panose="020F0502020204030204"/>
              </a:rPr>
              <a:t>Mbps.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246380" indent="-234315">
              <a:lnSpc>
                <a:spcPct val="100000"/>
              </a:lnSpc>
              <a:spcBef>
                <a:spcPts val="725"/>
              </a:spcBef>
              <a:buFont typeface="Arial MT"/>
              <a:buChar char="•"/>
              <a:tabLst>
                <a:tab pos="245745" algn="l"/>
                <a:tab pos="247015" algn="l"/>
              </a:tabLst>
            </a:pPr>
            <a:r>
              <a:rPr sz="2400" b="1" spc="-20" dirty="0">
                <a:latin typeface="Calibri" panose="020F0502020204030204"/>
                <a:cs typeface="Calibri" panose="020F0502020204030204"/>
              </a:rPr>
              <a:t>Typically</a:t>
            </a:r>
            <a:r>
              <a:rPr sz="2400" b="1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b="1" spc="-5" dirty="0">
                <a:latin typeface="Calibri" panose="020F0502020204030204"/>
                <a:cs typeface="Calibri" panose="020F0502020204030204"/>
              </a:rPr>
              <a:t>uses</a:t>
            </a:r>
            <a:r>
              <a:rPr sz="2400" b="1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b="1" spc="-20" dirty="0">
                <a:latin typeface="Calibri" panose="020F0502020204030204"/>
                <a:cs typeface="Calibri" panose="020F0502020204030204"/>
              </a:rPr>
              <a:t>twisted</a:t>
            </a:r>
            <a:r>
              <a:rPr sz="2400" b="1" spc="7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b="1" spc="-10" dirty="0">
                <a:latin typeface="Calibri" panose="020F0502020204030204"/>
                <a:cs typeface="Calibri" panose="020F0502020204030204"/>
              </a:rPr>
              <a:t>pair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676400" y="152400"/>
            <a:ext cx="8768080" cy="0"/>
          </a:xfrm>
          <a:custGeom>
            <a:avLst/>
            <a:gdLst/>
            <a:ahLst/>
            <a:cxnLst/>
            <a:rect l="l" t="t" r="r" b="b"/>
            <a:pathLst>
              <a:path w="8768080">
                <a:moveTo>
                  <a:pt x="0" y="0"/>
                </a:moveTo>
                <a:lnTo>
                  <a:pt x="876808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676400" y="995680"/>
            <a:ext cx="8768080" cy="0"/>
          </a:xfrm>
          <a:custGeom>
            <a:avLst/>
            <a:gdLst/>
            <a:ahLst/>
            <a:cxnLst/>
            <a:rect l="l" t="t" r="r" b="b"/>
            <a:pathLst>
              <a:path w="8768080">
                <a:moveTo>
                  <a:pt x="0" y="0"/>
                </a:moveTo>
                <a:lnTo>
                  <a:pt x="8768080" y="0"/>
                </a:lnTo>
              </a:path>
            </a:pathLst>
          </a:custGeom>
          <a:ln w="19050">
            <a:solidFill>
              <a:srgbClr val="0462C1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326719" y="1066800"/>
            <a:ext cx="7955200" cy="47244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62679" y="169226"/>
            <a:ext cx="4468495" cy="5670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b="1" spc="-8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Token</a:t>
            </a:r>
            <a:r>
              <a:rPr sz="3600" b="1" spc="-45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600" b="1" spc="-15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Ring</a:t>
            </a:r>
            <a:r>
              <a:rPr sz="3600" b="1" spc="35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600" b="1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–</a:t>
            </a:r>
            <a:r>
              <a:rPr sz="3600" b="1" spc="15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600" b="1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IEEE</a:t>
            </a:r>
            <a:r>
              <a:rPr sz="3600" b="1" spc="-15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600" b="1" spc="5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802.5</a:t>
            </a:r>
            <a:endParaRPr sz="36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76400" y="81280"/>
            <a:ext cx="8768080" cy="0"/>
          </a:xfrm>
          <a:custGeom>
            <a:avLst/>
            <a:gdLst/>
            <a:ahLst/>
            <a:cxnLst/>
            <a:rect l="l" t="t" r="r" b="b"/>
            <a:pathLst>
              <a:path w="8768080">
                <a:moveTo>
                  <a:pt x="0" y="0"/>
                </a:moveTo>
                <a:lnTo>
                  <a:pt x="876808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676400" y="914400"/>
            <a:ext cx="8768080" cy="0"/>
          </a:xfrm>
          <a:custGeom>
            <a:avLst/>
            <a:gdLst/>
            <a:ahLst/>
            <a:cxnLst/>
            <a:rect l="l" t="t" r="r" b="b"/>
            <a:pathLst>
              <a:path w="8768080">
                <a:moveTo>
                  <a:pt x="0" y="0"/>
                </a:moveTo>
                <a:lnTo>
                  <a:pt x="8768080" y="0"/>
                </a:lnTo>
              </a:path>
            </a:pathLst>
          </a:custGeom>
          <a:ln w="19050">
            <a:solidFill>
              <a:srgbClr val="0462C1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76437" y="552450"/>
            <a:ext cx="4756150" cy="6902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375" dirty="0">
                <a:solidFill>
                  <a:srgbClr val="000000"/>
                </a:solidFill>
                <a:latin typeface="Calibri Light" panose="020F0302020204030204"/>
                <a:cs typeface="Calibri Light" panose="020F0302020204030204"/>
              </a:rPr>
              <a:t>T</a:t>
            </a:r>
            <a:r>
              <a:rPr sz="4400" spc="15" dirty="0">
                <a:solidFill>
                  <a:srgbClr val="000000"/>
                </a:solidFill>
                <a:latin typeface="Calibri Light" panose="020F0302020204030204"/>
                <a:cs typeface="Calibri Light" panose="020F0302020204030204"/>
              </a:rPr>
              <a:t>o</a:t>
            </a:r>
            <a:r>
              <a:rPr sz="4400" spc="-110" dirty="0">
                <a:solidFill>
                  <a:srgbClr val="000000"/>
                </a:solidFill>
                <a:latin typeface="Calibri Light" panose="020F0302020204030204"/>
                <a:cs typeface="Calibri Light" panose="020F0302020204030204"/>
              </a:rPr>
              <a:t>k</a:t>
            </a:r>
            <a:r>
              <a:rPr sz="4400" spc="-15" dirty="0">
                <a:solidFill>
                  <a:srgbClr val="000000"/>
                </a:solidFill>
                <a:latin typeface="Calibri Light" panose="020F0302020204030204"/>
                <a:cs typeface="Calibri Light" panose="020F0302020204030204"/>
              </a:rPr>
              <a:t>e</a:t>
            </a:r>
            <a:r>
              <a:rPr sz="4400" dirty="0">
                <a:solidFill>
                  <a:srgbClr val="000000"/>
                </a:solidFill>
                <a:latin typeface="Calibri Light" panose="020F0302020204030204"/>
                <a:cs typeface="Calibri Light" panose="020F0302020204030204"/>
              </a:rPr>
              <a:t>n</a:t>
            </a:r>
            <a:r>
              <a:rPr sz="4400" spc="-325" dirty="0">
                <a:solidFill>
                  <a:srgbClr val="000000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4400" spc="50" dirty="0">
                <a:solidFill>
                  <a:srgbClr val="000000"/>
                </a:solidFill>
                <a:latin typeface="Calibri Light" panose="020F0302020204030204"/>
                <a:cs typeface="Calibri Light" panose="020F0302020204030204"/>
              </a:rPr>
              <a:t>R</a:t>
            </a:r>
            <a:r>
              <a:rPr sz="4400" spc="60" dirty="0">
                <a:solidFill>
                  <a:srgbClr val="000000"/>
                </a:solidFill>
                <a:latin typeface="Calibri Light" panose="020F0302020204030204"/>
                <a:cs typeface="Calibri Light" panose="020F0302020204030204"/>
              </a:rPr>
              <a:t>i</a:t>
            </a:r>
            <a:r>
              <a:rPr sz="4400" spc="25" dirty="0">
                <a:solidFill>
                  <a:srgbClr val="000000"/>
                </a:solidFill>
                <a:latin typeface="Calibri Light" panose="020F0302020204030204"/>
                <a:cs typeface="Calibri Light" panose="020F0302020204030204"/>
              </a:rPr>
              <a:t>n</a:t>
            </a:r>
            <a:r>
              <a:rPr sz="4400" dirty="0">
                <a:solidFill>
                  <a:srgbClr val="000000"/>
                </a:solidFill>
                <a:latin typeface="Calibri Light" panose="020F0302020204030204"/>
                <a:cs typeface="Calibri Light" panose="020F0302020204030204"/>
              </a:rPr>
              <a:t>g</a:t>
            </a:r>
            <a:r>
              <a:rPr sz="4400" spc="-345" dirty="0">
                <a:solidFill>
                  <a:srgbClr val="000000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4400" spc="-5" dirty="0">
                <a:solidFill>
                  <a:srgbClr val="000000"/>
                </a:solidFill>
                <a:latin typeface="Calibri Light" panose="020F0302020204030204"/>
                <a:cs typeface="Calibri Light" panose="020F0302020204030204"/>
              </a:rPr>
              <a:t>O</a:t>
            </a:r>
            <a:r>
              <a:rPr sz="4400" spc="25" dirty="0">
                <a:solidFill>
                  <a:srgbClr val="000000"/>
                </a:solidFill>
                <a:latin typeface="Calibri Light" panose="020F0302020204030204"/>
                <a:cs typeface="Calibri Light" panose="020F0302020204030204"/>
              </a:rPr>
              <a:t>p</a:t>
            </a:r>
            <a:r>
              <a:rPr sz="4400" spc="60" dirty="0">
                <a:solidFill>
                  <a:srgbClr val="000000"/>
                </a:solidFill>
                <a:latin typeface="Calibri Light" panose="020F0302020204030204"/>
                <a:cs typeface="Calibri Light" panose="020F0302020204030204"/>
              </a:rPr>
              <a:t>e</a:t>
            </a:r>
            <a:r>
              <a:rPr sz="4400" spc="-80" dirty="0">
                <a:solidFill>
                  <a:srgbClr val="000000"/>
                </a:solidFill>
                <a:latin typeface="Calibri Light" panose="020F0302020204030204"/>
                <a:cs typeface="Calibri Light" panose="020F0302020204030204"/>
              </a:rPr>
              <a:t>r</a:t>
            </a:r>
            <a:r>
              <a:rPr sz="4400" spc="-155" dirty="0">
                <a:solidFill>
                  <a:srgbClr val="000000"/>
                </a:solidFill>
                <a:latin typeface="Calibri Light" panose="020F0302020204030204"/>
                <a:cs typeface="Calibri Light" panose="020F0302020204030204"/>
              </a:rPr>
              <a:t>a</a:t>
            </a:r>
            <a:r>
              <a:rPr sz="4400" dirty="0">
                <a:solidFill>
                  <a:srgbClr val="000000"/>
                </a:solidFill>
                <a:latin typeface="Calibri Light" panose="020F0302020204030204"/>
                <a:cs typeface="Calibri Light" panose="020F0302020204030204"/>
              </a:rPr>
              <a:t>t</a:t>
            </a:r>
            <a:r>
              <a:rPr sz="4400" spc="-25" dirty="0">
                <a:solidFill>
                  <a:srgbClr val="000000"/>
                </a:solidFill>
                <a:latin typeface="Calibri Light" panose="020F0302020204030204"/>
                <a:cs typeface="Calibri Light" panose="020F0302020204030204"/>
              </a:rPr>
              <a:t>i</a:t>
            </a:r>
            <a:r>
              <a:rPr sz="4400" spc="-55" dirty="0">
                <a:solidFill>
                  <a:srgbClr val="000000"/>
                </a:solidFill>
                <a:latin typeface="Calibri Light" panose="020F0302020204030204"/>
                <a:cs typeface="Calibri Light" panose="020F0302020204030204"/>
              </a:rPr>
              <a:t>o</a:t>
            </a:r>
            <a:r>
              <a:rPr sz="4400" dirty="0">
                <a:solidFill>
                  <a:srgbClr val="000000"/>
                </a:solidFill>
                <a:latin typeface="Calibri Light" panose="020F0302020204030204"/>
                <a:cs typeface="Calibri Light" panose="020F0302020204030204"/>
              </a:rPr>
              <a:t>n</a:t>
            </a:r>
            <a:endParaRPr sz="4400">
              <a:latin typeface="Calibri Light" panose="020F0302020204030204"/>
              <a:cs typeface="Calibri Light" panose="020F030202020403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46275" y="1489932"/>
            <a:ext cx="8315959" cy="3980180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246380" indent="-233680" algn="just">
              <a:lnSpc>
                <a:spcPct val="100000"/>
              </a:lnSpc>
              <a:spcBef>
                <a:spcPts val="820"/>
              </a:spcBef>
              <a:buFont typeface="Arial MT"/>
              <a:buChar char="•"/>
              <a:tabLst>
                <a:tab pos="245745" algn="l"/>
              </a:tabLst>
            </a:pPr>
            <a:r>
              <a:rPr sz="2400" spc="10" dirty="0">
                <a:latin typeface="Calibri" panose="020F0502020204030204"/>
                <a:cs typeface="Calibri" panose="020F0502020204030204"/>
              </a:rPr>
              <a:t>When</a:t>
            </a:r>
            <a:r>
              <a:rPr sz="2400" spc="-4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10" dirty="0">
                <a:latin typeface="Calibri" panose="020F0502020204030204"/>
                <a:cs typeface="Calibri" panose="020F0502020204030204"/>
              </a:rPr>
              <a:t>nobody</a:t>
            </a:r>
            <a:r>
              <a:rPr sz="2400" spc="-11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is</a:t>
            </a:r>
            <a:r>
              <a:rPr sz="2400" spc="3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transmitting</a:t>
            </a:r>
            <a:r>
              <a:rPr sz="2400" spc="-5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a</a:t>
            </a:r>
            <a:r>
              <a:rPr sz="24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token</a:t>
            </a:r>
            <a:r>
              <a:rPr sz="2400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5" dirty="0">
                <a:latin typeface="Calibri" panose="020F0502020204030204"/>
                <a:cs typeface="Calibri" panose="020F0502020204030204"/>
              </a:rPr>
              <a:t>circles.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246380" indent="-233680" algn="just">
              <a:lnSpc>
                <a:spcPts val="2760"/>
              </a:lnSpc>
              <a:spcBef>
                <a:spcPts val="725"/>
              </a:spcBef>
              <a:buFont typeface="Arial MT"/>
              <a:buChar char="•"/>
              <a:tabLst>
                <a:tab pos="245745" algn="l"/>
              </a:tabLst>
            </a:pPr>
            <a:r>
              <a:rPr sz="2400" spc="10" dirty="0">
                <a:latin typeface="Calibri" panose="020F0502020204030204"/>
                <a:cs typeface="Calibri" panose="020F0502020204030204"/>
              </a:rPr>
              <a:t>When</a:t>
            </a:r>
            <a:r>
              <a:rPr sz="2400" spc="12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a</a:t>
            </a:r>
            <a:r>
              <a:rPr sz="2400" spc="-15" dirty="0">
                <a:latin typeface="Calibri" panose="020F0502020204030204"/>
                <a:cs typeface="Calibri" panose="020F0502020204030204"/>
              </a:rPr>
              <a:t> station</a:t>
            </a:r>
            <a:r>
              <a:rPr sz="2400" spc="4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needs</a:t>
            </a:r>
            <a:r>
              <a:rPr sz="2400" spc="3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to</a:t>
            </a:r>
            <a:r>
              <a:rPr sz="2400" spc="3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15" dirty="0">
                <a:latin typeface="Calibri" panose="020F0502020204030204"/>
                <a:cs typeface="Calibri" panose="020F0502020204030204"/>
              </a:rPr>
              <a:t>transmit</a:t>
            </a:r>
            <a:r>
              <a:rPr sz="2400" spc="10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25" dirty="0">
                <a:latin typeface="Calibri" panose="020F0502020204030204"/>
                <a:cs typeface="Calibri" panose="020F0502020204030204"/>
              </a:rPr>
              <a:t>data,</a:t>
            </a:r>
            <a:r>
              <a:rPr sz="2400" spc="5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it</a:t>
            </a:r>
            <a:r>
              <a:rPr sz="24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15" dirty="0">
                <a:latin typeface="Calibri" panose="020F0502020204030204"/>
                <a:cs typeface="Calibri" panose="020F0502020204030204"/>
              </a:rPr>
              <a:t>converts</a:t>
            </a:r>
            <a:r>
              <a:rPr sz="2400" spc="114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5" dirty="0">
                <a:latin typeface="Calibri" panose="020F0502020204030204"/>
                <a:cs typeface="Calibri" panose="020F0502020204030204"/>
              </a:rPr>
              <a:t>the</a:t>
            </a:r>
            <a:r>
              <a:rPr sz="2400" spc="2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25" dirty="0">
                <a:latin typeface="Calibri" panose="020F0502020204030204"/>
                <a:cs typeface="Calibri" panose="020F0502020204030204"/>
              </a:rPr>
              <a:t>token</a:t>
            </a:r>
            <a:r>
              <a:rPr sz="2400" spc="4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40" dirty="0">
                <a:latin typeface="Calibri" panose="020F0502020204030204"/>
                <a:cs typeface="Calibri" panose="020F0502020204030204"/>
              </a:rPr>
              <a:t>into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246380" algn="just">
              <a:lnSpc>
                <a:spcPts val="2760"/>
              </a:lnSpc>
            </a:pPr>
            <a:r>
              <a:rPr sz="2400" dirty="0">
                <a:latin typeface="Calibri" panose="020F0502020204030204"/>
                <a:cs typeface="Calibri" panose="020F0502020204030204"/>
              </a:rPr>
              <a:t>a</a:t>
            </a:r>
            <a:r>
              <a:rPr sz="2400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data</a:t>
            </a:r>
            <a:r>
              <a:rPr sz="2400" spc="-4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25" dirty="0">
                <a:latin typeface="Calibri" panose="020F0502020204030204"/>
                <a:cs typeface="Calibri" panose="020F0502020204030204"/>
              </a:rPr>
              <a:t>frame.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246380" indent="-233680" algn="just">
              <a:lnSpc>
                <a:spcPts val="2720"/>
              </a:lnSpc>
              <a:spcBef>
                <a:spcPts val="725"/>
              </a:spcBef>
              <a:buFont typeface="Arial MT"/>
              <a:buChar char="•"/>
              <a:tabLst>
                <a:tab pos="245745" algn="l"/>
              </a:tabLst>
            </a:pPr>
            <a:r>
              <a:rPr sz="2400" spc="10" dirty="0">
                <a:latin typeface="Calibri" panose="020F0502020204030204"/>
                <a:cs typeface="Calibri" panose="020F0502020204030204"/>
              </a:rPr>
              <a:t>When</a:t>
            </a:r>
            <a:r>
              <a:rPr sz="2400" spc="44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5" dirty="0">
                <a:latin typeface="Calibri" panose="020F0502020204030204"/>
                <a:cs typeface="Calibri" panose="020F0502020204030204"/>
              </a:rPr>
              <a:t>the</a:t>
            </a:r>
            <a:r>
              <a:rPr sz="2400" spc="34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10" dirty="0">
                <a:latin typeface="Calibri" panose="020F0502020204030204"/>
                <a:cs typeface="Calibri" panose="020F0502020204030204"/>
              </a:rPr>
              <a:t>sender</a:t>
            </a:r>
            <a:r>
              <a:rPr sz="2400" spc="39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receives</a:t>
            </a:r>
            <a:r>
              <a:rPr sz="2400" spc="37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its</a:t>
            </a:r>
            <a:r>
              <a:rPr sz="2400" spc="44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own</a:t>
            </a:r>
            <a:r>
              <a:rPr sz="2400" spc="36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data</a:t>
            </a:r>
            <a:r>
              <a:rPr sz="2400" spc="38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30" dirty="0">
                <a:latin typeface="Calibri" panose="020F0502020204030204"/>
                <a:cs typeface="Calibri" panose="020F0502020204030204"/>
              </a:rPr>
              <a:t>frame,</a:t>
            </a:r>
            <a:r>
              <a:rPr sz="2400" spc="38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it</a:t>
            </a:r>
            <a:r>
              <a:rPr sz="2400" spc="41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converts</a:t>
            </a:r>
            <a:r>
              <a:rPr sz="2400" spc="45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25" dirty="0">
                <a:latin typeface="Calibri" panose="020F0502020204030204"/>
                <a:cs typeface="Calibri" panose="020F0502020204030204"/>
              </a:rPr>
              <a:t>the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246380" algn="just">
              <a:lnSpc>
                <a:spcPts val="2720"/>
              </a:lnSpc>
            </a:pPr>
            <a:r>
              <a:rPr sz="2400" spc="-35" dirty="0">
                <a:latin typeface="Calibri" panose="020F0502020204030204"/>
                <a:cs typeface="Calibri" panose="020F0502020204030204"/>
              </a:rPr>
              <a:t>frame</a:t>
            </a:r>
            <a:r>
              <a:rPr sz="2400" spc="9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back</a:t>
            </a:r>
            <a:r>
              <a:rPr sz="2400" spc="-4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5" dirty="0">
                <a:latin typeface="Calibri" panose="020F0502020204030204"/>
                <a:cs typeface="Calibri" panose="020F0502020204030204"/>
              </a:rPr>
              <a:t>into</a:t>
            </a:r>
            <a:r>
              <a:rPr sz="2400" spc="-6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a</a:t>
            </a:r>
            <a:r>
              <a:rPr sz="24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token.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246380" marR="7620" indent="-233680" algn="just">
              <a:lnSpc>
                <a:spcPct val="90000"/>
              </a:lnSpc>
              <a:spcBef>
                <a:spcPts val="1005"/>
              </a:spcBef>
              <a:buFont typeface="Arial MT"/>
              <a:buChar char="•"/>
              <a:tabLst>
                <a:tab pos="245745" algn="l"/>
              </a:tabLst>
            </a:pPr>
            <a:r>
              <a:rPr sz="2400" spc="15" dirty="0">
                <a:latin typeface="Calibri" panose="020F0502020204030204"/>
                <a:cs typeface="Calibri" panose="020F0502020204030204"/>
              </a:rPr>
              <a:t>If</a:t>
            </a:r>
            <a:r>
              <a:rPr sz="2400" spc="2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15" dirty="0">
                <a:latin typeface="Calibri" panose="020F0502020204030204"/>
                <a:cs typeface="Calibri" panose="020F0502020204030204"/>
              </a:rPr>
              <a:t>an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15" dirty="0">
                <a:latin typeface="Calibri" panose="020F0502020204030204"/>
                <a:cs typeface="Calibri" panose="020F0502020204030204"/>
              </a:rPr>
              <a:t>error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25" dirty="0">
                <a:latin typeface="Calibri" panose="020F0502020204030204"/>
                <a:cs typeface="Calibri" panose="020F0502020204030204"/>
              </a:rPr>
              <a:t>occurs</a:t>
            </a:r>
            <a:r>
              <a:rPr sz="24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and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10" dirty="0">
                <a:latin typeface="Calibri" panose="020F0502020204030204"/>
                <a:cs typeface="Calibri" panose="020F0502020204030204"/>
              </a:rPr>
              <a:t>no </a:t>
            </a:r>
            <a:r>
              <a:rPr sz="2400" spc="-25" dirty="0">
                <a:latin typeface="Calibri" panose="020F0502020204030204"/>
                <a:cs typeface="Calibri" panose="020F0502020204030204"/>
              </a:rPr>
              <a:t>token</a:t>
            </a:r>
            <a:r>
              <a:rPr sz="24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30" dirty="0">
                <a:latin typeface="Calibri" panose="020F0502020204030204"/>
                <a:cs typeface="Calibri" panose="020F0502020204030204"/>
              </a:rPr>
              <a:t>frame,</a:t>
            </a:r>
            <a:r>
              <a:rPr sz="240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5" dirty="0">
                <a:latin typeface="Calibri" panose="020F0502020204030204"/>
                <a:cs typeface="Calibri" panose="020F0502020204030204"/>
              </a:rPr>
              <a:t>or</a:t>
            </a:r>
            <a:r>
              <a:rPr sz="24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more</a:t>
            </a:r>
            <a:r>
              <a:rPr sz="240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than</a:t>
            </a:r>
            <a:r>
              <a:rPr sz="240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5" dirty="0">
                <a:latin typeface="Calibri" panose="020F0502020204030204"/>
                <a:cs typeface="Calibri" panose="020F0502020204030204"/>
              </a:rPr>
              <a:t>one, </a:t>
            </a:r>
            <a:r>
              <a:rPr sz="2400" spc="-75" dirty="0">
                <a:latin typeface="Calibri" panose="020F0502020204030204"/>
                <a:cs typeface="Calibri" panose="020F0502020204030204"/>
              </a:rPr>
              <a:t>is </a:t>
            </a:r>
            <a:r>
              <a:rPr sz="2400" spc="-7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present, a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special </a:t>
            </a:r>
            <a:r>
              <a:rPr sz="2400" spc="-15" dirty="0">
                <a:latin typeface="Calibri" panose="020F0502020204030204"/>
                <a:cs typeface="Calibri" panose="020F0502020204030204"/>
              </a:rPr>
              <a:t>station </a:t>
            </a:r>
            <a:r>
              <a:rPr sz="2400" spc="-25" dirty="0">
                <a:latin typeface="Calibri" panose="020F0502020204030204"/>
                <a:cs typeface="Calibri" panose="020F0502020204030204"/>
              </a:rPr>
              <a:t>(“Active </a:t>
            </a:r>
            <a:r>
              <a:rPr sz="2400" spc="5" dirty="0">
                <a:latin typeface="Calibri" panose="020F0502020204030204"/>
                <a:cs typeface="Calibri" panose="020F0502020204030204"/>
              </a:rPr>
              <a:t>Monitor”)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detects </a:t>
            </a:r>
            <a:r>
              <a:rPr sz="2400" spc="-25" dirty="0">
                <a:latin typeface="Calibri" panose="020F0502020204030204"/>
                <a:cs typeface="Calibri" panose="020F0502020204030204"/>
              </a:rPr>
              <a:t>the problem </a:t>
            </a:r>
            <a:r>
              <a:rPr sz="24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and</a:t>
            </a:r>
            <a:r>
              <a:rPr sz="2400" spc="3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removes</a:t>
            </a:r>
            <a:r>
              <a:rPr sz="2400" spc="-12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and/or</a:t>
            </a:r>
            <a:r>
              <a:rPr sz="24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reinserts</a:t>
            </a:r>
            <a:r>
              <a:rPr sz="2400" spc="-5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tokens</a:t>
            </a:r>
            <a:r>
              <a:rPr sz="2400" spc="-4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20" dirty="0">
                <a:latin typeface="Calibri" panose="020F0502020204030204"/>
                <a:cs typeface="Calibri" panose="020F0502020204030204"/>
              </a:rPr>
              <a:t>as</a:t>
            </a:r>
            <a:r>
              <a:rPr sz="2400" spc="-4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necessary.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246380" indent="-233680" algn="just">
              <a:lnSpc>
                <a:spcPts val="2720"/>
              </a:lnSpc>
              <a:spcBef>
                <a:spcPts val="725"/>
              </a:spcBef>
              <a:buFont typeface="Arial MT"/>
              <a:buChar char="•"/>
              <a:tabLst>
                <a:tab pos="245745" algn="l"/>
              </a:tabLst>
            </a:pPr>
            <a:r>
              <a:rPr sz="2400" b="1" dirty="0">
                <a:latin typeface="Calibri" panose="020F0502020204030204"/>
                <a:cs typeface="Calibri" panose="020F0502020204030204"/>
              </a:rPr>
              <a:t>The</a:t>
            </a:r>
            <a:r>
              <a:rPr sz="2400" b="1" spc="57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b="1" spc="-5" dirty="0">
                <a:latin typeface="Calibri" panose="020F0502020204030204"/>
                <a:cs typeface="Calibri" panose="020F0502020204030204"/>
              </a:rPr>
              <a:t>Abort</a:t>
            </a:r>
            <a:r>
              <a:rPr sz="2400" b="1" spc="56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b="1" spc="-10" dirty="0">
                <a:latin typeface="Calibri" panose="020F0502020204030204"/>
                <a:cs typeface="Calibri" panose="020F0502020204030204"/>
              </a:rPr>
              <a:t>frame:</a:t>
            </a:r>
            <a:r>
              <a:rPr sz="2400" b="1" spc="56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5" dirty="0">
                <a:latin typeface="Calibri" panose="020F0502020204030204"/>
                <a:cs typeface="Calibri" panose="020F0502020204030204"/>
              </a:rPr>
              <a:t>used</a:t>
            </a:r>
            <a:r>
              <a:rPr sz="2400" spc="52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to</a:t>
            </a:r>
            <a:r>
              <a:rPr sz="2400" spc="60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25" dirty="0">
                <a:latin typeface="Calibri" panose="020F0502020204030204"/>
                <a:cs typeface="Calibri" panose="020F0502020204030204"/>
              </a:rPr>
              <a:t>abort</a:t>
            </a:r>
            <a:r>
              <a:rPr sz="2400" spc="59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transmission</a:t>
            </a:r>
            <a:r>
              <a:rPr sz="2400" spc="54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5" dirty="0">
                <a:latin typeface="Calibri" panose="020F0502020204030204"/>
                <a:cs typeface="Calibri" panose="020F0502020204030204"/>
              </a:rPr>
              <a:t>by</a:t>
            </a:r>
            <a:r>
              <a:rPr sz="2400" spc="54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5" dirty="0">
                <a:latin typeface="Calibri" panose="020F0502020204030204"/>
                <a:cs typeface="Calibri" panose="020F0502020204030204"/>
              </a:rPr>
              <a:t>the </a:t>
            </a:r>
            <a:r>
              <a:rPr sz="2400" spc="3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15" dirty="0">
                <a:latin typeface="Calibri" panose="020F0502020204030204"/>
                <a:cs typeface="Calibri" panose="020F0502020204030204"/>
              </a:rPr>
              <a:t>sending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246380">
              <a:lnSpc>
                <a:spcPts val="2720"/>
              </a:lnSpc>
            </a:pPr>
            <a:r>
              <a:rPr sz="2400" dirty="0">
                <a:latin typeface="Calibri" panose="020F0502020204030204"/>
                <a:cs typeface="Calibri" panose="020F0502020204030204"/>
              </a:rPr>
              <a:t>station.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76400" y="538480"/>
            <a:ext cx="8768080" cy="0"/>
          </a:xfrm>
          <a:custGeom>
            <a:avLst/>
            <a:gdLst/>
            <a:ahLst/>
            <a:cxnLst/>
            <a:rect l="l" t="t" r="r" b="b"/>
            <a:pathLst>
              <a:path w="8768080">
                <a:moveTo>
                  <a:pt x="0" y="0"/>
                </a:moveTo>
                <a:lnTo>
                  <a:pt x="876808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676400" y="1371600"/>
            <a:ext cx="8768080" cy="0"/>
          </a:xfrm>
          <a:custGeom>
            <a:avLst/>
            <a:gdLst/>
            <a:ahLst/>
            <a:cxnLst/>
            <a:rect l="l" t="t" r="r" b="b"/>
            <a:pathLst>
              <a:path w="8768080">
                <a:moveTo>
                  <a:pt x="0" y="0"/>
                </a:moveTo>
                <a:lnTo>
                  <a:pt x="8768080" y="0"/>
                </a:lnTo>
              </a:path>
            </a:pathLst>
          </a:custGeom>
          <a:ln w="19050">
            <a:solidFill>
              <a:srgbClr val="0462C1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08020" y="166687"/>
            <a:ext cx="5784850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spc="60" dirty="0">
                <a:solidFill>
                  <a:srgbClr val="000000"/>
                </a:solidFill>
                <a:latin typeface="Calibri Light" panose="020F0302020204030204"/>
                <a:cs typeface="Calibri Light" panose="020F0302020204030204"/>
              </a:rPr>
              <a:t>A</a:t>
            </a:r>
            <a:r>
              <a:rPr sz="4000" spc="50" dirty="0">
                <a:solidFill>
                  <a:srgbClr val="000000"/>
                </a:solidFill>
                <a:latin typeface="Calibri Light" panose="020F0302020204030204"/>
                <a:cs typeface="Calibri Light" panose="020F0302020204030204"/>
              </a:rPr>
              <a:t>c</a:t>
            </a:r>
            <a:r>
              <a:rPr sz="4000" spc="-35" dirty="0">
                <a:solidFill>
                  <a:srgbClr val="000000"/>
                </a:solidFill>
                <a:latin typeface="Calibri Light" panose="020F0302020204030204"/>
                <a:cs typeface="Calibri Light" panose="020F0302020204030204"/>
              </a:rPr>
              <a:t>t</a:t>
            </a:r>
            <a:r>
              <a:rPr sz="4000" dirty="0">
                <a:solidFill>
                  <a:srgbClr val="000000"/>
                </a:solidFill>
                <a:latin typeface="Calibri Light" panose="020F0302020204030204"/>
                <a:cs typeface="Calibri Light" panose="020F0302020204030204"/>
              </a:rPr>
              <a:t>ive</a:t>
            </a:r>
            <a:r>
              <a:rPr sz="4000" spc="-330" dirty="0">
                <a:solidFill>
                  <a:srgbClr val="000000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4000" spc="110" dirty="0">
                <a:solidFill>
                  <a:srgbClr val="000000"/>
                </a:solidFill>
                <a:latin typeface="Calibri Light" panose="020F0302020204030204"/>
                <a:cs typeface="Calibri Light" panose="020F0302020204030204"/>
              </a:rPr>
              <a:t>a</a:t>
            </a:r>
            <a:r>
              <a:rPr sz="4000" dirty="0">
                <a:solidFill>
                  <a:srgbClr val="000000"/>
                </a:solidFill>
                <a:latin typeface="Calibri Light" panose="020F0302020204030204"/>
                <a:cs typeface="Calibri Light" panose="020F0302020204030204"/>
              </a:rPr>
              <a:t>nd</a:t>
            </a:r>
            <a:r>
              <a:rPr sz="4000" spc="-265" dirty="0">
                <a:solidFill>
                  <a:srgbClr val="000000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4000" spc="105" dirty="0">
                <a:solidFill>
                  <a:srgbClr val="000000"/>
                </a:solidFill>
                <a:latin typeface="Calibri Light" panose="020F0302020204030204"/>
                <a:cs typeface="Calibri Light" panose="020F0302020204030204"/>
              </a:rPr>
              <a:t>S</a:t>
            </a:r>
            <a:r>
              <a:rPr sz="4000" spc="-35" dirty="0">
                <a:solidFill>
                  <a:srgbClr val="000000"/>
                </a:solidFill>
                <a:latin typeface="Calibri Light" panose="020F0302020204030204"/>
                <a:cs typeface="Calibri Light" panose="020F0302020204030204"/>
              </a:rPr>
              <a:t>t</a:t>
            </a:r>
            <a:r>
              <a:rPr sz="4000" spc="30" dirty="0">
                <a:solidFill>
                  <a:srgbClr val="000000"/>
                </a:solidFill>
                <a:latin typeface="Calibri Light" panose="020F0302020204030204"/>
                <a:cs typeface="Calibri Light" panose="020F0302020204030204"/>
              </a:rPr>
              <a:t>a</a:t>
            </a:r>
            <a:r>
              <a:rPr sz="4000" spc="-80" dirty="0">
                <a:solidFill>
                  <a:srgbClr val="000000"/>
                </a:solidFill>
                <a:latin typeface="Calibri Light" panose="020F0302020204030204"/>
                <a:cs typeface="Calibri Light" panose="020F0302020204030204"/>
              </a:rPr>
              <a:t>n</a:t>
            </a:r>
            <a:r>
              <a:rPr sz="4000" dirty="0">
                <a:solidFill>
                  <a:srgbClr val="000000"/>
                </a:solidFill>
                <a:latin typeface="Calibri Light" panose="020F0302020204030204"/>
                <a:cs typeface="Calibri Light" panose="020F0302020204030204"/>
              </a:rPr>
              <a:t>d</a:t>
            </a:r>
            <a:r>
              <a:rPr sz="4000" spc="-85" dirty="0">
                <a:solidFill>
                  <a:srgbClr val="000000"/>
                </a:solidFill>
                <a:latin typeface="Calibri Light" panose="020F0302020204030204"/>
                <a:cs typeface="Calibri Light" panose="020F0302020204030204"/>
              </a:rPr>
              <a:t>b</a:t>
            </a:r>
            <a:r>
              <a:rPr sz="4000" dirty="0">
                <a:solidFill>
                  <a:srgbClr val="000000"/>
                </a:solidFill>
                <a:latin typeface="Calibri Light" panose="020F0302020204030204"/>
                <a:cs typeface="Calibri Light" panose="020F0302020204030204"/>
              </a:rPr>
              <a:t>y</a:t>
            </a:r>
            <a:r>
              <a:rPr sz="4000" spc="-270" dirty="0">
                <a:solidFill>
                  <a:srgbClr val="000000"/>
                </a:solidFill>
                <a:latin typeface="Calibri Light" panose="020F0302020204030204"/>
                <a:cs typeface="Calibri Light" panose="020F0302020204030204"/>
              </a:rPr>
              <a:t> </a:t>
            </a:r>
            <a:r>
              <a:rPr sz="4000" spc="110" dirty="0">
                <a:solidFill>
                  <a:srgbClr val="000000"/>
                </a:solidFill>
                <a:latin typeface="Calibri Light" panose="020F0302020204030204"/>
                <a:cs typeface="Calibri Light" panose="020F0302020204030204"/>
              </a:rPr>
              <a:t>m</a:t>
            </a:r>
            <a:r>
              <a:rPr sz="4000" spc="-5" dirty="0">
                <a:solidFill>
                  <a:srgbClr val="000000"/>
                </a:solidFill>
                <a:latin typeface="Calibri Light" panose="020F0302020204030204"/>
                <a:cs typeface="Calibri Light" panose="020F0302020204030204"/>
              </a:rPr>
              <a:t>o</a:t>
            </a:r>
            <a:r>
              <a:rPr sz="4000" spc="-95" dirty="0">
                <a:solidFill>
                  <a:srgbClr val="000000"/>
                </a:solidFill>
                <a:latin typeface="Calibri Light" panose="020F0302020204030204"/>
                <a:cs typeface="Calibri Light" panose="020F0302020204030204"/>
              </a:rPr>
              <a:t>n</a:t>
            </a:r>
            <a:r>
              <a:rPr sz="4000" dirty="0">
                <a:solidFill>
                  <a:srgbClr val="000000"/>
                </a:solidFill>
                <a:latin typeface="Calibri Light" panose="020F0302020204030204"/>
                <a:cs typeface="Calibri Light" panose="020F0302020204030204"/>
              </a:rPr>
              <a:t>i</a:t>
            </a:r>
            <a:r>
              <a:rPr sz="4000" spc="-40" dirty="0">
                <a:solidFill>
                  <a:srgbClr val="000000"/>
                </a:solidFill>
                <a:latin typeface="Calibri Light" panose="020F0302020204030204"/>
                <a:cs typeface="Calibri Light" panose="020F0302020204030204"/>
              </a:rPr>
              <a:t>t</a:t>
            </a:r>
            <a:r>
              <a:rPr sz="4000" spc="-90" dirty="0">
                <a:solidFill>
                  <a:srgbClr val="000000"/>
                </a:solidFill>
                <a:latin typeface="Calibri Light" panose="020F0302020204030204"/>
                <a:cs typeface="Calibri Light" panose="020F0302020204030204"/>
              </a:rPr>
              <a:t>o</a:t>
            </a:r>
            <a:r>
              <a:rPr sz="4000" spc="-100" dirty="0">
                <a:solidFill>
                  <a:srgbClr val="000000"/>
                </a:solidFill>
                <a:latin typeface="Calibri Light" panose="020F0302020204030204"/>
                <a:cs typeface="Calibri Light" panose="020F0302020204030204"/>
              </a:rPr>
              <a:t>r</a:t>
            </a:r>
            <a:r>
              <a:rPr sz="4000" dirty="0">
                <a:solidFill>
                  <a:srgbClr val="000000"/>
                </a:solidFill>
                <a:latin typeface="Calibri Light" panose="020F0302020204030204"/>
                <a:cs typeface="Calibri Light" panose="020F0302020204030204"/>
              </a:rPr>
              <a:t>s</a:t>
            </a:r>
            <a:endParaRPr sz="4000">
              <a:latin typeface="Calibri Light" panose="020F0302020204030204"/>
              <a:cs typeface="Calibri Light" panose="020F030202020403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76450" y="923861"/>
            <a:ext cx="8096250" cy="5309235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246380" marR="11430" indent="-234315" algn="just">
              <a:lnSpc>
                <a:spcPts val="1920"/>
              </a:lnSpc>
              <a:spcBef>
                <a:spcPts val="565"/>
              </a:spcBef>
              <a:buFont typeface="Arial MT"/>
              <a:buChar char="•"/>
              <a:tabLst>
                <a:tab pos="247015" algn="l"/>
              </a:tabLst>
            </a:pPr>
            <a:r>
              <a:rPr sz="2000" spc="-30" dirty="0">
                <a:latin typeface="Calibri" panose="020F0502020204030204"/>
                <a:cs typeface="Calibri" panose="020F0502020204030204"/>
              </a:rPr>
              <a:t>Every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station </a:t>
            </a:r>
            <a:r>
              <a:rPr sz="2000" spc="10" dirty="0">
                <a:latin typeface="Calibri" panose="020F0502020204030204"/>
                <a:cs typeface="Calibri" panose="020F0502020204030204"/>
              </a:rPr>
              <a:t>in </a:t>
            </a:r>
            <a:r>
              <a:rPr sz="2000" dirty="0">
                <a:latin typeface="Calibri" panose="020F0502020204030204"/>
                <a:cs typeface="Calibri" panose="020F0502020204030204"/>
              </a:rPr>
              <a:t>a </a:t>
            </a:r>
            <a:r>
              <a:rPr sz="2000" spc="-40" dirty="0">
                <a:latin typeface="Calibri" panose="020F0502020204030204"/>
                <a:cs typeface="Calibri" panose="020F0502020204030204"/>
              </a:rPr>
              <a:t>token 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ring </a:t>
            </a:r>
            <a:r>
              <a:rPr sz="2000" spc="-15" dirty="0">
                <a:latin typeface="Calibri" panose="020F0502020204030204"/>
                <a:cs typeface="Calibri" panose="020F0502020204030204"/>
              </a:rPr>
              <a:t>network </a:t>
            </a:r>
            <a:r>
              <a:rPr sz="2000" spc="10" dirty="0">
                <a:latin typeface="Calibri" panose="020F0502020204030204"/>
                <a:cs typeface="Calibri" panose="020F0502020204030204"/>
              </a:rPr>
              <a:t>is </a:t>
            </a:r>
            <a:r>
              <a:rPr sz="2000" spc="-20" dirty="0">
                <a:latin typeface="Calibri" panose="020F0502020204030204"/>
                <a:cs typeface="Calibri" panose="020F0502020204030204"/>
              </a:rPr>
              <a:t>either </a:t>
            </a:r>
            <a:r>
              <a:rPr sz="2000" dirty="0">
                <a:latin typeface="Calibri" panose="020F0502020204030204"/>
                <a:cs typeface="Calibri" panose="020F0502020204030204"/>
              </a:rPr>
              <a:t>an </a:t>
            </a:r>
            <a:r>
              <a:rPr sz="2000" b="1" spc="-20" dirty="0">
                <a:latin typeface="Calibri" panose="020F0502020204030204"/>
                <a:cs typeface="Calibri" panose="020F0502020204030204"/>
              </a:rPr>
              <a:t>Active monitor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(AM) </a:t>
            </a:r>
            <a:r>
              <a:rPr sz="2000" spc="-15" dirty="0">
                <a:latin typeface="Calibri" panose="020F0502020204030204"/>
                <a:cs typeface="Calibri" panose="020F0502020204030204"/>
              </a:rPr>
              <a:t>or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b="1" spc="-20" dirty="0">
                <a:latin typeface="Calibri" panose="020F0502020204030204"/>
                <a:cs typeface="Calibri" panose="020F0502020204030204"/>
              </a:rPr>
              <a:t>Standby </a:t>
            </a:r>
            <a:r>
              <a:rPr sz="2000" b="1" spc="-10" dirty="0">
                <a:latin typeface="Calibri" panose="020F0502020204030204"/>
                <a:cs typeface="Calibri" panose="020F0502020204030204"/>
              </a:rPr>
              <a:t>monitor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(SM) station. There </a:t>
            </a:r>
            <a:r>
              <a:rPr sz="2000" spc="10" dirty="0">
                <a:latin typeface="Calibri" panose="020F0502020204030204"/>
                <a:cs typeface="Calibri" panose="020F0502020204030204"/>
              </a:rPr>
              <a:t>can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be only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one </a:t>
            </a:r>
            <a:r>
              <a:rPr sz="2000" spc="10" dirty="0">
                <a:latin typeface="Calibri" panose="020F0502020204030204"/>
                <a:cs typeface="Calibri" panose="020F0502020204030204"/>
              </a:rPr>
              <a:t>active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monitor on </a:t>
            </a:r>
            <a:r>
              <a:rPr sz="2000" dirty="0">
                <a:latin typeface="Calibri" panose="020F0502020204030204"/>
                <a:cs typeface="Calibri" panose="020F0502020204030204"/>
              </a:rPr>
              <a:t>a 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 ring </a:t>
            </a:r>
            <a:r>
              <a:rPr sz="2000" dirty="0">
                <a:latin typeface="Calibri" panose="020F0502020204030204"/>
                <a:cs typeface="Calibri" panose="020F0502020204030204"/>
              </a:rPr>
              <a:t>at a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time. The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active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monitor </a:t>
            </a:r>
            <a:r>
              <a:rPr sz="2000" spc="10" dirty="0">
                <a:latin typeface="Calibri" panose="020F0502020204030204"/>
                <a:cs typeface="Calibri" panose="020F0502020204030204"/>
              </a:rPr>
              <a:t>is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chosen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through </a:t>
            </a:r>
            <a:r>
              <a:rPr sz="2000" dirty="0">
                <a:latin typeface="Calibri" panose="020F0502020204030204"/>
                <a:cs typeface="Calibri" panose="020F0502020204030204"/>
              </a:rPr>
              <a:t>an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election or monitor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5" dirty="0">
                <a:latin typeface="Calibri" panose="020F0502020204030204"/>
                <a:cs typeface="Calibri" panose="020F0502020204030204"/>
              </a:rPr>
              <a:t>contention</a:t>
            </a:r>
            <a:r>
              <a:rPr sz="2000" spc="2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process.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Arial MT"/>
              <a:buChar char="•"/>
            </a:pPr>
            <a:endParaRPr sz="2800">
              <a:latin typeface="Calibri" panose="020F0502020204030204"/>
              <a:cs typeface="Calibri" panose="020F0502020204030204"/>
            </a:endParaRPr>
          </a:p>
          <a:p>
            <a:pPr marL="246380" indent="-234315">
              <a:lnSpc>
                <a:spcPts val="2395"/>
              </a:lnSpc>
              <a:buFont typeface="Arial MT"/>
              <a:buChar char="•"/>
              <a:tabLst>
                <a:tab pos="245745" algn="l"/>
                <a:tab pos="247015" algn="l"/>
              </a:tabLst>
            </a:pPr>
            <a:r>
              <a:rPr sz="2000" spc="-15" dirty="0">
                <a:latin typeface="Calibri" panose="020F0502020204030204"/>
                <a:cs typeface="Calibri" panose="020F0502020204030204"/>
              </a:rPr>
              <a:t>The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monitor</a:t>
            </a:r>
            <a:r>
              <a:rPr sz="2000" spc="4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contention</a:t>
            </a:r>
            <a:r>
              <a:rPr sz="200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process</a:t>
            </a:r>
            <a:r>
              <a:rPr sz="20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10" dirty="0">
                <a:latin typeface="Calibri" panose="020F0502020204030204"/>
                <a:cs typeface="Calibri" panose="020F0502020204030204"/>
              </a:rPr>
              <a:t>is</a:t>
            </a:r>
            <a:r>
              <a:rPr sz="2000" spc="4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initiated</a:t>
            </a:r>
            <a:r>
              <a:rPr sz="20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5" dirty="0">
                <a:latin typeface="Calibri" panose="020F0502020204030204"/>
                <a:cs typeface="Calibri" panose="020F0502020204030204"/>
              </a:rPr>
              <a:t>when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704215" lvl="1" indent="-233680">
              <a:lnSpc>
                <a:spcPts val="2215"/>
              </a:lnSpc>
              <a:buClr>
                <a:srgbClr val="FFFF00"/>
              </a:buClr>
              <a:buSzPct val="59000"/>
              <a:buFont typeface="Wingdings" panose="05000000000000000000"/>
              <a:buChar char=""/>
              <a:tabLst>
                <a:tab pos="704215" algn="l"/>
              </a:tabLst>
            </a:pPr>
            <a:r>
              <a:rPr sz="1850" spc="-5" dirty="0">
                <a:latin typeface="Calibri" panose="020F0502020204030204"/>
                <a:cs typeface="Calibri" panose="020F0502020204030204"/>
              </a:rPr>
              <a:t>A</a:t>
            </a:r>
            <a:r>
              <a:rPr sz="1850" spc="-45" dirty="0">
                <a:latin typeface="Calibri" panose="020F0502020204030204"/>
                <a:cs typeface="Calibri" panose="020F0502020204030204"/>
              </a:rPr>
              <a:t> </a:t>
            </a:r>
            <a:r>
              <a:rPr sz="1850" spc="-30" dirty="0">
                <a:latin typeface="Calibri" panose="020F0502020204030204"/>
                <a:cs typeface="Calibri" panose="020F0502020204030204"/>
              </a:rPr>
              <a:t>l</a:t>
            </a:r>
            <a:r>
              <a:rPr sz="1850" spc="-20" dirty="0">
                <a:latin typeface="Calibri" panose="020F0502020204030204"/>
                <a:cs typeface="Calibri" panose="020F0502020204030204"/>
              </a:rPr>
              <a:t>o</a:t>
            </a:r>
            <a:r>
              <a:rPr sz="1850" spc="-10" dirty="0">
                <a:latin typeface="Calibri" panose="020F0502020204030204"/>
                <a:cs typeface="Calibri" panose="020F0502020204030204"/>
              </a:rPr>
              <a:t>s</a:t>
            </a:r>
            <a:r>
              <a:rPr sz="1850" spc="-5" dirty="0">
                <a:latin typeface="Calibri" panose="020F0502020204030204"/>
                <a:cs typeface="Calibri" panose="020F0502020204030204"/>
              </a:rPr>
              <a:t>s</a:t>
            </a:r>
            <a:r>
              <a:rPr sz="185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1850" spc="-15" dirty="0">
                <a:latin typeface="Calibri" panose="020F0502020204030204"/>
                <a:cs typeface="Calibri" panose="020F0502020204030204"/>
              </a:rPr>
              <a:t>o</a:t>
            </a:r>
            <a:r>
              <a:rPr sz="1850" spc="-5" dirty="0">
                <a:latin typeface="Calibri" panose="020F0502020204030204"/>
                <a:cs typeface="Calibri" panose="020F0502020204030204"/>
              </a:rPr>
              <a:t>f</a:t>
            </a:r>
            <a:r>
              <a:rPr sz="185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1850" spc="-10" dirty="0">
                <a:latin typeface="Calibri" panose="020F0502020204030204"/>
                <a:cs typeface="Calibri" panose="020F0502020204030204"/>
              </a:rPr>
              <a:t>s</a:t>
            </a:r>
            <a:r>
              <a:rPr sz="1850" spc="-30" dirty="0">
                <a:latin typeface="Calibri" panose="020F0502020204030204"/>
                <a:cs typeface="Calibri" panose="020F0502020204030204"/>
              </a:rPr>
              <a:t>i</a:t>
            </a:r>
            <a:r>
              <a:rPr sz="1850" spc="5" dirty="0">
                <a:latin typeface="Calibri" panose="020F0502020204030204"/>
                <a:cs typeface="Calibri" panose="020F0502020204030204"/>
              </a:rPr>
              <a:t>g</a:t>
            </a:r>
            <a:r>
              <a:rPr sz="1850" spc="-10" dirty="0">
                <a:latin typeface="Calibri" panose="020F0502020204030204"/>
                <a:cs typeface="Calibri" panose="020F0502020204030204"/>
              </a:rPr>
              <a:t>na</a:t>
            </a:r>
            <a:r>
              <a:rPr sz="1850" spc="-5" dirty="0">
                <a:latin typeface="Calibri" panose="020F0502020204030204"/>
                <a:cs typeface="Calibri" panose="020F0502020204030204"/>
              </a:rPr>
              <a:t>l</a:t>
            </a:r>
            <a:r>
              <a:rPr sz="1850" spc="-130" dirty="0">
                <a:latin typeface="Calibri" panose="020F0502020204030204"/>
                <a:cs typeface="Calibri" panose="020F0502020204030204"/>
              </a:rPr>
              <a:t> </a:t>
            </a:r>
            <a:r>
              <a:rPr sz="1850" spc="-15" dirty="0">
                <a:latin typeface="Calibri" panose="020F0502020204030204"/>
                <a:cs typeface="Calibri" panose="020F0502020204030204"/>
              </a:rPr>
              <a:t>o</a:t>
            </a:r>
            <a:r>
              <a:rPr sz="1850" spc="-5" dirty="0">
                <a:latin typeface="Calibri" panose="020F0502020204030204"/>
                <a:cs typeface="Calibri" panose="020F0502020204030204"/>
              </a:rPr>
              <a:t>n</a:t>
            </a:r>
            <a:r>
              <a:rPr sz="1850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1850" spc="15" dirty="0">
                <a:latin typeface="Calibri" panose="020F0502020204030204"/>
                <a:cs typeface="Calibri" panose="020F0502020204030204"/>
              </a:rPr>
              <a:t>t</a:t>
            </a:r>
            <a:r>
              <a:rPr sz="1850" spc="-10" dirty="0">
                <a:latin typeface="Calibri" panose="020F0502020204030204"/>
                <a:cs typeface="Calibri" panose="020F0502020204030204"/>
              </a:rPr>
              <a:t>h</a:t>
            </a:r>
            <a:r>
              <a:rPr sz="1850" spc="-5" dirty="0">
                <a:latin typeface="Calibri" panose="020F0502020204030204"/>
                <a:cs typeface="Calibri" panose="020F0502020204030204"/>
              </a:rPr>
              <a:t>e</a:t>
            </a:r>
            <a:r>
              <a:rPr sz="1850" spc="-60" dirty="0">
                <a:latin typeface="Calibri" panose="020F0502020204030204"/>
                <a:cs typeface="Calibri" panose="020F0502020204030204"/>
              </a:rPr>
              <a:t> </a:t>
            </a:r>
            <a:r>
              <a:rPr sz="1850" spc="-5" dirty="0">
                <a:latin typeface="Calibri" panose="020F0502020204030204"/>
                <a:cs typeface="Calibri" panose="020F0502020204030204"/>
              </a:rPr>
              <a:t>r</a:t>
            </a:r>
            <a:r>
              <a:rPr sz="1850" spc="-35" dirty="0">
                <a:latin typeface="Calibri" panose="020F0502020204030204"/>
                <a:cs typeface="Calibri" panose="020F0502020204030204"/>
              </a:rPr>
              <a:t>i</a:t>
            </a:r>
            <a:r>
              <a:rPr sz="1850" spc="-15" dirty="0">
                <a:latin typeface="Calibri" panose="020F0502020204030204"/>
                <a:cs typeface="Calibri" panose="020F0502020204030204"/>
              </a:rPr>
              <a:t>n</a:t>
            </a:r>
            <a:r>
              <a:rPr sz="1850" spc="-5" dirty="0">
                <a:latin typeface="Calibri" panose="020F0502020204030204"/>
                <a:cs typeface="Calibri" panose="020F0502020204030204"/>
              </a:rPr>
              <a:t>g </a:t>
            </a:r>
            <a:r>
              <a:rPr sz="1850" spc="-30" dirty="0">
                <a:latin typeface="Calibri" panose="020F0502020204030204"/>
                <a:cs typeface="Calibri" panose="020F0502020204030204"/>
              </a:rPr>
              <a:t>i</a:t>
            </a:r>
            <a:r>
              <a:rPr sz="1850" spc="-5" dirty="0">
                <a:latin typeface="Calibri" panose="020F0502020204030204"/>
                <a:cs typeface="Calibri" panose="020F0502020204030204"/>
              </a:rPr>
              <a:t>s</a:t>
            </a:r>
            <a:r>
              <a:rPr sz="185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1850" spc="-15" dirty="0">
                <a:latin typeface="Calibri" panose="020F0502020204030204"/>
                <a:cs typeface="Calibri" panose="020F0502020204030204"/>
              </a:rPr>
              <a:t>d</a:t>
            </a:r>
            <a:r>
              <a:rPr sz="1850" spc="-45" dirty="0">
                <a:latin typeface="Calibri" panose="020F0502020204030204"/>
                <a:cs typeface="Calibri" panose="020F0502020204030204"/>
              </a:rPr>
              <a:t>e</a:t>
            </a:r>
            <a:r>
              <a:rPr sz="1850" spc="15" dirty="0">
                <a:latin typeface="Calibri" panose="020F0502020204030204"/>
                <a:cs typeface="Calibri" panose="020F0502020204030204"/>
              </a:rPr>
              <a:t>t</a:t>
            </a:r>
            <a:r>
              <a:rPr sz="1850" spc="-45" dirty="0">
                <a:latin typeface="Calibri" panose="020F0502020204030204"/>
                <a:cs typeface="Calibri" panose="020F0502020204030204"/>
              </a:rPr>
              <a:t>e</a:t>
            </a:r>
            <a:r>
              <a:rPr sz="1850" spc="10" dirty="0">
                <a:latin typeface="Calibri" panose="020F0502020204030204"/>
                <a:cs typeface="Calibri" panose="020F0502020204030204"/>
              </a:rPr>
              <a:t>c</a:t>
            </a:r>
            <a:r>
              <a:rPr sz="1850" spc="15" dirty="0">
                <a:latin typeface="Calibri" panose="020F0502020204030204"/>
                <a:cs typeface="Calibri" panose="020F0502020204030204"/>
              </a:rPr>
              <a:t>t</a:t>
            </a:r>
            <a:r>
              <a:rPr sz="1850" spc="-45" dirty="0">
                <a:latin typeface="Calibri" panose="020F0502020204030204"/>
                <a:cs typeface="Calibri" panose="020F0502020204030204"/>
              </a:rPr>
              <a:t>e</a:t>
            </a:r>
            <a:r>
              <a:rPr sz="1850" spc="-15" dirty="0">
                <a:latin typeface="Calibri" panose="020F0502020204030204"/>
                <a:cs typeface="Calibri" panose="020F0502020204030204"/>
              </a:rPr>
              <a:t>d</a:t>
            </a:r>
            <a:r>
              <a:rPr sz="1850" spc="-5" dirty="0">
                <a:latin typeface="Calibri" panose="020F0502020204030204"/>
                <a:cs typeface="Calibri" panose="020F0502020204030204"/>
              </a:rPr>
              <a:t>,</a:t>
            </a:r>
            <a:endParaRPr sz="1850">
              <a:latin typeface="Calibri" panose="020F0502020204030204"/>
              <a:cs typeface="Calibri" panose="020F0502020204030204"/>
            </a:endParaRPr>
          </a:p>
          <a:p>
            <a:pPr marL="704215" lvl="1" indent="-233680">
              <a:lnSpc>
                <a:spcPct val="100000"/>
              </a:lnSpc>
              <a:spcBef>
                <a:spcPts val="25"/>
              </a:spcBef>
              <a:buClr>
                <a:srgbClr val="FFFF00"/>
              </a:buClr>
              <a:buSzPct val="59000"/>
              <a:buFont typeface="Wingdings" panose="05000000000000000000"/>
              <a:buChar char=""/>
              <a:tabLst>
                <a:tab pos="704215" algn="l"/>
              </a:tabLst>
            </a:pPr>
            <a:r>
              <a:rPr sz="1850" spc="-30" dirty="0">
                <a:latin typeface="Calibri" panose="020F0502020204030204"/>
                <a:cs typeface="Calibri" panose="020F0502020204030204"/>
              </a:rPr>
              <a:t>A</a:t>
            </a:r>
            <a:r>
              <a:rPr sz="1850" spc="-5" dirty="0">
                <a:latin typeface="Calibri" panose="020F0502020204030204"/>
                <a:cs typeface="Calibri" panose="020F0502020204030204"/>
              </a:rPr>
              <a:t>n</a:t>
            </a:r>
            <a:r>
              <a:rPr sz="1850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1850" b="1" dirty="0">
                <a:latin typeface="Calibri" panose="020F0502020204030204"/>
                <a:cs typeface="Calibri" panose="020F0502020204030204"/>
              </a:rPr>
              <a:t>A</a:t>
            </a:r>
            <a:r>
              <a:rPr sz="1850" b="1" spc="-10" dirty="0">
                <a:latin typeface="Calibri" panose="020F0502020204030204"/>
                <a:cs typeface="Calibri" panose="020F0502020204030204"/>
              </a:rPr>
              <a:t>M</a:t>
            </a:r>
            <a:r>
              <a:rPr sz="1850" b="1" spc="-110" dirty="0">
                <a:latin typeface="Calibri" panose="020F0502020204030204"/>
                <a:cs typeface="Calibri" panose="020F0502020204030204"/>
              </a:rPr>
              <a:t> </a:t>
            </a:r>
            <a:r>
              <a:rPr sz="1850" spc="-10" dirty="0">
                <a:latin typeface="Calibri" panose="020F0502020204030204"/>
                <a:cs typeface="Calibri" panose="020F0502020204030204"/>
              </a:rPr>
              <a:t>s</a:t>
            </a:r>
            <a:r>
              <a:rPr sz="1850" spc="15" dirty="0">
                <a:latin typeface="Calibri" panose="020F0502020204030204"/>
                <a:cs typeface="Calibri" panose="020F0502020204030204"/>
              </a:rPr>
              <a:t>t</a:t>
            </a:r>
            <a:r>
              <a:rPr sz="1850" spc="-5" dirty="0">
                <a:latin typeface="Calibri" panose="020F0502020204030204"/>
                <a:cs typeface="Calibri" panose="020F0502020204030204"/>
              </a:rPr>
              <a:t>a</a:t>
            </a:r>
            <a:r>
              <a:rPr sz="1850" spc="10" dirty="0">
                <a:latin typeface="Calibri" panose="020F0502020204030204"/>
                <a:cs typeface="Calibri" panose="020F0502020204030204"/>
              </a:rPr>
              <a:t>t</a:t>
            </a:r>
            <a:r>
              <a:rPr sz="1850" spc="-30" dirty="0">
                <a:latin typeface="Calibri" panose="020F0502020204030204"/>
                <a:cs typeface="Calibri" panose="020F0502020204030204"/>
              </a:rPr>
              <a:t>i</a:t>
            </a:r>
            <a:r>
              <a:rPr sz="1850" spc="-20" dirty="0">
                <a:latin typeface="Calibri" panose="020F0502020204030204"/>
                <a:cs typeface="Calibri" panose="020F0502020204030204"/>
              </a:rPr>
              <a:t>o</a:t>
            </a:r>
            <a:r>
              <a:rPr sz="1850" spc="-5" dirty="0">
                <a:latin typeface="Calibri" panose="020F0502020204030204"/>
                <a:cs typeface="Calibri" panose="020F0502020204030204"/>
              </a:rPr>
              <a:t>n</a:t>
            </a:r>
            <a:r>
              <a:rPr sz="1850" spc="-180" dirty="0">
                <a:latin typeface="Calibri" panose="020F0502020204030204"/>
                <a:cs typeface="Calibri" panose="020F0502020204030204"/>
              </a:rPr>
              <a:t> </a:t>
            </a:r>
            <a:r>
              <a:rPr sz="1850" spc="-30" dirty="0">
                <a:latin typeface="Calibri" panose="020F0502020204030204"/>
                <a:cs typeface="Calibri" panose="020F0502020204030204"/>
              </a:rPr>
              <a:t>i</a:t>
            </a:r>
            <a:r>
              <a:rPr sz="1850" spc="-5" dirty="0">
                <a:latin typeface="Calibri" panose="020F0502020204030204"/>
                <a:cs typeface="Calibri" panose="020F0502020204030204"/>
              </a:rPr>
              <a:t>s</a:t>
            </a:r>
            <a:r>
              <a:rPr sz="185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1850" spc="-15" dirty="0">
                <a:latin typeface="Calibri" panose="020F0502020204030204"/>
                <a:cs typeface="Calibri" panose="020F0502020204030204"/>
              </a:rPr>
              <a:t>n</a:t>
            </a:r>
            <a:r>
              <a:rPr sz="1850" spc="-20" dirty="0">
                <a:latin typeface="Calibri" panose="020F0502020204030204"/>
                <a:cs typeface="Calibri" panose="020F0502020204030204"/>
              </a:rPr>
              <a:t>o</a:t>
            </a:r>
            <a:r>
              <a:rPr sz="1850" spc="-5" dirty="0">
                <a:latin typeface="Calibri" panose="020F0502020204030204"/>
                <a:cs typeface="Calibri" panose="020F0502020204030204"/>
              </a:rPr>
              <a:t>t</a:t>
            </a:r>
            <a:r>
              <a:rPr sz="185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850" spc="-10" dirty="0">
                <a:latin typeface="Calibri" panose="020F0502020204030204"/>
                <a:cs typeface="Calibri" panose="020F0502020204030204"/>
              </a:rPr>
              <a:t>d</a:t>
            </a:r>
            <a:r>
              <a:rPr sz="1850" spc="-50" dirty="0">
                <a:latin typeface="Calibri" panose="020F0502020204030204"/>
                <a:cs typeface="Calibri" panose="020F0502020204030204"/>
              </a:rPr>
              <a:t>e</a:t>
            </a:r>
            <a:r>
              <a:rPr sz="1850" spc="15" dirty="0">
                <a:latin typeface="Calibri" panose="020F0502020204030204"/>
                <a:cs typeface="Calibri" panose="020F0502020204030204"/>
              </a:rPr>
              <a:t>t</a:t>
            </a:r>
            <a:r>
              <a:rPr sz="1850" spc="-40" dirty="0">
                <a:latin typeface="Calibri" panose="020F0502020204030204"/>
                <a:cs typeface="Calibri" panose="020F0502020204030204"/>
              </a:rPr>
              <a:t>e</a:t>
            </a:r>
            <a:r>
              <a:rPr sz="1850" spc="15" dirty="0">
                <a:latin typeface="Calibri" panose="020F0502020204030204"/>
                <a:cs typeface="Calibri" panose="020F0502020204030204"/>
              </a:rPr>
              <a:t>ct</a:t>
            </a:r>
            <a:r>
              <a:rPr sz="1850" spc="-40" dirty="0">
                <a:latin typeface="Calibri" panose="020F0502020204030204"/>
                <a:cs typeface="Calibri" panose="020F0502020204030204"/>
              </a:rPr>
              <a:t>e</a:t>
            </a:r>
            <a:r>
              <a:rPr sz="1850" spc="-5" dirty="0">
                <a:latin typeface="Calibri" panose="020F0502020204030204"/>
                <a:cs typeface="Calibri" panose="020F0502020204030204"/>
              </a:rPr>
              <a:t>d</a:t>
            </a:r>
            <a:r>
              <a:rPr sz="1850" spc="-195" dirty="0">
                <a:latin typeface="Calibri" panose="020F0502020204030204"/>
                <a:cs typeface="Calibri" panose="020F0502020204030204"/>
              </a:rPr>
              <a:t> </a:t>
            </a:r>
            <a:r>
              <a:rPr sz="1850" spc="-15" dirty="0">
                <a:latin typeface="Calibri" panose="020F0502020204030204"/>
                <a:cs typeface="Calibri" panose="020F0502020204030204"/>
              </a:rPr>
              <a:t>b</a:t>
            </a:r>
            <a:r>
              <a:rPr sz="1850" spc="-5" dirty="0">
                <a:latin typeface="Calibri" panose="020F0502020204030204"/>
                <a:cs typeface="Calibri" panose="020F0502020204030204"/>
              </a:rPr>
              <a:t>y</a:t>
            </a:r>
            <a:r>
              <a:rPr sz="1850" spc="-55" dirty="0">
                <a:latin typeface="Calibri" panose="020F0502020204030204"/>
                <a:cs typeface="Calibri" panose="020F0502020204030204"/>
              </a:rPr>
              <a:t> </a:t>
            </a:r>
            <a:r>
              <a:rPr sz="1850" spc="-15" dirty="0">
                <a:latin typeface="Calibri" panose="020F0502020204030204"/>
                <a:cs typeface="Calibri" panose="020F0502020204030204"/>
              </a:rPr>
              <a:t>o</a:t>
            </a:r>
            <a:r>
              <a:rPr sz="1850" spc="15" dirty="0">
                <a:latin typeface="Calibri" panose="020F0502020204030204"/>
                <a:cs typeface="Calibri" panose="020F0502020204030204"/>
              </a:rPr>
              <a:t>t</a:t>
            </a:r>
            <a:r>
              <a:rPr sz="1850" spc="-10" dirty="0">
                <a:latin typeface="Calibri" panose="020F0502020204030204"/>
                <a:cs typeface="Calibri" panose="020F0502020204030204"/>
              </a:rPr>
              <a:t>h</a:t>
            </a:r>
            <a:r>
              <a:rPr sz="1850" spc="-50" dirty="0">
                <a:latin typeface="Calibri" panose="020F0502020204030204"/>
                <a:cs typeface="Calibri" panose="020F0502020204030204"/>
              </a:rPr>
              <a:t>e</a:t>
            </a:r>
            <a:r>
              <a:rPr sz="1850" spc="-5" dirty="0">
                <a:latin typeface="Calibri" panose="020F0502020204030204"/>
                <a:cs typeface="Calibri" panose="020F0502020204030204"/>
              </a:rPr>
              <a:t>r</a:t>
            </a:r>
            <a:r>
              <a:rPr sz="185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1850" spc="-10" dirty="0">
                <a:latin typeface="Calibri" panose="020F0502020204030204"/>
                <a:cs typeface="Calibri" panose="020F0502020204030204"/>
              </a:rPr>
              <a:t>s</a:t>
            </a:r>
            <a:r>
              <a:rPr sz="1850" spc="20" dirty="0">
                <a:latin typeface="Calibri" panose="020F0502020204030204"/>
                <a:cs typeface="Calibri" panose="020F0502020204030204"/>
              </a:rPr>
              <a:t>t</a:t>
            </a:r>
            <a:r>
              <a:rPr sz="1850" spc="-5" dirty="0">
                <a:latin typeface="Calibri" panose="020F0502020204030204"/>
                <a:cs typeface="Calibri" panose="020F0502020204030204"/>
              </a:rPr>
              <a:t>a</a:t>
            </a:r>
            <a:r>
              <a:rPr sz="1850" spc="15" dirty="0">
                <a:latin typeface="Calibri" panose="020F0502020204030204"/>
                <a:cs typeface="Calibri" panose="020F0502020204030204"/>
              </a:rPr>
              <a:t>t</a:t>
            </a:r>
            <a:r>
              <a:rPr sz="1850" spc="-30" dirty="0">
                <a:latin typeface="Calibri" panose="020F0502020204030204"/>
                <a:cs typeface="Calibri" panose="020F0502020204030204"/>
              </a:rPr>
              <a:t>i</a:t>
            </a:r>
            <a:r>
              <a:rPr sz="1850" spc="-15" dirty="0">
                <a:latin typeface="Calibri" panose="020F0502020204030204"/>
                <a:cs typeface="Calibri" panose="020F0502020204030204"/>
              </a:rPr>
              <a:t>o</a:t>
            </a:r>
            <a:r>
              <a:rPr sz="1850" spc="-10" dirty="0">
                <a:latin typeface="Calibri" panose="020F0502020204030204"/>
                <a:cs typeface="Calibri" panose="020F0502020204030204"/>
              </a:rPr>
              <a:t>ns</a:t>
            </a:r>
            <a:r>
              <a:rPr sz="1850" spc="-5" dirty="0">
                <a:latin typeface="Calibri" panose="020F0502020204030204"/>
                <a:cs typeface="Calibri" panose="020F0502020204030204"/>
              </a:rPr>
              <a:t>,</a:t>
            </a:r>
            <a:r>
              <a:rPr sz="1850" spc="-170" dirty="0">
                <a:latin typeface="Calibri" panose="020F0502020204030204"/>
                <a:cs typeface="Calibri" panose="020F0502020204030204"/>
              </a:rPr>
              <a:t> </a:t>
            </a:r>
            <a:r>
              <a:rPr sz="1850" spc="-15" dirty="0">
                <a:latin typeface="Calibri" panose="020F0502020204030204"/>
                <a:cs typeface="Calibri" panose="020F0502020204030204"/>
              </a:rPr>
              <a:t>or</a:t>
            </a:r>
            <a:endParaRPr sz="1850">
              <a:latin typeface="Calibri" panose="020F0502020204030204"/>
              <a:cs typeface="Calibri" panose="020F0502020204030204"/>
            </a:endParaRPr>
          </a:p>
          <a:p>
            <a:pPr marL="704215" marR="5080" lvl="1" indent="-233680">
              <a:lnSpc>
                <a:spcPct val="79000"/>
              </a:lnSpc>
              <a:spcBef>
                <a:spcPts val="480"/>
              </a:spcBef>
              <a:buClr>
                <a:srgbClr val="FFFF00"/>
              </a:buClr>
              <a:buSzPct val="59000"/>
              <a:buFont typeface="Wingdings" panose="05000000000000000000"/>
              <a:buChar char=""/>
              <a:tabLst>
                <a:tab pos="704215" algn="l"/>
              </a:tabLst>
            </a:pPr>
            <a:r>
              <a:rPr sz="1850" spc="-30" dirty="0">
                <a:latin typeface="Calibri" panose="020F0502020204030204"/>
                <a:cs typeface="Calibri" panose="020F0502020204030204"/>
              </a:rPr>
              <a:t>When</a:t>
            </a:r>
            <a:r>
              <a:rPr sz="1850" spc="60" dirty="0">
                <a:latin typeface="Calibri" panose="020F0502020204030204"/>
                <a:cs typeface="Calibri" panose="020F0502020204030204"/>
              </a:rPr>
              <a:t> </a:t>
            </a:r>
            <a:r>
              <a:rPr sz="1850" spc="-5" dirty="0">
                <a:latin typeface="Calibri" panose="020F0502020204030204"/>
                <a:cs typeface="Calibri" panose="020F0502020204030204"/>
              </a:rPr>
              <a:t>a</a:t>
            </a:r>
            <a:r>
              <a:rPr sz="1850" spc="60" dirty="0">
                <a:latin typeface="Calibri" panose="020F0502020204030204"/>
                <a:cs typeface="Calibri" panose="020F0502020204030204"/>
              </a:rPr>
              <a:t> </a:t>
            </a:r>
            <a:r>
              <a:rPr sz="1850" spc="-20" dirty="0">
                <a:latin typeface="Calibri" panose="020F0502020204030204"/>
                <a:cs typeface="Calibri" panose="020F0502020204030204"/>
              </a:rPr>
              <a:t>timer</a:t>
            </a:r>
            <a:r>
              <a:rPr sz="1850" spc="70" dirty="0">
                <a:latin typeface="Calibri" panose="020F0502020204030204"/>
                <a:cs typeface="Calibri" panose="020F0502020204030204"/>
              </a:rPr>
              <a:t> </a:t>
            </a:r>
            <a:r>
              <a:rPr sz="1850" spc="-10" dirty="0">
                <a:latin typeface="Calibri" panose="020F0502020204030204"/>
                <a:cs typeface="Calibri" panose="020F0502020204030204"/>
              </a:rPr>
              <a:t>on</a:t>
            </a:r>
            <a:r>
              <a:rPr sz="1850" spc="55" dirty="0">
                <a:latin typeface="Calibri" panose="020F0502020204030204"/>
                <a:cs typeface="Calibri" panose="020F0502020204030204"/>
              </a:rPr>
              <a:t> </a:t>
            </a:r>
            <a:r>
              <a:rPr sz="1850" spc="-10" dirty="0">
                <a:latin typeface="Calibri" panose="020F0502020204030204"/>
                <a:cs typeface="Calibri" panose="020F0502020204030204"/>
              </a:rPr>
              <a:t>an</a:t>
            </a:r>
            <a:r>
              <a:rPr sz="1850" spc="55" dirty="0">
                <a:latin typeface="Calibri" panose="020F0502020204030204"/>
                <a:cs typeface="Calibri" panose="020F0502020204030204"/>
              </a:rPr>
              <a:t> </a:t>
            </a:r>
            <a:r>
              <a:rPr sz="1850" spc="-20" dirty="0">
                <a:latin typeface="Calibri" panose="020F0502020204030204"/>
                <a:cs typeface="Calibri" panose="020F0502020204030204"/>
              </a:rPr>
              <a:t>end</a:t>
            </a:r>
            <a:r>
              <a:rPr sz="1850" spc="55" dirty="0">
                <a:latin typeface="Calibri" panose="020F0502020204030204"/>
                <a:cs typeface="Calibri" panose="020F0502020204030204"/>
              </a:rPr>
              <a:t> </a:t>
            </a:r>
            <a:r>
              <a:rPr sz="1850" spc="-30" dirty="0">
                <a:latin typeface="Calibri" panose="020F0502020204030204"/>
                <a:cs typeface="Calibri" panose="020F0502020204030204"/>
              </a:rPr>
              <a:t>station</a:t>
            </a:r>
            <a:r>
              <a:rPr sz="1850" spc="65" dirty="0">
                <a:latin typeface="Calibri" panose="020F0502020204030204"/>
                <a:cs typeface="Calibri" panose="020F0502020204030204"/>
              </a:rPr>
              <a:t> </a:t>
            </a:r>
            <a:r>
              <a:rPr sz="1850" spc="-35" dirty="0">
                <a:latin typeface="Calibri" panose="020F0502020204030204"/>
                <a:cs typeface="Calibri" panose="020F0502020204030204"/>
              </a:rPr>
              <a:t>expires</a:t>
            </a:r>
            <a:r>
              <a:rPr sz="1850" spc="60" dirty="0">
                <a:latin typeface="Calibri" panose="020F0502020204030204"/>
                <a:cs typeface="Calibri" panose="020F0502020204030204"/>
              </a:rPr>
              <a:t> </a:t>
            </a:r>
            <a:r>
              <a:rPr sz="1850" spc="-25" dirty="0">
                <a:latin typeface="Calibri" panose="020F0502020204030204"/>
                <a:cs typeface="Calibri" panose="020F0502020204030204"/>
              </a:rPr>
              <a:t>(the</a:t>
            </a:r>
            <a:r>
              <a:rPr sz="1850" spc="35" dirty="0">
                <a:latin typeface="Calibri" panose="020F0502020204030204"/>
                <a:cs typeface="Calibri" panose="020F0502020204030204"/>
              </a:rPr>
              <a:t> </a:t>
            </a:r>
            <a:r>
              <a:rPr sz="1850" spc="-30" dirty="0">
                <a:latin typeface="Calibri" panose="020F0502020204030204"/>
                <a:cs typeface="Calibri" panose="020F0502020204030204"/>
              </a:rPr>
              <a:t>station</a:t>
            </a:r>
            <a:r>
              <a:rPr sz="1850" spc="55" dirty="0">
                <a:latin typeface="Calibri" panose="020F0502020204030204"/>
                <a:cs typeface="Calibri" panose="020F0502020204030204"/>
              </a:rPr>
              <a:t> </a:t>
            </a:r>
            <a:r>
              <a:rPr sz="1850" spc="-25" dirty="0">
                <a:latin typeface="Calibri" panose="020F0502020204030204"/>
                <a:cs typeface="Calibri" panose="020F0502020204030204"/>
              </a:rPr>
              <a:t>hasn't</a:t>
            </a:r>
            <a:r>
              <a:rPr sz="1850" spc="90" dirty="0">
                <a:latin typeface="Calibri" panose="020F0502020204030204"/>
                <a:cs typeface="Calibri" panose="020F0502020204030204"/>
              </a:rPr>
              <a:t> </a:t>
            </a:r>
            <a:r>
              <a:rPr sz="1850" spc="-25" dirty="0">
                <a:latin typeface="Calibri" panose="020F0502020204030204"/>
                <a:cs typeface="Calibri" panose="020F0502020204030204"/>
              </a:rPr>
              <a:t>seen</a:t>
            </a:r>
            <a:r>
              <a:rPr sz="1850" spc="65" dirty="0">
                <a:latin typeface="Calibri" panose="020F0502020204030204"/>
                <a:cs typeface="Calibri" panose="020F0502020204030204"/>
              </a:rPr>
              <a:t> </a:t>
            </a:r>
            <a:r>
              <a:rPr sz="1850" spc="-5" dirty="0">
                <a:latin typeface="Calibri" panose="020F0502020204030204"/>
                <a:cs typeface="Calibri" panose="020F0502020204030204"/>
              </a:rPr>
              <a:t>a</a:t>
            </a:r>
            <a:r>
              <a:rPr sz="185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1850" spc="-35" dirty="0">
                <a:latin typeface="Calibri" panose="020F0502020204030204"/>
                <a:cs typeface="Calibri" panose="020F0502020204030204"/>
              </a:rPr>
              <a:t>token</a:t>
            </a:r>
            <a:r>
              <a:rPr sz="1850" spc="55" dirty="0">
                <a:latin typeface="Calibri" panose="020F0502020204030204"/>
                <a:cs typeface="Calibri" panose="020F0502020204030204"/>
              </a:rPr>
              <a:t> </a:t>
            </a:r>
            <a:r>
              <a:rPr sz="1850" spc="-20" dirty="0">
                <a:latin typeface="Calibri" panose="020F0502020204030204"/>
                <a:cs typeface="Calibri" panose="020F0502020204030204"/>
              </a:rPr>
              <a:t>in</a:t>
            </a:r>
            <a:r>
              <a:rPr sz="1850" spc="65" dirty="0">
                <a:latin typeface="Calibri" panose="020F0502020204030204"/>
                <a:cs typeface="Calibri" panose="020F0502020204030204"/>
              </a:rPr>
              <a:t> </a:t>
            </a:r>
            <a:r>
              <a:rPr sz="1850" spc="-5" dirty="0">
                <a:latin typeface="Calibri" panose="020F0502020204030204"/>
                <a:cs typeface="Calibri" panose="020F0502020204030204"/>
              </a:rPr>
              <a:t>the </a:t>
            </a:r>
            <a:r>
              <a:rPr sz="1850" spc="-405" dirty="0">
                <a:latin typeface="Calibri" panose="020F0502020204030204"/>
                <a:cs typeface="Calibri" panose="020F0502020204030204"/>
              </a:rPr>
              <a:t> </a:t>
            </a:r>
            <a:r>
              <a:rPr sz="1850" spc="-10" dirty="0">
                <a:latin typeface="Calibri" panose="020F0502020204030204"/>
                <a:cs typeface="Calibri" panose="020F0502020204030204"/>
              </a:rPr>
              <a:t>past</a:t>
            </a:r>
            <a:r>
              <a:rPr sz="1850" spc="-85" dirty="0">
                <a:latin typeface="Calibri" panose="020F0502020204030204"/>
                <a:cs typeface="Calibri" panose="020F0502020204030204"/>
              </a:rPr>
              <a:t> </a:t>
            </a:r>
            <a:r>
              <a:rPr sz="1850" spc="-5" dirty="0">
                <a:latin typeface="Calibri" panose="020F0502020204030204"/>
                <a:cs typeface="Calibri" panose="020F0502020204030204"/>
              </a:rPr>
              <a:t>7</a:t>
            </a:r>
            <a:r>
              <a:rPr sz="1850" spc="-75" dirty="0">
                <a:latin typeface="Calibri" panose="020F0502020204030204"/>
                <a:cs typeface="Calibri" panose="020F0502020204030204"/>
              </a:rPr>
              <a:t> </a:t>
            </a:r>
            <a:r>
              <a:rPr sz="1850" spc="-10" dirty="0">
                <a:latin typeface="Calibri" panose="020F0502020204030204"/>
                <a:cs typeface="Calibri" panose="020F0502020204030204"/>
              </a:rPr>
              <a:t>seconds).</a:t>
            </a:r>
            <a:endParaRPr sz="1850">
              <a:latin typeface="Calibri" panose="020F0502020204030204"/>
              <a:cs typeface="Calibri" panose="020F0502020204030204"/>
            </a:endParaRPr>
          </a:p>
          <a:p>
            <a:pPr marL="246380" indent="-234315">
              <a:lnSpc>
                <a:spcPts val="2165"/>
              </a:lnSpc>
              <a:spcBef>
                <a:spcPts val="515"/>
              </a:spcBef>
              <a:buFont typeface="Arial MT"/>
              <a:buChar char="•"/>
              <a:tabLst>
                <a:tab pos="245745" algn="l"/>
                <a:tab pos="247015" algn="l"/>
              </a:tabLst>
            </a:pPr>
            <a:r>
              <a:rPr sz="2000" spc="-20" dirty="0">
                <a:latin typeface="Calibri" panose="020F0502020204030204"/>
                <a:cs typeface="Calibri" panose="020F0502020204030204"/>
              </a:rPr>
              <a:t>When</a:t>
            </a:r>
            <a:r>
              <a:rPr sz="2000" spc="17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any</a:t>
            </a:r>
            <a:r>
              <a:rPr sz="2000" spc="16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of</a:t>
            </a:r>
            <a:r>
              <a:rPr sz="2000" spc="22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5" dirty="0">
                <a:latin typeface="Calibri" panose="020F0502020204030204"/>
                <a:cs typeface="Calibri" panose="020F0502020204030204"/>
              </a:rPr>
              <a:t>the</a:t>
            </a:r>
            <a:r>
              <a:rPr sz="2000" spc="15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above</a:t>
            </a:r>
            <a:r>
              <a:rPr sz="2000" spc="15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conditions</a:t>
            </a:r>
            <a:r>
              <a:rPr sz="2000" spc="22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40" dirty="0">
                <a:latin typeface="Calibri" panose="020F0502020204030204"/>
                <a:cs typeface="Calibri" panose="020F0502020204030204"/>
              </a:rPr>
              <a:t>take</a:t>
            </a:r>
            <a:r>
              <a:rPr sz="2000" spc="16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place</a:t>
            </a:r>
            <a:r>
              <a:rPr sz="2000" spc="16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and</a:t>
            </a:r>
            <a:r>
              <a:rPr sz="2000" spc="18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a</a:t>
            </a:r>
            <a:r>
              <a:rPr sz="2000" spc="19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station</a:t>
            </a:r>
            <a:r>
              <a:rPr sz="2000" spc="18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decides</a:t>
            </a:r>
            <a:r>
              <a:rPr sz="2000" spc="21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that</a:t>
            </a:r>
            <a:r>
              <a:rPr sz="2000" spc="16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a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246380">
              <a:lnSpc>
                <a:spcPts val="2165"/>
              </a:lnSpc>
            </a:pPr>
            <a:r>
              <a:rPr sz="2000" spc="-20" dirty="0">
                <a:latin typeface="Calibri" panose="020F0502020204030204"/>
                <a:cs typeface="Calibri" panose="020F0502020204030204"/>
              </a:rPr>
              <a:t>new</a:t>
            </a:r>
            <a:r>
              <a:rPr sz="2000" spc="2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b="1" spc="-10" dirty="0">
                <a:latin typeface="Calibri" panose="020F0502020204030204"/>
                <a:cs typeface="Calibri" panose="020F0502020204030204"/>
              </a:rPr>
              <a:t>AM</a:t>
            </a:r>
            <a:r>
              <a:rPr sz="2000" b="1" spc="3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10" dirty="0">
                <a:latin typeface="Calibri" panose="020F0502020204030204"/>
                <a:cs typeface="Calibri" panose="020F0502020204030204"/>
              </a:rPr>
              <a:t>is</a:t>
            </a:r>
            <a:r>
              <a:rPr sz="2000" spc="-5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25" dirty="0">
                <a:latin typeface="Calibri" panose="020F0502020204030204"/>
                <a:cs typeface="Calibri" panose="020F0502020204030204"/>
              </a:rPr>
              <a:t>needed.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246380" indent="-234315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245745" algn="l"/>
                <a:tab pos="247015" algn="l"/>
              </a:tabLst>
            </a:pPr>
            <a:r>
              <a:rPr sz="2000" spc="-10" dirty="0">
                <a:latin typeface="Calibri" panose="020F0502020204030204"/>
                <a:cs typeface="Calibri" panose="020F0502020204030204"/>
              </a:rPr>
              <a:t>The </a:t>
            </a:r>
            <a:r>
              <a:rPr sz="2000" b="1" spc="-5" dirty="0">
                <a:latin typeface="Calibri" panose="020F0502020204030204"/>
                <a:cs typeface="Calibri" panose="020F0502020204030204"/>
              </a:rPr>
              <a:t>AM</a:t>
            </a:r>
            <a:r>
              <a:rPr sz="2000" b="1" spc="4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5" dirty="0">
                <a:latin typeface="Calibri" panose="020F0502020204030204"/>
                <a:cs typeface="Calibri" panose="020F0502020204030204"/>
              </a:rPr>
              <a:t>performs</a:t>
            </a:r>
            <a:r>
              <a:rPr sz="2000" spc="5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a</a:t>
            </a:r>
            <a:r>
              <a:rPr sz="2000" spc="3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5" dirty="0">
                <a:latin typeface="Calibri" panose="020F0502020204030204"/>
                <a:cs typeface="Calibri" panose="020F0502020204030204"/>
              </a:rPr>
              <a:t>number</a:t>
            </a:r>
            <a:r>
              <a:rPr sz="2000" spc="5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of</a:t>
            </a:r>
            <a:r>
              <a:rPr sz="20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ring</a:t>
            </a:r>
            <a:r>
              <a:rPr sz="200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management</a:t>
            </a:r>
            <a:r>
              <a:rPr sz="2000" spc="9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functions</a:t>
            </a:r>
            <a:r>
              <a:rPr sz="20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and</a:t>
            </a:r>
            <a:r>
              <a:rPr sz="20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roles: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704215" indent="-233680">
              <a:lnSpc>
                <a:spcPts val="2190"/>
              </a:lnSpc>
              <a:spcBef>
                <a:spcPts val="75"/>
              </a:spcBef>
              <a:buClr>
                <a:srgbClr val="FFFF00"/>
              </a:buClr>
              <a:buSzPct val="78000"/>
              <a:buFont typeface="Wingdings" panose="05000000000000000000"/>
              <a:buChar char=""/>
              <a:tabLst>
                <a:tab pos="704215" algn="l"/>
              </a:tabLst>
            </a:pPr>
            <a:r>
              <a:rPr sz="1850" spc="-5" dirty="0">
                <a:latin typeface="Calibri" panose="020F0502020204030204"/>
                <a:cs typeface="Calibri" panose="020F0502020204030204"/>
              </a:rPr>
              <a:t>Master</a:t>
            </a:r>
            <a:r>
              <a:rPr sz="1850" spc="-185" dirty="0">
                <a:latin typeface="Calibri" panose="020F0502020204030204"/>
                <a:cs typeface="Calibri" panose="020F0502020204030204"/>
              </a:rPr>
              <a:t> </a:t>
            </a:r>
            <a:r>
              <a:rPr sz="1850" spc="-10" dirty="0">
                <a:latin typeface="Calibri" panose="020F0502020204030204"/>
                <a:cs typeface="Calibri" panose="020F0502020204030204"/>
              </a:rPr>
              <a:t>clock</a:t>
            </a:r>
            <a:r>
              <a:rPr sz="1850" spc="-125" dirty="0">
                <a:latin typeface="Calibri" panose="020F0502020204030204"/>
                <a:cs typeface="Calibri" panose="020F0502020204030204"/>
              </a:rPr>
              <a:t> </a:t>
            </a:r>
            <a:r>
              <a:rPr sz="1850" spc="-10" dirty="0">
                <a:latin typeface="Calibri" panose="020F0502020204030204"/>
                <a:cs typeface="Calibri" panose="020F0502020204030204"/>
              </a:rPr>
              <a:t>for</a:t>
            </a:r>
            <a:r>
              <a:rPr sz="185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1850" spc="-5" dirty="0">
                <a:latin typeface="Calibri" panose="020F0502020204030204"/>
                <a:cs typeface="Calibri" panose="020F0502020204030204"/>
              </a:rPr>
              <a:t>the</a:t>
            </a:r>
            <a:r>
              <a:rPr sz="1850" spc="-125" dirty="0">
                <a:latin typeface="Calibri" panose="020F0502020204030204"/>
                <a:cs typeface="Calibri" panose="020F0502020204030204"/>
              </a:rPr>
              <a:t> </a:t>
            </a:r>
            <a:r>
              <a:rPr sz="1850" spc="-10" dirty="0">
                <a:latin typeface="Calibri" panose="020F0502020204030204"/>
                <a:cs typeface="Calibri" panose="020F0502020204030204"/>
              </a:rPr>
              <a:t>ring,</a:t>
            </a:r>
            <a:r>
              <a:rPr sz="185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850" spc="-15" dirty="0">
                <a:latin typeface="Calibri" panose="020F0502020204030204"/>
                <a:cs typeface="Calibri" panose="020F0502020204030204"/>
              </a:rPr>
              <a:t>synchronization.</a:t>
            </a:r>
            <a:endParaRPr sz="1850">
              <a:latin typeface="Calibri" panose="020F0502020204030204"/>
              <a:cs typeface="Calibri" panose="020F0502020204030204"/>
            </a:endParaRPr>
          </a:p>
          <a:p>
            <a:pPr marL="704215" indent="-233680">
              <a:lnSpc>
                <a:spcPts val="2190"/>
              </a:lnSpc>
              <a:buClr>
                <a:srgbClr val="FFFF00"/>
              </a:buClr>
              <a:buSzPct val="78000"/>
              <a:buFont typeface="Wingdings" panose="05000000000000000000"/>
              <a:buChar char=""/>
              <a:tabLst>
                <a:tab pos="704215" algn="l"/>
              </a:tabLst>
            </a:pPr>
            <a:r>
              <a:rPr sz="1850" spc="-10" dirty="0">
                <a:latin typeface="Calibri" panose="020F0502020204030204"/>
                <a:cs typeface="Calibri" panose="020F0502020204030204"/>
              </a:rPr>
              <a:t>Inserts</a:t>
            </a:r>
            <a:r>
              <a:rPr sz="1850" spc="-95" dirty="0">
                <a:latin typeface="Calibri" panose="020F0502020204030204"/>
                <a:cs typeface="Calibri" panose="020F0502020204030204"/>
              </a:rPr>
              <a:t> </a:t>
            </a:r>
            <a:r>
              <a:rPr sz="1850" spc="-5" dirty="0">
                <a:latin typeface="Calibri" panose="020F0502020204030204"/>
                <a:cs typeface="Calibri" panose="020F0502020204030204"/>
              </a:rPr>
              <a:t>a</a:t>
            </a:r>
            <a:r>
              <a:rPr sz="185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1850" spc="-5" dirty="0">
                <a:latin typeface="Calibri" panose="020F0502020204030204"/>
                <a:cs typeface="Calibri" panose="020F0502020204030204"/>
              </a:rPr>
              <a:t>24-bit</a:t>
            </a:r>
            <a:r>
              <a:rPr sz="1850" spc="-155" dirty="0">
                <a:latin typeface="Calibri" panose="020F0502020204030204"/>
                <a:cs typeface="Calibri" panose="020F0502020204030204"/>
              </a:rPr>
              <a:t> </a:t>
            </a:r>
            <a:r>
              <a:rPr sz="1850" spc="-20" dirty="0">
                <a:latin typeface="Calibri" panose="020F0502020204030204"/>
                <a:cs typeface="Calibri" panose="020F0502020204030204"/>
              </a:rPr>
              <a:t>delay</a:t>
            </a:r>
            <a:r>
              <a:rPr sz="1850" spc="-50" dirty="0">
                <a:latin typeface="Calibri" panose="020F0502020204030204"/>
                <a:cs typeface="Calibri" panose="020F0502020204030204"/>
              </a:rPr>
              <a:t> </a:t>
            </a:r>
            <a:r>
              <a:rPr sz="1850" spc="-10" dirty="0">
                <a:latin typeface="Calibri" panose="020F0502020204030204"/>
                <a:cs typeface="Calibri" panose="020F0502020204030204"/>
              </a:rPr>
              <a:t>into</a:t>
            </a:r>
            <a:r>
              <a:rPr sz="1850" spc="-105" dirty="0">
                <a:latin typeface="Calibri" panose="020F0502020204030204"/>
                <a:cs typeface="Calibri" panose="020F0502020204030204"/>
              </a:rPr>
              <a:t> </a:t>
            </a:r>
            <a:r>
              <a:rPr sz="1850" spc="-5" dirty="0">
                <a:latin typeface="Calibri" panose="020F0502020204030204"/>
                <a:cs typeface="Calibri" panose="020F0502020204030204"/>
              </a:rPr>
              <a:t>the</a:t>
            </a:r>
            <a:r>
              <a:rPr sz="1850" spc="-50" dirty="0">
                <a:latin typeface="Calibri" panose="020F0502020204030204"/>
                <a:cs typeface="Calibri" panose="020F0502020204030204"/>
              </a:rPr>
              <a:t> </a:t>
            </a:r>
            <a:r>
              <a:rPr sz="1850" spc="-15" dirty="0">
                <a:latin typeface="Calibri" panose="020F0502020204030204"/>
                <a:cs typeface="Calibri" panose="020F0502020204030204"/>
              </a:rPr>
              <a:t>ring</a:t>
            </a:r>
            <a:r>
              <a:rPr sz="1850" dirty="0">
                <a:latin typeface="Calibri" panose="020F0502020204030204"/>
                <a:cs typeface="Calibri" panose="020F0502020204030204"/>
              </a:rPr>
              <a:t> </a:t>
            </a:r>
            <a:r>
              <a:rPr sz="1850" spc="-10" dirty="0">
                <a:latin typeface="Calibri" panose="020F0502020204030204"/>
                <a:cs typeface="Calibri" panose="020F0502020204030204"/>
              </a:rPr>
              <a:t>for</a:t>
            </a:r>
            <a:r>
              <a:rPr sz="1850" spc="-95" dirty="0">
                <a:latin typeface="Calibri" panose="020F0502020204030204"/>
                <a:cs typeface="Calibri" panose="020F0502020204030204"/>
              </a:rPr>
              <a:t> </a:t>
            </a:r>
            <a:r>
              <a:rPr sz="1850" spc="-15" dirty="0">
                <a:latin typeface="Calibri" panose="020F0502020204030204"/>
                <a:cs typeface="Calibri" panose="020F0502020204030204"/>
              </a:rPr>
              <a:t>sufficient</a:t>
            </a:r>
            <a:r>
              <a:rPr sz="1850" spc="-145" dirty="0">
                <a:latin typeface="Calibri" panose="020F0502020204030204"/>
                <a:cs typeface="Calibri" panose="020F0502020204030204"/>
              </a:rPr>
              <a:t> </a:t>
            </a:r>
            <a:r>
              <a:rPr sz="1850" spc="-25" dirty="0">
                <a:latin typeface="Calibri" panose="020F0502020204030204"/>
                <a:cs typeface="Calibri" panose="020F0502020204030204"/>
              </a:rPr>
              <a:t>buffering.</a:t>
            </a:r>
            <a:endParaRPr sz="1850">
              <a:latin typeface="Calibri" panose="020F0502020204030204"/>
              <a:cs typeface="Calibri" panose="020F0502020204030204"/>
            </a:endParaRPr>
          </a:p>
          <a:p>
            <a:pPr marL="704215" indent="-233680">
              <a:lnSpc>
                <a:spcPct val="100000"/>
              </a:lnSpc>
              <a:spcBef>
                <a:spcPts val="25"/>
              </a:spcBef>
              <a:buClr>
                <a:srgbClr val="FFFF00"/>
              </a:buClr>
              <a:buSzPct val="78000"/>
              <a:buFont typeface="Wingdings" panose="05000000000000000000"/>
              <a:buChar char=""/>
              <a:tabLst>
                <a:tab pos="704215" algn="l"/>
              </a:tabLst>
            </a:pPr>
            <a:r>
              <a:rPr sz="1850" spc="-185" dirty="0">
                <a:latin typeface="Calibri" panose="020F0502020204030204"/>
                <a:cs typeface="Calibri" panose="020F0502020204030204"/>
              </a:rPr>
              <a:t>T</a:t>
            </a:r>
            <a:r>
              <a:rPr sz="1850" spc="-5" dirty="0">
                <a:latin typeface="Calibri" panose="020F0502020204030204"/>
                <a:cs typeface="Calibri" panose="020F0502020204030204"/>
              </a:rPr>
              <a:t>o</a:t>
            </a:r>
            <a:r>
              <a:rPr sz="1850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1850" spc="-10" dirty="0">
                <a:latin typeface="Calibri" panose="020F0502020204030204"/>
                <a:cs typeface="Calibri" panose="020F0502020204030204"/>
              </a:rPr>
              <a:t>su</a:t>
            </a:r>
            <a:r>
              <a:rPr sz="1850" spc="-15" dirty="0">
                <a:latin typeface="Calibri" panose="020F0502020204030204"/>
                <a:cs typeface="Calibri" panose="020F0502020204030204"/>
              </a:rPr>
              <a:t>p</a:t>
            </a:r>
            <a:r>
              <a:rPr sz="1850" spc="-10" dirty="0">
                <a:latin typeface="Calibri" panose="020F0502020204030204"/>
                <a:cs typeface="Calibri" panose="020F0502020204030204"/>
              </a:rPr>
              <a:t>p</a:t>
            </a:r>
            <a:r>
              <a:rPr sz="1850" spc="-20" dirty="0">
                <a:latin typeface="Calibri" panose="020F0502020204030204"/>
                <a:cs typeface="Calibri" panose="020F0502020204030204"/>
              </a:rPr>
              <a:t>o</a:t>
            </a:r>
            <a:r>
              <a:rPr sz="1850" spc="-5" dirty="0">
                <a:latin typeface="Calibri" panose="020F0502020204030204"/>
                <a:cs typeface="Calibri" panose="020F0502020204030204"/>
              </a:rPr>
              <a:t>rt</a:t>
            </a:r>
            <a:r>
              <a:rPr sz="1850" spc="-85" dirty="0">
                <a:latin typeface="Calibri" panose="020F0502020204030204"/>
                <a:cs typeface="Calibri" panose="020F0502020204030204"/>
              </a:rPr>
              <a:t> </a:t>
            </a:r>
            <a:r>
              <a:rPr sz="1850" spc="-45" dirty="0">
                <a:latin typeface="Calibri" panose="020F0502020204030204"/>
                <a:cs typeface="Calibri" panose="020F0502020204030204"/>
              </a:rPr>
              <a:t>e</a:t>
            </a:r>
            <a:r>
              <a:rPr sz="1850" spc="-10" dirty="0">
                <a:latin typeface="Calibri" panose="020F0502020204030204"/>
                <a:cs typeface="Calibri" panose="020F0502020204030204"/>
              </a:rPr>
              <a:t>xa</a:t>
            </a:r>
            <a:r>
              <a:rPr sz="1850" spc="10" dirty="0">
                <a:latin typeface="Calibri" panose="020F0502020204030204"/>
                <a:cs typeface="Calibri" panose="020F0502020204030204"/>
              </a:rPr>
              <a:t>c</a:t>
            </a:r>
            <a:r>
              <a:rPr sz="1850" spc="15" dirty="0">
                <a:latin typeface="Calibri" panose="020F0502020204030204"/>
                <a:cs typeface="Calibri" panose="020F0502020204030204"/>
              </a:rPr>
              <a:t>t</a:t>
            </a:r>
            <a:r>
              <a:rPr sz="1850" spc="-30" dirty="0">
                <a:latin typeface="Calibri" panose="020F0502020204030204"/>
                <a:cs typeface="Calibri" panose="020F0502020204030204"/>
              </a:rPr>
              <a:t>l</a:t>
            </a:r>
            <a:r>
              <a:rPr sz="1850" spc="-5" dirty="0">
                <a:latin typeface="Calibri" panose="020F0502020204030204"/>
                <a:cs typeface="Calibri" panose="020F0502020204030204"/>
              </a:rPr>
              <a:t>y</a:t>
            </a:r>
            <a:r>
              <a:rPr sz="1850" spc="-204" dirty="0">
                <a:latin typeface="Calibri" panose="020F0502020204030204"/>
                <a:cs typeface="Calibri" panose="020F0502020204030204"/>
              </a:rPr>
              <a:t> </a:t>
            </a:r>
            <a:r>
              <a:rPr sz="1850" spc="-20" dirty="0">
                <a:latin typeface="Calibri" panose="020F0502020204030204"/>
                <a:cs typeface="Calibri" panose="020F0502020204030204"/>
              </a:rPr>
              <a:t>o</a:t>
            </a:r>
            <a:r>
              <a:rPr sz="1850" spc="-15" dirty="0">
                <a:latin typeface="Calibri" panose="020F0502020204030204"/>
                <a:cs typeface="Calibri" panose="020F0502020204030204"/>
              </a:rPr>
              <a:t>n</a:t>
            </a:r>
            <a:r>
              <a:rPr sz="1850" spc="-5" dirty="0">
                <a:latin typeface="Calibri" panose="020F0502020204030204"/>
                <a:cs typeface="Calibri" panose="020F0502020204030204"/>
              </a:rPr>
              <a:t>e</a:t>
            </a:r>
            <a:r>
              <a:rPr sz="1850" spc="-55" dirty="0">
                <a:latin typeface="Calibri" panose="020F0502020204030204"/>
                <a:cs typeface="Calibri" panose="020F0502020204030204"/>
              </a:rPr>
              <a:t> </a:t>
            </a:r>
            <a:r>
              <a:rPr sz="1850" spc="15" dirty="0">
                <a:latin typeface="Calibri" panose="020F0502020204030204"/>
                <a:cs typeface="Calibri" panose="020F0502020204030204"/>
              </a:rPr>
              <a:t>t</a:t>
            </a:r>
            <a:r>
              <a:rPr sz="1850" spc="-20" dirty="0">
                <a:latin typeface="Calibri" panose="020F0502020204030204"/>
                <a:cs typeface="Calibri" panose="020F0502020204030204"/>
              </a:rPr>
              <a:t>o</a:t>
            </a:r>
            <a:r>
              <a:rPr sz="1850" spc="-125" dirty="0">
                <a:latin typeface="Calibri" panose="020F0502020204030204"/>
                <a:cs typeface="Calibri" panose="020F0502020204030204"/>
              </a:rPr>
              <a:t>k</a:t>
            </a:r>
            <a:r>
              <a:rPr sz="1850" spc="-45" dirty="0">
                <a:latin typeface="Calibri" panose="020F0502020204030204"/>
                <a:cs typeface="Calibri" panose="020F0502020204030204"/>
              </a:rPr>
              <a:t>e</a:t>
            </a:r>
            <a:r>
              <a:rPr sz="1850" spc="-5" dirty="0">
                <a:latin typeface="Calibri" panose="020F0502020204030204"/>
                <a:cs typeface="Calibri" panose="020F0502020204030204"/>
              </a:rPr>
              <a:t>n</a:t>
            </a:r>
            <a:r>
              <a:rPr sz="185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1850" spc="-5" dirty="0">
                <a:latin typeface="Calibri" panose="020F0502020204030204"/>
                <a:cs typeface="Calibri" panose="020F0502020204030204"/>
              </a:rPr>
              <a:t>a</a:t>
            </a:r>
            <a:r>
              <a:rPr sz="1850" spc="-15" dirty="0">
                <a:latin typeface="Calibri" panose="020F0502020204030204"/>
                <a:cs typeface="Calibri" panose="020F0502020204030204"/>
              </a:rPr>
              <a:t>n</a:t>
            </a:r>
            <a:r>
              <a:rPr sz="1850" spc="-5" dirty="0">
                <a:latin typeface="Calibri" panose="020F0502020204030204"/>
                <a:cs typeface="Calibri" panose="020F0502020204030204"/>
              </a:rPr>
              <a:t>d</a:t>
            </a:r>
            <a:r>
              <a:rPr sz="185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1850" spc="15" dirty="0">
                <a:latin typeface="Calibri" panose="020F0502020204030204"/>
                <a:cs typeface="Calibri" panose="020F0502020204030204"/>
              </a:rPr>
              <a:t>t</a:t>
            </a:r>
            <a:r>
              <a:rPr sz="1850" spc="-10" dirty="0">
                <a:latin typeface="Calibri" panose="020F0502020204030204"/>
                <a:cs typeface="Calibri" panose="020F0502020204030204"/>
              </a:rPr>
              <a:t>h</a:t>
            </a:r>
            <a:r>
              <a:rPr sz="1850" spc="-50" dirty="0">
                <a:latin typeface="Calibri" panose="020F0502020204030204"/>
                <a:cs typeface="Calibri" panose="020F0502020204030204"/>
              </a:rPr>
              <a:t>e</a:t>
            </a:r>
            <a:r>
              <a:rPr sz="1850" spc="-5" dirty="0">
                <a:latin typeface="Calibri" panose="020F0502020204030204"/>
                <a:cs typeface="Calibri" panose="020F0502020204030204"/>
              </a:rPr>
              <a:t>re</a:t>
            </a:r>
            <a:r>
              <a:rPr sz="1850" spc="-140" dirty="0">
                <a:latin typeface="Calibri" panose="020F0502020204030204"/>
                <a:cs typeface="Calibri" panose="020F0502020204030204"/>
              </a:rPr>
              <a:t> </a:t>
            </a:r>
            <a:r>
              <a:rPr sz="1850" spc="-30" dirty="0">
                <a:latin typeface="Calibri" panose="020F0502020204030204"/>
                <a:cs typeface="Calibri" panose="020F0502020204030204"/>
              </a:rPr>
              <a:t>i</a:t>
            </a:r>
            <a:r>
              <a:rPr sz="1850" spc="-5" dirty="0">
                <a:latin typeface="Calibri" panose="020F0502020204030204"/>
                <a:cs typeface="Calibri" panose="020F0502020204030204"/>
              </a:rPr>
              <a:t>s</a:t>
            </a:r>
            <a:r>
              <a:rPr sz="185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1850" spc="-15" dirty="0">
                <a:latin typeface="Calibri" panose="020F0502020204030204"/>
                <a:cs typeface="Calibri" panose="020F0502020204030204"/>
              </a:rPr>
              <a:t>n</a:t>
            </a:r>
            <a:r>
              <a:rPr sz="1850" spc="-5" dirty="0">
                <a:latin typeface="Calibri" panose="020F0502020204030204"/>
                <a:cs typeface="Calibri" panose="020F0502020204030204"/>
              </a:rPr>
              <a:t>o</a:t>
            </a:r>
            <a:r>
              <a:rPr sz="1850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1850" spc="-10" dirty="0">
                <a:latin typeface="Calibri" panose="020F0502020204030204"/>
                <a:cs typeface="Calibri" panose="020F0502020204030204"/>
              </a:rPr>
              <a:t>fr</a:t>
            </a:r>
            <a:r>
              <a:rPr sz="1850" spc="-15" dirty="0">
                <a:latin typeface="Calibri" panose="020F0502020204030204"/>
                <a:cs typeface="Calibri" panose="020F0502020204030204"/>
              </a:rPr>
              <a:t>a</a:t>
            </a:r>
            <a:r>
              <a:rPr sz="1850" spc="-40" dirty="0">
                <a:latin typeface="Calibri" panose="020F0502020204030204"/>
                <a:cs typeface="Calibri" panose="020F0502020204030204"/>
              </a:rPr>
              <a:t>m</a:t>
            </a:r>
            <a:r>
              <a:rPr sz="1850" spc="-5" dirty="0">
                <a:latin typeface="Calibri" panose="020F0502020204030204"/>
                <a:cs typeface="Calibri" panose="020F0502020204030204"/>
              </a:rPr>
              <a:t>e</a:t>
            </a:r>
            <a:r>
              <a:rPr sz="1850" spc="-55" dirty="0">
                <a:latin typeface="Calibri" panose="020F0502020204030204"/>
                <a:cs typeface="Calibri" panose="020F0502020204030204"/>
              </a:rPr>
              <a:t> </a:t>
            </a:r>
            <a:r>
              <a:rPr sz="1850" spc="-10" dirty="0">
                <a:latin typeface="Calibri" panose="020F0502020204030204"/>
                <a:cs typeface="Calibri" panose="020F0502020204030204"/>
              </a:rPr>
              <a:t>b</a:t>
            </a:r>
            <a:r>
              <a:rPr sz="1850" spc="-50" dirty="0">
                <a:latin typeface="Calibri" panose="020F0502020204030204"/>
                <a:cs typeface="Calibri" panose="020F0502020204030204"/>
              </a:rPr>
              <a:t>e</a:t>
            </a:r>
            <a:r>
              <a:rPr sz="1850" spc="-30" dirty="0">
                <a:latin typeface="Calibri" panose="020F0502020204030204"/>
                <a:cs typeface="Calibri" panose="020F0502020204030204"/>
              </a:rPr>
              <a:t>i</a:t>
            </a:r>
            <a:r>
              <a:rPr sz="1850" spc="-10" dirty="0">
                <a:latin typeface="Calibri" panose="020F0502020204030204"/>
                <a:cs typeface="Calibri" panose="020F0502020204030204"/>
              </a:rPr>
              <a:t>n</a:t>
            </a:r>
            <a:r>
              <a:rPr sz="1850" spc="-5" dirty="0">
                <a:latin typeface="Calibri" panose="020F0502020204030204"/>
                <a:cs typeface="Calibri" panose="020F0502020204030204"/>
              </a:rPr>
              <a:t>g</a:t>
            </a:r>
            <a:r>
              <a:rPr sz="185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1850" spc="15" dirty="0">
                <a:latin typeface="Calibri" panose="020F0502020204030204"/>
                <a:cs typeface="Calibri" panose="020F0502020204030204"/>
              </a:rPr>
              <a:t>t</a:t>
            </a:r>
            <a:r>
              <a:rPr sz="1850" spc="-5" dirty="0">
                <a:latin typeface="Calibri" panose="020F0502020204030204"/>
                <a:cs typeface="Calibri" panose="020F0502020204030204"/>
              </a:rPr>
              <a:t>ra</a:t>
            </a:r>
            <a:r>
              <a:rPr sz="1850" spc="-15" dirty="0">
                <a:latin typeface="Calibri" panose="020F0502020204030204"/>
                <a:cs typeface="Calibri" panose="020F0502020204030204"/>
              </a:rPr>
              <a:t>n</a:t>
            </a:r>
            <a:r>
              <a:rPr sz="1850" spc="-10" dirty="0">
                <a:latin typeface="Calibri" panose="020F0502020204030204"/>
                <a:cs typeface="Calibri" panose="020F0502020204030204"/>
              </a:rPr>
              <a:t>s</a:t>
            </a:r>
            <a:r>
              <a:rPr sz="1850" spc="-40" dirty="0">
                <a:latin typeface="Calibri" panose="020F0502020204030204"/>
                <a:cs typeface="Calibri" panose="020F0502020204030204"/>
              </a:rPr>
              <a:t>m</a:t>
            </a:r>
            <a:r>
              <a:rPr sz="1850" spc="-30" dirty="0">
                <a:latin typeface="Calibri" panose="020F0502020204030204"/>
                <a:cs typeface="Calibri" panose="020F0502020204030204"/>
              </a:rPr>
              <a:t>i</a:t>
            </a:r>
            <a:r>
              <a:rPr sz="1850" spc="15" dirty="0">
                <a:latin typeface="Calibri" panose="020F0502020204030204"/>
                <a:cs typeface="Calibri" panose="020F0502020204030204"/>
              </a:rPr>
              <a:t>tt</a:t>
            </a:r>
            <a:r>
              <a:rPr sz="1850" spc="-40" dirty="0">
                <a:latin typeface="Calibri" panose="020F0502020204030204"/>
                <a:cs typeface="Calibri" panose="020F0502020204030204"/>
              </a:rPr>
              <a:t>e</a:t>
            </a:r>
            <a:r>
              <a:rPr sz="1850" spc="-10" dirty="0">
                <a:latin typeface="Calibri" panose="020F0502020204030204"/>
                <a:cs typeface="Calibri" panose="020F0502020204030204"/>
              </a:rPr>
              <a:t>d</a:t>
            </a:r>
            <a:r>
              <a:rPr sz="1850" spc="-5" dirty="0">
                <a:latin typeface="Calibri" panose="020F0502020204030204"/>
                <a:cs typeface="Calibri" panose="020F0502020204030204"/>
              </a:rPr>
              <a:t>.</a:t>
            </a:r>
            <a:endParaRPr sz="1850">
              <a:latin typeface="Calibri" panose="020F0502020204030204"/>
              <a:cs typeface="Calibri" panose="020F0502020204030204"/>
            </a:endParaRPr>
          </a:p>
          <a:p>
            <a:pPr marL="704215" indent="-233680">
              <a:lnSpc>
                <a:spcPct val="100000"/>
              </a:lnSpc>
              <a:spcBef>
                <a:spcPts val="25"/>
              </a:spcBef>
              <a:buClr>
                <a:srgbClr val="FFFF00"/>
              </a:buClr>
              <a:buSzPct val="78000"/>
              <a:buFont typeface="Wingdings" panose="05000000000000000000"/>
              <a:buChar char=""/>
              <a:tabLst>
                <a:tab pos="704215" algn="l"/>
              </a:tabLst>
            </a:pPr>
            <a:r>
              <a:rPr sz="1850" spc="-20" dirty="0">
                <a:latin typeface="Calibri" panose="020F0502020204030204"/>
                <a:cs typeface="Calibri" panose="020F0502020204030204"/>
              </a:rPr>
              <a:t>D</a:t>
            </a:r>
            <a:r>
              <a:rPr sz="1850" spc="-40" dirty="0">
                <a:latin typeface="Calibri" panose="020F0502020204030204"/>
                <a:cs typeface="Calibri" panose="020F0502020204030204"/>
              </a:rPr>
              <a:t>e</a:t>
            </a:r>
            <a:r>
              <a:rPr sz="1850" spc="15" dirty="0">
                <a:latin typeface="Calibri" panose="020F0502020204030204"/>
                <a:cs typeface="Calibri" panose="020F0502020204030204"/>
              </a:rPr>
              <a:t>t</a:t>
            </a:r>
            <a:r>
              <a:rPr sz="1850" spc="-40" dirty="0">
                <a:latin typeface="Calibri" panose="020F0502020204030204"/>
                <a:cs typeface="Calibri" panose="020F0502020204030204"/>
              </a:rPr>
              <a:t>e</a:t>
            </a:r>
            <a:r>
              <a:rPr sz="1850" spc="15" dirty="0">
                <a:latin typeface="Calibri" panose="020F0502020204030204"/>
                <a:cs typeface="Calibri" panose="020F0502020204030204"/>
              </a:rPr>
              <a:t>ct</a:t>
            </a:r>
            <a:r>
              <a:rPr sz="1850" spc="-5" dirty="0">
                <a:latin typeface="Calibri" panose="020F0502020204030204"/>
                <a:cs typeface="Calibri" panose="020F0502020204030204"/>
              </a:rPr>
              <a:t>s</a:t>
            </a:r>
            <a:r>
              <a:rPr sz="1850" spc="-185" dirty="0">
                <a:latin typeface="Calibri" panose="020F0502020204030204"/>
                <a:cs typeface="Calibri" panose="020F0502020204030204"/>
              </a:rPr>
              <a:t> </a:t>
            </a:r>
            <a:r>
              <a:rPr sz="1850" spc="-5" dirty="0">
                <a:latin typeface="Calibri" panose="020F0502020204030204"/>
                <a:cs typeface="Calibri" panose="020F0502020204030204"/>
              </a:rPr>
              <a:t>a</a:t>
            </a:r>
            <a:r>
              <a:rPr sz="185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1850" spc="-15" dirty="0">
                <a:latin typeface="Calibri" panose="020F0502020204030204"/>
                <a:cs typeface="Calibri" panose="020F0502020204030204"/>
              </a:rPr>
              <a:t>b</a:t>
            </a:r>
            <a:r>
              <a:rPr sz="1850" spc="-5" dirty="0">
                <a:latin typeface="Calibri" panose="020F0502020204030204"/>
                <a:cs typeface="Calibri" panose="020F0502020204030204"/>
              </a:rPr>
              <a:t>r</a:t>
            </a:r>
            <a:r>
              <a:rPr sz="1850" spc="-20" dirty="0">
                <a:latin typeface="Calibri" panose="020F0502020204030204"/>
                <a:cs typeface="Calibri" panose="020F0502020204030204"/>
              </a:rPr>
              <a:t>o</a:t>
            </a:r>
            <a:r>
              <a:rPr sz="1850" spc="-125" dirty="0">
                <a:latin typeface="Calibri" panose="020F0502020204030204"/>
                <a:cs typeface="Calibri" panose="020F0502020204030204"/>
              </a:rPr>
              <a:t>k</a:t>
            </a:r>
            <a:r>
              <a:rPr sz="1850" spc="-45" dirty="0">
                <a:latin typeface="Calibri" panose="020F0502020204030204"/>
                <a:cs typeface="Calibri" panose="020F0502020204030204"/>
              </a:rPr>
              <a:t>e</a:t>
            </a:r>
            <a:r>
              <a:rPr sz="1850" spc="-5" dirty="0">
                <a:latin typeface="Calibri" panose="020F0502020204030204"/>
                <a:cs typeface="Calibri" panose="020F0502020204030204"/>
              </a:rPr>
              <a:t>n</a:t>
            </a:r>
            <a:r>
              <a:rPr sz="185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1850" spc="-5" dirty="0">
                <a:latin typeface="Calibri" panose="020F0502020204030204"/>
                <a:cs typeface="Calibri" panose="020F0502020204030204"/>
              </a:rPr>
              <a:t>r</a:t>
            </a:r>
            <a:r>
              <a:rPr sz="1850" spc="-35" dirty="0">
                <a:latin typeface="Calibri" panose="020F0502020204030204"/>
                <a:cs typeface="Calibri" panose="020F0502020204030204"/>
              </a:rPr>
              <a:t>i</a:t>
            </a:r>
            <a:r>
              <a:rPr sz="1850" spc="-15" dirty="0">
                <a:latin typeface="Calibri" panose="020F0502020204030204"/>
                <a:cs typeface="Calibri" panose="020F0502020204030204"/>
              </a:rPr>
              <a:t>n</a:t>
            </a:r>
            <a:r>
              <a:rPr sz="1850" spc="10" dirty="0">
                <a:latin typeface="Calibri" panose="020F0502020204030204"/>
                <a:cs typeface="Calibri" panose="020F0502020204030204"/>
              </a:rPr>
              <a:t>g</a:t>
            </a:r>
            <a:r>
              <a:rPr sz="1850" spc="-5" dirty="0">
                <a:latin typeface="Calibri" panose="020F0502020204030204"/>
                <a:cs typeface="Calibri" panose="020F0502020204030204"/>
              </a:rPr>
              <a:t>.</a:t>
            </a:r>
            <a:endParaRPr sz="1850">
              <a:latin typeface="Calibri" panose="020F0502020204030204"/>
              <a:cs typeface="Calibri" panose="020F0502020204030204"/>
            </a:endParaRPr>
          </a:p>
          <a:p>
            <a:pPr marL="704215" indent="-233680">
              <a:lnSpc>
                <a:spcPct val="100000"/>
              </a:lnSpc>
              <a:spcBef>
                <a:spcPts val="20"/>
              </a:spcBef>
              <a:buClr>
                <a:srgbClr val="FFFF00"/>
              </a:buClr>
              <a:buSzPct val="78000"/>
              <a:buFont typeface="Wingdings" panose="05000000000000000000"/>
              <a:buChar char=""/>
              <a:tabLst>
                <a:tab pos="704215" algn="l"/>
              </a:tabLst>
            </a:pPr>
            <a:r>
              <a:rPr sz="1850" spc="-45" dirty="0">
                <a:latin typeface="Calibri" panose="020F0502020204030204"/>
                <a:cs typeface="Calibri" panose="020F0502020204030204"/>
              </a:rPr>
              <a:t>R</a:t>
            </a:r>
            <a:r>
              <a:rPr sz="1850" spc="-40" dirty="0">
                <a:latin typeface="Calibri" panose="020F0502020204030204"/>
                <a:cs typeface="Calibri" panose="020F0502020204030204"/>
              </a:rPr>
              <a:t>em</a:t>
            </a:r>
            <a:r>
              <a:rPr sz="1850" spc="-15" dirty="0">
                <a:latin typeface="Calibri" panose="020F0502020204030204"/>
                <a:cs typeface="Calibri" panose="020F0502020204030204"/>
              </a:rPr>
              <a:t>o</a:t>
            </a:r>
            <a:r>
              <a:rPr sz="1850" spc="-35" dirty="0">
                <a:latin typeface="Calibri" panose="020F0502020204030204"/>
                <a:cs typeface="Calibri" panose="020F0502020204030204"/>
              </a:rPr>
              <a:t>v</a:t>
            </a:r>
            <a:r>
              <a:rPr sz="1850" spc="-40" dirty="0">
                <a:latin typeface="Calibri" panose="020F0502020204030204"/>
                <a:cs typeface="Calibri" panose="020F0502020204030204"/>
              </a:rPr>
              <a:t>e</a:t>
            </a:r>
            <a:r>
              <a:rPr sz="1850" spc="-5" dirty="0">
                <a:latin typeface="Calibri" panose="020F0502020204030204"/>
                <a:cs typeface="Calibri" panose="020F0502020204030204"/>
              </a:rPr>
              <a:t>s</a:t>
            </a:r>
            <a:r>
              <a:rPr sz="185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1850" spc="10" dirty="0">
                <a:latin typeface="Calibri" panose="020F0502020204030204"/>
                <a:cs typeface="Calibri" panose="020F0502020204030204"/>
              </a:rPr>
              <a:t>c</a:t>
            </a:r>
            <a:r>
              <a:rPr sz="1850" spc="-30" dirty="0">
                <a:latin typeface="Calibri" panose="020F0502020204030204"/>
                <a:cs typeface="Calibri" panose="020F0502020204030204"/>
              </a:rPr>
              <a:t>i</a:t>
            </a:r>
            <a:r>
              <a:rPr sz="1850" spc="-5" dirty="0">
                <a:latin typeface="Calibri" panose="020F0502020204030204"/>
                <a:cs typeface="Calibri" panose="020F0502020204030204"/>
              </a:rPr>
              <a:t>r</a:t>
            </a:r>
            <a:r>
              <a:rPr sz="1850" spc="10" dirty="0">
                <a:latin typeface="Calibri" panose="020F0502020204030204"/>
                <a:cs typeface="Calibri" panose="020F0502020204030204"/>
              </a:rPr>
              <a:t>c</a:t>
            </a:r>
            <a:r>
              <a:rPr sz="1850" spc="-15" dirty="0">
                <a:latin typeface="Calibri" panose="020F0502020204030204"/>
                <a:cs typeface="Calibri" panose="020F0502020204030204"/>
              </a:rPr>
              <a:t>u</a:t>
            </a:r>
            <a:r>
              <a:rPr sz="1850" spc="-30" dirty="0">
                <a:latin typeface="Calibri" panose="020F0502020204030204"/>
                <a:cs typeface="Calibri" panose="020F0502020204030204"/>
              </a:rPr>
              <a:t>l</a:t>
            </a:r>
            <a:r>
              <a:rPr sz="1850" spc="-5" dirty="0">
                <a:latin typeface="Calibri" panose="020F0502020204030204"/>
                <a:cs typeface="Calibri" panose="020F0502020204030204"/>
              </a:rPr>
              <a:t>a</a:t>
            </a:r>
            <a:r>
              <a:rPr sz="1850" spc="10" dirty="0">
                <a:latin typeface="Calibri" panose="020F0502020204030204"/>
                <a:cs typeface="Calibri" panose="020F0502020204030204"/>
              </a:rPr>
              <a:t>t</a:t>
            </a:r>
            <a:r>
              <a:rPr sz="1850" spc="-30" dirty="0">
                <a:latin typeface="Calibri" panose="020F0502020204030204"/>
                <a:cs typeface="Calibri" panose="020F0502020204030204"/>
              </a:rPr>
              <a:t>i</a:t>
            </a:r>
            <a:r>
              <a:rPr sz="1850" spc="-15" dirty="0">
                <a:latin typeface="Calibri" panose="020F0502020204030204"/>
                <a:cs typeface="Calibri" panose="020F0502020204030204"/>
              </a:rPr>
              <a:t>n</a:t>
            </a:r>
            <a:r>
              <a:rPr sz="1850" spc="-5" dirty="0">
                <a:latin typeface="Calibri" panose="020F0502020204030204"/>
                <a:cs typeface="Calibri" panose="020F0502020204030204"/>
              </a:rPr>
              <a:t>g</a:t>
            </a:r>
            <a:r>
              <a:rPr sz="1850" spc="-155" dirty="0">
                <a:latin typeface="Calibri" panose="020F0502020204030204"/>
                <a:cs typeface="Calibri" panose="020F0502020204030204"/>
              </a:rPr>
              <a:t> </a:t>
            </a:r>
            <a:r>
              <a:rPr sz="1850" spc="-10" dirty="0">
                <a:latin typeface="Calibri" panose="020F0502020204030204"/>
                <a:cs typeface="Calibri" panose="020F0502020204030204"/>
              </a:rPr>
              <a:t>fr</a:t>
            </a:r>
            <a:r>
              <a:rPr sz="1850" spc="-15" dirty="0">
                <a:latin typeface="Calibri" panose="020F0502020204030204"/>
                <a:cs typeface="Calibri" panose="020F0502020204030204"/>
              </a:rPr>
              <a:t>a</a:t>
            </a:r>
            <a:r>
              <a:rPr sz="1850" spc="-40" dirty="0">
                <a:latin typeface="Calibri" panose="020F0502020204030204"/>
                <a:cs typeface="Calibri" panose="020F0502020204030204"/>
              </a:rPr>
              <a:t>m</a:t>
            </a:r>
            <a:r>
              <a:rPr sz="1850" spc="-45" dirty="0">
                <a:latin typeface="Calibri" panose="020F0502020204030204"/>
                <a:cs typeface="Calibri" panose="020F0502020204030204"/>
              </a:rPr>
              <a:t>e</a:t>
            </a:r>
            <a:r>
              <a:rPr sz="1850" spc="-5" dirty="0">
                <a:latin typeface="Calibri" panose="020F0502020204030204"/>
                <a:cs typeface="Calibri" panose="020F0502020204030204"/>
              </a:rPr>
              <a:t>s</a:t>
            </a:r>
            <a:r>
              <a:rPr sz="1850" spc="-95" dirty="0">
                <a:latin typeface="Calibri" panose="020F0502020204030204"/>
                <a:cs typeface="Calibri" panose="020F0502020204030204"/>
              </a:rPr>
              <a:t> </a:t>
            </a:r>
            <a:r>
              <a:rPr sz="1850" spc="-10" dirty="0">
                <a:latin typeface="Calibri" panose="020F0502020204030204"/>
                <a:cs typeface="Calibri" panose="020F0502020204030204"/>
              </a:rPr>
              <a:t>fr</a:t>
            </a:r>
            <a:r>
              <a:rPr sz="1850" spc="-25" dirty="0">
                <a:latin typeface="Calibri" panose="020F0502020204030204"/>
                <a:cs typeface="Calibri" panose="020F0502020204030204"/>
              </a:rPr>
              <a:t>o</a:t>
            </a:r>
            <a:r>
              <a:rPr sz="1850" spc="-10" dirty="0">
                <a:latin typeface="Calibri" panose="020F0502020204030204"/>
                <a:cs typeface="Calibri" panose="020F0502020204030204"/>
              </a:rPr>
              <a:t>m</a:t>
            </a:r>
            <a:r>
              <a:rPr sz="1850" spc="-130" dirty="0">
                <a:latin typeface="Calibri" panose="020F0502020204030204"/>
                <a:cs typeface="Calibri" panose="020F0502020204030204"/>
              </a:rPr>
              <a:t> </a:t>
            </a:r>
            <a:r>
              <a:rPr sz="1850" spc="15" dirty="0">
                <a:latin typeface="Calibri" panose="020F0502020204030204"/>
                <a:cs typeface="Calibri" panose="020F0502020204030204"/>
              </a:rPr>
              <a:t>t</a:t>
            </a:r>
            <a:r>
              <a:rPr sz="1850" spc="-10" dirty="0">
                <a:latin typeface="Calibri" panose="020F0502020204030204"/>
                <a:cs typeface="Calibri" panose="020F0502020204030204"/>
              </a:rPr>
              <a:t>h</a:t>
            </a:r>
            <a:r>
              <a:rPr sz="1850" spc="-5" dirty="0">
                <a:latin typeface="Calibri" panose="020F0502020204030204"/>
                <a:cs typeface="Calibri" panose="020F0502020204030204"/>
              </a:rPr>
              <a:t>e</a:t>
            </a:r>
            <a:r>
              <a:rPr sz="1850" spc="-60" dirty="0">
                <a:latin typeface="Calibri" panose="020F0502020204030204"/>
                <a:cs typeface="Calibri" panose="020F0502020204030204"/>
              </a:rPr>
              <a:t> </a:t>
            </a:r>
            <a:r>
              <a:rPr sz="1850" spc="-5" dirty="0">
                <a:latin typeface="Calibri" panose="020F0502020204030204"/>
                <a:cs typeface="Calibri" panose="020F0502020204030204"/>
              </a:rPr>
              <a:t>r</a:t>
            </a:r>
            <a:r>
              <a:rPr sz="1850" spc="-35" dirty="0">
                <a:latin typeface="Calibri" panose="020F0502020204030204"/>
                <a:cs typeface="Calibri" panose="020F0502020204030204"/>
              </a:rPr>
              <a:t>i</a:t>
            </a:r>
            <a:r>
              <a:rPr sz="1850" spc="-15" dirty="0">
                <a:latin typeface="Calibri" panose="020F0502020204030204"/>
                <a:cs typeface="Calibri" panose="020F0502020204030204"/>
              </a:rPr>
              <a:t>n</a:t>
            </a:r>
            <a:r>
              <a:rPr sz="1850" spc="10" dirty="0">
                <a:latin typeface="Calibri" panose="020F0502020204030204"/>
                <a:cs typeface="Calibri" panose="020F0502020204030204"/>
              </a:rPr>
              <a:t>g</a:t>
            </a:r>
            <a:r>
              <a:rPr sz="1850" spc="-5" dirty="0">
                <a:latin typeface="Calibri" panose="020F0502020204030204"/>
                <a:cs typeface="Calibri" panose="020F0502020204030204"/>
              </a:rPr>
              <a:t>.</a:t>
            </a:r>
            <a:endParaRPr sz="185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76400" y="81280"/>
            <a:ext cx="8768080" cy="0"/>
          </a:xfrm>
          <a:custGeom>
            <a:avLst/>
            <a:gdLst/>
            <a:ahLst/>
            <a:cxnLst/>
            <a:rect l="l" t="t" r="r" b="b"/>
            <a:pathLst>
              <a:path w="8768080">
                <a:moveTo>
                  <a:pt x="0" y="0"/>
                </a:moveTo>
                <a:lnTo>
                  <a:pt x="876808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676400" y="914400"/>
            <a:ext cx="8768080" cy="0"/>
          </a:xfrm>
          <a:custGeom>
            <a:avLst/>
            <a:gdLst/>
            <a:ahLst/>
            <a:cxnLst/>
            <a:rect l="l" t="t" r="r" b="b"/>
            <a:pathLst>
              <a:path w="8768080">
                <a:moveTo>
                  <a:pt x="0" y="0"/>
                </a:moveTo>
                <a:lnTo>
                  <a:pt x="8768080" y="0"/>
                </a:lnTo>
              </a:path>
            </a:pathLst>
          </a:custGeom>
          <a:ln w="19050">
            <a:solidFill>
              <a:srgbClr val="0462C1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76400" y="152400"/>
            <a:ext cx="8768080" cy="0"/>
          </a:xfrm>
          <a:custGeom>
            <a:avLst/>
            <a:gdLst/>
            <a:ahLst/>
            <a:cxnLst/>
            <a:rect l="l" t="t" r="r" b="b"/>
            <a:pathLst>
              <a:path w="8768080">
                <a:moveTo>
                  <a:pt x="0" y="0"/>
                </a:moveTo>
                <a:lnTo>
                  <a:pt x="876808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676400" y="995680"/>
            <a:ext cx="8768080" cy="0"/>
          </a:xfrm>
          <a:custGeom>
            <a:avLst/>
            <a:gdLst/>
            <a:ahLst/>
            <a:cxnLst/>
            <a:rect l="l" t="t" r="r" b="b"/>
            <a:pathLst>
              <a:path w="8768080">
                <a:moveTo>
                  <a:pt x="0" y="0"/>
                </a:moveTo>
                <a:lnTo>
                  <a:pt x="8768080" y="0"/>
                </a:lnTo>
              </a:path>
            </a:pathLst>
          </a:custGeom>
          <a:ln w="19050">
            <a:solidFill>
              <a:srgbClr val="0462C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907857" y="399796"/>
            <a:ext cx="3984625" cy="320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Time-division</a:t>
            </a:r>
            <a:r>
              <a:rPr sz="2000" b="1" spc="6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b="1" spc="-2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multiple</a:t>
            </a:r>
            <a:r>
              <a:rPr sz="2000" b="1" spc="45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b="1" spc="-15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access</a:t>
            </a:r>
            <a:r>
              <a:rPr sz="2000" b="1" spc="10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000" b="1" spc="-5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(TDMA)</a:t>
            </a:r>
            <a:endParaRPr sz="20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676400" y="6248400"/>
            <a:ext cx="8768080" cy="0"/>
          </a:xfrm>
          <a:custGeom>
            <a:avLst/>
            <a:gdLst/>
            <a:ahLst/>
            <a:cxnLst/>
            <a:rect l="l" t="t" r="r" b="b"/>
            <a:pathLst>
              <a:path w="8768080">
                <a:moveTo>
                  <a:pt x="0" y="0"/>
                </a:moveTo>
                <a:lnTo>
                  <a:pt x="876808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367280" y="1266555"/>
            <a:ext cx="7203440" cy="4709659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301772" y="304800"/>
            <a:ext cx="7582841" cy="586232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66060" y="187325"/>
            <a:ext cx="5971540" cy="6902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spc="-114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Token</a:t>
            </a:r>
            <a:r>
              <a:rPr sz="4400" b="1" spc="6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4400" b="1" spc="15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Ring</a:t>
            </a:r>
            <a:r>
              <a:rPr sz="4400" b="1" spc="-125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4400" b="1" spc="-15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frame</a:t>
            </a:r>
            <a:r>
              <a:rPr sz="4400" b="1" spc="-25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4400" b="1" spc="-2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formats</a:t>
            </a:r>
            <a:endParaRPr sz="4400">
              <a:latin typeface="Calibri" panose="020F0502020204030204"/>
              <a:cs typeface="Calibri" panose="020F0502020204030204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974850" y="1821179"/>
          <a:ext cx="8288655" cy="6108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4845"/>
                <a:gridCol w="664845"/>
                <a:gridCol w="664845"/>
                <a:gridCol w="761365"/>
                <a:gridCol w="1043305"/>
                <a:gridCol w="2397125"/>
                <a:gridCol w="762635"/>
                <a:gridCol w="664845"/>
                <a:gridCol w="664845"/>
              </a:tblGrid>
              <a:tr h="305435"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450" spc="-10" dirty="0">
                          <a:latin typeface="Tahoma" panose="020B0604030504040204"/>
                          <a:cs typeface="Tahoma" panose="020B0604030504040204"/>
                        </a:rPr>
                        <a:t>SD</a:t>
                      </a:r>
                      <a:endParaRPr sz="145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450" spc="10" dirty="0">
                          <a:latin typeface="Tahoma" panose="020B0604030504040204"/>
                          <a:cs typeface="Tahoma" panose="020B0604030504040204"/>
                        </a:rPr>
                        <a:t>AC</a:t>
                      </a:r>
                      <a:endParaRPr sz="145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R="508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450" spc="-40" dirty="0">
                          <a:latin typeface="Tahoma" panose="020B0604030504040204"/>
                          <a:cs typeface="Tahoma" panose="020B0604030504040204"/>
                        </a:rPr>
                        <a:t>FC</a:t>
                      </a:r>
                      <a:endParaRPr sz="145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450" spc="-25" dirty="0">
                          <a:latin typeface="Tahoma" panose="020B0604030504040204"/>
                          <a:cs typeface="Tahoma" panose="020B0604030504040204"/>
                        </a:rPr>
                        <a:t>DA</a:t>
                      </a:r>
                      <a:endParaRPr sz="145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450" spc="-10" dirty="0">
                          <a:latin typeface="Tahoma" panose="020B0604030504040204"/>
                          <a:cs typeface="Tahoma" panose="020B0604030504040204"/>
                        </a:rPr>
                        <a:t>SA</a:t>
                      </a:r>
                      <a:endParaRPr sz="145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450" dirty="0">
                          <a:latin typeface="Tahoma" panose="020B0604030504040204"/>
                          <a:cs typeface="Tahoma" panose="020B0604030504040204"/>
                        </a:rPr>
                        <a:t>P</a:t>
                      </a:r>
                      <a:r>
                        <a:rPr sz="1450" spc="-20" dirty="0">
                          <a:latin typeface="Tahoma" panose="020B0604030504040204"/>
                          <a:cs typeface="Tahoma" panose="020B0604030504040204"/>
                        </a:rPr>
                        <a:t>D</a:t>
                      </a:r>
                      <a:r>
                        <a:rPr sz="1450" dirty="0">
                          <a:latin typeface="Tahoma" panose="020B0604030504040204"/>
                          <a:cs typeface="Tahoma" panose="020B0604030504040204"/>
                        </a:rPr>
                        <a:t>U</a:t>
                      </a:r>
                      <a:r>
                        <a:rPr sz="1450" spc="-120" dirty="0">
                          <a:latin typeface="Tahoma" panose="020B0604030504040204"/>
                          <a:cs typeface="Tahoma" panose="020B0604030504040204"/>
                        </a:rPr>
                        <a:t> </a:t>
                      </a:r>
                      <a:r>
                        <a:rPr sz="1450" spc="15" dirty="0">
                          <a:latin typeface="Tahoma" panose="020B0604030504040204"/>
                          <a:cs typeface="Tahoma" panose="020B0604030504040204"/>
                        </a:rPr>
                        <a:t>f</a:t>
                      </a:r>
                      <a:r>
                        <a:rPr sz="1450" spc="-40" dirty="0">
                          <a:latin typeface="Tahoma" panose="020B0604030504040204"/>
                          <a:cs typeface="Tahoma" panose="020B0604030504040204"/>
                        </a:rPr>
                        <a:t>r</a:t>
                      </a:r>
                      <a:r>
                        <a:rPr sz="1450" spc="15" dirty="0">
                          <a:latin typeface="Tahoma" panose="020B0604030504040204"/>
                          <a:cs typeface="Tahoma" panose="020B0604030504040204"/>
                        </a:rPr>
                        <a:t>o</a:t>
                      </a:r>
                      <a:r>
                        <a:rPr sz="1450" dirty="0">
                          <a:latin typeface="Tahoma" panose="020B0604030504040204"/>
                          <a:cs typeface="Tahoma" panose="020B0604030504040204"/>
                        </a:rPr>
                        <a:t>m</a:t>
                      </a:r>
                      <a:r>
                        <a:rPr sz="1450" spc="-65" dirty="0">
                          <a:latin typeface="Tahoma" panose="020B0604030504040204"/>
                          <a:cs typeface="Tahoma" panose="020B0604030504040204"/>
                        </a:rPr>
                        <a:t> </a:t>
                      </a:r>
                      <a:r>
                        <a:rPr sz="1450" dirty="0">
                          <a:latin typeface="Tahoma" panose="020B0604030504040204"/>
                          <a:cs typeface="Tahoma" panose="020B0604030504040204"/>
                        </a:rPr>
                        <a:t>LLC</a:t>
                      </a:r>
                      <a:r>
                        <a:rPr sz="1450" spc="-120" dirty="0">
                          <a:latin typeface="Tahoma" panose="020B0604030504040204"/>
                          <a:cs typeface="Tahoma" panose="020B0604030504040204"/>
                        </a:rPr>
                        <a:t> </a:t>
                      </a:r>
                      <a:r>
                        <a:rPr sz="1450" spc="5" dirty="0">
                          <a:latin typeface="Tahoma" panose="020B0604030504040204"/>
                          <a:cs typeface="Tahoma" panose="020B0604030504040204"/>
                        </a:rPr>
                        <a:t>(</a:t>
                      </a:r>
                      <a:r>
                        <a:rPr sz="1450" spc="20" dirty="0">
                          <a:latin typeface="Tahoma" panose="020B0604030504040204"/>
                          <a:cs typeface="Tahoma" panose="020B0604030504040204"/>
                        </a:rPr>
                        <a:t>I</a:t>
                      </a:r>
                      <a:r>
                        <a:rPr sz="1450" spc="-10" dirty="0">
                          <a:latin typeface="Tahoma" panose="020B0604030504040204"/>
                          <a:cs typeface="Tahoma" panose="020B0604030504040204"/>
                        </a:rPr>
                        <a:t>EE</a:t>
                      </a:r>
                      <a:r>
                        <a:rPr sz="1450" dirty="0">
                          <a:latin typeface="Tahoma" panose="020B0604030504040204"/>
                          <a:cs typeface="Tahoma" panose="020B0604030504040204"/>
                        </a:rPr>
                        <a:t>E</a:t>
                      </a:r>
                      <a:r>
                        <a:rPr sz="1450" spc="-145" dirty="0">
                          <a:latin typeface="Tahoma" panose="020B0604030504040204"/>
                          <a:cs typeface="Tahoma" panose="020B0604030504040204"/>
                        </a:rPr>
                        <a:t> </a:t>
                      </a:r>
                      <a:r>
                        <a:rPr sz="1450" spc="10" dirty="0">
                          <a:latin typeface="Tahoma" panose="020B0604030504040204"/>
                          <a:cs typeface="Tahoma" panose="020B0604030504040204"/>
                        </a:rPr>
                        <a:t>802</a:t>
                      </a:r>
                      <a:r>
                        <a:rPr sz="1450" spc="-40" dirty="0">
                          <a:latin typeface="Tahoma" panose="020B0604030504040204"/>
                          <a:cs typeface="Tahoma" panose="020B0604030504040204"/>
                        </a:rPr>
                        <a:t>.</a:t>
                      </a:r>
                      <a:r>
                        <a:rPr sz="1450" spc="10" dirty="0">
                          <a:latin typeface="Tahoma" panose="020B0604030504040204"/>
                          <a:cs typeface="Tahoma" panose="020B0604030504040204"/>
                        </a:rPr>
                        <a:t>2</a:t>
                      </a:r>
                      <a:r>
                        <a:rPr sz="1450" dirty="0">
                          <a:latin typeface="Tahoma" panose="020B0604030504040204"/>
                          <a:cs typeface="Tahoma" panose="020B0604030504040204"/>
                        </a:rPr>
                        <a:t>)</a:t>
                      </a:r>
                      <a:endParaRPr sz="145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1460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450" spc="-5" dirty="0">
                          <a:latin typeface="Tahoma" panose="020B0604030504040204"/>
                          <a:cs typeface="Tahoma" panose="020B0604030504040204"/>
                        </a:rPr>
                        <a:t>CRC</a:t>
                      </a:r>
                      <a:endParaRPr sz="145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450" spc="-15" dirty="0">
                          <a:latin typeface="Tahoma" panose="020B0604030504040204"/>
                          <a:cs typeface="Tahoma" panose="020B0604030504040204"/>
                        </a:rPr>
                        <a:t>ED</a:t>
                      </a:r>
                      <a:endParaRPr sz="145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450" spc="-40" dirty="0">
                          <a:latin typeface="Tahoma" panose="020B0604030504040204"/>
                          <a:cs typeface="Tahoma" panose="020B0604030504040204"/>
                        </a:rPr>
                        <a:t>FS</a:t>
                      </a:r>
                      <a:endParaRPr sz="145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</a:tr>
              <a:tr h="30543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50" spc="-5" dirty="0">
                          <a:latin typeface="Tahoma" panose="020B0604030504040204"/>
                          <a:cs typeface="Tahoma" panose="020B0604030504040204"/>
                        </a:rPr>
                        <a:t>8</a:t>
                      </a:r>
                      <a:r>
                        <a:rPr sz="1450" spc="-90" dirty="0">
                          <a:latin typeface="Tahoma" panose="020B0604030504040204"/>
                          <a:cs typeface="Tahoma" panose="020B0604030504040204"/>
                        </a:rPr>
                        <a:t> </a:t>
                      </a:r>
                      <a:r>
                        <a:rPr sz="1450" spc="-10" dirty="0">
                          <a:latin typeface="Tahoma" panose="020B0604030504040204"/>
                          <a:cs typeface="Tahoma" panose="020B0604030504040204"/>
                        </a:rPr>
                        <a:t>bits</a:t>
                      </a:r>
                      <a:endParaRPr sz="145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50" spc="-5" dirty="0">
                          <a:latin typeface="Tahoma" panose="020B0604030504040204"/>
                          <a:cs typeface="Tahoma" panose="020B0604030504040204"/>
                        </a:rPr>
                        <a:t>8</a:t>
                      </a:r>
                      <a:r>
                        <a:rPr sz="1450" spc="-90" dirty="0">
                          <a:latin typeface="Tahoma" panose="020B0604030504040204"/>
                          <a:cs typeface="Tahoma" panose="020B0604030504040204"/>
                        </a:rPr>
                        <a:t> </a:t>
                      </a:r>
                      <a:r>
                        <a:rPr sz="1450" spc="-10" dirty="0">
                          <a:latin typeface="Tahoma" panose="020B0604030504040204"/>
                          <a:cs typeface="Tahoma" panose="020B0604030504040204"/>
                        </a:rPr>
                        <a:t>bits</a:t>
                      </a:r>
                      <a:endParaRPr sz="145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50" spc="-5" dirty="0">
                          <a:latin typeface="Tahoma" panose="020B0604030504040204"/>
                          <a:cs typeface="Tahoma" panose="020B0604030504040204"/>
                        </a:rPr>
                        <a:t>8</a:t>
                      </a:r>
                      <a:r>
                        <a:rPr sz="1450" spc="-90" dirty="0">
                          <a:latin typeface="Tahoma" panose="020B0604030504040204"/>
                          <a:cs typeface="Tahoma" panose="020B0604030504040204"/>
                        </a:rPr>
                        <a:t> </a:t>
                      </a:r>
                      <a:r>
                        <a:rPr sz="1450" spc="-10" dirty="0">
                          <a:latin typeface="Tahoma" panose="020B0604030504040204"/>
                          <a:cs typeface="Tahoma" panose="020B0604030504040204"/>
                        </a:rPr>
                        <a:t>bits</a:t>
                      </a:r>
                      <a:endParaRPr sz="145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50" dirty="0">
                          <a:latin typeface="Tahoma" panose="020B0604030504040204"/>
                          <a:cs typeface="Tahoma" panose="020B0604030504040204"/>
                        </a:rPr>
                        <a:t>48</a:t>
                      </a:r>
                      <a:r>
                        <a:rPr sz="1450" spc="-90" dirty="0">
                          <a:latin typeface="Tahoma" panose="020B0604030504040204"/>
                          <a:cs typeface="Tahoma" panose="020B0604030504040204"/>
                        </a:rPr>
                        <a:t> </a:t>
                      </a:r>
                      <a:r>
                        <a:rPr sz="1450" spc="-10" dirty="0">
                          <a:latin typeface="Tahoma" panose="020B0604030504040204"/>
                          <a:cs typeface="Tahoma" panose="020B0604030504040204"/>
                        </a:rPr>
                        <a:t>bits</a:t>
                      </a:r>
                      <a:endParaRPr sz="145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50" dirty="0">
                          <a:latin typeface="Tahoma" panose="020B0604030504040204"/>
                          <a:cs typeface="Tahoma" panose="020B0604030504040204"/>
                        </a:rPr>
                        <a:t>48</a:t>
                      </a:r>
                      <a:r>
                        <a:rPr sz="1450" spc="-90" dirty="0">
                          <a:latin typeface="Tahoma" panose="020B0604030504040204"/>
                          <a:cs typeface="Tahoma" panose="020B0604030504040204"/>
                        </a:rPr>
                        <a:t> </a:t>
                      </a:r>
                      <a:r>
                        <a:rPr sz="1450" spc="-10" dirty="0">
                          <a:latin typeface="Tahoma" panose="020B0604030504040204"/>
                          <a:cs typeface="Tahoma" panose="020B0604030504040204"/>
                        </a:rPr>
                        <a:t>bits</a:t>
                      </a:r>
                      <a:endParaRPr sz="145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50" spc="-5" dirty="0">
                          <a:latin typeface="Tahoma" panose="020B0604030504040204"/>
                          <a:cs typeface="Tahoma" panose="020B0604030504040204"/>
                        </a:rPr>
                        <a:t>u</a:t>
                      </a:r>
                      <a:r>
                        <a:rPr sz="1450" dirty="0">
                          <a:latin typeface="Tahoma" panose="020B0604030504040204"/>
                          <a:cs typeface="Tahoma" panose="020B0604030504040204"/>
                        </a:rPr>
                        <a:t>p</a:t>
                      </a:r>
                      <a:r>
                        <a:rPr sz="1450" spc="-50" dirty="0">
                          <a:latin typeface="Tahoma" panose="020B0604030504040204"/>
                          <a:cs typeface="Tahoma" panose="020B0604030504040204"/>
                        </a:rPr>
                        <a:t> </a:t>
                      </a:r>
                      <a:r>
                        <a:rPr sz="1450" spc="-5" dirty="0">
                          <a:latin typeface="Tahoma" panose="020B0604030504040204"/>
                          <a:cs typeface="Tahoma" panose="020B0604030504040204"/>
                        </a:rPr>
                        <a:t>t</a:t>
                      </a:r>
                      <a:r>
                        <a:rPr sz="1450" dirty="0">
                          <a:latin typeface="Tahoma" panose="020B0604030504040204"/>
                          <a:cs typeface="Tahoma" panose="020B0604030504040204"/>
                        </a:rPr>
                        <a:t>o</a:t>
                      </a:r>
                      <a:r>
                        <a:rPr sz="1450" spc="-45" dirty="0">
                          <a:latin typeface="Tahoma" panose="020B0604030504040204"/>
                          <a:cs typeface="Tahoma" panose="020B0604030504040204"/>
                        </a:rPr>
                        <a:t> </a:t>
                      </a:r>
                      <a:r>
                        <a:rPr sz="1450" spc="10" dirty="0">
                          <a:latin typeface="Tahoma" panose="020B0604030504040204"/>
                          <a:cs typeface="Tahoma" panose="020B0604030504040204"/>
                        </a:rPr>
                        <a:t>18200</a:t>
                      </a:r>
                      <a:r>
                        <a:rPr sz="1450" dirty="0">
                          <a:latin typeface="Tahoma" panose="020B0604030504040204"/>
                          <a:cs typeface="Tahoma" panose="020B0604030504040204"/>
                        </a:rPr>
                        <a:t>x8</a:t>
                      </a:r>
                      <a:r>
                        <a:rPr sz="1450" spc="-204" dirty="0">
                          <a:latin typeface="Tahoma" panose="020B0604030504040204"/>
                          <a:cs typeface="Tahoma" panose="020B0604030504040204"/>
                        </a:rPr>
                        <a:t> </a:t>
                      </a:r>
                      <a:r>
                        <a:rPr sz="1450" dirty="0">
                          <a:latin typeface="Tahoma" panose="020B0604030504040204"/>
                          <a:cs typeface="Tahoma" panose="020B0604030504040204"/>
                        </a:rPr>
                        <a:t>b</a:t>
                      </a:r>
                      <a:r>
                        <a:rPr sz="1450" spc="-10" dirty="0">
                          <a:latin typeface="Tahoma" panose="020B0604030504040204"/>
                          <a:cs typeface="Tahoma" panose="020B0604030504040204"/>
                        </a:rPr>
                        <a:t>i</a:t>
                      </a:r>
                      <a:r>
                        <a:rPr sz="1450" spc="-5" dirty="0">
                          <a:latin typeface="Tahoma" panose="020B0604030504040204"/>
                          <a:cs typeface="Tahoma" panose="020B0604030504040204"/>
                        </a:rPr>
                        <a:t>ts</a:t>
                      </a:r>
                      <a:endParaRPr sz="145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50" dirty="0">
                          <a:latin typeface="Tahoma" panose="020B0604030504040204"/>
                          <a:cs typeface="Tahoma" panose="020B0604030504040204"/>
                        </a:rPr>
                        <a:t>32</a:t>
                      </a:r>
                      <a:r>
                        <a:rPr sz="1450" spc="-90" dirty="0">
                          <a:latin typeface="Tahoma" panose="020B0604030504040204"/>
                          <a:cs typeface="Tahoma" panose="020B0604030504040204"/>
                        </a:rPr>
                        <a:t> </a:t>
                      </a:r>
                      <a:r>
                        <a:rPr sz="1450" spc="-10" dirty="0">
                          <a:latin typeface="Tahoma" panose="020B0604030504040204"/>
                          <a:cs typeface="Tahoma" panose="020B0604030504040204"/>
                        </a:rPr>
                        <a:t>bits</a:t>
                      </a:r>
                      <a:endParaRPr sz="145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50" spc="-5" dirty="0">
                          <a:latin typeface="Tahoma" panose="020B0604030504040204"/>
                          <a:cs typeface="Tahoma" panose="020B0604030504040204"/>
                        </a:rPr>
                        <a:t>8</a:t>
                      </a:r>
                      <a:r>
                        <a:rPr sz="1450" spc="-85" dirty="0">
                          <a:latin typeface="Tahoma" panose="020B0604030504040204"/>
                          <a:cs typeface="Tahoma" panose="020B0604030504040204"/>
                        </a:rPr>
                        <a:t> </a:t>
                      </a:r>
                      <a:r>
                        <a:rPr sz="1450" spc="-10" dirty="0">
                          <a:latin typeface="Tahoma" panose="020B0604030504040204"/>
                          <a:cs typeface="Tahoma" panose="020B0604030504040204"/>
                        </a:rPr>
                        <a:t>bits</a:t>
                      </a:r>
                      <a:endParaRPr sz="145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50" spc="-5" dirty="0">
                          <a:latin typeface="Tahoma" panose="020B0604030504040204"/>
                          <a:cs typeface="Tahoma" panose="020B0604030504040204"/>
                        </a:rPr>
                        <a:t>8</a:t>
                      </a:r>
                      <a:r>
                        <a:rPr sz="1450" spc="-85" dirty="0">
                          <a:latin typeface="Tahoma" panose="020B0604030504040204"/>
                          <a:cs typeface="Tahoma" panose="020B0604030504040204"/>
                        </a:rPr>
                        <a:t> </a:t>
                      </a:r>
                      <a:r>
                        <a:rPr sz="1450" spc="-10" dirty="0">
                          <a:latin typeface="Tahoma" panose="020B0604030504040204"/>
                          <a:cs typeface="Tahoma" panose="020B0604030504040204"/>
                        </a:rPr>
                        <a:t>bits</a:t>
                      </a:r>
                      <a:endParaRPr sz="145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352800" y="3135248"/>
          <a:ext cx="2736215" cy="8242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53440"/>
                <a:gridCol w="894715"/>
                <a:gridCol w="988060"/>
              </a:tblGrid>
              <a:tr h="412241"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600" spc="-15" dirty="0">
                          <a:latin typeface="Tahoma" panose="020B0604030504040204"/>
                          <a:cs typeface="Tahoma" panose="020B0604030504040204"/>
                        </a:rPr>
                        <a:t>SD</a:t>
                      </a:r>
                      <a:endParaRPr sz="16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787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600" spc="-5" dirty="0">
                          <a:latin typeface="Tahoma" panose="020B0604030504040204"/>
                          <a:cs typeface="Tahoma" panose="020B0604030504040204"/>
                        </a:rPr>
                        <a:t>AC</a:t>
                      </a:r>
                      <a:endParaRPr sz="16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787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600" spc="-20" dirty="0">
                          <a:latin typeface="Tahoma" panose="020B0604030504040204"/>
                          <a:cs typeface="Tahoma" panose="020B0604030504040204"/>
                        </a:rPr>
                        <a:t>ED</a:t>
                      </a:r>
                      <a:endParaRPr sz="16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787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</a:tr>
              <a:tr h="41211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600" dirty="0">
                          <a:latin typeface="Tahoma" panose="020B0604030504040204"/>
                          <a:cs typeface="Tahoma" panose="020B0604030504040204"/>
                        </a:rPr>
                        <a:t>8</a:t>
                      </a:r>
                      <a:r>
                        <a:rPr sz="1600" spc="-65" dirty="0">
                          <a:latin typeface="Tahoma" panose="020B0604030504040204"/>
                          <a:cs typeface="Tahoma" panose="020B0604030504040204"/>
                        </a:rPr>
                        <a:t> </a:t>
                      </a:r>
                      <a:r>
                        <a:rPr sz="1600" spc="10" dirty="0">
                          <a:latin typeface="Tahoma" panose="020B0604030504040204"/>
                          <a:cs typeface="Tahoma" panose="020B0604030504040204"/>
                        </a:rPr>
                        <a:t>bits</a:t>
                      </a:r>
                      <a:endParaRPr sz="16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793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600" dirty="0">
                          <a:latin typeface="Tahoma" panose="020B0604030504040204"/>
                          <a:cs typeface="Tahoma" panose="020B0604030504040204"/>
                        </a:rPr>
                        <a:t>8</a:t>
                      </a:r>
                      <a:r>
                        <a:rPr sz="1600" spc="-65" dirty="0">
                          <a:latin typeface="Tahoma" panose="020B0604030504040204"/>
                          <a:cs typeface="Tahoma" panose="020B0604030504040204"/>
                        </a:rPr>
                        <a:t> </a:t>
                      </a:r>
                      <a:r>
                        <a:rPr sz="1600" spc="10" dirty="0">
                          <a:latin typeface="Tahoma" panose="020B0604030504040204"/>
                          <a:cs typeface="Tahoma" panose="020B0604030504040204"/>
                        </a:rPr>
                        <a:t>bits</a:t>
                      </a:r>
                      <a:endParaRPr sz="16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793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600" dirty="0">
                          <a:latin typeface="Tahoma" panose="020B0604030504040204"/>
                          <a:cs typeface="Tahoma" panose="020B0604030504040204"/>
                        </a:rPr>
                        <a:t>8</a:t>
                      </a:r>
                      <a:r>
                        <a:rPr sz="1600" spc="-60" dirty="0">
                          <a:latin typeface="Tahoma" panose="020B0604030504040204"/>
                          <a:cs typeface="Tahoma" panose="020B0604030504040204"/>
                        </a:rPr>
                        <a:t> </a:t>
                      </a:r>
                      <a:r>
                        <a:rPr sz="1600" spc="10" dirty="0">
                          <a:latin typeface="Tahoma" panose="020B0604030504040204"/>
                          <a:cs typeface="Tahoma" panose="020B0604030504040204"/>
                        </a:rPr>
                        <a:t>bits</a:t>
                      </a:r>
                      <a:endParaRPr sz="16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793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6845300" y="3206750"/>
          <a:ext cx="1548130" cy="8502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4065"/>
                <a:gridCol w="774065"/>
              </a:tblGrid>
              <a:tr h="33591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spc="-15" dirty="0">
                          <a:latin typeface="Tahoma" panose="020B0604030504040204"/>
                          <a:cs typeface="Tahoma" panose="020B0604030504040204"/>
                        </a:rPr>
                        <a:t>SD</a:t>
                      </a:r>
                      <a:endParaRPr sz="16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600" spc="-20" dirty="0">
                          <a:latin typeface="Tahoma" panose="020B0604030504040204"/>
                          <a:cs typeface="Tahoma" panose="020B0604030504040204"/>
                        </a:rPr>
                        <a:t>ED</a:t>
                      </a:r>
                      <a:endParaRPr sz="16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</a:tr>
              <a:tr h="514350">
                <a:tc>
                  <a:txBody>
                    <a:bodyPr/>
                    <a:lstStyle/>
                    <a:p>
                      <a:pPr marR="73660" algn="ctr">
                        <a:lnSpc>
                          <a:spcPct val="100000"/>
                        </a:lnSpc>
                        <a:spcBef>
                          <a:spcPts val="1030"/>
                        </a:spcBef>
                      </a:pPr>
                      <a:r>
                        <a:rPr sz="1600" dirty="0">
                          <a:latin typeface="Tahoma" panose="020B0604030504040204"/>
                          <a:cs typeface="Tahoma" panose="020B0604030504040204"/>
                        </a:rPr>
                        <a:t>8</a:t>
                      </a:r>
                      <a:r>
                        <a:rPr sz="1600" spc="-65" dirty="0">
                          <a:latin typeface="Tahoma" panose="020B0604030504040204"/>
                          <a:cs typeface="Tahoma" panose="020B0604030504040204"/>
                        </a:rPr>
                        <a:t> </a:t>
                      </a:r>
                      <a:r>
                        <a:rPr sz="1600" spc="10" dirty="0">
                          <a:latin typeface="Tahoma" panose="020B0604030504040204"/>
                          <a:cs typeface="Tahoma" panose="020B0604030504040204"/>
                        </a:rPr>
                        <a:t>bits</a:t>
                      </a:r>
                      <a:endParaRPr sz="16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1308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1030"/>
                        </a:spcBef>
                      </a:pPr>
                      <a:r>
                        <a:rPr sz="1600" dirty="0">
                          <a:latin typeface="Tahoma" panose="020B0604030504040204"/>
                          <a:cs typeface="Tahoma" panose="020B0604030504040204"/>
                        </a:rPr>
                        <a:t>8</a:t>
                      </a:r>
                      <a:r>
                        <a:rPr sz="1600" spc="-60" dirty="0">
                          <a:latin typeface="Tahoma" panose="020B0604030504040204"/>
                          <a:cs typeface="Tahoma" panose="020B0604030504040204"/>
                        </a:rPr>
                        <a:t> </a:t>
                      </a:r>
                      <a:r>
                        <a:rPr sz="1600" spc="10" dirty="0">
                          <a:latin typeface="Tahoma" panose="020B0604030504040204"/>
                          <a:cs typeface="Tahoma" panose="020B0604030504040204"/>
                        </a:rPr>
                        <a:t>bits</a:t>
                      </a:r>
                      <a:endParaRPr sz="16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1308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1908492" y="1365567"/>
            <a:ext cx="2352675" cy="2959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850" b="1" spc="30" dirty="0">
                <a:latin typeface="Calibri" panose="020F0502020204030204"/>
                <a:cs typeface="Calibri" panose="020F0502020204030204"/>
              </a:rPr>
              <a:t>D</a:t>
            </a:r>
            <a:r>
              <a:rPr sz="1850" b="1" spc="-35" dirty="0">
                <a:latin typeface="Calibri" panose="020F0502020204030204"/>
                <a:cs typeface="Calibri" panose="020F0502020204030204"/>
              </a:rPr>
              <a:t>a</a:t>
            </a:r>
            <a:r>
              <a:rPr sz="1850" b="1" spc="-5" dirty="0">
                <a:latin typeface="Calibri" panose="020F0502020204030204"/>
                <a:cs typeface="Calibri" panose="020F0502020204030204"/>
              </a:rPr>
              <a:t>ta</a:t>
            </a:r>
            <a:r>
              <a:rPr sz="1850" b="1" spc="-120" dirty="0">
                <a:latin typeface="Calibri" panose="020F0502020204030204"/>
                <a:cs typeface="Calibri" panose="020F0502020204030204"/>
              </a:rPr>
              <a:t> </a:t>
            </a:r>
            <a:r>
              <a:rPr sz="1850" b="1" spc="-35" dirty="0">
                <a:latin typeface="Calibri" panose="020F0502020204030204"/>
                <a:cs typeface="Calibri" panose="020F0502020204030204"/>
              </a:rPr>
              <a:t>o</a:t>
            </a:r>
            <a:r>
              <a:rPr sz="1850" b="1" spc="-5" dirty="0">
                <a:latin typeface="Calibri" panose="020F0502020204030204"/>
                <a:cs typeface="Calibri" panose="020F0502020204030204"/>
              </a:rPr>
              <a:t>r</a:t>
            </a:r>
            <a:r>
              <a:rPr sz="1850" b="1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1850" b="1" spc="25" dirty="0">
                <a:latin typeface="Calibri" panose="020F0502020204030204"/>
                <a:cs typeface="Calibri" panose="020F0502020204030204"/>
              </a:rPr>
              <a:t>c</a:t>
            </a:r>
            <a:r>
              <a:rPr sz="1850" b="1" spc="-35" dirty="0">
                <a:latin typeface="Calibri" panose="020F0502020204030204"/>
                <a:cs typeface="Calibri" panose="020F0502020204030204"/>
              </a:rPr>
              <a:t>o</a:t>
            </a:r>
            <a:r>
              <a:rPr sz="1850" b="1" spc="10" dirty="0">
                <a:latin typeface="Calibri" panose="020F0502020204030204"/>
                <a:cs typeface="Calibri" panose="020F0502020204030204"/>
              </a:rPr>
              <a:t>mm</a:t>
            </a:r>
            <a:r>
              <a:rPr sz="1850" b="1" spc="-35" dirty="0">
                <a:latin typeface="Calibri" panose="020F0502020204030204"/>
                <a:cs typeface="Calibri" panose="020F0502020204030204"/>
              </a:rPr>
              <a:t>an</a:t>
            </a:r>
            <a:r>
              <a:rPr sz="1850" b="1" spc="-5" dirty="0">
                <a:latin typeface="Calibri" panose="020F0502020204030204"/>
                <a:cs typeface="Calibri" panose="020F0502020204030204"/>
              </a:rPr>
              <a:t>d</a:t>
            </a:r>
            <a:r>
              <a:rPr sz="1850" b="1" spc="-210" dirty="0">
                <a:latin typeface="Calibri" panose="020F0502020204030204"/>
                <a:cs typeface="Calibri" panose="020F0502020204030204"/>
              </a:rPr>
              <a:t> </a:t>
            </a:r>
            <a:r>
              <a:rPr sz="1850" b="1" spc="-30" dirty="0">
                <a:latin typeface="Calibri" panose="020F0502020204030204"/>
                <a:cs typeface="Calibri" panose="020F0502020204030204"/>
              </a:rPr>
              <a:t>f</a:t>
            </a:r>
            <a:r>
              <a:rPr sz="1850" b="1" spc="-20" dirty="0">
                <a:latin typeface="Calibri" panose="020F0502020204030204"/>
                <a:cs typeface="Calibri" panose="020F0502020204030204"/>
              </a:rPr>
              <a:t>r</a:t>
            </a:r>
            <a:r>
              <a:rPr sz="1850" b="1" spc="-35" dirty="0">
                <a:latin typeface="Calibri" panose="020F0502020204030204"/>
                <a:cs typeface="Calibri" panose="020F0502020204030204"/>
              </a:rPr>
              <a:t>a</a:t>
            </a:r>
            <a:r>
              <a:rPr sz="1850" b="1" spc="10" dirty="0">
                <a:latin typeface="Calibri" panose="020F0502020204030204"/>
                <a:cs typeface="Calibri" panose="020F0502020204030204"/>
              </a:rPr>
              <a:t>m</a:t>
            </a:r>
            <a:r>
              <a:rPr sz="1850" b="1" spc="-5" dirty="0">
                <a:latin typeface="Calibri" panose="020F0502020204030204"/>
                <a:cs typeface="Calibri" panose="020F0502020204030204"/>
              </a:rPr>
              <a:t>e</a:t>
            </a:r>
            <a:endParaRPr sz="185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440810" y="2725356"/>
            <a:ext cx="588010" cy="2959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850" b="1" spc="-200" dirty="0">
                <a:latin typeface="Calibri" panose="020F0502020204030204"/>
                <a:cs typeface="Calibri" panose="020F0502020204030204"/>
              </a:rPr>
              <a:t>T</a:t>
            </a:r>
            <a:r>
              <a:rPr sz="1850" b="1" spc="-40" dirty="0">
                <a:latin typeface="Calibri" panose="020F0502020204030204"/>
                <a:cs typeface="Calibri" panose="020F0502020204030204"/>
              </a:rPr>
              <a:t>o</a:t>
            </a:r>
            <a:r>
              <a:rPr sz="1850" b="1" spc="-90" dirty="0">
                <a:latin typeface="Calibri" panose="020F0502020204030204"/>
                <a:cs typeface="Calibri" panose="020F0502020204030204"/>
              </a:rPr>
              <a:t>k</a:t>
            </a:r>
            <a:r>
              <a:rPr sz="1850" b="1" spc="25" dirty="0">
                <a:latin typeface="Calibri" panose="020F0502020204030204"/>
                <a:cs typeface="Calibri" panose="020F0502020204030204"/>
              </a:rPr>
              <a:t>e</a:t>
            </a:r>
            <a:r>
              <a:rPr sz="1850" b="1" spc="-5" dirty="0">
                <a:latin typeface="Calibri" panose="020F0502020204030204"/>
                <a:cs typeface="Calibri" panose="020F0502020204030204"/>
              </a:rPr>
              <a:t>n</a:t>
            </a:r>
            <a:endParaRPr sz="185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714490" y="2725356"/>
            <a:ext cx="1200785" cy="2959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850" b="1" spc="-5" dirty="0">
                <a:latin typeface="Calibri" panose="020F0502020204030204"/>
                <a:cs typeface="Calibri" panose="020F0502020204030204"/>
              </a:rPr>
              <a:t>A</a:t>
            </a:r>
            <a:r>
              <a:rPr sz="1850" b="1" spc="-35" dirty="0">
                <a:latin typeface="Calibri" panose="020F0502020204030204"/>
                <a:cs typeface="Calibri" panose="020F0502020204030204"/>
              </a:rPr>
              <a:t>bo</a:t>
            </a:r>
            <a:r>
              <a:rPr sz="1850" b="1" spc="-25" dirty="0">
                <a:latin typeface="Calibri" panose="020F0502020204030204"/>
                <a:cs typeface="Calibri" panose="020F0502020204030204"/>
              </a:rPr>
              <a:t>r</a:t>
            </a:r>
            <a:r>
              <a:rPr sz="1850" b="1" spc="-5" dirty="0">
                <a:latin typeface="Calibri" panose="020F0502020204030204"/>
                <a:cs typeface="Calibri" panose="020F0502020204030204"/>
              </a:rPr>
              <a:t>t</a:t>
            </a:r>
            <a:r>
              <a:rPr sz="1850" b="1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1850" b="1" spc="-30" dirty="0">
                <a:latin typeface="Calibri" panose="020F0502020204030204"/>
                <a:cs typeface="Calibri" panose="020F0502020204030204"/>
              </a:rPr>
              <a:t>f</a:t>
            </a:r>
            <a:r>
              <a:rPr sz="1850" b="1" spc="-25" dirty="0">
                <a:latin typeface="Calibri" panose="020F0502020204030204"/>
                <a:cs typeface="Calibri" panose="020F0502020204030204"/>
              </a:rPr>
              <a:t>r</a:t>
            </a:r>
            <a:r>
              <a:rPr sz="1850" b="1" spc="-35" dirty="0">
                <a:latin typeface="Calibri" panose="020F0502020204030204"/>
                <a:cs typeface="Calibri" panose="020F0502020204030204"/>
              </a:rPr>
              <a:t>a</a:t>
            </a:r>
            <a:r>
              <a:rPr sz="1850" b="1" spc="10" dirty="0">
                <a:latin typeface="Calibri" panose="020F0502020204030204"/>
                <a:cs typeface="Calibri" panose="020F0502020204030204"/>
              </a:rPr>
              <a:t>m</a:t>
            </a:r>
            <a:r>
              <a:rPr sz="1850" b="1" spc="-5" dirty="0">
                <a:latin typeface="Calibri" panose="020F0502020204030204"/>
                <a:cs typeface="Calibri" panose="020F0502020204030204"/>
              </a:rPr>
              <a:t>e</a:t>
            </a:r>
            <a:endParaRPr sz="185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369945" y="3999103"/>
            <a:ext cx="2271395" cy="2096135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 marR="259080">
              <a:lnSpc>
                <a:spcPct val="146000"/>
              </a:lnSpc>
              <a:spcBef>
                <a:spcPts val="140"/>
              </a:spcBef>
            </a:pPr>
            <a:r>
              <a:rPr sz="1850" b="1" dirty="0">
                <a:latin typeface="Calibri" panose="020F0502020204030204"/>
                <a:cs typeface="Calibri" panose="020F0502020204030204"/>
              </a:rPr>
              <a:t>S</a:t>
            </a:r>
            <a:r>
              <a:rPr sz="1850" b="1" spc="35" dirty="0">
                <a:latin typeface="Calibri" panose="020F0502020204030204"/>
                <a:cs typeface="Calibri" panose="020F0502020204030204"/>
              </a:rPr>
              <a:t>D</a:t>
            </a:r>
            <a:r>
              <a:rPr sz="1850" spc="-5" dirty="0">
                <a:latin typeface="Calibri" panose="020F0502020204030204"/>
                <a:cs typeface="Calibri" panose="020F0502020204030204"/>
              </a:rPr>
              <a:t>:</a:t>
            </a:r>
            <a:r>
              <a:rPr sz="1850" spc="-114" dirty="0">
                <a:latin typeface="Calibri" panose="020F0502020204030204"/>
                <a:cs typeface="Calibri" panose="020F0502020204030204"/>
              </a:rPr>
              <a:t> </a:t>
            </a:r>
            <a:r>
              <a:rPr sz="1850" spc="25" dirty="0">
                <a:latin typeface="Calibri" panose="020F0502020204030204"/>
                <a:cs typeface="Calibri" panose="020F0502020204030204"/>
              </a:rPr>
              <a:t>S</a:t>
            </a:r>
            <a:r>
              <a:rPr sz="1850" spc="15" dirty="0">
                <a:latin typeface="Calibri" panose="020F0502020204030204"/>
                <a:cs typeface="Calibri" panose="020F0502020204030204"/>
              </a:rPr>
              <a:t>t</a:t>
            </a:r>
            <a:r>
              <a:rPr sz="1850" spc="-5" dirty="0">
                <a:latin typeface="Calibri" panose="020F0502020204030204"/>
                <a:cs typeface="Calibri" panose="020F0502020204030204"/>
              </a:rPr>
              <a:t>a</a:t>
            </a:r>
            <a:r>
              <a:rPr sz="1850" spc="-15" dirty="0">
                <a:latin typeface="Calibri" panose="020F0502020204030204"/>
                <a:cs typeface="Calibri" panose="020F0502020204030204"/>
              </a:rPr>
              <a:t>r</a:t>
            </a:r>
            <a:r>
              <a:rPr sz="1850" spc="15" dirty="0">
                <a:latin typeface="Calibri" panose="020F0502020204030204"/>
                <a:cs typeface="Calibri" panose="020F0502020204030204"/>
              </a:rPr>
              <a:t>t</a:t>
            </a:r>
            <a:r>
              <a:rPr sz="1850" spc="-30" dirty="0">
                <a:latin typeface="Calibri" panose="020F0502020204030204"/>
                <a:cs typeface="Calibri" panose="020F0502020204030204"/>
              </a:rPr>
              <a:t>i</a:t>
            </a:r>
            <a:r>
              <a:rPr sz="1850" spc="-15" dirty="0">
                <a:latin typeface="Calibri" panose="020F0502020204030204"/>
                <a:cs typeface="Calibri" panose="020F0502020204030204"/>
              </a:rPr>
              <a:t>n</a:t>
            </a:r>
            <a:r>
              <a:rPr sz="1850" spc="-5" dirty="0">
                <a:latin typeface="Calibri" panose="020F0502020204030204"/>
                <a:cs typeface="Calibri" panose="020F0502020204030204"/>
              </a:rPr>
              <a:t>g</a:t>
            </a:r>
            <a:r>
              <a:rPr sz="1850" spc="-170" dirty="0">
                <a:latin typeface="Calibri" panose="020F0502020204030204"/>
                <a:cs typeface="Calibri" panose="020F0502020204030204"/>
              </a:rPr>
              <a:t> </a:t>
            </a:r>
            <a:r>
              <a:rPr sz="1850" spc="-15" dirty="0">
                <a:latin typeface="Calibri" panose="020F0502020204030204"/>
                <a:cs typeface="Calibri" panose="020F0502020204030204"/>
              </a:rPr>
              <a:t>d</a:t>
            </a:r>
            <a:r>
              <a:rPr sz="1850" spc="-45" dirty="0">
                <a:latin typeface="Calibri" panose="020F0502020204030204"/>
                <a:cs typeface="Calibri" panose="020F0502020204030204"/>
              </a:rPr>
              <a:t>e</a:t>
            </a:r>
            <a:r>
              <a:rPr sz="1850" spc="-30" dirty="0">
                <a:latin typeface="Calibri" panose="020F0502020204030204"/>
                <a:cs typeface="Calibri" panose="020F0502020204030204"/>
              </a:rPr>
              <a:t>li</a:t>
            </a:r>
            <a:r>
              <a:rPr sz="1850" spc="-40" dirty="0">
                <a:latin typeface="Calibri" panose="020F0502020204030204"/>
                <a:cs typeface="Calibri" panose="020F0502020204030204"/>
              </a:rPr>
              <a:t>m</a:t>
            </a:r>
            <a:r>
              <a:rPr sz="1850" spc="-30" dirty="0">
                <a:latin typeface="Calibri" panose="020F0502020204030204"/>
                <a:cs typeface="Calibri" panose="020F0502020204030204"/>
              </a:rPr>
              <a:t>i</a:t>
            </a:r>
            <a:r>
              <a:rPr sz="1850" spc="15" dirty="0">
                <a:latin typeface="Calibri" panose="020F0502020204030204"/>
                <a:cs typeface="Calibri" panose="020F0502020204030204"/>
              </a:rPr>
              <a:t>t</a:t>
            </a:r>
            <a:r>
              <a:rPr sz="1850" spc="-45" dirty="0">
                <a:latin typeface="Calibri" panose="020F0502020204030204"/>
                <a:cs typeface="Calibri" panose="020F0502020204030204"/>
              </a:rPr>
              <a:t>e</a:t>
            </a:r>
            <a:r>
              <a:rPr sz="1850" spc="-5" dirty="0">
                <a:latin typeface="Calibri" panose="020F0502020204030204"/>
                <a:cs typeface="Calibri" panose="020F0502020204030204"/>
              </a:rPr>
              <a:t>r  </a:t>
            </a:r>
            <a:r>
              <a:rPr sz="1850" b="1" spc="-5" dirty="0">
                <a:latin typeface="Calibri" panose="020F0502020204030204"/>
                <a:cs typeface="Calibri" panose="020F0502020204030204"/>
              </a:rPr>
              <a:t>A</a:t>
            </a:r>
            <a:r>
              <a:rPr sz="1850" b="1" spc="-20" dirty="0">
                <a:latin typeface="Calibri" panose="020F0502020204030204"/>
                <a:cs typeface="Calibri" panose="020F0502020204030204"/>
              </a:rPr>
              <a:t>C</a:t>
            </a:r>
            <a:r>
              <a:rPr sz="1850" spc="-5" dirty="0">
                <a:latin typeface="Calibri" panose="020F0502020204030204"/>
                <a:cs typeface="Calibri" panose="020F0502020204030204"/>
              </a:rPr>
              <a:t>:</a:t>
            </a:r>
            <a:r>
              <a:rPr sz="1850" spc="-114" dirty="0">
                <a:latin typeface="Calibri" panose="020F0502020204030204"/>
                <a:cs typeface="Calibri" panose="020F0502020204030204"/>
              </a:rPr>
              <a:t> </a:t>
            </a:r>
            <a:r>
              <a:rPr sz="1850" spc="-35" dirty="0">
                <a:latin typeface="Calibri" panose="020F0502020204030204"/>
                <a:cs typeface="Calibri" panose="020F0502020204030204"/>
              </a:rPr>
              <a:t>A</a:t>
            </a:r>
            <a:r>
              <a:rPr sz="1850" spc="10" dirty="0">
                <a:latin typeface="Calibri" panose="020F0502020204030204"/>
                <a:cs typeface="Calibri" panose="020F0502020204030204"/>
              </a:rPr>
              <a:t>cc</a:t>
            </a:r>
            <a:r>
              <a:rPr sz="1850" spc="-45" dirty="0">
                <a:latin typeface="Calibri" panose="020F0502020204030204"/>
                <a:cs typeface="Calibri" panose="020F0502020204030204"/>
              </a:rPr>
              <a:t>e</a:t>
            </a:r>
            <a:r>
              <a:rPr sz="1850" spc="-10" dirty="0">
                <a:latin typeface="Calibri" panose="020F0502020204030204"/>
                <a:cs typeface="Calibri" panose="020F0502020204030204"/>
              </a:rPr>
              <a:t>s</a:t>
            </a:r>
            <a:r>
              <a:rPr sz="1850" spc="-5" dirty="0">
                <a:latin typeface="Calibri" panose="020F0502020204030204"/>
                <a:cs typeface="Calibri" panose="020F0502020204030204"/>
              </a:rPr>
              <a:t>s</a:t>
            </a:r>
            <a:r>
              <a:rPr sz="1850" spc="-105" dirty="0">
                <a:latin typeface="Calibri" panose="020F0502020204030204"/>
                <a:cs typeface="Calibri" panose="020F0502020204030204"/>
              </a:rPr>
              <a:t> </a:t>
            </a:r>
            <a:r>
              <a:rPr sz="1850" spc="10" dirty="0">
                <a:latin typeface="Calibri" panose="020F0502020204030204"/>
                <a:cs typeface="Calibri" panose="020F0502020204030204"/>
              </a:rPr>
              <a:t>c</a:t>
            </a:r>
            <a:r>
              <a:rPr sz="1850" spc="-20" dirty="0">
                <a:latin typeface="Calibri" panose="020F0502020204030204"/>
                <a:cs typeface="Calibri" panose="020F0502020204030204"/>
              </a:rPr>
              <a:t>o</a:t>
            </a:r>
            <a:r>
              <a:rPr sz="1850" spc="-15" dirty="0">
                <a:latin typeface="Calibri" panose="020F0502020204030204"/>
                <a:cs typeface="Calibri" panose="020F0502020204030204"/>
              </a:rPr>
              <a:t>n</a:t>
            </a:r>
            <a:r>
              <a:rPr sz="1850" spc="15" dirty="0">
                <a:latin typeface="Calibri" panose="020F0502020204030204"/>
                <a:cs typeface="Calibri" panose="020F0502020204030204"/>
              </a:rPr>
              <a:t>t</a:t>
            </a:r>
            <a:r>
              <a:rPr sz="1850" spc="-5" dirty="0">
                <a:latin typeface="Calibri" panose="020F0502020204030204"/>
                <a:cs typeface="Calibri" panose="020F0502020204030204"/>
              </a:rPr>
              <a:t>r</a:t>
            </a:r>
            <a:r>
              <a:rPr sz="1850" spc="-25" dirty="0">
                <a:latin typeface="Calibri" panose="020F0502020204030204"/>
                <a:cs typeface="Calibri" panose="020F0502020204030204"/>
              </a:rPr>
              <a:t>o</a:t>
            </a:r>
            <a:r>
              <a:rPr sz="1850" spc="-5" dirty="0">
                <a:latin typeface="Calibri" panose="020F0502020204030204"/>
                <a:cs typeface="Calibri" panose="020F0502020204030204"/>
              </a:rPr>
              <a:t>l  </a:t>
            </a:r>
            <a:r>
              <a:rPr sz="1850" b="1" spc="25" dirty="0">
                <a:latin typeface="Calibri" panose="020F0502020204030204"/>
                <a:cs typeface="Calibri" panose="020F0502020204030204"/>
              </a:rPr>
              <a:t>F</a:t>
            </a:r>
            <a:r>
              <a:rPr sz="1850" b="1" spc="-20" dirty="0">
                <a:latin typeface="Calibri" panose="020F0502020204030204"/>
                <a:cs typeface="Calibri" panose="020F0502020204030204"/>
              </a:rPr>
              <a:t>C</a:t>
            </a:r>
            <a:r>
              <a:rPr sz="1850" spc="-5" dirty="0">
                <a:latin typeface="Calibri" panose="020F0502020204030204"/>
                <a:cs typeface="Calibri" panose="020F0502020204030204"/>
              </a:rPr>
              <a:t>:</a:t>
            </a:r>
            <a:r>
              <a:rPr sz="1850" spc="-110" dirty="0">
                <a:latin typeface="Calibri" panose="020F0502020204030204"/>
                <a:cs typeface="Calibri" panose="020F0502020204030204"/>
              </a:rPr>
              <a:t> </a:t>
            </a:r>
            <a:r>
              <a:rPr sz="1850" spc="25" dirty="0">
                <a:latin typeface="Calibri" panose="020F0502020204030204"/>
                <a:cs typeface="Calibri" panose="020F0502020204030204"/>
              </a:rPr>
              <a:t>F</a:t>
            </a:r>
            <a:r>
              <a:rPr sz="1850" spc="-5" dirty="0">
                <a:latin typeface="Calibri" panose="020F0502020204030204"/>
                <a:cs typeface="Calibri" panose="020F0502020204030204"/>
              </a:rPr>
              <a:t>r</a:t>
            </a:r>
            <a:r>
              <a:rPr sz="1850" spc="-10" dirty="0">
                <a:latin typeface="Calibri" panose="020F0502020204030204"/>
                <a:cs typeface="Calibri" panose="020F0502020204030204"/>
              </a:rPr>
              <a:t>a</a:t>
            </a:r>
            <a:r>
              <a:rPr sz="1850" spc="-45" dirty="0">
                <a:latin typeface="Calibri" panose="020F0502020204030204"/>
                <a:cs typeface="Calibri" panose="020F0502020204030204"/>
              </a:rPr>
              <a:t>m</a:t>
            </a:r>
            <a:r>
              <a:rPr sz="1850" spc="-5" dirty="0">
                <a:latin typeface="Calibri" panose="020F0502020204030204"/>
                <a:cs typeface="Calibri" panose="020F0502020204030204"/>
              </a:rPr>
              <a:t>e</a:t>
            </a:r>
            <a:r>
              <a:rPr sz="1850" spc="-135" dirty="0">
                <a:latin typeface="Calibri" panose="020F0502020204030204"/>
                <a:cs typeface="Calibri" panose="020F0502020204030204"/>
              </a:rPr>
              <a:t> </a:t>
            </a:r>
            <a:r>
              <a:rPr sz="1850" spc="10" dirty="0">
                <a:latin typeface="Calibri" panose="020F0502020204030204"/>
                <a:cs typeface="Calibri" panose="020F0502020204030204"/>
              </a:rPr>
              <a:t>c</a:t>
            </a:r>
            <a:r>
              <a:rPr sz="1850" spc="-20" dirty="0">
                <a:latin typeface="Calibri" panose="020F0502020204030204"/>
                <a:cs typeface="Calibri" panose="020F0502020204030204"/>
              </a:rPr>
              <a:t>o</a:t>
            </a:r>
            <a:r>
              <a:rPr sz="1850" spc="-15" dirty="0">
                <a:latin typeface="Calibri" panose="020F0502020204030204"/>
                <a:cs typeface="Calibri" panose="020F0502020204030204"/>
              </a:rPr>
              <a:t>n</a:t>
            </a:r>
            <a:r>
              <a:rPr sz="1850" spc="15" dirty="0">
                <a:latin typeface="Calibri" panose="020F0502020204030204"/>
                <a:cs typeface="Calibri" panose="020F0502020204030204"/>
              </a:rPr>
              <a:t>t</a:t>
            </a:r>
            <a:r>
              <a:rPr sz="1850" spc="-5" dirty="0">
                <a:latin typeface="Calibri" panose="020F0502020204030204"/>
                <a:cs typeface="Calibri" panose="020F0502020204030204"/>
              </a:rPr>
              <a:t>r</a:t>
            </a:r>
            <a:r>
              <a:rPr sz="1850" spc="-20" dirty="0">
                <a:latin typeface="Calibri" panose="020F0502020204030204"/>
                <a:cs typeface="Calibri" panose="020F0502020204030204"/>
              </a:rPr>
              <a:t>o</a:t>
            </a:r>
            <a:r>
              <a:rPr sz="1850" spc="-5" dirty="0">
                <a:latin typeface="Calibri" panose="020F0502020204030204"/>
                <a:cs typeface="Calibri" panose="020F0502020204030204"/>
              </a:rPr>
              <a:t>l</a:t>
            </a:r>
            <a:endParaRPr sz="185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850" b="1" spc="-50" dirty="0">
                <a:latin typeface="Calibri" panose="020F0502020204030204"/>
                <a:cs typeface="Calibri" panose="020F0502020204030204"/>
              </a:rPr>
              <a:t>D</a:t>
            </a:r>
            <a:r>
              <a:rPr sz="1850" b="1" dirty="0">
                <a:latin typeface="Calibri" panose="020F0502020204030204"/>
                <a:cs typeface="Calibri" panose="020F0502020204030204"/>
              </a:rPr>
              <a:t>A</a:t>
            </a:r>
            <a:r>
              <a:rPr sz="1850" spc="-5" dirty="0">
                <a:latin typeface="Calibri" panose="020F0502020204030204"/>
                <a:cs typeface="Calibri" panose="020F0502020204030204"/>
              </a:rPr>
              <a:t>:</a:t>
            </a:r>
            <a:r>
              <a:rPr sz="1850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1850" spc="-20" dirty="0">
                <a:latin typeface="Calibri" panose="020F0502020204030204"/>
                <a:cs typeface="Calibri" panose="020F0502020204030204"/>
              </a:rPr>
              <a:t>D</a:t>
            </a:r>
            <a:r>
              <a:rPr sz="1850" spc="-45" dirty="0">
                <a:latin typeface="Calibri" panose="020F0502020204030204"/>
                <a:cs typeface="Calibri" panose="020F0502020204030204"/>
              </a:rPr>
              <a:t>e</a:t>
            </a:r>
            <a:r>
              <a:rPr sz="1850" spc="-10" dirty="0">
                <a:latin typeface="Calibri" panose="020F0502020204030204"/>
                <a:cs typeface="Calibri" panose="020F0502020204030204"/>
              </a:rPr>
              <a:t>s</a:t>
            </a:r>
            <a:r>
              <a:rPr sz="1850" spc="15" dirty="0">
                <a:latin typeface="Calibri" panose="020F0502020204030204"/>
                <a:cs typeface="Calibri" panose="020F0502020204030204"/>
              </a:rPr>
              <a:t>t</a:t>
            </a:r>
            <a:r>
              <a:rPr sz="1850" spc="-30" dirty="0">
                <a:latin typeface="Calibri" panose="020F0502020204030204"/>
                <a:cs typeface="Calibri" panose="020F0502020204030204"/>
              </a:rPr>
              <a:t>i</a:t>
            </a:r>
            <a:r>
              <a:rPr sz="1850" spc="-15" dirty="0">
                <a:latin typeface="Calibri" panose="020F0502020204030204"/>
                <a:cs typeface="Calibri" panose="020F0502020204030204"/>
              </a:rPr>
              <a:t>n</a:t>
            </a:r>
            <a:r>
              <a:rPr sz="1850" spc="-5" dirty="0">
                <a:latin typeface="Calibri" panose="020F0502020204030204"/>
                <a:cs typeface="Calibri" panose="020F0502020204030204"/>
              </a:rPr>
              <a:t>a</a:t>
            </a:r>
            <a:r>
              <a:rPr sz="1850" spc="10" dirty="0">
                <a:latin typeface="Calibri" panose="020F0502020204030204"/>
                <a:cs typeface="Calibri" panose="020F0502020204030204"/>
              </a:rPr>
              <a:t>t</a:t>
            </a:r>
            <a:r>
              <a:rPr sz="1850" spc="-30" dirty="0">
                <a:latin typeface="Calibri" panose="020F0502020204030204"/>
                <a:cs typeface="Calibri" panose="020F0502020204030204"/>
              </a:rPr>
              <a:t>i</a:t>
            </a:r>
            <a:r>
              <a:rPr sz="1850" spc="-20" dirty="0">
                <a:latin typeface="Calibri" panose="020F0502020204030204"/>
                <a:cs typeface="Calibri" panose="020F0502020204030204"/>
              </a:rPr>
              <a:t>o</a:t>
            </a:r>
            <a:r>
              <a:rPr sz="1850" spc="-5" dirty="0">
                <a:latin typeface="Calibri" panose="020F0502020204030204"/>
                <a:cs typeface="Calibri" panose="020F0502020204030204"/>
              </a:rPr>
              <a:t>n</a:t>
            </a:r>
            <a:r>
              <a:rPr sz="1850" spc="-190" dirty="0">
                <a:latin typeface="Calibri" panose="020F0502020204030204"/>
                <a:cs typeface="Calibri" panose="020F0502020204030204"/>
              </a:rPr>
              <a:t> </a:t>
            </a:r>
            <a:r>
              <a:rPr sz="1850" spc="-5" dirty="0">
                <a:latin typeface="Calibri" panose="020F0502020204030204"/>
                <a:cs typeface="Calibri" panose="020F0502020204030204"/>
              </a:rPr>
              <a:t>a</a:t>
            </a:r>
            <a:r>
              <a:rPr sz="1850" spc="-15" dirty="0">
                <a:latin typeface="Calibri" panose="020F0502020204030204"/>
                <a:cs typeface="Calibri" panose="020F0502020204030204"/>
              </a:rPr>
              <a:t>dd</a:t>
            </a:r>
            <a:r>
              <a:rPr sz="1850" spc="-5" dirty="0">
                <a:latin typeface="Calibri" panose="020F0502020204030204"/>
                <a:cs typeface="Calibri" panose="020F0502020204030204"/>
              </a:rPr>
              <a:t>r</a:t>
            </a:r>
            <a:r>
              <a:rPr sz="1850" spc="-45" dirty="0">
                <a:latin typeface="Calibri" panose="020F0502020204030204"/>
                <a:cs typeface="Calibri" panose="020F0502020204030204"/>
              </a:rPr>
              <a:t>e</a:t>
            </a:r>
            <a:r>
              <a:rPr sz="1850" spc="-10" dirty="0">
                <a:latin typeface="Calibri" panose="020F0502020204030204"/>
                <a:cs typeface="Calibri" panose="020F0502020204030204"/>
              </a:rPr>
              <a:t>ss</a:t>
            </a:r>
            <a:endParaRPr sz="185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985"/>
              </a:spcBef>
            </a:pPr>
            <a:r>
              <a:rPr sz="1850" b="1" dirty="0">
                <a:latin typeface="Calibri" panose="020F0502020204030204"/>
                <a:cs typeface="Calibri" panose="020F0502020204030204"/>
              </a:rPr>
              <a:t>SA</a:t>
            </a:r>
            <a:r>
              <a:rPr sz="1850" spc="-5" dirty="0">
                <a:latin typeface="Calibri" panose="020F0502020204030204"/>
                <a:cs typeface="Calibri" panose="020F0502020204030204"/>
              </a:rPr>
              <a:t>:</a:t>
            </a:r>
            <a:r>
              <a:rPr sz="1850" spc="-110" dirty="0">
                <a:latin typeface="Calibri" panose="020F0502020204030204"/>
                <a:cs typeface="Calibri" panose="020F0502020204030204"/>
              </a:rPr>
              <a:t> </a:t>
            </a:r>
            <a:r>
              <a:rPr sz="1850" spc="25" dirty="0">
                <a:latin typeface="Calibri" panose="020F0502020204030204"/>
                <a:cs typeface="Calibri" panose="020F0502020204030204"/>
              </a:rPr>
              <a:t>S</a:t>
            </a:r>
            <a:r>
              <a:rPr sz="1850" spc="-20" dirty="0">
                <a:latin typeface="Calibri" panose="020F0502020204030204"/>
                <a:cs typeface="Calibri" panose="020F0502020204030204"/>
              </a:rPr>
              <a:t>o</a:t>
            </a:r>
            <a:r>
              <a:rPr sz="1850" spc="-15" dirty="0">
                <a:latin typeface="Calibri" panose="020F0502020204030204"/>
                <a:cs typeface="Calibri" panose="020F0502020204030204"/>
              </a:rPr>
              <a:t>u</a:t>
            </a:r>
            <a:r>
              <a:rPr sz="1850" spc="-5" dirty="0">
                <a:latin typeface="Calibri" panose="020F0502020204030204"/>
                <a:cs typeface="Calibri" panose="020F0502020204030204"/>
              </a:rPr>
              <a:t>r</a:t>
            </a:r>
            <a:r>
              <a:rPr sz="1850" spc="10" dirty="0">
                <a:latin typeface="Calibri" panose="020F0502020204030204"/>
                <a:cs typeface="Calibri" panose="020F0502020204030204"/>
              </a:rPr>
              <a:t>c</a:t>
            </a:r>
            <a:r>
              <a:rPr sz="1850" spc="-5" dirty="0">
                <a:latin typeface="Calibri" panose="020F0502020204030204"/>
                <a:cs typeface="Calibri" panose="020F0502020204030204"/>
              </a:rPr>
              <a:t>e</a:t>
            </a:r>
            <a:r>
              <a:rPr sz="1850" spc="-135" dirty="0">
                <a:latin typeface="Calibri" panose="020F0502020204030204"/>
                <a:cs typeface="Calibri" panose="020F0502020204030204"/>
              </a:rPr>
              <a:t> </a:t>
            </a:r>
            <a:r>
              <a:rPr sz="1850" spc="-5" dirty="0">
                <a:latin typeface="Calibri" panose="020F0502020204030204"/>
                <a:cs typeface="Calibri" panose="020F0502020204030204"/>
              </a:rPr>
              <a:t>a</a:t>
            </a:r>
            <a:r>
              <a:rPr sz="1850" spc="-15" dirty="0">
                <a:latin typeface="Calibri" panose="020F0502020204030204"/>
                <a:cs typeface="Calibri" panose="020F0502020204030204"/>
              </a:rPr>
              <a:t>dd</a:t>
            </a:r>
            <a:r>
              <a:rPr sz="1850" spc="-5" dirty="0">
                <a:latin typeface="Calibri" panose="020F0502020204030204"/>
                <a:cs typeface="Calibri" panose="020F0502020204030204"/>
              </a:rPr>
              <a:t>r</a:t>
            </a:r>
            <a:r>
              <a:rPr sz="1850" spc="-45" dirty="0">
                <a:latin typeface="Calibri" panose="020F0502020204030204"/>
                <a:cs typeface="Calibri" panose="020F0502020204030204"/>
              </a:rPr>
              <a:t>e</a:t>
            </a:r>
            <a:r>
              <a:rPr sz="1850" spc="-10" dirty="0">
                <a:latin typeface="Calibri" panose="020F0502020204030204"/>
                <a:cs typeface="Calibri" panose="020F0502020204030204"/>
              </a:rPr>
              <a:t>ss</a:t>
            </a:r>
            <a:endParaRPr sz="185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829171" y="4312348"/>
            <a:ext cx="1642110" cy="113538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2190"/>
              </a:lnSpc>
              <a:spcBef>
                <a:spcPts val="90"/>
              </a:spcBef>
            </a:pPr>
            <a:r>
              <a:rPr sz="1850" b="1" spc="-30" dirty="0">
                <a:latin typeface="Calibri" panose="020F0502020204030204"/>
                <a:cs typeface="Calibri" panose="020F0502020204030204"/>
              </a:rPr>
              <a:t>P</a:t>
            </a:r>
            <a:r>
              <a:rPr sz="1850" b="1" spc="30" dirty="0">
                <a:latin typeface="Calibri" panose="020F0502020204030204"/>
                <a:cs typeface="Calibri" panose="020F0502020204030204"/>
              </a:rPr>
              <a:t>D</a:t>
            </a:r>
            <a:r>
              <a:rPr sz="1850" b="1" spc="-5" dirty="0">
                <a:latin typeface="Calibri" panose="020F0502020204030204"/>
                <a:cs typeface="Calibri" panose="020F0502020204030204"/>
              </a:rPr>
              <a:t>U</a:t>
            </a:r>
            <a:r>
              <a:rPr sz="1850" spc="-5" dirty="0">
                <a:latin typeface="Calibri" panose="020F0502020204030204"/>
                <a:cs typeface="Calibri" panose="020F0502020204030204"/>
              </a:rPr>
              <a:t>:</a:t>
            </a:r>
            <a:r>
              <a:rPr sz="1850" spc="-110" dirty="0">
                <a:latin typeface="Calibri" panose="020F0502020204030204"/>
                <a:cs typeface="Calibri" panose="020F0502020204030204"/>
              </a:rPr>
              <a:t> </a:t>
            </a:r>
            <a:r>
              <a:rPr sz="1850" spc="-10" dirty="0">
                <a:latin typeface="Calibri" panose="020F0502020204030204"/>
                <a:cs typeface="Calibri" panose="020F0502020204030204"/>
              </a:rPr>
              <a:t>da</a:t>
            </a:r>
            <a:r>
              <a:rPr sz="1850" spc="10" dirty="0">
                <a:latin typeface="Calibri" panose="020F0502020204030204"/>
                <a:cs typeface="Calibri" panose="020F0502020204030204"/>
              </a:rPr>
              <a:t>t</a:t>
            </a:r>
            <a:r>
              <a:rPr sz="1850" spc="-5" dirty="0">
                <a:latin typeface="Calibri" panose="020F0502020204030204"/>
                <a:cs typeface="Calibri" panose="020F0502020204030204"/>
              </a:rPr>
              <a:t>a</a:t>
            </a:r>
            <a:endParaRPr sz="1850">
              <a:latin typeface="Calibri" panose="020F0502020204030204"/>
              <a:cs typeface="Calibri" panose="020F0502020204030204"/>
            </a:endParaRPr>
          </a:p>
          <a:p>
            <a:pPr marL="12700" marR="5080">
              <a:lnSpc>
                <a:spcPts val="2160"/>
              </a:lnSpc>
              <a:spcBef>
                <a:spcPts val="95"/>
              </a:spcBef>
            </a:pPr>
            <a:r>
              <a:rPr sz="1850" b="1" spc="-25" dirty="0">
                <a:latin typeface="Calibri" panose="020F0502020204030204"/>
                <a:cs typeface="Calibri" panose="020F0502020204030204"/>
              </a:rPr>
              <a:t>C</a:t>
            </a:r>
            <a:r>
              <a:rPr sz="1850" b="1" spc="-5" dirty="0">
                <a:latin typeface="Calibri" panose="020F0502020204030204"/>
                <a:cs typeface="Calibri" panose="020F0502020204030204"/>
              </a:rPr>
              <a:t>R</a:t>
            </a:r>
            <a:r>
              <a:rPr sz="1850" b="1" spc="-20" dirty="0">
                <a:latin typeface="Calibri" panose="020F0502020204030204"/>
                <a:cs typeface="Calibri" panose="020F0502020204030204"/>
              </a:rPr>
              <a:t>C</a:t>
            </a:r>
            <a:r>
              <a:rPr sz="1850" spc="-5" dirty="0">
                <a:latin typeface="Calibri" panose="020F0502020204030204"/>
                <a:cs typeface="Calibri" panose="020F0502020204030204"/>
              </a:rPr>
              <a:t>:</a:t>
            </a:r>
            <a:r>
              <a:rPr sz="1850" spc="-110" dirty="0">
                <a:latin typeface="Calibri" panose="020F0502020204030204"/>
                <a:cs typeface="Calibri" panose="020F0502020204030204"/>
              </a:rPr>
              <a:t> </a:t>
            </a:r>
            <a:r>
              <a:rPr sz="1850" spc="10" dirty="0">
                <a:latin typeface="Calibri" panose="020F0502020204030204"/>
                <a:cs typeface="Calibri" panose="020F0502020204030204"/>
              </a:rPr>
              <a:t>c</a:t>
            </a:r>
            <a:r>
              <a:rPr sz="1850" spc="-15" dirty="0">
                <a:latin typeface="Calibri" panose="020F0502020204030204"/>
                <a:cs typeface="Calibri" panose="020F0502020204030204"/>
              </a:rPr>
              <a:t>h</a:t>
            </a:r>
            <a:r>
              <a:rPr sz="1850" spc="-45" dirty="0">
                <a:latin typeface="Calibri" panose="020F0502020204030204"/>
                <a:cs typeface="Calibri" panose="020F0502020204030204"/>
              </a:rPr>
              <a:t>e</a:t>
            </a:r>
            <a:r>
              <a:rPr sz="1850" spc="10" dirty="0">
                <a:latin typeface="Calibri" panose="020F0502020204030204"/>
                <a:cs typeface="Calibri" panose="020F0502020204030204"/>
              </a:rPr>
              <a:t>c</a:t>
            </a:r>
            <a:r>
              <a:rPr sz="1850" spc="-5" dirty="0">
                <a:latin typeface="Calibri" panose="020F0502020204030204"/>
                <a:cs typeface="Calibri" panose="020F0502020204030204"/>
              </a:rPr>
              <a:t>k</a:t>
            </a:r>
            <a:r>
              <a:rPr sz="1850" spc="-60" dirty="0">
                <a:latin typeface="Calibri" panose="020F0502020204030204"/>
                <a:cs typeface="Calibri" panose="020F0502020204030204"/>
              </a:rPr>
              <a:t> </a:t>
            </a:r>
            <a:r>
              <a:rPr sz="1850" spc="-10" dirty="0">
                <a:latin typeface="Calibri" panose="020F0502020204030204"/>
                <a:cs typeface="Calibri" panose="020F0502020204030204"/>
              </a:rPr>
              <a:t>s</a:t>
            </a:r>
            <a:r>
              <a:rPr sz="1850" spc="-15" dirty="0">
                <a:latin typeface="Calibri" panose="020F0502020204030204"/>
                <a:cs typeface="Calibri" panose="020F0502020204030204"/>
              </a:rPr>
              <a:t>u</a:t>
            </a:r>
            <a:r>
              <a:rPr sz="1850" spc="-5" dirty="0">
                <a:latin typeface="Calibri" panose="020F0502020204030204"/>
                <a:cs typeface="Calibri" panose="020F0502020204030204"/>
              </a:rPr>
              <a:t>m  </a:t>
            </a:r>
            <a:r>
              <a:rPr sz="1850" b="1" spc="-25" dirty="0">
                <a:latin typeface="Calibri" panose="020F0502020204030204"/>
                <a:cs typeface="Calibri" panose="020F0502020204030204"/>
              </a:rPr>
              <a:t>E</a:t>
            </a:r>
            <a:r>
              <a:rPr sz="1850" b="1" spc="35" dirty="0">
                <a:latin typeface="Calibri" panose="020F0502020204030204"/>
                <a:cs typeface="Calibri" panose="020F0502020204030204"/>
              </a:rPr>
              <a:t>D</a:t>
            </a:r>
            <a:r>
              <a:rPr sz="1850" spc="-5" dirty="0">
                <a:latin typeface="Calibri" panose="020F0502020204030204"/>
                <a:cs typeface="Calibri" panose="020F0502020204030204"/>
              </a:rPr>
              <a:t>:</a:t>
            </a:r>
            <a:r>
              <a:rPr sz="1850" spc="-110" dirty="0">
                <a:latin typeface="Calibri" panose="020F0502020204030204"/>
                <a:cs typeface="Calibri" panose="020F0502020204030204"/>
              </a:rPr>
              <a:t> </a:t>
            </a:r>
            <a:r>
              <a:rPr sz="1850" spc="-25" dirty="0">
                <a:latin typeface="Calibri" panose="020F0502020204030204"/>
                <a:cs typeface="Calibri" panose="020F0502020204030204"/>
              </a:rPr>
              <a:t>E</a:t>
            </a:r>
            <a:r>
              <a:rPr sz="1850" spc="-15" dirty="0">
                <a:latin typeface="Calibri" panose="020F0502020204030204"/>
                <a:cs typeface="Calibri" panose="020F0502020204030204"/>
              </a:rPr>
              <a:t>n</a:t>
            </a:r>
            <a:r>
              <a:rPr sz="1850" spc="-5" dirty="0">
                <a:latin typeface="Calibri" panose="020F0502020204030204"/>
                <a:cs typeface="Calibri" panose="020F0502020204030204"/>
              </a:rPr>
              <a:t>d</a:t>
            </a:r>
            <a:r>
              <a:rPr sz="1850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1850" spc="-15" dirty="0">
                <a:latin typeface="Calibri" panose="020F0502020204030204"/>
                <a:cs typeface="Calibri" panose="020F0502020204030204"/>
              </a:rPr>
              <a:t>d</a:t>
            </a:r>
            <a:r>
              <a:rPr sz="1850" spc="-45" dirty="0">
                <a:latin typeface="Calibri" panose="020F0502020204030204"/>
                <a:cs typeface="Calibri" panose="020F0502020204030204"/>
              </a:rPr>
              <a:t>e</a:t>
            </a:r>
            <a:r>
              <a:rPr sz="1850" spc="-30" dirty="0">
                <a:latin typeface="Calibri" panose="020F0502020204030204"/>
                <a:cs typeface="Calibri" panose="020F0502020204030204"/>
              </a:rPr>
              <a:t>li</a:t>
            </a:r>
            <a:r>
              <a:rPr sz="1850" spc="-45" dirty="0">
                <a:latin typeface="Calibri" panose="020F0502020204030204"/>
                <a:cs typeface="Calibri" panose="020F0502020204030204"/>
              </a:rPr>
              <a:t>m</a:t>
            </a:r>
            <a:r>
              <a:rPr sz="1850" spc="-30" dirty="0">
                <a:latin typeface="Calibri" panose="020F0502020204030204"/>
                <a:cs typeface="Calibri" panose="020F0502020204030204"/>
              </a:rPr>
              <a:t>i</a:t>
            </a:r>
            <a:r>
              <a:rPr sz="1850" spc="15" dirty="0">
                <a:latin typeface="Calibri" panose="020F0502020204030204"/>
                <a:cs typeface="Calibri" panose="020F0502020204030204"/>
              </a:rPr>
              <a:t>t</a:t>
            </a:r>
            <a:r>
              <a:rPr sz="1850" spc="-45" dirty="0">
                <a:latin typeface="Calibri" panose="020F0502020204030204"/>
                <a:cs typeface="Calibri" panose="020F0502020204030204"/>
              </a:rPr>
              <a:t>e</a:t>
            </a:r>
            <a:r>
              <a:rPr sz="1850" spc="-5" dirty="0">
                <a:latin typeface="Calibri" panose="020F0502020204030204"/>
                <a:cs typeface="Calibri" panose="020F0502020204030204"/>
              </a:rPr>
              <a:t>r  </a:t>
            </a:r>
            <a:r>
              <a:rPr sz="1850" b="1" spc="25" dirty="0">
                <a:latin typeface="Calibri" panose="020F0502020204030204"/>
                <a:cs typeface="Calibri" panose="020F0502020204030204"/>
              </a:rPr>
              <a:t>F</a:t>
            </a:r>
            <a:r>
              <a:rPr sz="1850" b="1" dirty="0">
                <a:latin typeface="Calibri" panose="020F0502020204030204"/>
                <a:cs typeface="Calibri" panose="020F0502020204030204"/>
              </a:rPr>
              <a:t>S</a:t>
            </a:r>
            <a:r>
              <a:rPr sz="1850" spc="-5" dirty="0">
                <a:latin typeface="Calibri" panose="020F0502020204030204"/>
                <a:cs typeface="Calibri" panose="020F0502020204030204"/>
              </a:rPr>
              <a:t>:</a:t>
            </a:r>
            <a:r>
              <a:rPr sz="1850" spc="-110" dirty="0">
                <a:latin typeface="Calibri" panose="020F0502020204030204"/>
                <a:cs typeface="Calibri" panose="020F0502020204030204"/>
              </a:rPr>
              <a:t> </a:t>
            </a:r>
            <a:r>
              <a:rPr sz="1850" spc="25" dirty="0">
                <a:latin typeface="Calibri" panose="020F0502020204030204"/>
                <a:cs typeface="Calibri" panose="020F0502020204030204"/>
              </a:rPr>
              <a:t>F</a:t>
            </a:r>
            <a:r>
              <a:rPr sz="1850" spc="-5" dirty="0">
                <a:latin typeface="Calibri" panose="020F0502020204030204"/>
                <a:cs typeface="Calibri" panose="020F0502020204030204"/>
              </a:rPr>
              <a:t>ra</a:t>
            </a:r>
            <a:r>
              <a:rPr sz="1850" spc="-40" dirty="0">
                <a:latin typeface="Calibri" panose="020F0502020204030204"/>
                <a:cs typeface="Calibri" panose="020F0502020204030204"/>
              </a:rPr>
              <a:t>m</a:t>
            </a:r>
            <a:r>
              <a:rPr sz="1850" spc="-5" dirty="0">
                <a:latin typeface="Calibri" panose="020F0502020204030204"/>
                <a:cs typeface="Calibri" panose="020F0502020204030204"/>
              </a:rPr>
              <a:t>e</a:t>
            </a:r>
            <a:r>
              <a:rPr sz="1850" spc="-135" dirty="0">
                <a:latin typeface="Calibri" panose="020F0502020204030204"/>
                <a:cs typeface="Calibri" panose="020F0502020204030204"/>
              </a:rPr>
              <a:t> </a:t>
            </a:r>
            <a:r>
              <a:rPr sz="1850" spc="-10" dirty="0">
                <a:latin typeface="Calibri" panose="020F0502020204030204"/>
                <a:cs typeface="Calibri" panose="020F0502020204030204"/>
              </a:rPr>
              <a:t>s</a:t>
            </a:r>
            <a:r>
              <a:rPr sz="1850" spc="15" dirty="0">
                <a:latin typeface="Calibri" panose="020F0502020204030204"/>
                <a:cs typeface="Calibri" panose="020F0502020204030204"/>
              </a:rPr>
              <a:t>t</a:t>
            </a:r>
            <a:r>
              <a:rPr sz="1850" spc="-5" dirty="0">
                <a:latin typeface="Calibri" panose="020F0502020204030204"/>
                <a:cs typeface="Calibri" panose="020F0502020204030204"/>
              </a:rPr>
              <a:t>a</a:t>
            </a:r>
            <a:r>
              <a:rPr sz="1850" spc="15" dirty="0">
                <a:latin typeface="Calibri" panose="020F0502020204030204"/>
                <a:cs typeface="Calibri" panose="020F0502020204030204"/>
              </a:rPr>
              <a:t>t</a:t>
            </a:r>
            <a:r>
              <a:rPr sz="1850" spc="-15" dirty="0">
                <a:latin typeface="Calibri" panose="020F0502020204030204"/>
                <a:cs typeface="Calibri" panose="020F0502020204030204"/>
              </a:rPr>
              <a:t>u</a:t>
            </a:r>
            <a:r>
              <a:rPr sz="1850" spc="-5" dirty="0">
                <a:latin typeface="Calibri" panose="020F0502020204030204"/>
                <a:cs typeface="Calibri" panose="020F0502020204030204"/>
              </a:rPr>
              <a:t>s</a:t>
            </a:r>
            <a:endParaRPr sz="185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72104" y="281304"/>
            <a:ext cx="5442585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b="1" spc="-8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Token</a:t>
            </a:r>
            <a:r>
              <a:rPr sz="4000" b="1" spc="-105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4000" b="1" spc="-1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Ring</a:t>
            </a:r>
            <a:r>
              <a:rPr sz="4000" b="1" spc="7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4000" b="1" spc="-5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frame</a:t>
            </a:r>
            <a:r>
              <a:rPr sz="4000" b="1" spc="-13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4000" b="1" spc="-5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formats</a:t>
            </a:r>
            <a:endParaRPr sz="40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46275" y="1033716"/>
            <a:ext cx="8315959" cy="30905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000" spc="-15" dirty="0">
                <a:latin typeface="Calibri" panose="020F0502020204030204"/>
                <a:cs typeface="Calibri" panose="020F0502020204030204"/>
              </a:rPr>
              <a:t>The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starting </a:t>
            </a:r>
            <a:r>
              <a:rPr sz="2000" dirty="0">
                <a:latin typeface="Calibri" panose="020F0502020204030204"/>
                <a:cs typeface="Calibri" panose="020F0502020204030204"/>
              </a:rPr>
              <a:t>and </a:t>
            </a:r>
            <a:r>
              <a:rPr sz="2000" spc="-15" dirty="0">
                <a:latin typeface="Calibri" panose="020F0502020204030204"/>
                <a:cs typeface="Calibri" panose="020F0502020204030204"/>
              </a:rPr>
              <a:t>ending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delimiter </a:t>
            </a:r>
            <a:r>
              <a:rPr sz="2000" dirty="0">
                <a:latin typeface="Calibri" panose="020F0502020204030204"/>
                <a:cs typeface="Calibri" panose="020F0502020204030204"/>
              </a:rPr>
              <a:t>fields 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mark </a:t>
            </a:r>
            <a:r>
              <a:rPr sz="2000" spc="10" dirty="0">
                <a:latin typeface="Calibri" panose="020F0502020204030204"/>
                <a:cs typeface="Calibri" panose="020F0502020204030204"/>
              </a:rPr>
              <a:t>the </a:t>
            </a:r>
            <a:r>
              <a:rPr sz="2000" dirty="0">
                <a:latin typeface="Calibri" panose="020F0502020204030204"/>
                <a:cs typeface="Calibri" panose="020F0502020204030204"/>
              </a:rPr>
              <a:t>beginning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and </a:t>
            </a:r>
            <a:r>
              <a:rPr sz="2000" spc="-15" dirty="0">
                <a:latin typeface="Calibri" panose="020F0502020204030204"/>
                <a:cs typeface="Calibri" panose="020F0502020204030204"/>
              </a:rPr>
              <a:t>ending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of </a:t>
            </a:r>
            <a:r>
              <a:rPr sz="2000" spc="-15" dirty="0">
                <a:latin typeface="Calibri" panose="020F0502020204030204"/>
                <a:cs typeface="Calibri" panose="020F0502020204030204"/>
              </a:rPr>
              <a:t>the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 frame.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Each</a:t>
            </a:r>
            <a:r>
              <a:rPr sz="20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contains</a:t>
            </a:r>
            <a:r>
              <a:rPr sz="200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invalid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20" dirty="0">
                <a:latin typeface="Calibri" panose="020F0502020204030204"/>
                <a:cs typeface="Calibri" panose="020F0502020204030204"/>
              </a:rPr>
              <a:t>differential</a:t>
            </a:r>
            <a:r>
              <a:rPr sz="20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Manchester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5" dirty="0">
                <a:latin typeface="Calibri" panose="020F0502020204030204"/>
                <a:cs typeface="Calibri" panose="020F0502020204030204"/>
              </a:rPr>
              <a:t>patterns</a:t>
            </a:r>
            <a:r>
              <a:rPr sz="2000" spc="42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5" dirty="0">
                <a:latin typeface="Calibri" panose="020F0502020204030204"/>
                <a:cs typeface="Calibri" panose="020F0502020204030204"/>
              </a:rPr>
              <a:t>to</a:t>
            </a:r>
            <a:r>
              <a:rPr sz="2000" spc="42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distinguish </a:t>
            </a:r>
            <a:r>
              <a:rPr sz="200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20" dirty="0">
                <a:latin typeface="Calibri" panose="020F0502020204030204"/>
                <a:cs typeface="Calibri" panose="020F0502020204030204"/>
              </a:rPr>
              <a:t>them 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from </a:t>
            </a:r>
            <a:r>
              <a:rPr sz="2000" spc="-15" dirty="0">
                <a:latin typeface="Calibri" panose="020F0502020204030204"/>
                <a:cs typeface="Calibri" panose="020F0502020204030204"/>
              </a:rPr>
              <a:t>data bytes. The 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access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control </a:t>
            </a:r>
            <a:r>
              <a:rPr sz="2000" spc="-20" dirty="0">
                <a:latin typeface="Calibri" panose="020F0502020204030204"/>
                <a:cs typeface="Calibri" panose="020F0502020204030204"/>
              </a:rPr>
              <a:t>byte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contains </a:t>
            </a:r>
            <a:r>
              <a:rPr sz="2000" spc="-15" dirty="0">
                <a:latin typeface="Calibri" panose="020F0502020204030204"/>
                <a:cs typeface="Calibri" panose="020F0502020204030204"/>
              </a:rPr>
              <a:t>the </a:t>
            </a:r>
            <a:r>
              <a:rPr sz="2000" spc="-40" dirty="0">
                <a:latin typeface="Calibri" panose="020F0502020204030204"/>
                <a:cs typeface="Calibri" panose="020F0502020204030204"/>
              </a:rPr>
              <a:t>token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bit, </a:t>
            </a:r>
            <a:r>
              <a:rPr sz="2000" dirty="0">
                <a:latin typeface="Calibri" panose="020F0502020204030204"/>
                <a:cs typeface="Calibri" panose="020F0502020204030204"/>
              </a:rPr>
              <a:t>and 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also </a:t>
            </a:r>
            <a:r>
              <a:rPr sz="20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5" dirty="0">
                <a:latin typeface="Calibri" panose="020F0502020204030204"/>
                <a:cs typeface="Calibri" panose="020F0502020204030204"/>
              </a:rPr>
              <a:t>the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monitoring bit, </a:t>
            </a:r>
            <a:r>
              <a:rPr sz="2000" dirty="0">
                <a:latin typeface="Calibri" panose="020F0502020204030204"/>
                <a:cs typeface="Calibri" panose="020F0502020204030204"/>
              </a:rPr>
              <a:t>priority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bits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and reservation bits. </a:t>
            </a:r>
            <a:r>
              <a:rPr sz="2000" spc="-15" dirty="0">
                <a:latin typeface="Calibri" panose="020F0502020204030204"/>
                <a:cs typeface="Calibri" panose="020F0502020204030204"/>
              </a:rPr>
              <a:t>The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frame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control </a:t>
            </a:r>
            <a:r>
              <a:rPr sz="2000" spc="-25" dirty="0">
                <a:latin typeface="Calibri" panose="020F0502020204030204"/>
                <a:cs typeface="Calibri" panose="020F0502020204030204"/>
              </a:rPr>
              <a:t>byte, </a:t>
            </a:r>
            <a:r>
              <a:rPr sz="20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distinguishes</a:t>
            </a:r>
            <a:r>
              <a:rPr sz="200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5" dirty="0">
                <a:latin typeface="Calibri" panose="020F0502020204030204"/>
                <a:cs typeface="Calibri" panose="020F0502020204030204"/>
              </a:rPr>
              <a:t>data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5" dirty="0">
                <a:latin typeface="Calibri" panose="020F0502020204030204"/>
                <a:cs typeface="Calibri" panose="020F0502020204030204"/>
              </a:rPr>
              <a:t>frames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5" dirty="0">
                <a:latin typeface="Calibri" panose="020F0502020204030204"/>
                <a:cs typeface="Calibri" panose="020F0502020204030204"/>
              </a:rPr>
              <a:t>from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various</a:t>
            </a:r>
            <a:r>
              <a:rPr sz="2000" dirty="0">
                <a:latin typeface="Calibri" panose="020F0502020204030204"/>
                <a:cs typeface="Calibri" panose="020F0502020204030204"/>
              </a:rPr>
              <a:t> possible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5" dirty="0">
                <a:latin typeface="Calibri" panose="020F0502020204030204"/>
                <a:cs typeface="Calibri" panose="020F0502020204030204"/>
              </a:rPr>
              <a:t>control</a:t>
            </a:r>
            <a:r>
              <a:rPr sz="2000" spc="42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frames.</a:t>
            </a:r>
            <a:r>
              <a:rPr sz="2000" spc="43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5" dirty="0">
                <a:latin typeface="Calibri" panose="020F0502020204030204"/>
                <a:cs typeface="Calibri" panose="020F0502020204030204"/>
              </a:rPr>
              <a:t>The</a:t>
            </a:r>
            <a:r>
              <a:rPr sz="2000" spc="42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frame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5" dirty="0">
                <a:latin typeface="Calibri" panose="020F0502020204030204"/>
                <a:cs typeface="Calibri" panose="020F0502020204030204"/>
              </a:rPr>
              <a:t>status </a:t>
            </a:r>
            <a:r>
              <a:rPr sz="2000" spc="-20" dirty="0">
                <a:latin typeface="Calibri" panose="020F0502020204030204"/>
                <a:cs typeface="Calibri" panose="020F0502020204030204"/>
              </a:rPr>
              <a:t>byte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contains </a:t>
            </a:r>
            <a:r>
              <a:rPr sz="2000" dirty="0">
                <a:latin typeface="Calibri" panose="020F0502020204030204"/>
                <a:cs typeface="Calibri" panose="020F0502020204030204"/>
              </a:rPr>
              <a:t>A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and </a:t>
            </a:r>
            <a:r>
              <a:rPr sz="2000" dirty="0">
                <a:latin typeface="Calibri" panose="020F0502020204030204"/>
                <a:cs typeface="Calibri" panose="020F0502020204030204"/>
              </a:rPr>
              <a:t>C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bits. </a:t>
            </a:r>
            <a:r>
              <a:rPr sz="2000" spc="-20" dirty="0">
                <a:latin typeface="Calibri" panose="020F0502020204030204"/>
                <a:cs typeface="Calibri" panose="020F0502020204030204"/>
              </a:rPr>
              <a:t>When </a:t>
            </a:r>
            <a:r>
              <a:rPr sz="2000" dirty="0">
                <a:latin typeface="Calibri" panose="020F0502020204030204"/>
                <a:cs typeface="Calibri" panose="020F0502020204030204"/>
              </a:rPr>
              <a:t>a </a:t>
            </a:r>
            <a:r>
              <a:rPr sz="2000" spc="10" dirty="0">
                <a:latin typeface="Calibri" panose="020F0502020204030204"/>
                <a:cs typeface="Calibri" panose="020F0502020204030204"/>
              </a:rPr>
              <a:t>frame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arrives at </a:t>
            </a:r>
            <a:r>
              <a:rPr sz="2000" spc="-15" dirty="0">
                <a:latin typeface="Calibri" panose="020F0502020204030204"/>
                <a:cs typeface="Calibri" panose="020F0502020204030204"/>
              </a:rPr>
              <a:t>the </a:t>
            </a:r>
            <a:r>
              <a:rPr sz="2000" spc="10" dirty="0">
                <a:latin typeface="Calibri" panose="020F0502020204030204"/>
                <a:cs typeface="Calibri" panose="020F0502020204030204"/>
              </a:rPr>
              <a:t>interface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of </a:t>
            </a:r>
            <a:r>
              <a:rPr sz="2000" dirty="0">
                <a:latin typeface="Calibri" panose="020F0502020204030204"/>
                <a:cs typeface="Calibri" panose="020F0502020204030204"/>
              </a:rPr>
              <a:t>a 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station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with </a:t>
            </a:r>
            <a:r>
              <a:rPr sz="2000" spc="-15" dirty="0">
                <a:latin typeface="Calibri" panose="020F0502020204030204"/>
                <a:cs typeface="Calibri" panose="020F0502020204030204"/>
              </a:rPr>
              <a:t>the </a:t>
            </a:r>
            <a:r>
              <a:rPr sz="2000" dirty="0">
                <a:latin typeface="Calibri" panose="020F0502020204030204"/>
                <a:cs typeface="Calibri" panose="020F0502020204030204"/>
              </a:rPr>
              <a:t>destination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address, </a:t>
            </a:r>
            <a:r>
              <a:rPr sz="2000" spc="-15" dirty="0">
                <a:latin typeface="Calibri" panose="020F0502020204030204"/>
                <a:cs typeface="Calibri" panose="020F0502020204030204"/>
              </a:rPr>
              <a:t>the </a:t>
            </a:r>
            <a:r>
              <a:rPr sz="2000" spc="10" dirty="0">
                <a:latin typeface="Calibri" panose="020F0502020204030204"/>
                <a:cs typeface="Calibri" panose="020F0502020204030204"/>
              </a:rPr>
              <a:t>interface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turns on </a:t>
            </a:r>
            <a:r>
              <a:rPr sz="2000" spc="-15" dirty="0">
                <a:latin typeface="Calibri" panose="020F0502020204030204"/>
                <a:cs typeface="Calibri" panose="020F0502020204030204"/>
              </a:rPr>
              <a:t>the </a:t>
            </a:r>
            <a:r>
              <a:rPr sz="2000" dirty="0">
                <a:latin typeface="Calibri" panose="020F0502020204030204"/>
                <a:cs typeface="Calibri" panose="020F0502020204030204"/>
              </a:rPr>
              <a:t>A bit as </a:t>
            </a:r>
            <a:r>
              <a:rPr sz="2000" spc="10" dirty="0">
                <a:latin typeface="Calibri" panose="020F0502020204030204"/>
                <a:cs typeface="Calibri" panose="020F0502020204030204"/>
              </a:rPr>
              <a:t>it passes </a:t>
            </a:r>
            <a:r>
              <a:rPr sz="20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through. </a:t>
            </a:r>
            <a:r>
              <a:rPr sz="2000" spc="-15" dirty="0">
                <a:latin typeface="Calibri" panose="020F0502020204030204"/>
                <a:cs typeface="Calibri" panose="020F0502020204030204"/>
              </a:rPr>
              <a:t>If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5" dirty="0">
                <a:latin typeface="Calibri" panose="020F0502020204030204"/>
                <a:cs typeface="Calibri" panose="020F0502020204030204"/>
              </a:rPr>
              <a:t>the </a:t>
            </a:r>
            <a:r>
              <a:rPr sz="2000" dirty="0">
                <a:latin typeface="Calibri" panose="020F0502020204030204"/>
                <a:cs typeface="Calibri" panose="020F0502020204030204"/>
              </a:rPr>
              <a:t>interface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copies</a:t>
            </a:r>
            <a:r>
              <a:rPr sz="200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5" dirty="0">
                <a:latin typeface="Calibri" panose="020F0502020204030204"/>
                <a:cs typeface="Calibri" panose="020F0502020204030204"/>
              </a:rPr>
              <a:t>the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frame </a:t>
            </a:r>
            <a:r>
              <a:rPr sz="2000" spc="-20" dirty="0">
                <a:latin typeface="Calibri" panose="020F0502020204030204"/>
                <a:cs typeface="Calibri" panose="020F0502020204030204"/>
              </a:rPr>
              <a:t>to</a:t>
            </a:r>
            <a:r>
              <a:rPr sz="2000" spc="409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5" dirty="0">
                <a:latin typeface="Calibri" panose="020F0502020204030204"/>
                <a:cs typeface="Calibri" panose="020F0502020204030204"/>
              </a:rPr>
              <a:t>the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station, 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it </a:t>
            </a:r>
            <a:r>
              <a:rPr sz="2000" spc="10" dirty="0">
                <a:latin typeface="Calibri" panose="020F0502020204030204"/>
                <a:cs typeface="Calibri" panose="020F0502020204030204"/>
              </a:rPr>
              <a:t>also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turns</a:t>
            </a:r>
            <a:r>
              <a:rPr sz="2000" spc="43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on </a:t>
            </a:r>
            <a:r>
              <a:rPr sz="2000" spc="-15" dirty="0">
                <a:latin typeface="Calibri" panose="020F0502020204030204"/>
                <a:cs typeface="Calibri" panose="020F0502020204030204"/>
              </a:rPr>
              <a:t>the </a:t>
            </a:r>
            <a:r>
              <a:rPr sz="2000" dirty="0">
                <a:latin typeface="Calibri" panose="020F0502020204030204"/>
                <a:cs typeface="Calibri" panose="020F0502020204030204"/>
              </a:rPr>
              <a:t>C 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bit. </a:t>
            </a:r>
            <a:r>
              <a:rPr sz="2000" dirty="0">
                <a:latin typeface="Calibri" panose="020F0502020204030204"/>
                <a:cs typeface="Calibri" panose="020F0502020204030204"/>
              </a:rPr>
              <a:t>A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station </a:t>
            </a:r>
            <a:r>
              <a:rPr sz="2000" spc="-15" dirty="0">
                <a:latin typeface="Calibri" panose="020F0502020204030204"/>
                <a:cs typeface="Calibri" panose="020F0502020204030204"/>
              </a:rPr>
              <a:t>might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fail </a:t>
            </a:r>
            <a:r>
              <a:rPr sz="2000" spc="-20" dirty="0">
                <a:latin typeface="Calibri" panose="020F0502020204030204"/>
                <a:cs typeface="Calibri" panose="020F0502020204030204"/>
              </a:rPr>
              <a:t>to </a:t>
            </a:r>
            <a:r>
              <a:rPr sz="2000" dirty="0">
                <a:latin typeface="Calibri" panose="020F0502020204030204"/>
                <a:cs typeface="Calibri" panose="020F0502020204030204"/>
              </a:rPr>
              <a:t>copy a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frame due </a:t>
            </a:r>
            <a:r>
              <a:rPr sz="2000" spc="-20" dirty="0">
                <a:latin typeface="Calibri" panose="020F0502020204030204"/>
                <a:cs typeface="Calibri" panose="020F0502020204030204"/>
              </a:rPr>
              <a:t>to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lack of </a:t>
            </a:r>
            <a:r>
              <a:rPr sz="2000" spc="-20" dirty="0">
                <a:latin typeface="Calibri" panose="020F0502020204030204"/>
                <a:cs typeface="Calibri" panose="020F0502020204030204"/>
              </a:rPr>
              <a:t>buffer 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space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or </a:t>
            </a:r>
            <a:r>
              <a:rPr sz="2000" spc="-20" dirty="0">
                <a:latin typeface="Calibri" panose="020F0502020204030204"/>
                <a:cs typeface="Calibri" panose="020F0502020204030204"/>
              </a:rPr>
              <a:t>other </a:t>
            </a:r>
            <a:r>
              <a:rPr sz="20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reasons.</a:t>
            </a:r>
            <a:endParaRPr sz="20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46275" y="5612765"/>
            <a:ext cx="8316595" cy="628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5" dirty="0">
                <a:latin typeface="Calibri" panose="020F0502020204030204"/>
                <a:cs typeface="Calibri" panose="020F0502020204030204"/>
              </a:rPr>
              <a:t>The</a:t>
            </a:r>
            <a:r>
              <a:rPr sz="2000" spc="23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ending</a:t>
            </a:r>
            <a:r>
              <a:rPr sz="2000" spc="28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delimiter</a:t>
            </a:r>
            <a:r>
              <a:rPr sz="2000" spc="31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contains</a:t>
            </a:r>
            <a:r>
              <a:rPr sz="2000" spc="30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an</a:t>
            </a:r>
            <a:r>
              <a:rPr sz="2000" spc="18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E</a:t>
            </a:r>
            <a:r>
              <a:rPr sz="2000" spc="26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bit</a:t>
            </a:r>
            <a:r>
              <a:rPr sz="2000" spc="16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5" dirty="0">
                <a:latin typeface="Calibri" panose="020F0502020204030204"/>
                <a:cs typeface="Calibri" panose="020F0502020204030204"/>
              </a:rPr>
              <a:t>which</a:t>
            </a:r>
            <a:r>
              <a:rPr sz="2000" spc="19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10" dirty="0">
                <a:latin typeface="Calibri" panose="020F0502020204030204"/>
                <a:cs typeface="Calibri" panose="020F0502020204030204"/>
              </a:rPr>
              <a:t>is</a:t>
            </a:r>
            <a:r>
              <a:rPr sz="2000" spc="204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set</a:t>
            </a:r>
            <a:r>
              <a:rPr sz="2000" spc="24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10" dirty="0">
                <a:latin typeface="Calibri" panose="020F0502020204030204"/>
                <a:cs typeface="Calibri" panose="020F0502020204030204"/>
              </a:rPr>
              <a:t>if</a:t>
            </a:r>
            <a:r>
              <a:rPr sz="2000" spc="22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5" dirty="0">
                <a:latin typeface="Calibri" panose="020F0502020204030204"/>
                <a:cs typeface="Calibri" panose="020F0502020204030204"/>
              </a:rPr>
              <a:t>any</a:t>
            </a:r>
            <a:r>
              <a:rPr sz="2000" spc="25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interface</a:t>
            </a:r>
            <a:r>
              <a:rPr sz="2000" spc="23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20" dirty="0">
                <a:latin typeface="Calibri" panose="020F0502020204030204"/>
                <a:cs typeface="Calibri" panose="020F0502020204030204"/>
              </a:rPr>
              <a:t>detects</a:t>
            </a:r>
            <a:r>
              <a:rPr sz="2000" spc="30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an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-40" dirty="0">
                <a:latin typeface="Calibri" panose="020F0502020204030204"/>
                <a:cs typeface="Calibri" panose="020F0502020204030204"/>
              </a:rPr>
              <a:t>error.</a:t>
            </a:r>
            <a:endParaRPr sz="2000"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629978" y="4233012"/>
            <a:ext cx="4668408" cy="100227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46275" y="927417"/>
            <a:ext cx="8301355" cy="17373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b="1" spc="10" dirty="0">
                <a:latin typeface="Calibri" panose="020F0502020204030204"/>
                <a:cs typeface="Calibri" panose="020F0502020204030204"/>
              </a:rPr>
              <a:t>Question:</a:t>
            </a:r>
            <a:endParaRPr sz="2800">
              <a:latin typeface="Calibri" panose="020F0502020204030204"/>
              <a:cs typeface="Calibri" panose="020F0502020204030204"/>
            </a:endParaRPr>
          </a:p>
          <a:p>
            <a:pPr marL="12700" marR="5080" algn="just">
              <a:lnSpc>
                <a:spcPct val="100000"/>
              </a:lnSpc>
              <a:spcBef>
                <a:spcPts val="5"/>
              </a:spcBef>
            </a:pPr>
            <a:r>
              <a:rPr sz="2800" dirty="0"/>
              <a:t>A </a:t>
            </a:r>
            <a:r>
              <a:rPr sz="2800" spc="-5" dirty="0"/>
              <a:t>8-Mbps </a:t>
            </a:r>
            <a:r>
              <a:rPr sz="2800" spc="-25" dirty="0"/>
              <a:t>token </a:t>
            </a:r>
            <a:r>
              <a:rPr sz="2800" spc="-15" dirty="0"/>
              <a:t>ring </a:t>
            </a:r>
            <a:r>
              <a:rPr sz="2800" spc="-10" dirty="0"/>
              <a:t>has</a:t>
            </a:r>
            <a:r>
              <a:rPr sz="2800" spc="610" dirty="0"/>
              <a:t> </a:t>
            </a:r>
            <a:r>
              <a:rPr sz="2800" dirty="0"/>
              <a:t>a </a:t>
            </a:r>
            <a:r>
              <a:rPr sz="2800" spc="-30" dirty="0"/>
              <a:t>token </a:t>
            </a:r>
            <a:r>
              <a:rPr sz="2800" spc="-10" dirty="0"/>
              <a:t>holding </a:t>
            </a:r>
            <a:r>
              <a:rPr sz="2800" spc="-5" dirty="0"/>
              <a:t>timer </a:t>
            </a:r>
            <a:r>
              <a:rPr sz="2800" spc="-15" dirty="0"/>
              <a:t>value </a:t>
            </a:r>
            <a:r>
              <a:rPr sz="2800" spc="-40" dirty="0"/>
              <a:t>of </a:t>
            </a:r>
            <a:r>
              <a:rPr sz="2800" spc="-35" dirty="0"/>
              <a:t> </a:t>
            </a:r>
            <a:r>
              <a:rPr sz="2800" spc="10" dirty="0"/>
              <a:t>10 </a:t>
            </a:r>
            <a:r>
              <a:rPr sz="2800" dirty="0"/>
              <a:t>msec. </a:t>
            </a:r>
            <a:r>
              <a:rPr sz="2800" spc="-10" dirty="0"/>
              <a:t>What </a:t>
            </a:r>
            <a:r>
              <a:rPr sz="2800" spc="-5" dirty="0"/>
              <a:t>is the </a:t>
            </a:r>
            <a:r>
              <a:rPr sz="2800" spc="-20" dirty="0"/>
              <a:t>longest </a:t>
            </a:r>
            <a:r>
              <a:rPr sz="2800" spc="-15" dirty="0"/>
              <a:t>frame </a:t>
            </a:r>
            <a:r>
              <a:rPr sz="2800" spc="5" dirty="0"/>
              <a:t>(assume </a:t>
            </a:r>
            <a:r>
              <a:rPr sz="2800" spc="-25" dirty="0"/>
              <a:t>header </a:t>
            </a:r>
            <a:r>
              <a:rPr sz="2800" spc="-5" dirty="0"/>
              <a:t>bits </a:t>
            </a:r>
            <a:r>
              <a:rPr sz="2800" dirty="0"/>
              <a:t> </a:t>
            </a:r>
            <a:r>
              <a:rPr sz="2800" spc="-5" dirty="0"/>
              <a:t>are</a:t>
            </a:r>
            <a:r>
              <a:rPr sz="2800" spc="-30" dirty="0"/>
              <a:t> </a:t>
            </a:r>
            <a:r>
              <a:rPr sz="2800" spc="-20" dirty="0"/>
              <a:t>negligible)</a:t>
            </a:r>
            <a:r>
              <a:rPr sz="2800" spc="185" dirty="0"/>
              <a:t> </a:t>
            </a:r>
            <a:r>
              <a:rPr sz="2800" dirty="0"/>
              <a:t>that</a:t>
            </a:r>
            <a:r>
              <a:rPr sz="2800" spc="-50" dirty="0"/>
              <a:t> </a:t>
            </a:r>
            <a:r>
              <a:rPr sz="2800" spc="10" dirty="0"/>
              <a:t>can</a:t>
            </a:r>
            <a:r>
              <a:rPr sz="2800" spc="-25" dirty="0"/>
              <a:t> </a:t>
            </a:r>
            <a:r>
              <a:rPr sz="2800" spc="-15" dirty="0"/>
              <a:t>be</a:t>
            </a:r>
            <a:r>
              <a:rPr sz="2800" spc="-30" dirty="0"/>
              <a:t> </a:t>
            </a:r>
            <a:r>
              <a:rPr sz="2800" spc="-15" dirty="0"/>
              <a:t>sent</a:t>
            </a:r>
            <a:r>
              <a:rPr sz="2800" spc="25" dirty="0"/>
              <a:t> </a:t>
            </a:r>
            <a:r>
              <a:rPr sz="2800" spc="-20" dirty="0"/>
              <a:t>on</a:t>
            </a:r>
            <a:r>
              <a:rPr sz="2800" spc="50" dirty="0"/>
              <a:t> </a:t>
            </a:r>
            <a:r>
              <a:rPr sz="2800" spc="-5" dirty="0"/>
              <a:t>this</a:t>
            </a:r>
            <a:r>
              <a:rPr sz="2800" spc="30" dirty="0"/>
              <a:t> </a:t>
            </a:r>
            <a:r>
              <a:rPr sz="2800" spc="-20" dirty="0"/>
              <a:t>ring?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1946275" y="3004502"/>
            <a:ext cx="8319134" cy="2230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latin typeface="Calibri" panose="020F0502020204030204"/>
                <a:cs typeface="Calibri" panose="020F0502020204030204"/>
              </a:rPr>
              <a:t>Answer: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12700" marR="28575">
              <a:lnSpc>
                <a:spcPct val="100000"/>
              </a:lnSpc>
              <a:spcBef>
                <a:spcPts val="5"/>
              </a:spcBef>
            </a:pPr>
            <a:r>
              <a:rPr sz="2400" spc="-60" dirty="0">
                <a:latin typeface="Calibri" panose="020F0502020204030204"/>
                <a:cs typeface="Calibri" panose="020F0502020204030204"/>
              </a:rPr>
              <a:t>At</a:t>
            </a:r>
            <a:r>
              <a:rPr sz="24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8 </a:t>
            </a:r>
            <a:r>
              <a:rPr sz="2400" spc="15" dirty="0">
                <a:latin typeface="Calibri" panose="020F0502020204030204"/>
                <a:cs typeface="Calibri" panose="020F0502020204030204"/>
              </a:rPr>
              <a:t>Mbps,</a:t>
            </a:r>
            <a:r>
              <a:rPr sz="24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a</a:t>
            </a:r>
            <a:r>
              <a:rPr sz="24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station</a:t>
            </a:r>
            <a:r>
              <a:rPr sz="2400" spc="3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can</a:t>
            </a:r>
            <a:r>
              <a:rPr sz="2400" spc="4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15" dirty="0">
                <a:latin typeface="Calibri" panose="020F0502020204030204"/>
                <a:cs typeface="Calibri" panose="020F0502020204030204"/>
              </a:rPr>
              <a:t>transmit</a:t>
            </a:r>
            <a:r>
              <a:rPr sz="24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b="1" spc="-10" dirty="0">
                <a:latin typeface="Calibri" panose="020F0502020204030204"/>
                <a:cs typeface="Calibri" panose="020F0502020204030204"/>
              </a:rPr>
              <a:t>80,000</a:t>
            </a:r>
            <a:r>
              <a:rPr sz="2400" b="1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b="1" spc="-20" dirty="0">
                <a:latin typeface="Calibri" panose="020F0502020204030204"/>
                <a:cs typeface="Calibri" panose="020F0502020204030204"/>
              </a:rPr>
              <a:t>bits</a:t>
            </a:r>
            <a:r>
              <a:rPr sz="2400" b="1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b="1" spc="-10" dirty="0">
                <a:latin typeface="Calibri" panose="020F0502020204030204"/>
                <a:cs typeface="Calibri" panose="020F0502020204030204"/>
              </a:rPr>
              <a:t>or</a:t>
            </a:r>
            <a:r>
              <a:rPr sz="2400" b="1" spc="4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b="1" dirty="0">
                <a:latin typeface="Calibri" panose="020F0502020204030204"/>
                <a:cs typeface="Calibri" panose="020F0502020204030204"/>
              </a:rPr>
              <a:t>10,000</a:t>
            </a:r>
            <a:r>
              <a:rPr sz="2400" b="1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b="1" spc="-15" dirty="0">
                <a:latin typeface="Calibri" panose="020F0502020204030204"/>
                <a:cs typeface="Calibri" panose="020F0502020204030204"/>
              </a:rPr>
              <a:t>bytes</a:t>
            </a:r>
            <a:r>
              <a:rPr sz="2400" b="1" spc="10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b="1" spc="-15" dirty="0">
                <a:latin typeface="Calibri" panose="020F0502020204030204"/>
                <a:cs typeface="Calibri" panose="020F0502020204030204"/>
              </a:rPr>
              <a:t>in</a:t>
            </a:r>
            <a:r>
              <a:rPr sz="2400" b="1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b="1" spc="-20" dirty="0">
                <a:latin typeface="Calibri" panose="020F0502020204030204"/>
                <a:cs typeface="Calibri" panose="020F0502020204030204"/>
              </a:rPr>
              <a:t>10 </a:t>
            </a:r>
            <a:r>
              <a:rPr sz="2400" b="1" spc="-53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b="1" spc="-5" dirty="0">
                <a:latin typeface="Calibri" panose="020F0502020204030204"/>
                <a:cs typeface="Calibri" panose="020F0502020204030204"/>
              </a:rPr>
              <a:t>msec.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2400" b="1" spc="-10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This</a:t>
            </a:r>
            <a:r>
              <a:rPr sz="2400" b="1" spc="20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spc="-20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is</a:t>
            </a:r>
            <a:r>
              <a:rPr sz="2400" b="1" spc="20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spc="5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an </a:t>
            </a:r>
            <a:r>
              <a:rPr sz="2400" b="1" spc="-10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upper</a:t>
            </a:r>
            <a:r>
              <a:rPr sz="2400" b="1" spc="50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spc="-10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bound</a:t>
            </a:r>
            <a:r>
              <a:rPr sz="2400" b="1" spc="5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spc="-10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on</a:t>
            </a:r>
            <a:r>
              <a:rPr sz="2400" b="1" spc="10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spc="-10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frame</a:t>
            </a:r>
            <a:r>
              <a:rPr sz="2400" b="1" spc="-70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spc="-20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length.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latin typeface="Calibri" panose="020F0502020204030204"/>
                <a:cs typeface="Calibri" panose="020F0502020204030204"/>
              </a:rPr>
              <a:t>From</a:t>
            </a:r>
            <a:r>
              <a:rPr sz="2400" spc="42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5" dirty="0">
                <a:latin typeface="Calibri" panose="020F0502020204030204"/>
                <a:cs typeface="Calibri" panose="020F0502020204030204"/>
              </a:rPr>
              <a:t>this</a:t>
            </a:r>
            <a:r>
              <a:rPr sz="2400" spc="36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amount,</a:t>
            </a:r>
            <a:r>
              <a:rPr sz="2400" spc="37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5" dirty="0">
                <a:latin typeface="Calibri" panose="020F0502020204030204"/>
                <a:cs typeface="Calibri" panose="020F0502020204030204"/>
              </a:rPr>
              <a:t>some</a:t>
            </a:r>
            <a:r>
              <a:rPr sz="2400" spc="34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overhead</a:t>
            </a:r>
            <a:r>
              <a:rPr sz="2400" spc="434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5" dirty="0">
                <a:latin typeface="Calibri" panose="020F0502020204030204"/>
                <a:cs typeface="Calibri" panose="020F0502020204030204"/>
              </a:rPr>
              <a:t>must</a:t>
            </a:r>
            <a:r>
              <a:rPr sz="2400" spc="34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10" dirty="0">
                <a:latin typeface="Calibri" panose="020F0502020204030204"/>
                <a:cs typeface="Calibri" panose="020F0502020204030204"/>
              </a:rPr>
              <a:t>be</a:t>
            </a:r>
            <a:r>
              <a:rPr sz="2400" spc="42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15" dirty="0">
                <a:latin typeface="Calibri" panose="020F0502020204030204"/>
                <a:cs typeface="Calibri" panose="020F0502020204030204"/>
              </a:rPr>
              <a:t>subtracted,</a:t>
            </a:r>
            <a:r>
              <a:rPr sz="2400" spc="40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5" dirty="0">
                <a:latin typeface="Calibri" panose="020F0502020204030204"/>
                <a:cs typeface="Calibri" panose="020F0502020204030204"/>
              </a:rPr>
              <a:t>giving</a:t>
            </a:r>
            <a:r>
              <a:rPr sz="2400" spc="42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a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Calibri" panose="020F0502020204030204"/>
                <a:cs typeface="Calibri" panose="020F0502020204030204"/>
              </a:rPr>
              <a:t>slightly</a:t>
            </a:r>
            <a:r>
              <a:rPr sz="2400" spc="-9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lower</a:t>
            </a:r>
            <a:r>
              <a:rPr sz="24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limit</a:t>
            </a:r>
            <a:r>
              <a:rPr sz="2400" spc="-6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30" dirty="0">
                <a:latin typeface="Calibri" panose="020F0502020204030204"/>
                <a:cs typeface="Calibri" panose="020F0502020204030204"/>
              </a:rPr>
              <a:t>for</a:t>
            </a:r>
            <a:r>
              <a:rPr sz="2400" spc="6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5" dirty="0">
                <a:latin typeface="Calibri" panose="020F0502020204030204"/>
                <a:cs typeface="Calibri" panose="020F0502020204030204"/>
              </a:rPr>
              <a:t>the</a:t>
            </a:r>
            <a:r>
              <a:rPr sz="2400" spc="-5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data</a:t>
            </a:r>
            <a:r>
              <a:rPr sz="24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portion.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971040" y="538480"/>
            <a:ext cx="8219440" cy="30479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1981200" y="843280"/>
            <a:ext cx="8158480" cy="0"/>
          </a:xfrm>
          <a:custGeom>
            <a:avLst/>
            <a:gdLst/>
            <a:ahLst/>
            <a:cxnLst/>
            <a:rect l="l" t="t" r="r" b="b"/>
            <a:pathLst>
              <a:path w="8158480">
                <a:moveTo>
                  <a:pt x="0" y="0"/>
                </a:moveTo>
                <a:lnTo>
                  <a:pt x="8158480" y="0"/>
                </a:lnTo>
              </a:path>
            </a:pathLst>
          </a:custGeom>
          <a:ln w="76200">
            <a:solidFill>
              <a:srgbClr val="0099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001519" y="2095500"/>
            <a:ext cx="0" cy="76200"/>
          </a:xfrm>
          <a:custGeom>
            <a:avLst/>
            <a:gdLst/>
            <a:ahLst/>
            <a:cxnLst/>
            <a:rect l="l" t="t" r="r" b="b"/>
            <a:pathLst>
              <a:path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40640">
            <a:solidFill>
              <a:srgbClr val="0099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5" name="object 5"/>
          <p:cNvGrpSpPr/>
          <p:nvPr/>
        </p:nvGrpSpPr>
        <p:grpSpPr>
          <a:xfrm>
            <a:off x="2021840" y="934719"/>
            <a:ext cx="8117840" cy="1320800"/>
            <a:chOff x="497840" y="934719"/>
            <a:chExt cx="8117840" cy="1320800"/>
          </a:xfrm>
        </p:grpSpPr>
        <p:sp>
          <p:nvSpPr>
            <p:cNvPr id="6" name="object 6"/>
            <p:cNvSpPr/>
            <p:nvPr/>
          </p:nvSpPr>
          <p:spPr>
            <a:xfrm>
              <a:off x="8595359" y="2095500"/>
              <a:ext cx="0" cy="76200"/>
            </a:xfrm>
            <a:custGeom>
              <a:avLst/>
              <a:gdLst/>
              <a:ahLst/>
              <a:cxnLst/>
              <a:rect l="l" t="t" r="r" b="b"/>
              <a:pathLst>
                <a:path h="76200">
                  <a:moveTo>
                    <a:pt x="0" y="0"/>
                  </a:moveTo>
                  <a:lnTo>
                    <a:pt x="0" y="76200"/>
                  </a:lnTo>
                </a:path>
              </a:pathLst>
            </a:custGeom>
            <a:ln w="40640">
              <a:solidFill>
                <a:srgbClr val="0099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497840" y="934719"/>
              <a:ext cx="8077200" cy="1320800"/>
            </a:xfrm>
            <a:custGeom>
              <a:avLst/>
              <a:gdLst/>
              <a:ahLst/>
              <a:cxnLst/>
              <a:rect l="l" t="t" r="r" b="b"/>
              <a:pathLst>
                <a:path w="8077200" h="1320800">
                  <a:moveTo>
                    <a:pt x="8077200" y="0"/>
                  </a:moveTo>
                  <a:lnTo>
                    <a:pt x="0" y="0"/>
                  </a:lnTo>
                  <a:lnTo>
                    <a:pt x="0" y="1320800"/>
                  </a:lnTo>
                  <a:lnTo>
                    <a:pt x="8077200" y="1320800"/>
                  </a:lnTo>
                  <a:lnTo>
                    <a:pt x="8077200" y="0"/>
                  </a:lnTo>
                  <a:close/>
                </a:path>
              </a:pathLst>
            </a:custGeom>
            <a:solidFill>
              <a:srgbClr val="99FF3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597785" y="173608"/>
            <a:ext cx="6931025" cy="2798445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531495" marR="5080" indent="-518795">
              <a:lnSpc>
                <a:spcPct val="101000"/>
              </a:lnSpc>
              <a:spcBef>
                <a:spcPts val="20"/>
              </a:spcBef>
            </a:pPr>
            <a:r>
              <a:rPr b="1" spc="-45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In</a:t>
            </a:r>
            <a:r>
              <a:rPr b="1" spc="11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4800" b="1" spc="-30" dirty="0">
                <a:latin typeface="Arial" panose="020B0604020202020204"/>
                <a:cs typeface="Arial" panose="020B0604020202020204"/>
              </a:rPr>
              <a:t>CDMA</a:t>
            </a:r>
            <a:r>
              <a:rPr b="1" spc="-3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,</a:t>
            </a:r>
            <a:r>
              <a:rPr b="1" spc="13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b="1" spc="-55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one</a:t>
            </a:r>
            <a:r>
              <a:rPr b="1" spc="12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b="1" spc="-6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channel</a:t>
            </a:r>
            <a:r>
              <a:rPr b="1" spc="29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b="1" spc="-5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carries</a:t>
            </a:r>
            <a:r>
              <a:rPr b="1" spc="45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b="1" spc="-1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all </a:t>
            </a:r>
            <a:r>
              <a:rPr b="1" spc="-875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b="1" spc="-3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transmissions</a:t>
            </a:r>
            <a:r>
              <a:rPr b="1" spc="28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b="1" spc="-5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simultaneously.</a:t>
            </a:r>
            <a:endParaRPr sz="480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81200" y="2631439"/>
            <a:ext cx="8158480" cy="29464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76400" y="152400"/>
            <a:ext cx="8768080" cy="0"/>
          </a:xfrm>
          <a:custGeom>
            <a:avLst/>
            <a:gdLst/>
            <a:ahLst/>
            <a:cxnLst/>
            <a:rect l="l" t="t" r="r" b="b"/>
            <a:pathLst>
              <a:path w="8768080">
                <a:moveTo>
                  <a:pt x="0" y="0"/>
                </a:moveTo>
                <a:lnTo>
                  <a:pt x="876808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676400" y="995680"/>
            <a:ext cx="8768080" cy="0"/>
          </a:xfrm>
          <a:custGeom>
            <a:avLst/>
            <a:gdLst/>
            <a:ahLst/>
            <a:cxnLst/>
            <a:rect l="l" t="t" r="r" b="b"/>
            <a:pathLst>
              <a:path w="8768080">
                <a:moveTo>
                  <a:pt x="0" y="0"/>
                </a:moveTo>
                <a:lnTo>
                  <a:pt x="8768080" y="0"/>
                </a:lnTo>
              </a:path>
            </a:pathLst>
          </a:custGeom>
          <a:ln w="19050">
            <a:solidFill>
              <a:srgbClr val="0462C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831657" y="183833"/>
            <a:ext cx="7135495" cy="5670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00" b="1" i="1" spc="-15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Simple</a:t>
            </a:r>
            <a:r>
              <a:rPr sz="2400" b="1" i="1" spc="3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i="1" spc="-5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idea</a:t>
            </a:r>
            <a:r>
              <a:rPr sz="2400" b="1" i="1" spc="-55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i="1" spc="5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of</a:t>
            </a:r>
            <a:r>
              <a:rPr sz="2400" b="1" i="1" spc="-2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i="1" spc="-1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communication</a:t>
            </a:r>
            <a:r>
              <a:rPr sz="2400" b="1" i="1" spc="25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i="1" spc="-25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with</a:t>
            </a:r>
            <a:r>
              <a:rPr sz="2400" b="1" i="1" spc="11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i="1" spc="-5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code</a:t>
            </a:r>
            <a:r>
              <a:rPr sz="2400" b="1" i="1" spc="-45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i="1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using</a:t>
            </a:r>
            <a:r>
              <a:rPr sz="2400" b="1" i="1" spc="-5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600" b="1" i="1" spc="-30" dirty="0">
                <a:latin typeface="Calibri" panose="020F0502020204030204"/>
                <a:cs typeface="Calibri" panose="020F0502020204030204"/>
              </a:rPr>
              <a:t>CDMA</a:t>
            </a:r>
            <a:endParaRPr sz="36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676400" y="6248400"/>
            <a:ext cx="8768080" cy="0"/>
          </a:xfrm>
          <a:custGeom>
            <a:avLst/>
            <a:gdLst/>
            <a:ahLst/>
            <a:cxnLst/>
            <a:rect l="l" t="t" r="r" b="b"/>
            <a:pathLst>
              <a:path w="8768080">
                <a:moveTo>
                  <a:pt x="0" y="0"/>
                </a:moveTo>
                <a:lnTo>
                  <a:pt x="876808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458719" y="1341119"/>
            <a:ext cx="7264400" cy="429768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76400" y="152400"/>
            <a:ext cx="8768080" cy="0"/>
          </a:xfrm>
          <a:custGeom>
            <a:avLst/>
            <a:gdLst/>
            <a:ahLst/>
            <a:cxnLst/>
            <a:rect l="l" t="t" r="r" b="b"/>
            <a:pathLst>
              <a:path w="8768080">
                <a:moveTo>
                  <a:pt x="0" y="0"/>
                </a:moveTo>
                <a:lnTo>
                  <a:pt x="876808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676400" y="1503680"/>
            <a:ext cx="8768080" cy="0"/>
          </a:xfrm>
          <a:custGeom>
            <a:avLst/>
            <a:gdLst/>
            <a:ahLst/>
            <a:cxnLst/>
            <a:rect l="l" t="t" r="r" b="b"/>
            <a:pathLst>
              <a:path w="8768080">
                <a:moveTo>
                  <a:pt x="0" y="0"/>
                </a:moveTo>
                <a:lnTo>
                  <a:pt x="8768080" y="0"/>
                </a:lnTo>
              </a:path>
            </a:pathLst>
          </a:custGeom>
          <a:ln w="19050">
            <a:solidFill>
              <a:srgbClr val="0462C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907857" y="908367"/>
            <a:ext cx="3760470" cy="381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spc="5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D</a:t>
            </a:r>
            <a:r>
              <a:rPr sz="2400" b="1" i="1" spc="1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2400" b="1" i="1" spc="-35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2400" b="1" i="1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2400" b="1" i="1" spc="-5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i="1" spc="3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2400" b="1" i="1" spc="2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2400" b="1" i="1" spc="1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p</a:t>
            </a:r>
            <a:r>
              <a:rPr sz="2400" b="1" i="1" spc="3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2400" b="1" i="1" spc="2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2400" b="1" i="1" spc="1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2400" b="1" i="1" spc="2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2400" b="1" i="1" spc="1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n</a:t>
            </a:r>
            <a:r>
              <a:rPr sz="2400" b="1" i="1" spc="-35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2400" b="1" i="1" spc="1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2400" b="1" i="1" spc="-35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2400" b="1" i="1" spc="-3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i</a:t>
            </a:r>
            <a:r>
              <a:rPr sz="2400" b="1" i="1" spc="1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o</a:t>
            </a:r>
            <a:r>
              <a:rPr sz="2400" b="1" i="1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n</a:t>
            </a:r>
            <a:r>
              <a:rPr sz="2400" b="1" i="1" spc="-13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i="1" spc="-3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i</a:t>
            </a:r>
            <a:r>
              <a:rPr sz="2400" b="1" i="1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n</a:t>
            </a:r>
            <a:r>
              <a:rPr sz="2400" b="1" i="1" spc="3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 C</a:t>
            </a:r>
            <a:r>
              <a:rPr sz="2400" b="1" i="1" spc="5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D</a:t>
            </a:r>
            <a:r>
              <a:rPr sz="2400" b="1" i="1" spc="-2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M</a:t>
            </a:r>
            <a:r>
              <a:rPr sz="2400" b="1" i="1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A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676400" y="6248400"/>
            <a:ext cx="8768080" cy="0"/>
          </a:xfrm>
          <a:custGeom>
            <a:avLst/>
            <a:gdLst/>
            <a:ahLst/>
            <a:cxnLst/>
            <a:rect l="l" t="t" r="r" b="b"/>
            <a:pathLst>
              <a:path w="8768080">
                <a:moveTo>
                  <a:pt x="0" y="0"/>
                </a:moveTo>
                <a:lnTo>
                  <a:pt x="876808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828800" y="1828800"/>
            <a:ext cx="8121699" cy="721360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1676400" y="3098800"/>
            <a:ext cx="8768080" cy="0"/>
          </a:xfrm>
          <a:custGeom>
            <a:avLst/>
            <a:gdLst/>
            <a:ahLst/>
            <a:cxnLst/>
            <a:rect l="l" t="t" r="r" b="b"/>
            <a:pathLst>
              <a:path w="8768080">
                <a:moveTo>
                  <a:pt x="0" y="0"/>
                </a:moveTo>
                <a:lnTo>
                  <a:pt x="876808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676400" y="3942079"/>
            <a:ext cx="8768080" cy="0"/>
          </a:xfrm>
          <a:custGeom>
            <a:avLst/>
            <a:gdLst/>
            <a:ahLst/>
            <a:cxnLst/>
            <a:rect l="l" t="t" r="r" b="b"/>
            <a:pathLst>
              <a:path w="8768080">
                <a:moveTo>
                  <a:pt x="0" y="0"/>
                </a:moveTo>
                <a:lnTo>
                  <a:pt x="8768080" y="0"/>
                </a:lnTo>
              </a:path>
            </a:pathLst>
          </a:custGeom>
          <a:ln w="19050">
            <a:solidFill>
              <a:srgbClr val="0462C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788795" y="3280092"/>
            <a:ext cx="1955164" cy="381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dirty="0">
                <a:latin typeface="Calibri" panose="020F0502020204030204"/>
                <a:cs typeface="Calibri" panose="020F0502020204030204"/>
              </a:rPr>
              <a:t>Chip</a:t>
            </a:r>
            <a:r>
              <a:rPr sz="2400" b="1" i="1" spc="-9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b="1" i="1" spc="5" dirty="0">
                <a:latin typeface="Calibri" panose="020F0502020204030204"/>
                <a:cs typeface="Calibri" panose="020F0502020204030204"/>
              </a:rPr>
              <a:t>sequences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76400" y="4278398"/>
            <a:ext cx="8778240" cy="83208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76400" y="152400"/>
            <a:ext cx="8768080" cy="0"/>
          </a:xfrm>
          <a:custGeom>
            <a:avLst/>
            <a:gdLst/>
            <a:ahLst/>
            <a:cxnLst/>
            <a:rect l="l" t="t" r="r" b="b"/>
            <a:pathLst>
              <a:path w="8768080">
                <a:moveTo>
                  <a:pt x="0" y="0"/>
                </a:moveTo>
                <a:lnTo>
                  <a:pt x="876808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676400" y="995680"/>
            <a:ext cx="8768080" cy="0"/>
          </a:xfrm>
          <a:custGeom>
            <a:avLst/>
            <a:gdLst/>
            <a:ahLst/>
            <a:cxnLst/>
            <a:rect l="l" t="t" r="r" b="b"/>
            <a:pathLst>
              <a:path w="8768080">
                <a:moveTo>
                  <a:pt x="0" y="0"/>
                </a:moveTo>
                <a:lnTo>
                  <a:pt x="8768080" y="0"/>
                </a:lnTo>
              </a:path>
            </a:pathLst>
          </a:custGeom>
          <a:ln w="19050">
            <a:solidFill>
              <a:srgbClr val="0462C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807845" y="-175959"/>
            <a:ext cx="4299585" cy="1367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i="1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Sharing</a:t>
            </a:r>
            <a:r>
              <a:rPr b="1" i="1" spc="-3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b="1" i="1" spc="-1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channel </a:t>
            </a:r>
            <a:r>
              <a:rPr b="1" i="1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in</a:t>
            </a:r>
            <a:r>
              <a:rPr b="1" i="1" spc="-2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b="1" i="1" spc="-5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CDMA</a:t>
            </a:r>
            <a:endParaRPr b="1" i="1" spc="-5" dirty="0">
              <a:solidFill>
                <a:srgbClr val="000000"/>
              </a:solidFill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676400" y="6248400"/>
            <a:ext cx="8768080" cy="0"/>
          </a:xfrm>
          <a:custGeom>
            <a:avLst/>
            <a:gdLst/>
            <a:ahLst/>
            <a:cxnLst/>
            <a:rect l="l" t="t" r="r" b="b"/>
            <a:pathLst>
              <a:path w="8768080">
                <a:moveTo>
                  <a:pt x="0" y="0"/>
                </a:moveTo>
                <a:lnTo>
                  <a:pt x="876808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724437" y="1553264"/>
            <a:ext cx="8696633" cy="441893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16490</Words>
  <Application>WPS Presentation</Application>
  <PresentationFormat>Widescreen</PresentationFormat>
  <Paragraphs>697</Paragraphs>
  <Slides>53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53</vt:i4>
      </vt:variant>
    </vt:vector>
  </HeadingPairs>
  <TitlesOfParts>
    <vt:vector size="71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Calibri</vt:lpstr>
      <vt:lpstr>Wingdings</vt:lpstr>
      <vt:lpstr>Arial</vt:lpstr>
      <vt:lpstr>Verdana</vt:lpstr>
      <vt:lpstr>Times New Roman</vt:lpstr>
      <vt:lpstr>Arial MT</vt:lpstr>
      <vt:lpstr>Calibri Light</vt:lpstr>
      <vt:lpstr>Segoe UI</vt:lpstr>
      <vt:lpstr>Segoe UI Black</vt:lpstr>
      <vt:lpstr>Tahoma</vt:lpstr>
      <vt:lpstr>Office Theme</vt:lpstr>
      <vt:lpstr>CHANNELIZATION</vt:lpstr>
      <vt:lpstr>PowerPoint 演示文稿</vt:lpstr>
      <vt:lpstr>Frequency-division multiple access (FDMA)</vt:lpstr>
      <vt:lpstr>In TDMA, the bandwidth is just one  channel that is timeshared between  different stations.</vt:lpstr>
      <vt:lpstr>Time-division multiple access (TDMA)</vt:lpstr>
      <vt:lpstr>In CDMA, one channel carries all  transmissions simultaneously.</vt:lpstr>
      <vt:lpstr>Simple idea of communication with code using CDMA</vt:lpstr>
      <vt:lpstr>Data representation in CDMA</vt:lpstr>
      <vt:lpstr>Sharing channel in CDMA</vt:lpstr>
      <vt:lpstr>General rule and examples of creating Walsh tables</vt:lpstr>
      <vt:lpstr>The number of sequences in a Walsh</vt:lpstr>
      <vt:lpstr>PowerPoint 演示文稿</vt:lpstr>
      <vt:lpstr>PowerPoint 演示文稿</vt:lpstr>
      <vt:lpstr>FDMA vs TDMA vs CDMA</vt:lpstr>
      <vt:lpstr>PowerPoint 演示文稿</vt:lpstr>
      <vt:lpstr>IEEE 802 Standards</vt:lpstr>
      <vt:lpstr>IEEE standard for LANs</vt:lpstr>
      <vt:lpstr>PowerPoint 演示文稿</vt:lpstr>
      <vt:lpstr>Notable IEEE Standards formats</vt:lpstr>
      <vt:lpstr>PowerPoint 演示文稿</vt:lpstr>
      <vt:lpstr>IEEE 802.3(Wired LAN’s: Ethernet)</vt:lpstr>
      <vt:lpstr>What is Ethernet?</vt:lpstr>
      <vt:lpstr>Ethernet evolution through four generations</vt:lpstr>
      <vt:lpstr>802.3 MAC Frame Format</vt:lpstr>
      <vt:lpstr>Ethernet frame format (more details of terms used)</vt:lpstr>
      <vt:lpstr>Minimum and maximum lengths</vt:lpstr>
      <vt:lpstr>Example of an Ethernet address in hexadecimal notation</vt:lpstr>
      <vt:lpstr>PowerPoint 演示文稿</vt:lpstr>
      <vt:lpstr>(802.3)</vt:lpstr>
      <vt:lpstr>Ethernet Cabling</vt:lpstr>
      <vt:lpstr>Three kinds of Ethernet cabling</vt:lpstr>
      <vt:lpstr>10Base5 implementation</vt:lpstr>
      <vt:lpstr>10Base2 implementation</vt:lpstr>
      <vt:lpstr>10Base-F implementation</vt:lpstr>
      <vt:lpstr>10Base-T implementation</vt:lpstr>
      <vt:lpstr>Ethernet-802.3</vt:lpstr>
      <vt:lpstr>Fast Ethernet-802.3u</vt:lpstr>
      <vt:lpstr>Fast Ethernet-802.3u</vt:lpstr>
      <vt:lpstr>Gigabit Ethernet-802.3z</vt:lpstr>
      <vt:lpstr>Token Bus – IEEE 802.4</vt:lpstr>
      <vt:lpstr>Token Bus – IEEE 802.4 (contd.)</vt:lpstr>
      <vt:lpstr> 	Token Bus – IEEE 802.4 (contd.)	</vt:lpstr>
      <vt:lpstr>Control Token or Token Passing</vt:lpstr>
      <vt:lpstr>Token passing network</vt:lpstr>
      <vt:lpstr>Control Token procedure</vt:lpstr>
      <vt:lpstr>Token Ring – IEEE 802.5</vt:lpstr>
      <vt:lpstr>Token Ring – IEEE 802.5</vt:lpstr>
      <vt:lpstr>Token Ring Operation</vt:lpstr>
      <vt:lpstr>Active and Standby monitors</vt:lpstr>
      <vt:lpstr>PowerPoint 演示文稿</vt:lpstr>
      <vt:lpstr>Token Ring frame formats</vt:lpstr>
      <vt:lpstr>Token Ring frame formats</vt:lpstr>
      <vt:lpstr>A 8-Mbps token ring has a token holding timer value of  10 msec. What is the longest frame (assume header bits  are negligible) that can be sent on this ring?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CHANNELIZATION</dc:title>
  <dc:creator/>
  <cp:lastModifiedBy>MOHD AQUIB</cp:lastModifiedBy>
  <cp:revision>2</cp:revision>
  <dcterms:created xsi:type="dcterms:W3CDTF">2025-04-07T09:02:46Z</dcterms:created>
  <dcterms:modified xsi:type="dcterms:W3CDTF">2025-04-07T09:35:36Z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D0958785522A490CA66AEA64695137A2_11</vt:lpwstr>
  </property>
  <property fmtid="{D5CDD505-2E9C-101B-9397-08002B2CF9AE}" pid="3" name="KSOProductBuildVer">
    <vt:lpwstr>1033-12.2.0.20326</vt:lpwstr>
  </property>
</Properties>
</file>