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0EFA-6DFF-496C-ACAB-7DE03B3A4B7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2A46-70F7-41B4-83B1-2318795C3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0EFA-6DFF-496C-ACAB-7DE03B3A4B7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2A46-70F7-41B4-83B1-2318795C3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0EFA-6DFF-496C-ACAB-7DE03B3A4B7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2A46-70F7-41B4-83B1-2318795C3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9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0EFA-6DFF-496C-ACAB-7DE03B3A4B7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2A46-70F7-41B4-83B1-2318795C3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0EFA-6DFF-496C-ACAB-7DE03B3A4B7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2A46-70F7-41B4-83B1-2318795C3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1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0EFA-6DFF-496C-ACAB-7DE03B3A4B7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2A46-70F7-41B4-83B1-2318795C3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22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0EFA-6DFF-496C-ACAB-7DE03B3A4B7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2A46-70F7-41B4-83B1-2318795C3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75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0EFA-6DFF-496C-ACAB-7DE03B3A4B7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2A46-70F7-41B4-83B1-2318795C3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29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0EFA-6DFF-496C-ACAB-7DE03B3A4B7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2A46-70F7-41B4-83B1-2318795C3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7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0EFA-6DFF-496C-ACAB-7DE03B3A4B7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2A46-70F7-41B4-83B1-2318795C3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0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0EFA-6DFF-496C-ACAB-7DE03B3A4B7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2A46-70F7-41B4-83B1-2318795C3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38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0EFA-6DFF-496C-ACAB-7DE03B3A4B7B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72A46-70F7-41B4-83B1-2318795C3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13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13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Internship Project Presentation</a:t>
            </a:r>
            <a:br>
              <a:rPr lang="en-IN" dirty="0" smtClean="0"/>
            </a:br>
            <a:r>
              <a:rPr lang="en-IN" dirty="0" smtClean="0"/>
              <a:t>on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&lt;Title&gt;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7400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 smtClean="0"/>
              <a:t>			</a:t>
            </a:r>
            <a:r>
              <a:rPr lang="en-IN" dirty="0"/>
              <a:t>	</a:t>
            </a:r>
            <a:r>
              <a:rPr lang="en-IN" dirty="0" smtClean="0"/>
              <a:t>		Presented By:</a:t>
            </a:r>
          </a:p>
          <a:p>
            <a:r>
              <a:rPr lang="en-IN" dirty="0"/>
              <a:t>	</a:t>
            </a:r>
            <a:r>
              <a:rPr lang="en-IN" dirty="0" smtClean="0"/>
              <a:t>						      &lt;Student Name&gt;</a:t>
            </a:r>
          </a:p>
          <a:p>
            <a:r>
              <a:rPr lang="en-IN" dirty="0" smtClean="0"/>
              <a:t>						      &lt;Roll No&gt;</a:t>
            </a:r>
            <a:endParaRPr lang="en-IN" dirty="0"/>
          </a:p>
        </p:txBody>
      </p:sp>
      <p:pic>
        <p:nvPicPr>
          <p:cNvPr id="4" name="image1.png" descr="Image result for logo of igdtuw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2660" y="283981"/>
            <a:ext cx="1323340" cy="11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5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Job Profile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6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15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0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Research Paper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54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Internship Certificate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2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Internship Project Presentation on &lt;Title&gt;</vt:lpstr>
      <vt:lpstr>Job Profile</vt:lpstr>
      <vt:lpstr>Work Description</vt:lpstr>
      <vt:lpstr>Work Outcome</vt:lpstr>
      <vt:lpstr>Research Paper</vt:lpstr>
      <vt:lpstr>Internship Certificate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Internship Project Presentation on &lt;Title&gt;</dc:title>
  <dc:creator>Microsoft account</dc:creator>
  <cp:lastModifiedBy>Microsoft account</cp:lastModifiedBy>
  <cp:revision>4</cp:revision>
  <dcterms:created xsi:type="dcterms:W3CDTF">2022-11-02T07:05:57Z</dcterms:created>
  <dcterms:modified xsi:type="dcterms:W3CDTF">2022-11-02T10:27:01Z</dcterms:modified>
</cp:coreProperties>
</file>