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6" r:id="rId4"/>
  </p:sldMasterIdLst>
  <p:notesMasterIdLst>
    <p:notesMasterId r:id="rId13"/>
  </p:notesMasterIdLst>
  <p:handoutMasterIdLst>
    <p:handoutMasterId r:id="rId14"/>
  </p:handoutMasterIdLst>
  <p:sldIdLst>
    <p:sldId id="272" r:id="rId5"/>
    <p:sldId id="310" r:id="rId6"/>
    <p:sldId id="359" r:id="rId7"/>
    <p:sldId id="365" r:id="rId8"/>
    <p:sldId id="360" r:id="rId9"/>
    <p:sldId id="366" r:id="rId10"/>
    <p:sldId id="361" r:id="rId11"/>
    <p:sldId id="3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1D8B7"/>
    <a:srgbClr val="A09D79"/>
    <a:srgbClr val="AD5C4D"/>
    <a:srgbClr val="543E35"/>
    <a:srgbClr val="637700"/>
    <a:srgbClr val="FFF4ED"/>
    <a:srgbClr val="5E6A76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73" d="100"/>
          <a:sy n="73" d="100"/>
        </p:scale>
        <p:origin x="332" y="3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9/22/2023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78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2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36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30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8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CE5A-2A42-5E98-A4D4-F68E007E3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2CFD3-68EA-71F5-8B3E-BBEC34493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423F-F7AA-CCA5-0D7E-126551E6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463F-15BD-41AF-B580-2F9E7CCCAD3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904DF-A5EC-7DE0-EE91-34D6C7089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6D72B-D8CB-EE2D-F71E-AC5E78F3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E23A-EFD1-4879-A487-C5CC2973E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66B06A5-3CB0-7487-2BBE-D3AD4DB502BD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7DD5CD7-E607-5C2A-2F09-10A08211C865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15BB8B-4905-198A-9F32-CFDE0BAE36F0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14D45F-B1E8-9682-035F-103B29597B0C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58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9750-A47F-4DFB-7F16-B5B8210A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FA914-1EC0-5AD9-2964-2ABDDAC50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DC106-5315-C188-788B-429C3791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CD49D-039D-9D3C-E9FA-D21547ED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7DAB0-5EDA-0299-8564-AE5708E4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5403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52E22-A7FB-06C4-386C-86CABCEB0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C8329-CBEE-1CAA-8531-3F26DEDC6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681EC-A392-4E0F-37F0-03D399C1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4BFCE-D437-4B94-B562-039AE0E9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C3E61-EEBC-EA84-9C93-C53804AB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3939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7902-1F2B-6B12-817F-1DAC4711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9185-A75C-6E31-D3FD-782334000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DC534-ECC6-EB57-3394-0233E36E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184-3D1A-D477-0A1F-F9BE2F87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AC031-BF06-8C7C-1311-A59634CA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FDFAEF3-F702-CF24-9180-D00F39218560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8F1EA5-1164-632F-F9F1-177CCB292F85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24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513D-FF43-172B-CE18-43F4C40B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96516-2E0C-3DB5-2D6F-BD01B0EC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77062-B49D-52A9-F991-AF637F29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463F-15BD-41AF-B580-2F9E7CCCAD3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2BB76-CD26-964C-3C00-5F7B94E7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5DD4-6787-66E6-E401-6B96AF45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E23A-EFD1-4879-A487-C5CC2973E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D874B26-C320-A8EA-CA69-A0A8F82A64EA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F46F76-13EC-6849-4067-F9F831B1EB2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65F988-2DD2-B949-F61E-79089D97F2E7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DE714B0-7757-394E-2042-988FCA7BB168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A9B7CA-BE08-FE55-9049-B7DC27DAC7FE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2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45EE-0EE5-3F1E-A25A-7CFBCC53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FE45-D2F1-2962-DB65-E356E4F6A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C59A3-9351-C34D-BEC2-BB3979F7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97E86-E4A1-B287-7A13-6FA4359E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7F032-01E6-DB0F-6704-ED4928F3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646C9-D9CA-B4DB-023C-71FA6CB9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AE6B903-6528-050D-AB8A-468C5671DB77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0F0AF3-C5C9-93B9-D728-5A93896DAC1F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3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660B-658B-6D7D-488F-89D26C6D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592EC-C623-2678-0272-A6492D10B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E0873-6C0E-EE43-8249-CEF24F3D9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03BFA-D5E4-3CF7-4AAA-AA109674C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28380-FDC6-A83B-6AFE-282B2B3BB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002C4-7656-7348-673F-D4FFD39F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61909-92D1-AF90-8D9C-CF39152A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7D3A8-C3A7-D654-18A9-5C8800A9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9412D6-C118-8D5D-F042-B20C4DCB60BB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3346347-BA03-490B-9B7D-5ADF13F7A17C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7CEF8F-765D-B4C5-04BA-B72E31B1D15F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6458C1-0CF3-B026-1404-8A1F4846D674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2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E6D5-96E8-332C-53DA-F39080AF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EAC1D-48B7-2DD7-FE54-07E3D454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71B50-BEF7-A75E-50A8-89A04150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B7721-3907-99FB-3934-A8278C1A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372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55D49-943A-D9C5-67D1-74817A78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166FF-8CC9-6E9A-39BC-3C5CD830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9B45D-F4B3-0122-2FE4-F1786769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062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B38D-DF8A-9D2E-C792-273E4CDC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F5B21-170D-4528-E4FC-48E48E7D3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0BDC1-9740-444C-3AB2-7921084C4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DC256-3264-A646-599F-96E941E0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FBE24-5864-8A1F-6E07-6C31CE31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14301-AC9A-81C3-BDFF-C765575F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C14672D-C7F0-852B-60BF-EA39F9C8B6E8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8AFC050-379B-C149-8294-20EE1AC60DEC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2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BAED-795C-8B1F-A85C-A078CDB3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EEC24-07D4-07E9-CB49-5C066E5AD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A5918-6A21-4093-C7C0-721D9E70A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CF65A-EA1F-2816-2C18-1949C5A0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D3133-42BE-BC67-82B1-E48A6CF2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EE716-37F8-B7A9-3AAC-EEE24B6F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D1B31A8E-1F88-AB03-909D-9C81DB403C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772158-F3BC-D9FA-071B-2EFCE2E8955D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6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1EAE3-7562-A1D9-C27C-D55D0E90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BDCBD-4A58-AF43-C0FF-2F8D466D8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AA69-A155-BBA3-F095-622F3E14D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697C4-7338-174C-AC5E-56BA89DFD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DA2E3-72CC-098D-AFE6-9C6507DC8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9CF00D-20AC-B335-9235-C625BE247943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51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657" r:id="rId12"/>
    <p:sldLayoutId id="2147483660" r:id="rId13"/>
    <p:sldLayoutId id="2147483664" r:id="rId14"/>
    <p:sldLayoutId id="2147483661" r:id="rId15"/>
    <p:sldLayoutId id="2147483662" r:id="rId16"/>
    <p:sldLayoutId id="2147483663" r:id="rId17"/>
    <p:sldLayoutId id="2147483654" r:id="rId18"/>
    <p:sldLayoutId id="2147483653" r:id="rId19"/>
    <p:sldLayoutId id="2147483667" r:id="rId20"/>
    <p:sldLayoutId id="2147483665" r:id="rId21"/>
    <p:sldLayoutId id="2147483652" r:id="rId22"/>
    <p:sldLayoutId id="2147483655" r:id="rId2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yushi.jain2@shel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1832" y="390310"/>
            <a:ext cx="9144000" cy="16557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sz="6000" b="1" dirty="0"/>
              <a:t>BOOTCAMP</a:t>
            </a:r>
            <a:br>
              <a:rPr lang="en-US" sz="6000" b="1" dirty="0"/>
            </a:br>
            <a:r>
              <a:rPr lang="en-US" sz="6000" b="1" dirty="0"/>
              <a:t> TRAINING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1590" y="3293694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By: - Ayushi Jain</a:t>
            </a:r>
          </a:p>
          <a:p>
            <a:r>
              <a:rPr lang="en-US" dirty="0"/>
              <a:t>Email- </a:t>
            </a:r>
            <a:r>
              <a:rPr lang="en-US" dirty="0">
                <a:hlinkClick r:id="rId2"/>
              </a:rPr>
              <a:t>ayushi.jain2@shell.com</a:t>
            </a:r>
            <a:endParaRPr lang="en-US" dirty="0"/>
          </a:p>
          <a:p>
            <a:r>
              <a:rPr lang="en-US" dirty="0"/>
              <a:t>IDA – Associate Data Engineer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75E0D-EBF0-0ACD-7FDC-8CD6B39C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C7E4E-0DA4-03BB-E808-40C2154A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EA2FC-BF57-9AA9-451E-396FA14A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A9517C-3471-FCA7-0B85-959C226214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8089" y="4043769"/>
            <a:ext cx="5688012" cy="2028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374151"/>
                </a:solidFill>
                <a:latin typeface="Söhne"/>
              </a:rPr>
              <a:t>(AUGUST 29 – OCTOBER 6)</a:t>
            </a:r>
            <a:endParaRPr lang="en-US" sz="28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sz="2800" b="1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sz="28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70104E7-7658-E3C7-A587-9E611845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0010"/>
            <a:ext cx="10515600" cy="1548441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 </a:t>
            </a:r>
            <a:b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BOOTCAMP </a:t>
            </a:r>
            <a:b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br>
              <a:rPr lang="en-US" sz="44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0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258" y="604842"/>
            <a:ext cx="8637969" cy="78852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Day-24 (19</a:t>
            </a:r>
            <a:r>
              <a:rPr lang="en-US" sz="3600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September 2023 )</a:t>
            </a:r>
            <a:b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b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7168A-62CA-2226-7BC7-5C6F26382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138"/>
            <a:ext cx="10515600" cy="4351338"/>
          </a:xfrm>
        </p:spPr>
        <p:txBody>
          <a:bodyPr/>
          <a:lstStyle/>
          <a:p>
            <a:r>
              <a:rPr lang="en-US" dirty="0"/>
              <a:t>Zip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Lambda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872D9-41C8-AE06-5487-F78DA4DFC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9" t="23986" r="13139" b="15184"/>
          <a:stretch/>
        </p:blipFill>
        <p:spPr>
          <a:xfrm>
            <a:off x="1046258" y="1748246"/>
            <a:ext cx="7927454" cy="16807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2CEBAA-25C9-0499-D260-450F8C9CC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531" y="4363549"/>
            <a:ext cx="7927454" cy="179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5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144" y="892225"/>
            <a:ext cx="8637969" cy="788529"/>
          </a:xfrm>
        </p:spPr>
        <p:txBody>
          <a:bodyPr>
            <a:normAutofit fontScale="90000"/>
          </a:bodyPr>
          <a:lstStyle/>
          <a:p>
            <a:b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7168A-62CA-2226-7BC7-5C6F26382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947" y="275499"/>
            <a:ext cx="11210106" cy="569027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AF8C9-ED9A-5F00-8CF3-8723B3A98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47" y="275499"/>
            <a:ext cx="11210106" cy="569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1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144" y="892225"/>
            <a:ext cx="8637969" cy="78852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Day-25 (20</a:t>
            </a:r>
            <a:r>
              <a:rPr lang="en-US" sz="3600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September 2023 )</a:t>
            </a:r>
            <a:b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b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F8C530C-6B98-8DC7-07FA-8357EB6CB6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144" y="1416322"/>
            <a:ext cx="680563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15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144" y="892225"/>
            <a:ext cx="8637969" cy="788529"/>
          </a:xfrm>
        </p:spPr>
        <p:txBody>
          <a:bodyPr>
            <a:normAutofit fontScale="90000"/>
          </a:bodyPr>
          <a:lstStyle/>
          <a:p>
            <a:b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7168A-62CA-2226-7BC7-5C6F2638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4" name="Picture 6" descr="image">
            <a:extLst>
              <a:ext uri="{FF2B5EF4-FFF2-40B4-BE49-F238E27FC236}">
                <a16:creationId xmlns:a16="http://schemas.microsoft.com/office/drawing/2014/main" id="{FC394F31-88AF-6EAB-2AEB-763F162D8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" y="217714"/>
            <a:ext cx="7614242" cy="589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60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144" y="892225"/>
            <a:ext cx="8637969" cy="78852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Day-26 (21</a:t>
            </a:r>
            <a:r>
              <a:rPr lang="en-US" sz="3600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September 2023 )</a:t>
            </a:r>
            <a:b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7168A-62CA-2226-7BC7-5C6F2638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Sick Leave</a:t>
            </a:r>
          </a:p>
        </p:txBody>
      </p:sp>
    </p:spTree>
    <p:extLst>
      <p:ext uri="{BB962C8B-B14F-4D97-AF65-F5344CB8AC3E}">
        <p14:creationId xmlns:p14="http://schemas.microsoft.com/office/powerpoint/2010/main" val="391719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144" y="892225"/>
            <a:ext cx="8637969" cy="78852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Day-27 (22</a:t>
            </a:r>
            <a:r>
              <a:rPr lang="en-US" sz="3600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September 2023 )</a:t>
            </a:r>
            <a:b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7168A-62CA-2226-7BC7-5C6F2638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Sick Leave</a:t>
            </a:r>
          </a:p>
        </p:txBody>
      </p:sp>
    </p:spTree>
    <p:extLst>
      <p:ext uri="{BB962C8B-B14F-4D97-AF65-F5344CB8AC3E}">
        <p14:creationId xmlns:p14="http://schemas.microsoft.com/office/powerpoint/2010/main" val="283566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ange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7964E6-3618-4106-9F0D-0B5B915068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A499FA-9FE2-4A54-8493-B62A0ECF167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13FD1EE-2EF1-42E3-9260-53F7A9198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4666</TotalTime>
  <Words>96</Words>
  <Application>Microsoft Office PowerPoint</Application>
  <PresentationFormat>Widescreen</PresentationFormat>
  <Paragraphs>29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Gill Sans Nova</vt:lpstr>
      <vt:lpstr>Söhne</vt:lpstr>
      <vt:lpstr>Times New Roman</vt:lpstr>
      <vt:lpstr>Office Theme</vt:lpstr>
      <vt:lpstr>  BOOTCAMP  TRAINING</vt:lpstr>
      <vt:lpstr> CUSTOM  BOOTCAMP  training </vt:lpstr>
      <vt:lpstr>Day-24 (19th September 2023 ) Python  </vt:lpstr>
      <vt:lpstr>  </vt:lpstr>
      <vt:lpstr>Day-25 (20th September 2023 ) Pyspark  </vt:lpstr>
      <vt:lpstr>  </vt:lpstr>
      <vt:lpstr>Day-26 (21st September 2023 )   </vt:lpstr>
      <vt:lpstr>Day-27 (22nd September 2023 )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Training Week-1 &amp; Week-2</dc:title>
  <dc:creator>Jain, Ayushi SBOBNG-PTIY/FUC</dc:creator>
  <cp:lastModifiedBy>Jain, Ayushi SBOBNG-PTIY/FUC</cp:lastModifiedBy>
  <cp:revision>33</cp:revision>
  <dcterms:created xsi:type="dcterms:W3CDTF">2023-08-25T14:53:15Z</dcterms:created>
  <dcterms:modified xsi:type="dcterms:W3CDTF">2023-09-22T10:47:23Z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