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92" r:id="rId7"/>
    <p:sldId id="291" r:id="rId8"/>
    <p:sldId id="294" r:id="rId9"/>
    <p:sldId id="293" r:id="rId10"/>
    <p:sldId id="296" r:id="rId11"/>
    <p:sldId id="295" r:id="rId12"/>
    <p:sldId id="297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8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E5A-2A42-5E98-A4D4-F68E007E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CFD3-68EA-71F5-8B3E-BBEC3449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23F-F7AA-CCA5-0D7E-126551E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04DF-A5EC-7DE0-EE91-34D6C708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D72B-D8CB-EE2D-F71E-AC5E78F3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6B06A5-3CB0-7487-2BBE-D3AD4DB502BD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DD5CD7-E607-5C2A-2F09-10A08211C865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15BB8B-4905-198A-9F32-CFDE0BAE36F0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14D45F-B1E8-9682-035F-103B29597B0C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750-A47F-4DFB-7F16-B5B8210A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A914-1EC0-5AD9-2964-2ABDDAC5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C106-5315-C188-788B-429C379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D49D-039D-9D3C-E9FA-D21547E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DAB0-5EDA-0299-8564-AE5708E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40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2E22-A7FB-06C4-386C-86CABCEB0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C8329-CBEE-1CAA-8531-3F26DEDC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81EC-A392-4E0F-37F0-03D399C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BFCE-D437-4B94-B562-039AE0E9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3E61-EEBC-EA84-9C93-C53804A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393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7902-1F2B-6B12-817F-1DAC471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9185-A75C-6E31-D3FD-78233400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C534-ECC6-EB57-3394-0233E36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184-3D1A-D477-0A1F-F9BE2F87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C031-BF06-8C7C-1311-A59634C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DFAEF3-F702-CF24-9180-D00F39218560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F1EA5-1164-632F-F9F1-177CCB292F85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2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13D-FF43-172B-CE18-43F4C40B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6516-2E0C-3DB5-2D6F-BD01B0EC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7062-B49D-52A9-F991-AF637F2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BB76-CD26-964C-3C00-5F7B94E7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5DD4-6787-66E6-E401-6B96AF45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874B26-C320-A8EA-CA69-A0A8F82A64EA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F46F76-13EC-6849-4067-F9F831B1EB2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65F988-2DD2-B949-F61E-79089D97F2E7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E714B0-7757-394E-2042-988FCA7BB168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A9B7CA-BE08-FE55-9049-B7DC27DAC7FE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5EE-0EE5-3F1E-A25A-7CFBCC5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E45-D2F1-2962-DB65-E356E4F6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59A3-9351-C34D-BEC2-BB3979F7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7E86-E4A1-B287-7A13-6FA4359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F032-01E6-DB0F-6704-ED4928F3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646C9-D9CA-B4DB-023C-71FA6CB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E6B903-6528-050D-AB8A-468C5671DB77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0F0AF3-C5C9-93B9-D728-5A93896DAC1F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60B-658B-6D7D-488F-89D26C6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92EC-C623-2678-0272-A6492D10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0873-6C0E-EE43-8249-CEF24F3D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3BFA-D5E4-3CF7-4AAA-AA109674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28380-FDC6-A83B-6AFE-282B2B3BB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002C4-7656-7348-673F-D4FFD39F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61909-92D1-AF90-8D9C-CF39152A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7D3A8-C3A7-D654-18A9-5C8800A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9412D6-C118-8D5D-F042-B20C4DCB60BB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346347-BA03-490B-9B7D-5ADF13F7A17C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7CEF8F-765D-B4C5-04BA-B72E31B1D15F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458C1-0CF3-B026-1404-8A1F4846D674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6D5-96E8-332C-53DA-F39080AF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EAC1D-48B7-2DD7-FE54-07E3D454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1B50-BEF7-A75E-50A8-89A04150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7721-3907-99FB-3934-A8278C1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72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55D49-943A-D9C5-67D1-74817A78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66FF-8CC9-6E9A-39BC-3C5CD83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45D-F4B3-0122-2FE4-F1786769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6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B38D-DF8A-9D2E-C792-273E4CDC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5B21-170D-4528-E4FC-48E48E7D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BDC1-9740-444C-3AB2-7921084C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C256-3264-A646-599F-96E941E0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BE24-5864-8A1F-6E07-6C31CE3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4301-AC9A-81C3-BDFF-C765575F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4672D-C7F0-852B-60BF-EA39F9C8B6E8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AFC050-379B-C149-8294-20EE1AC60DEC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ED-795C-8B1F-A85C-A078CDB3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EC24-07D4-07E9-CB49-5C066E5AD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5918-6A21-4093-C7C0-721D9E70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F65A-EA1F-2816-2C18-1949C5A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3133-42BE-BC67-82B1-E48A6CF2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E716-37F8-B7A9-3AAC-EEE24B6F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1B31A8E-1F88-AB03-909D-9C81DB403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72158-F3BC-D9FA-071B-2EFCE2E8955D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EAE3-7562-A1D9-C27C-D55D0E90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DCBD-4A58-AF43-C0FF-2F8D466D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AA69-A155-BBA3-F095-622F3E14D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97C4-7338-174C-AC5E-56BA89DFD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A2E3-72CC-098D-AFE6-9C6507DC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CF00D-20AC-B335-9235-C625BE247943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1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657" r:id="rId12"/>
    <p:sldLayoutId id="2147483660" r:id="rId13"/>
    <p:sldLayoutId id="2147483664" r:id="rId14"/>
    <p:sldLayoutId id="2147483661" r:id="rId15"/>
    <p:sldLayoutId id="2147483662" r:id="rId16"/>
    <p:sldLayoutId id="2147483663" r:id="rId17"/>
    <p:sldLayoutId id="2147483654" r:id="rId18"/>
    <p:sldLayoutId id="2147483653" r:id="rId19"/>
    <p:sldLayoutId id="2147483667" r:id="rId20"/>
    <p:sldLayoutId id="2147483665" r:id="rId21"/>
    <p:sldLayoutId id="2147483652" r:id="rId22"/>
    <p:sldLayoutId id="214748365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ushi.jain2@shel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0875" y="197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Bootcamp Training</a:t>
            </a:r>
            <a:br>
              <a:rPr lang="en-US" dirty="0"/>
            </a:br>
            <a:r>
              <a:rPr lang="en-US" dirty="0"/>
              <a:t>Aug 14 – Aug 25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480" y="32936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By: - Ayushi Jain</a:t>
            </a:r>
          </a:p>
          <a:p>
            <a:r>
              <a:rPr lang="en-US" dirty="0"/>
              <a:t>Email- </a:t>
            </a:r>
            <a:r>
              <a:rPr lang="en-US" dirty="0">
                <a:hlinkClick r:id="rId2"/>
              </a:rPr>
              <a:t>ayushi.jain2@shell.com</a:t>
            </a:r>
            <a:endParaRPr lang="en-US" dirty="0"/>
          </a:p>
          <a:p>
            <a:r>
              <a:rPr lang="en-US" dirty="0"/>
              <a:t>IDA – Associate Data Engineer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Day-9 (25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Azure Insights Unveiled: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Initiated with dialogues about core cloud concepts, encompassing cloud definitions, types, and an introductory glimpse into Azure. Subsequently, delved into a spectrum of Azure service categories.</a:t>
            </a: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Demystifying Cloud Computing Services: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Explored the differentiations among Infrastructure as a Service (IAAS), Platform as a Service (PAAS), and Software as a Service (SAAS), substantiated with real-world scenarios.</a:t>
            </a: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Introduction to IAC (Infrastructure as Code):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Embarked on an enthralling expedition into the realm of IAC, unveiling this innovative DevOps technology paradigm. Learning was further enriched through a real-world portrayal involving Terraform.</a:t>
            </a:r>
          </a:p>
        </p:txBody>
      </p:sp>
    </p:spTree>
    <p:extLst>
      <p:ext uri="{BB962C8B-B14F-4D97-AF65-F5344CB8AC3E}">
        <p14:creationId xmlns:p14="http://schemas.microsoft.com/office/powerpoint/2010/main" val="50327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20" y="554866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 (14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04" y="1795402"/>
            <a:ext cx="9859992" cy="5254351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Becoming Familiar: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ingenious twist in this part assisted me in forming a fresh connection.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Professionalism: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 and thoughtful method of approaching thought, behavior, and action.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Communication Barriers: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challenges like physical and technical elements were discussed.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Appearance: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 the significant impact of grooming on the domain of professionalism 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Chit-Drawing Activity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 (16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Importance of Trust: </a:t>
            </a:r>
            <a:r>
              <a:rPr lang="en-US" dirty="0"/>
              <a:t>Gained insights into the vital role trust plays in the professional sphere via an enjoyable group exercise    (</a:t>
            </a:r>
            <a:r>
              <a:rPr lang="en-US" b="1" dirty="0"/>
              <a:t>blind game activity</a:t>
            </a:r>
            <a:r>
              <a:rPr lang="en-US" dirty="0"/>
              <a:t>).</a:t>
            </a:r>
          </a:p>
          <a:p>
            <a:r>
              <a:rPr lang="en-US" b="1" dirty="0"/>
              <a:t>Stakeholder Dynamics: </a:t>
            </a:r>
            <a:r>
              <a:rPr lang="en-US" dirty="0"/>
              <a:t>Explored various stakeholder types and their significance in the organization's broader framework.</a:t>
            </a:r>
          </a:p>
          <a:p>
            <a:r>
              <a:rPr lang="en-US" b="1" dirty="0"/>
              <a:t>Nurturing a Growth Mindset: </a:t>
            </a:r>
            <a:r>
              <a:rPr lang="en-US" dirty="0"/>
              <a:t>Developed an understanding of diverse mindset elements, including fostering a positive outlook, through effective explanation.</a:t>
            </a:r>
          </a:p>
          <a:p>
            <a:r>
              <a:rPr lang="en-US" b="1" dirty="0"/>
              <a:t>Johari Window Insights: </a:t>
            </a:r>
            <a:r>
              <a:rPr lang="en-US" dirty="0"/>
              <a:t>Acquired knowledge about the four facets of the Johari Window model via an engaging group task.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1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Day-3 (17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extensive insights into teamwork through an enjoyable group endeavor (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 activity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Learning how to guide a team, establish structure, and accomplish tasks were standout takeaways from this dynamic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Email Practices: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various facets of email etiquette, encompassing topics such as refraining from using clashing colors,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Presentation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Representing your content delivering and tone modulation skills via engaging ppt.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1224951"/>
            <a:ext cx="8637969" cy="40674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Day-4 (18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 -Requirements and Agile</a:t>
            </a:r>
            <a:br>
              <a:rPr lang="en-US" sz="4400" dirty="0"/>
            </a:b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8" y="1359175"/>
            <a:ext cx="9859992" cy="5254351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59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Progression: </a:t>
            </a:r>
            <a:r>
              <a:rPr lang="en-US" sz="5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Attained comprehension of distinct stages in the SDLC, covering the journey from idea generation and planning to coding and eventual release.</a:t>
            </a:r>
          </a:p>
          <a:p>
            <a:pPr algn="l">
              <a:lnSpc>
                <a:spcPct val="120000"/>
              </a:lnSpc>
            </a:pPr>
            <a:r>
              <a:rPr lang="en-US" sz="59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Depictions: </a:t>
            </a:r>
            <a:r>
              <a:rPr lang="en-US" sz="5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the notion of user narratives that delineate various user categories, their needs, and underlying motivations.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Undertakings: </a:t>
            </a: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that an epic functions as a comprehensive manual for the development squad, furnishing essential components for successful implementation. Essentially, it stands as the pinnacle of their task hierarchy.</a:t>
            </a:r>
          </a:p>
          <a:p>
            <a:pPr>
              <a:lnSpc>
                <a:spcPct val="120000"/>
              </a:lnSpc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Oversight Approaches: </a:t>
            </a: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explored managerial strategies encompassing the Work Breakdown Structure, Gantt Chart, and Critical Path Method.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31" y="738231"/>
            <a:ext cx="8591593" cy="8934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Day-5 (21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 -Requirements and Agile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115737"/>
            <a:ext cx="9859992" cy="53635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Understanding Definition of Ready (DOR) &amp; Definition of Done (DOD):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Explored these notions briefly, with the aim of establishing a clear understanding of user stories, epics, and associated components.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Introduction to Scrum Board: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Covered the basics comprehensively, and a practical tutorial on a virtual machine significantly enhanced my grasp of its functions.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Comparing Scrum and Kanban: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Provided a thorough explanation of Kanban, followed by a detailed comparative study between Kanban and Scrum, meticulously presented in a tabular format.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Effective Use of Reports &amp; Charts: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Explored various types of reports and charts, such as burn-up, burn-down, and velocity charts, each serving distinct purposes.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Day-6 (22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Management of Database Systems (DBMS):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Covered fundamental elements of DBMS, including an effective approach to subjects like ER Diagrams. Explored the definitions of data, databases, database systems, and relational database systems.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 to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PostGreSQL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Fundamentals: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Explored initial aspects such as essential terms and the fundamental structure of queries within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PostGreSQL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Exploration of Join Operations: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Attained insights into diverse join types and their suitable applications, constituting a significant learning point from the discussion.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Understanding Sub-Queries: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Grasped the concept through practical illustrations, involving complex and demanding scenarios, thereby enhancing comprehension of this subject.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31" y="746619"/>
            <a:ext cx="8541259" cy="85151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Day-7 (23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405190"/>
            <a:ext cx="9859992" cy="4827830"/>
          </a:xfrm>
        </p:spPr>
        <p:txBody>
          <a:bodyPr>
            <a:normAutofit lnSpcReduction="10000"/>
          </a:bodyPr>
          <a:lstStyle/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Insights into Testing: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Explored topics like software testing, software failures, and the distinct phases within the software test life cycle (STLC) through comprehensive discussions.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Diverse Testing Approaches: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Explored testing classifications including static and dynamic testing, manual and automated testing, offering a comprehensive approach to the subject.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Practical JUnit Tutorial: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Participated in a hands-on guide to JUnit, significantly augmenting understanding of the testing phase.</a:t>
            </a:r>
          </a:p>
          <a:p>
            <a:pPr algn="l"/>
            <a:r>
              <a:rPr lang="en-US" sz="2600" b="1" i="0" dirty="0" err="1">
                <a:solidFill>
                  <a:srgbClr val="374151"/>
                </a:solidFill>
                <a:effectLst/>
                <a:latin typeface="Söhne"/>
              </a:rPr>
              <a:t>Agile's</a:t>
            </a: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 Effect on Testing: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Examined concepts such as TDD, ATDD, BDD, and DDD in intricate detail, emphasizing their influence within the realm of Agile methodologies.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5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67" y="538088"/>
            <a:ext cx="8637969" cy="9048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Day-8 (24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b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algn="l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Essential Concepts of DevOps: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Began by clarifying the core essence of DevOps and its intrinsic necessity, forming a strong foundational understanding. Subsequently, delved into the DevOps life cycle, its guiding principles, and the benefits it offers.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Grasping CI/CD Pipelines: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Acquired knowledge about both Continuous Integration and Continuous Deployment aspects within software projects, and how DevOps contributes to their successful implementation.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Exploration of Diverse Tools: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Explored a range of tools including JIRA, Git,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engaging in discussions regarding their roles and functionalities.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Practical Experience with GitHub Actions: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Participated in a hands-on tutorial involving GitHub and its actions, effectively addressing inquiries and enhancing comprehension through practical engagement.</a:t>
            </a:r>
          </a:p>
        </p:txBody>
      </p:sp>
    </p:spTree>
    <p:extLst>
      <p:ext uri="{BB962C8B-B14F-4D97-AF65-F5344CB8AC3E}">
        <p14:creationId xmlns:p14="http://schemas.microsoft.com/office/powerpoint/2010/main" val="108445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1050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Gill Sans Nova</vt:lpstr>
      <vt:lpstr>Söhne</vt:lpstr>
      <vt:lpstr>Times New Roman</vt:lpstr>
      <vt:lpstr>Office Theme</vt:lpstr>
      <vt:lpstr>Bootcamp Training Aug 14 – Aug 25 </vt:lpstr>
      <vt:lpstr>Day-1 (14th August 2023 ) Soft Skills Session </vt:lpstr>
      <vt:lpstr>Day-2 (16th August 2023 ) Soft Skills Session </vt:lpstr>
      <vt:lpstr> Day-3 (17th August 2023 ) Soft Skills Session  </vt:lpstr>
      <vt:lpstr>Day-4 (18th August 2023 ) BA -Requirements and Agile   </vt:lpstr>
      <vt:lpstr>Day-5 (21st August 2023 ) BA -Requirements and Agile     </vt:lpstr>
      <vt:lpstr>Day-6 (22nd August 2023 ) DBMS </vt:lpstr>
      <vt:lpstr>  Day-7 (23rd August 2023 ) Software Testing   </vt:lpstr>
      <vt:lpstr>Day-8 (24th August 2023 ) DevOps </vt:lpstr>
      <vt:lpstr>Day-9 (25th August 2023 ) Cloud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Training Week-1 &amp; Week-2</dc:title>
  <dc:creator>Jain, Ayushi SBOBNG-PTIY/FUC</dc:creator>
  <cp:lastModifiedBy>Jain, Ayushi SBOBNG-PTIY/FUC</cp:lastModifiedBy>
  <cp:revision>3</cp:revision>
  <dcterms:created xsi:type="dcterms:W3CDTF">2023-08-25T14:53:15Z</dcterms:created>
  <dcterms:modified xsi:type="dcterms:W3CDTF">2023-08-26T12:13:33Z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