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3357" autoAdjust="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095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7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794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615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33686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5718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661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816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96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86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883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190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70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286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50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57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81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528034"/>
            <a:ext cx="8915399" cy="1223493"/>
          </a:xfrm>
        </p:spPr>
        <p:txBody>
          <a:bodyPr/>
          <a:lstStyle/>
          <a:p>
            <a:r>
              <a:rPr lang="en-US" dirty="0" smtClean="0"/>
              <a:t>E-Post Office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011" y="4777379"/>
            <a:ext cx="10174310" cy="1880998"/>
          </a:xfrm>
        </p:spPr>
        <p:txBody>
          <a:bodyPr/>
          <a:lstStyle/>
          <a:p>
            <a:r>
              <a:rPr lang="en-US" dirty="0" smtClean="0"/>
              <a:t>Submitted to:                                                                   Submitted by:</a:t>
            </a:r>
          </a:p>
          <a:p>
            <a:r>
              <a:rPr lang="en-US" dirty="0" smtClean="0"/>
              <a:t>Mrs. </a:t>
            </a:r>
            <a:r>
              <a:rPr lang="en-US" dirty="0" smtClean="0"/>
              <a:t>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Janu</a:t>
            </a:r>
            <a:r>
              <a:rPr lang="en-US" dirty="0" smtClean="0"/>
              <a:t>                                                              </a:t>
            </a:r>
            <a:r>
              <a:rPr lang="en-US" dirty="0" smtClean="0"/>
              <a:t>Aanchal Mittal(12eskit001)													            </a:t>
            </a:r>
            <a:r>
              <a:rPr lang="en-US" dirty="0" smtClean="0"/>
              <a:t>      </a:t>
            </a:r>
            <a:r>
              <a:rPr lang="en-US" dirty="0" err="1" smtClean="0"/>
              <a:t>Anamika</a:t>
            </a:r>
            <a:r>
              <a:rPr lang="en-US" dirty="0" smtClean="0"/>
              <a:t> </a:t>
            </a:r>
            <a:r>
              <a:rPr lang="en-US" dirty="0" smtClean="0"/>
              <a:t>Gupta(12eskit014)</a:t>
            </a:r>
          </a:p>
          <a:p>
            <a:r>
              <a:rPr lang="en-US" dirty="0" smtClean="0"/>
              <a:t>Guided by:                                                                     </a:t>
            </a:r>
            <a:r>
              <a:rPr lang="en-US" dirty="0" smtClean="0"/>
              <a:t>  </a:t>
            </a:r>
            <a:r>
              <a:rPr lang="en-US" dirty="0" err="1" smtClean="0"/>
              <a:t>Ayushi</a:t>
            </a:r>
            <a:r>
              <a:rPr lang="en-US" dirty="0" smtClean="0"/>
              <a:t> </a:t>
            </a:r>
            <a:r>
              <a:rPr lang="en-US" dirty="0" smtClean="0"/>
              <a:t>Jain(12eskit023)		        </a:t>
            </a:r>
            <a:r>
              <a:rPr lang="en-US" dirty="0" smtClean="0"/>
              <a:t>Mr. </a:t>
            </a:r>
            <a:r>
              <a:rPr lang="en-US" dirty="0" err="1" smtClean="0"/>
              <a:t>Mukesh</a:t>
            </a:r>
            <a:r>
              <a:rPr lang="en-US" dirty="0" smtClean="0"/>
              <a:t> Gupta                                                          </a:t>
            </a:r>
            <a:r>
              <a:rPr lang="en-US" dirty="0" err="1" smtClean="0"/>
              <a:t>Bharti</a:t>
            </a:r>
            <a:r>
              <a:rPr lang="en-US" dirty="0" smtClean="0"/>
              <a:t> </a:t>
            </a:r>
            <a:r>
              <a:rPr lang="en-US" dirty="0" smtClean="0"/>
              <a:t>Aggarwal(12eskit025)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147" y="1835393"/>
            <a:ext cx="1816765" cy="2128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2902" y="3961884"/>
            <a:ext cx="5997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DEPARTMENT OF INFORMATION TECHNOLOGY </a:t>
            </a:r>
          </a:p>
        </p:txBody>
      </p:sp>
    </p:spTree>
    <p:extLst>
      <p:ext uri="{BB962C8B-B14F-4D97-AF65-F5344CB8AC3E}">
        <p14:creationId xmlns="" xmlns:p14="http://schemas.microsoft.com/office/powerpoint/2010/main" val="2233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0614"/>
            <a:ext cx="8915400" cy="4700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User  module-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i. Front page-this is the front end of E-Post office system.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75" y="2266501"/>
            <a:ext cx="9963403" cy="364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57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811368"/>
            <a:ext cx="8915400" cy="5447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ii.Registration</a:t>
            </a:r>
            <a:r>
              <a:rPr lang="en-US" sz="2400" dirty="0" smtClean="0"/>
              <a:t> Page-</a:t>
            </a:r>
          </a:p>
          <a:p>
            <a:pPr marL="0" indent="0">
              <a:buNone/>
            </a:pPr>
            <a:r>
              <a:rPr lang="en-GB" sz="2400" dirty="0" smtClean="0"/>
              <a:t>In </a:t>
            </a:r>
            <a:r>
              <a:rPr lang="en-GB" sz="2400" dirty="0"/>
              <a:t>this, customer can register through this page by filling the entries. The field are first </a:t>
            </a:r>
            <a:r>
              <a:rPr lang="en-GB" sz="2400" dirty="0" smtClean="0"/>
              <a:t>name , last </a:t>
            </a:r>
            <a:r>
              <a:rPr lang="en-GB" sz="2400" dirty="0"/>
              <a:t>name, email address</a:t>
            </a:r>
            <a:r>
              <a:rPr lang="en-GB" sz="2400" dirty="0" smtClean="0"/>
              <a:t>, mobile , password</a:t>
            </a:r>
            <a:r>
              <a:rPr lang="en-GB" sz="2400" dirty="0"/>
              <a:t>.</a:t>
            </a:r>
            <a:endParaRPr lang="en-US" sz="2400" dirty="0"/>
          </a:p>
          <a:p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4" y="2524259"/>
            <a:ext cx="8156104" cy="37348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2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31065"/>
            <a:ext cx="8915400" cy="52801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iii.Login</a:t>
            </a:r>
            <a:r>
              <a:rPr lang="en-US" sz="2400" dirty="0" smtClean="0"/>
              <a:t> Page-</a:t>
            </a:r>
          </a:p>
          <a:p>
            <a:pPr marL="0" indent="0">
              <a:buNone/>
            </a:pPr>
            <a:r>
              <a:rPr lang="en-GB" sz="2400" dirty="0"/>
              <a:t>User can login by entering email address, password</a:t>
            </a:r>
            <a:r>
              <a:rPr lang="en-GB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shot (79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81837" y="1828800"/>
            <a:ext cx="8190963" cy="3734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00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5307"/>
            <a:ext cx="8915400" cy="530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iv. Products-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It </a:t>
            </a:r>
            <a:r>
              <a:rPr lang="en-GB" sz="2400" dirty="0"/>
              <a:t>contain the images and detail of product which shown to user.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shot (87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9110" y="2038350"/>
            <a:ext cx="8293994" cy="40404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90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72732"/>
            <a:ext cx="8915400" cy="5138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v. Cart-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This </a:t>
            </a:r>
            <a:r>
              <a:rPr lang="en-GB" sz="2400" dirty="0"/>
              <a:t>will show the product added in the cart by user.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shot (88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9110" y="2065337"/>
            <a:ext cx="8422783" cy="37430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9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589213" y="773113"/>
            <a:ext cx="8915400" cy="5138737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GB" sz="2400" dirty="0" smtClean="0"/>
              <a:t>vi. Delivery Details-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While delivering , user </a:t>
            </a:r>
            <a:r>
              <a:rPr lang="en-GB" sz="2400" dirty="0"/>
              <a:t>has to fill this </a:t>
            </a:r>
            <a:r>
              <a:rPr lang="en-GB" sz="2400" dirty="0" smtClean="0"/>
              <a:t>fields.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shot (89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49262" y="2142172"/>
            <a:ext cx="8422783" cy="3627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05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50006"/>
            <a:ext cx="8915400" cy="5061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vii. After </a:t>
            </a:r>
            <a:r>
              <a:rPr lang="en-GB" sz="2400" dirty="0"/>
              <a:t>Submit: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After </a:t>
            </a:r>
            <a:r>
              <a:rPr lang="en-GB" sz="2400" dirty="0"/>
              <a:t>Submitting, this message will be displayed.</a:t>
            </a:r>
            <a:endParaRPr lang="en-US" sz="2400" dirty="0"/>
          </a:p>
          <a:p>
            <a:pPr marL="0" indent="0">
              <a:buNone/>
            </a:pPr>
            <a:r>
              <a:rPr lang="en-GB" sz="2400" dirty="0"/>
              <a:t>	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shot (90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498501" y="2331076"/>
            <a:ext cx="8293995" cy="35801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11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849" y="1081826"/>
            <a:ext cx="8915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2.Admin Module: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. </a:t>
            </a:r>
            <a:r>
              <a:rPr lang="en-GB" sz="2400" dirty="0" smtClean="0"/>
              <a:t>Login Page : Admin </a:t>
            </a:r>
            <a:r>
              <a:rPr lang="en-GB" sz="2400" dirty="0"/>
              <a:t>enter username and password for login.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shot (82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21151" y="2794715"/>
            <a:ext cx="8772865" cy="3116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16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21217"/>
            <a:ext cx="8915400" cy="5190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 smtClean="0"/>
              <a:t>ii.Add</a:t>
            </a:r>
            <a:r>
              <a:rPr lang="en-GB" sz="2400" dirty="0" smtClean="0"/>
              <a:t> </a:t>
            </a:r>
            <a:r>
              <a:rPr lang="en-GB" sz="2400" dirty="0"/>
              <a:t>Product Page: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Admin </a:t>
            </a:r>
            <a:r>
              <a:rPr lang="en-GB" sz="2400" dirty="0"/>
              <a:t>has to fill fields like product name, price, tag number, choose file.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shot (83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9110" y="2331077"/>
            <a:ext cx="7933386" cy="3696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589213" y="811213"/>
            <a:ext cx="8915400" cy="5100637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GB" sz="2400" dirty="0" smtClean="0"/>
              <a:t>iii. </a:t>
            </a:r>
            <a:r>
              <a:rPr lang="en-GB" sz="2400" dirty="0"/>
              <a:t>Delete Product Page: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For </a:t>
            </a:r>
            <a:r>
              <a:rPr lang="en-GB" sz="2400" dirty="0"/>
              <a:t>deleting the product by click on delete button.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shot (85).png"/>
          <p:cNvPicPr/>
          <p:nvPr/>
        </p:nvPicPr>
        <p:blipFill rotWithShape="1">
          <a:blip r:embed="rId2"/>
          <a:srcRect b="18406"/>
          <a:stretch/>
        </p:blipFill>
        <p:spPr>
          <a:xfrm>
            <a:off x="2589213" y="1921134"/>
            <a:ext cx="8563891" cy="36554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64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 Front End</a:t>
            </a:r>
          </a:p>
          <a:p>
            <a:pPr marL="0" indent="0">
              <a:buNone/>
            </a:pPr>
            <a:r>
              <a:rPr lang="en-US" sz="2400" dirty="0" smtClean="0"/>
              <a:t>             -HTML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-CSS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-</a:t>
            </a:r>
            <a:r>
              <a:rPr lang="en-US" sz="2400" dirty="0" smtClean="0"/>
              <a:t>JSP</a:t>
            </a:r>
            <a:endParaRPr lang="en-US" sz="2400" dirty="0"/>
          </a:p>
          <a:p>
            <a:r>
              <a:rPr lang="en-US" sz="2400" dirty="0" smtClean="0"/>
              <a:t>For Back End</a:t>
            </a:r>
          </a:p>
          <a:p>
            <a:pPr marL="0" indent="0">
              <a:buNone/>
            </a:pPr>
            <a:r>
              <a:rPr lang="en-US" sz="2400" dirty="0" smtClean="0"/>
              <a:t>             -MySQL Database</a:t>
            </a:r>
          </a:p>
          <a:p>
            <a:pPr marL="0" indent="0">
              <a:buNone/>
            </a:pPr>
            <a:r>
              <a:rPr lang="en-US" sz="2400" dirty="0" smtClean="0"/>
              <a:t>             -Java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284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1825"/>
            <a:ext cx="8915400" cy="482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iv. </a:t>
            </a:r>
            <a:r>
              <a:rPr lang="en-GB" sz="2400" dirty="0"/>
              <a:t>Product Page:</a:t>
            </a:r>
            <a:endParaRPr lang="en-US" sz="2400" dirty="0"/>
          </a:p>
          <a:p>
            <a:pPr marL="0" indent="0">
              <a:buNone/>
            </a:pPr>
            <a:r>
              <a:rPr lang="en-GB" sz="2400" dirty="0" smtClean="0"/>
              <a:t>Product </a:t>
            </a:r>
            <a:r>
              <a:rPr lang="en-GB" sz="2400" dirty="0"/>
              <a:t>will be displayed.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shot (87).png"/>
          <p:cNvPicPr/>
          <p:nvPr/>
        </p:nvPicPr>
        <p:blipFill rotWithShape="1">
          <a:blip r:embed="rId2"/>
          <a:srcRect l="-483" t="1123" r="483" b="19249"/>
          <a:stretch/>
        </p:blipFill>
        <p:spPr>
          <a:xfrm>
            <a:off x="2463767" y="2291122"/>
            <a:ext cx="8603088" cy="39295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27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21" y="1264555"/>
            <a:ext cx="10030691" cy="532014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project proved good for </a:t>
            </a:r>
            <a:r>
              <a:rPr lang="en-US" sz="2400" dirty="0" smtClean="0"/>
              <a:t>us </a:t>
            </a:r>
            <a:r>
              <a:rPr lang="en-US" sz="2400" dirty="0"/>
              <a:t>as it provided practical knowledge of </a:t>
            </a:r>
            <a:r>
              <a:rPr lang="en-US" sz="2400" dirty="0" smtClean="0"/>
              <a:t>programming . This </a:t>
            </a:r>
            <a:r>
              <a:rPr lang="en-US" sz="2400" dirty="0"/>
              <a:t>will provide better opportunities and guidance in future in developing projects </a:t>
            </a:r>
            <a:r>
              <a:rPr lang="en-US" sz="2400" dirty="0" smtClean="0"/>
              <a:t>independently.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BENEFITS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It’s </a:t>
            </a:r>
            <a:r>
              <a:rPr lang="en-US" sz="2400" dirty="0"/>
              <a:t>a web-enabled project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User friendly.</a:t>
            </a:r>
          </a:p>
          <a:p>
            <a:pPr marL="0" lvl="0" indent="0">
              <a:buNone/>
            </a:pPr>
            <a:r>
              <a:rPr lang="en-US" sz="2400" dirty="0" smtClean="0"/>
              <a:t>Data storage and retrieval is faster.</a:t>
            </a:r>
          </a:p>
          <a:p>
            <a:pPr marL="0" lvl="0" indent="0">
              <a:buNone/>
            </a:pPr>
            <a:r>
              <a:rPr lang="en-US" sz="2400" dirty="0" smtClean="0"/>
              <a:t>Simpler and client-centric.</a:t>
            </a: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921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0256" y="2105891"/>
            <a:ext cx="9814356" cy="315883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latin typeface="AR HERMANN" panose="02000000000000000000" pitchFamily="2" charset="0"/>
              </a:rPr>
              <a:t>    Thank you</a:t>
            </a:r>
            <a:endParaRPr lang="en-US" sz="9600" b="1" dirty="0">
              <a:latin typeface="AR HERMANN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10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2433"/>
            <a:ext cx="8915400" cy="48553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 </a:t>
            </a:r>
          </a:p>
          <a:p>
            <a:r>
              <a:rPr lang="en-US" sz="2400" dirty="0" smtClean="0"/>
              <a:t>What is E-Post ?</a:t>
            </a:r>
          </a:p>
          <a:p>
            <a:r>
              <a:rPr lang="en-US" sz="2400" dirty="0" smtClean="0"/>
              <a:t>Vision of E-Post</a:t>
            </a:r>
          </a:p>
          <a:p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System Analysis</a:t>
            </a:r>
          </a:p>
          <a:p>
            <a:r>
              <a:rPr lang="en-US" sz="2400" dirty="0" smtClean="0"/>
              <a:t>Users of the system</a:t>
            </a:r>
          </a:p>
          <a:p>
            <a:r>
              <a:rPr lang="en-US" sz="2400" dirty="0" smtClean="0"/>
              <a:t>Modules</a:t>
            </a:r>
          </a:p>
          <a:p>
            <a:r>
              <a:rPr lang="en-US" sz="2400" dirty="0" smtClean="0"/>
              <a:t>Conclusion</a:t>
            </a:r>
          </a:p>
          <a:p>
            <a:r>
              <a:rPr lang="en-US" sz="2400" dirty="0" smtClean="0"/>
              <a:t>References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3222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72744"/>
            <a:ext cx="8915400" cy="343847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Department of Posts comes under the Ministry of </a:t>
            </a:r>
            <a:r>
              <a:rPr lang="en-US" sz="2400" dirty="0" smtClean="0">
                <a:solidFill>
                  <a:schemeClr val="tx1"/>
                </a:solidFill>
              </a:rPr>
              <a:t>Communications </a:t>
            </a:r>
            <a:r>
              <a:rPr lang="en-US" sz="2400" dirty="0">
                <a:solidFill>
                  <a:schemeClr val="tx1"/>
                </a:solidFill>
              </a:rPr>
              <a:t>and Information </a:t>
            </a:r>
            <a:r>
              <a:rPr lang="en-US" sz="2400" dirty="0" smtClean="0">
                <a:solidFill>
                  <a:schemeClr val="tx1"/>
                </a:solidFill>
              </a:rPr>
              <a:t>Technology.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For providing postal services, the whole country has been divided </a:t>
            </a:r>
            <a:r>
              <a:rPr lang="en-US" sz="2400" dirty="0" smtClean="0">
                <a:solidFill>
                  <a:schemeClr val="tx1"/>
                </a:solidFill>
              </a:rPr>
              <a:t>into twenty two postal circles.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/>
              <a:t>Each Circle is further divided into Regions comprising field units , called Divisions (Postal / RMS Divisions).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475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E-Post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/>
              <a:t>The e-Post is the shopping portal of the world-renowned postal service.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/>
              <a:t>Under this website many stamps and services can be ordered.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/>
              <a:t>It sells stamps , postcards , envelopes etc.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74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of E-Post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vision of E-Post is to provide a facility on those rural areas which faces problem of “slow and unreliable” postal service.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At first we are only focusing on selling of stamps and other products.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320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main objective of E-Post system is to provide following services-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Ordering of stamps and other products.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Trace and Track the Post you send.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Reliable Post Service.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313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700011"/>
            <a:ext cx="8915400" cy="4776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Postal System Vs. Online System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302456"/>
            <a:ext cx="6400800" cy="868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u="sng" dirty="0">
              <a:latin typeface="Berlin Sans FB" pitchFamily="34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645499" y="2421228"/>
            <a:ext cx="4859113" cy="4055772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Most of the work done here are automated.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Reliable and fast with the help of internet.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Transportation &amp; manual work is reduced and Time is saved.</a:t>
            </a:r>
            <a:endParaRPr lang="en-IN" sz="2400" dirty="0" smtClean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279561" y="2562896"/>
            <a:ext cx="4365937" cy="400824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All the works carried out will be manual.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Not reliable, fast.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More manual work on both client and postal side.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318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1.Admin</a:t>
            </a:r>
            <a:r>
              <a:rPr lang="en-US" dirty="0" smtClean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 </a:t>
            </a:r>
            <a:r>
              <a:rPr lang="en-US" sz="2400" dirty="0" smtClean="0"/>
              <a:t>Supreme authority which has all the powers to handle the services. Admin can add/delete products and has control over system flow.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2.Users –there are two type of users.</a:t>
            </a:r>
          </a:p>
          <a:p>
            <a:pPr marL="0" indent="0">
              <a:buNone/>
            </a:pPr>
            <a:r>
              <a:rPr lang="en-US" sz="2400" dirty="0" smtClean="0"/>
              <a:t>               i . Registered user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 ii . Normal user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58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569</Words>
  <Application>Microsoft Office PowerPoint</Application>
  <PresentationFormat>Custom</PresentationFormat>
  <Paragraphs>103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E-Post Office System</vt:lpstr>
      <vt:lpstr>               Tools and Technology</vt:lpstr>
      <vt:lpstr>CONTENTS</vt:lpstr>
      <vt:lpstr>Introduction</vt:lpstr>
      <vt:lpstr>What is E-Post ?</vt:lpstr>
      <vt:lpstr>Vision of E-Post </vt:lpstr>
      <vt:lpstr>Objective</vt:lpstr>
      <vt:lpstr>System Analysis</vt:lpstr>
      <vt:lpstr>Users of the system</vt:lpstr>
      <vt:lpstr>Modules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Conclusion</vt:lpstr>
      <vt:lpstr>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E-Post office system</dc:title>
  <dc:creator>Ayushi</dc:creator>
  <cp:lastModifiedBy>bharti</cp:lastModifiedBy>
  <cp:revision>32</cp:revision>
  <dcterms:created xsi:type="dcterms:W3CDTF">2015-12-16T02:27:41Z</dcterms:created>
  <dcterms:modified xsi:type="dcterms:W3CDTF">2015-12-19T03:44:25Z</dcterms:modified>
</cp:coreProperties>
</file>