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70" r:id="rId4"/>
    <p:sldId id="267" r:id="rId5"/>
    <p:sldId id="257" r:id="rId6"/>
    <p:sldId id="258" r:id="rId7"/>
    <p:sldId id="264" r:id="rId8"/>
    <p:sldId id="259" r:id="rId9"/>
    <p:sldId id="271" r:id="rId10"/>
    <p:sldId id="265" r:id="rId11"/>
    <p:sldId id="260" r:id="rId12"/>
    <p:sldId id="272" r:id="rId13"/>
    <p:sldId id="266" r:id="rId14"/>
    <p:sldId id="273" r:id="rId15"/>
    <p:sldId id="261" r:id="rId16"/>
    <p:sldId id="262" r:id="rId17"/>
    <p:sldId id="268" r:id="rId18"/>
    <p:sldId id="26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E56648-B1E5-484B-9210-AAA3518651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FEC9DEA-43E1-42BE-8286-A3E46513D19E}" type="datetimeFigureOut">
              <a:rPr lang="en-US" smtClean="0"/>
              <a:pPr/>
              <a:t>6/7/2019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CE56648-B1E5-484B-9210-AAA351865108}"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FEC9DEA-43E1-42BE-8286-A3E46513D19E}" type="datetimeFigureOut">
              <a:rPr lang="en-US" smtClean="0"/>
              <a:pPr/>
              <a:t>6/7/2019</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CE56648-B1E5-484B-9210-AAA35186510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52600"/>
            <a:ext cx="8494776" cy="838200"/>
          </a:xfrm>
        </p:spPr>
        <p:txBody>
          <a:bodyPr/>
          <a:lstStyle/>
          <a:p>
            <a:r>
              <a:rPr lang="en-US" dirty="0" smtClean="0"/>
              <a:t>Case  </a:t>
            </a:r>
            <a:r>
              <a:rPr lang="en-US" dirty="0" err="1" smtClean="0"/>
              <a:t>Mangement</a:t>
            </a:r>
            <a:r>
              <a:rPr lang="en-US" dirty="0" smtClean="0"/>
              <a:t> Portal </a:t>
            </a:r>
            <a:endParaRPr lang="en-US" dirty="0"/>
          </a:p>
        </p:txBody>
      </p:sp>
      <p:sp>
        <p:nvSpPr>
          <p:cNvPr id="3" name="Subtitle 2"/>
          <p:cNvSpPr>
            <a:spLocks noGrp="1"/>
          </p:cNvSpPr>
          <p:nvPr>
            <p:ph type="subTitle" idx="1"/>
          </p:nvPr>
        </p:nvSpPr>
        <p:spPr>
          <a:xfrm>
            <a:off x="722376" y="3685032"/>
            <a:ext cx="6211824" cy="914400"/>
          </a:xfrm>
        </p:spPr>
        <p:txBody>
          <a:bodyPr>
            <a:normAutofit/>
          </a:bodyPr>
          <a:lstStyle/>
          <a:p>
            <a:endParaRPr lang="en-US" dirty="0" smtClean="0"/>
          </a:p>
          <a:p>
            <a:r>
              <a:rPr lang="en-US" dirty="0" smtClean="0"/>
              <a:t>Using spring boot and angular</a:t>
            </a:r>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1051560"/>
          </a:xfrm>
        </p:spPr>
        <p:txBody>
          <a:bodyPr/>
          <a:lstStyle/>
          <a:p>
            <a:r>
              <a:rPr lang="en-US" dirty="0" smtClean="0"/>
              <a:t>Service Provider’s Module</a:t>
            </a:r>
            <a:endParaRPr lang="en-US" dirty="0"/>
          </a:p>
        </p:txBody>
      </p:sp>
      <p:sp>
        <p:nvSpPr>
          <p:cNvPr id="3" name="Content Placeholder 2"/>
          <p:cNvSpPr>
            <a:spLocks noGrp="1"/>
          </p:cNvSpPr>
          <p:nvPr>
            <p:ph idx="1"/>
          </p:nvPr>
        </p:nvSpPr>
        <p:spPr>
          <a:xfrm>
            <a:off x="457200" y="1752600"/>
            <a:ext cx="8183880" cy="4187952"/>
          </a:xfrm>
        </p:spPr>
        <p:txBody>
          <a:bodyPr/>
          <a:lstStyle/>
          <a:p>
            <a:r>
              <a:rPr lang="en-US" dirty="0" smtClean="0"/>
              <a:t>Service Provider will be able to change the status of case note according to them but will not be able to update note or delete it.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183880" cy="1051560"/>
          </a:xfrm>
        </p:spPr>
        <p:txBody>
          <a:bodyPr/>
          <a:lstStyle/>
          <a:p>
            <a:r>
              <a:rPr lang="en-US" dirty="0" smtClean="0"/>
              <a:t> Service Provider’s Module</a:t>
            </a:r>
            <a:endParaRPr lang="en-US" dirty="0"/>
          </a:p>
        </p:txBody>
      </p:sp>
      <p:sp>
        <p:nvSpPr>
          <p:cNvPr id="3" name="Content Placeholder 2"/>
          <p:cNvSpPr>
            <a:spLocks noGrp="1"/>
          </p:cNvSpPr>
          <p:nvPr>
            <p:ph sz="half" idx="1"/>
          </p:nvPr>
        </p:nvSpPr>
        <p:spPr>
          <a:xfrm>
            <a:off x="533400" y="1752600"/>
            <a:ext cx="6629400" cy="4389120"/>
          </a:xfrm>
        </p:spPr>
        <p:txBody>
          <a:bodyPr/>
          <a:lstStyle/>
          <a:p>
            <a:pPr>
              <a:buNone/>
            </a:pPr>
            <a:r>
              <a:rPr lang="en-US" dirty="0" smtClean="0"/>
              <a:t>● Raise Access Request</a:t>
            </a:r>
          </a:p>
          <a:p>
            <a:pPr>
              <a:buNone/>
            </a:pPr>
            <a:r>
              <a:rPr lang="en-US" dirty="0" smtClean="0"/>
              <a:t>● View Case Note</a:t>
            </a:r>
          </a:p>
          <a:p>
            <a:pPr>
              <a:buNone/>
            </a:pPr>
            <a:r>
              <a:rPr lang="en-US" dirty="0" smtClean="0"/>
              <a:t>● Update Status</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2050" name="Picture 2" descr="C:\Users\oom\Desktop\p2.PNG"/>
          <p:cNvPicPr>
            <a:picLocks noGrp="1" noChangeAspect="1" noChangeArrowheads="1"/>
          </p:cNvPicPr>
          <p:nvPr>
            <p:ph sz="half" idx="1"/>
          </p:nvPr>
        </p:nvPicPr>
        <p:blipFill>
          <a:blip r:embed="rId2"/>
          <a:srcRect/>
          <a:stretch>
            <a:fillRect/>
          </a:stretch>
        </p:blipFill>
        <p:spPr bwMode="auto">
          <a:xfrm>
            <a:off x="514350" y="457200"/>
            <a:ext cx="8172450" cy="5638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lstStyle/>
          <a:p>
            <a:r>
              <a:rPr lang="en-US" dirty="0" err="1" smtClean="0"/>
              <a:t>Admin’s</a:t>
            </a:r>
            <a:r>
              <a:rPr lang="en-US" dirty="0" smtClean="0"/>
              <a:t>  Module</a:t>
            </a:r>
            <a:endParaRPr lang="en-US" dirty="0"/>
          </a:p>
        </p:txBody>
      </p:sp>
      <p:sp>
        <p:nvSpPr>
          <p:cNvPr id="3" name="Content Placeholder 2"/>
          <p:cNvSpPr>
            <a:spLocks noGrp="1"/>
          </p:cNvSpPr>
          <p:nvPr>
            <p:ph idx="1"/>
          </p:nvPr>
        </p:nvSpPr>
        <p:spPr>
          <a:xfrm>
            <a:off x="609600" y="1981200"/>
            <a:ext cx="8183880" cy="4187952"/>
          </a:xfrm>
        </p:spPr>
        <p:txBody>
          <a:bodyPr/>
          <a:lstStyle/>
          <a:p>
            <a:r>
              <a:rPr lang="en-US" dirty="0" smtClean="0"/>
              <a:t>Admin grant access rights to all users</a:t>
            </a:r>
          </a:p>
          <a:p>
            <a:r>
              <a:rPr lang="en-US" dirty="0" smtClean="0"/>
              <a:t>Admin can download all the details of request in form of excel File. Admin can also  review  and  update  any  of  the  information  originally  provided  in  the  case  record.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C:\Users\oom\Desktop\dash.PNG"/>
          <p:cNvPicPr>
            <a:picLocks noGrp="1" noChangeAspect="1" noChangeArrowheads="1"/>
          </p:cNvPicPr>
          <p:nvPr>
            <p:ph idx="1"/>
          </p:nvPr>
        </p:nvPicPr>
        <p:blipFill>
          <a:blip r:embed="rId2"/>
          <a:srcRect/>
          <a:stretch>
            <a:fillRect/>
          </a:stretch>
        </p:blipFill>
        <p:spPr bwMode="auto">
          <a:xfrm>
            <a:off x="381000" y="457200"/>
            <a:ext cx="8381999" cy="5486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83880" cy="1371600"/>
          </a:xfrm>
        </p:spPr>
        <p:txBody>
          <a:bodyPr>
            <a:normAutofit fontScale="90000"/>
          </a:bodyPr>
          <a:lstStyle/>
          <a:p>
            <a:r>
              <a:rPr lang="en-US" dirty="0" smtClean="0"/>
              <a:t/>
            </a:r>
            <a:br>
              <a:rPr lang="en-US" dirty="0" smtClean="0"/>
            </a:br>
            <a:r>
              <a:rPr lang="en-US" dirty="0" smtClean="0"/>
              <a:t>           </a:t>
            </a:r>
            <a:r>
              <a:rPr lang="en-US" dirty="0" err="1" smtClean="0"/>
              <a:t>Admin’s</a:t>
            </a:r>
            <a:r>
              <a:rPr lang="en-US" dirty="0" smtClean="0"/>
              <a:t> Module</a:t>
            </a:r>
            <a:br>
              <a:rPr lang="en-US" dirty="0" smtClean="0"/>
            </a:br>
            <a:endParaRPr lang="en-US" dirty="0"/>
          </a:p>
        </p:txBody>
      </p:sp>
      <p:sp>
        <p:nvSpPr>
          <p:cNvPr id="3" name="Content Placeholder 2"/>
          <p:cNvSpPr>
            <a:spLocks noGrp="1"/>
          </p:cNvSpPr>
          <p:nvPr>
            <p:ph sz="half" idx="1"/>
          </p:nvPr>
        </p:nvSpPr>
        <p:spPr>
          <a:xfrm>
            <a:off x="685800" y="1752600"/>
            <a:ext cx="7924800" cy="4389120"/>
          </a:xfrm>
        </p:spPr>
        <p:txBody>
          <a:bodyPr>
            <a:normAutofit/>
          </a:bodyPr>
          <a:lstStyle/>
          <a:p>
            <a:pPr>
              <a:buNone/>
            </a:pPr>
            <a:r>
              <a:rPr lang="en-US" dirty="0" smtClean="0"/>
              <a:t>   Dashboard will be available where admin can perform his tasks and can also see the view of customer’s and service provider’s.</a:t>
            </a:r>
          </a:p>
          <a:p>
            <a:pPr>
              <a:buNone/>
            </a:pPr>
            <a:r>
              <a:rPr lang="en-US" dirty="0" smtClean="0"/>
              <a:t>   </a:t>
            </a:r>
            <a:r>
              <a:rPr lang="en-US" dirty="0" err="1" smtClean="0"/>
              <a:t>Admin’s</a:t>
            </a:r>
            <a:r>
              <a:rPr lang="en-US" dirty="0" smtClean="0"/>
              <a:t>  Options</a:t>
            </a:r>
          </a:p>
          <a:p>
            <a:pPr>
              <a:buNone/>
            </a:pPr>
            <a:r>
              <a:rPr lang="en-US" dirty="0" smtClean="0"/>
              <a:t> ● Admin can grant access rights to                Customers and Service Provider</a:t>
            </a:r>
          </a:p>
          <a:p>
            <a:pPr>
              <a:buNone/>
            </a:pPr>
            <a:r>
              <a:rPr lang="en-US" dirty="0" smtClean="0"/>
              <a:t> ● Admin can perform all options performed by customer as well as service provider.</a:t>
            </a:r>
          </a:p>
          <a:p>
            <a:pPr>
              <a:buNone/>
            </a:pPr>
            <a:r>
              <a:rPr lang="en-US" dirty="0" smtClean="0"/>
              <a:t> ● Admin can download  documented Form</a:t>
            </a:r>
          </a:p>
          <a:p>
            <a:pPr>
              <a:buNone/>
            </a:pPr>
            <a:r>
              <a:rPr lang="en-US" dirty="0" smtClean="0"/>
              <a:t>   </a:t>
            </a:r>
          </a:p>
          <a:p>
            <a:pPr>
              <a:buNone/>
            </a:pPr>
            <a:endParaRPr lang="en-US" dirty="0" smtClean="0"/>
          </a:p>
          <a:p>
            <a:endParaRPr lang="en-US"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183880" cy="105156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Various Functionalities Used in Case Management Portal</a:t>
            </a:r>
            <a:endParaRPr lang="en-US" dirty="0"/>
          </a:p>
        </p:txBody>
      </p:sp>
      <p:sp>
        <p:nvSpPr>
          <p:cNvPr id="3" name="Content Placeholder 2"/>
          <p:cNvSpPr>
            <a:spLocks noGrp="1"/>
          </p:cNvSpPr>
          <p:nvPr>
            <p:ph sz="half" idx="1"/>
          </p:nvPr>
        </p:nvSpPr>
        <p:spPr>
          <a:xfrm>
            <a:off x="609600" y="1600200"/>
            <a:ext cx="8153400" cy="4389120"/>
          </a:xfrm>
        </p:spPr>
        <p:txBody>
          <a:bodyPr/>
          <a:lstStyle/>
          <a:p>
            <a:pPr>
              <a:buNone/>
            </a:pPr>
            <a:r>
              <a:rPr lang="en-US" dirty="0" smtClean="0"/>
              <a:t>● All the basic CRUD </a:t>
            </a:r>
            <a:r>
              <a:rPr lang="en-US" dirty="0" err="1" smtClean="0"/>
              <a:t>Functionalites</a:t>
            </a:r>
            <a:r>
              <a:rPr lang="en-US" dirty="0" smtClean="0"/>
              <a:t> using SQL database</a:t>
            </a:r>
          </a:p>
          <a:p>
            <a:pPr>
              <a:buNone/>
            </a:pPr>
            <a:r>
              <a:rPr lang="en-US" dirty="0" smtClean="0"/>
              <a:t>● Encryption and Decryption using Cryptography Techniques</a:t>
            </a:r>
          </a:p>
          <a:p>
            <a:pPr>
              <a:buNone/>
            </a:pPr>
            <a:r>
              <a:rPr lang="en-US" dirty="0" smtClean="0"/>
              <a:t>● Sending SMS using </a:t>
            </a:r>
            <a:r>
              <a:rPr lang="en-US" dirty="0" err="1" smtClean="0"/>
              <a:t>Twilio</a:t>
            </a:r>
            <a:r>
              <a:rPr lang="en-US" dirty="0" smtClean="0"/>
              <a:t> Messaging API</a:t>
            </a:r>
          </a:p>
          <a:p>
            <a:pPr>
              <a:buNone/>
            </a:pPr>
            <a:r>
              <a:rPr lang="en-US" dirty="0" smtClean="0"/>
              <a:t>● Sending Email using Java Mail API</a:t>
            </a:r>
          </a:p>
          <a:p>
            <a:pPr>
              <a:buNone/>
            </a:pPr>
            <a:r>
              <a:rPr lang="en-US" dirty="0" smtClean="0"/>
              <a:t>● Converting Details to Excel File using Apache    POI </a:t>
            </a:r>
          </a:p>
          <a:p>
            <a:pPr>
              <a:buNone/>
            </a:pPr>
            <a:r>
              <a:rPr lang="en-US" dirty="0" smtClean="0"/>
              <a:t>●Watermarking of Uploaded File Using Java Libraries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183880" cy="1051560"/>
          </a:xfrm>
        </p:spPr>
        <p:txBody>
          <a:bodyPr/>
          <a:lstStyle/>
          <a:p>
            <a:r>
              <a:rPr lang="en-US" dirty="0" smtClean="0"/>
              <a:t>What’s there to be developed?</a:t>
            </a:r>
            <a:endParaRPr lang="en-US" dirty="0"/>
          </a:p>
        </p:txBody>
      </p:sp>
      <p:sp>
        <p:nvSpPr>
          <p:cNvPr id="3" name="Content Placeholder 2"/>
          <p:cNvSpPr>
            <a:spLocks noGrp="1"/>
          </p:cNvSpPr>
          <p:nvPr>
            <p:ph idx="1"/>
          </p:nvPr>
        </p:nvSpPr>
        <p:spPr>
          <a:xfrm>
            <a:off x="533400" y="2133600"/>
            <a:ext cx="8183880" cy="4187952"/>
          </a:xfrm>
        </p:spPr>
        <p:txBody>
          <a:bodyPr>
            <a:normAutofit fontScale="92500"/>
          </a:bodyPr>
          <a:lstStyle/>
          <a:p>
            <a:r>
              <a:rPr lang="en-US" sz="2400" dirty="0" smtClean="0"/>
              <a:t>Functionalities like screen sharing can be implemented which will assure service provider that requirements of   customers are fulfilled .They can show a demo to customers after </a:t>
            </a:r>
            <a:r>
              <a:rPr lang="en-US" sz="2400" dirty="0" err="1" smtClean="0"/>
              <a:t>updation</a:t>
            </a:r>
            <a:r>
              <a:rPr lang="en-US" sz="2400" dirty="0" smtClean="0"/>
              <a:t> and can get clear idea about their requirement. We can implement a online tool wherein service provider can operate the customers local machine and </a:t>
            </a:r>
            <a:r>
              <a:rPr lang="en-US" sz="2400" dirty="0" err="1" smtClean="0"/>
              <a:t>updation</a:t>
            </a:r>
            <a:r>
              <a:rPr lang="en-US" sz="2400" dirty="0" smtClean="0"/>
              <a:t> can be done directly on their server. Analysis of request can be done using machine learning tool.</a:t>
            </a:r>
          </a:p>
          <a:p>
            <a:pPr>
              <a:buNone/>
            </a:pPr>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4000" dirty="0" smtClean="0"/>
              <a:t>   </a:t>
            </a:r>
          </a:p>
          <a:p>
            <a:endParaRPr lang="en-US" sz="4000" dirty="0" smtClean="0"/>
          </a:p>
          <a:p>
            <a:endParaRPr lang="en-US" sz="4000" dirty="0" smtClean="0"/>
          </a:p>
          <a:p>
            <a:pPr>
              <a:buNone/>
            </a:pPr>
            <a:r>
              <a:rPr lang="en-US" sz="6000" dirty="0" smtClean="0"/>
              <a:t>       </a:t>
            </a:r>
            <a:r>
              <a:rPr lang="en-US" sz="6000" dirty="0" smtClean="0">
                <a:solidFill>
                  <a:schemeClr val="accent1"/>
                </a:solidFill>
              </a:rPr>
              <a:t>Thank You</a:t>
            </a:r>
            <a:endParaRPr lang="en-US" sz="60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183880" cy="1051560"/>
          </a:xfrm>
        </p:spPr>
        <p:txBody>
          <a:bodyPr/>
          <a:lstStyle/>
          <a:p>
            <a:r>
              <a:rPr lang="en-US" dirty="0" smtClean="0"/>
              <a:t>            Introduction</a:t>
            </a:r>
            <a:endParaRPr lang="en-US" dirty="0"/>
          </a:p>
        </p:txBody>
      </p:sp>
      <p:sp>
        <p:nvSpPr>
          <p:cNvPr id="3" name="Content Placeholder 2"/>
          <p:cNvSpPr>
            <a:spLocks noGrp="1"/>
          </p:cNvSpPr>
          <p:nvPr>
            <p:ph idx="1"/>
          </p:nvPr>
        </p:nvSpPr>
        <p:spPr>
          <a:xfrm>
            <a:off x="685800" y="1905000"/>
            <a:ext cx="8183880" cy="4187952"/>
          </a:xfrm>
        </p:spPr>
        <p:txBody>
          <a:bodyPr>
            <a:normAutofit/>
          </a:bodyPr>
          <a:lstStyle/>
          <a:p>
            <a:pPr>
              <a:buNone/>
            </a:pPr>
            <a:r>
              <a:rPr lang="en-US" sz="1800" dirty="0" smtClean="0"/>
              <a:t>   Case Management Portal is a digital platform where customers can directly contact to their service provider by creating case notes. Case Management portal makes it easy for customers as well as service provider to communicate with each other and get their issues resolved within short span of time avoiding time delay. </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oom\Desktop\home.PNG"/>
          <p:cNvPicPr>
            <a:picLocks noGrp="1" noChangeAspect="1" noChangeArrowheads="1"/>
          </p:cNvPicPr>
          <p:nvPr>
            <p:ph idx="1"/>
          </p:nvPr>
        </p:nvPicPr>
        <p:blipFill>
          <a:blip r:embed="rId2"/>
          <a:srcRect/>
          <a:stretch>
            <a:fillRect/>
          </a:stretch>
        </p:blipFill>
        <p:spPr bwMode="auto">
          <a:xfrm>
            <a:off x="457200" y="457200"/>
            <a:ext cx="8183562" cy="6019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183880" cy="1051560"/>
          </a:xfrm>
        </p:spPr>
        <p:txBody>
          <a:bodyPr>
            <a:normAutofit fontScale="90000"/>
          </a:bodyPr>
          <a:lstStyle/>
          <a:p>
            <a:r>
              <a:rPr lang="en-US" dirty="0" smtClean="0"/>
              <a:t>Need of Case Management Portal</a:t>
            </a:r>
            <a:endParaRPr lang="en-US" dirty="0"/>
          </a:p>
        </p:txBody>
      </p:sp>
      <p:sp>
        <p:nvSpPr>
          <p:cNvPr id="3" name="Content Placeholder 2"/>
          <p:cNvSpPr>
            <a:spLocks noGrp="1"/>
          </p:cNvSpPr>
          <p:nvPr>
            <p:ph idx="1"/>
          </p:nvPr>
        </p:nvSpPr>
        <p:spPr>
          <a:xfrm>
            <a:off x="152400" y="1828800"/>
            <a:ext cx="8183880" cy="4187952"/>
          </a:xfrm>
        </p:spPr>
        <p:txBody>
          <a:bodyPr>
            <a:normAutofit/>
          </a:bodyPr>
          <a:lstStyle/>
          <a:p>
            <a:pPr>
              <a:buNone/>
            </a:pPr>
            <a:r>
              <a:rPr lang="en-US" sz="2000" dirty="0" smtClean="0"/>
              <a:t>   The  use  of  cases  will  vary depending on  your type  of organization. Typically,  cases are used to track and  resolve different types of customer issues. When cases are surfaced via a portal, users can create or even comment on cases themselves, bypassing the need to speak directly with people in your  organization. </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t>Technologies used in Project</a:t>
            </a:r>
            <a:endParaRPr lang="en-US" dirty="0"/>
          </a:p>
        </p:txBody>
      </p:sp>
      <p:sp>
        <p:nvSpPr>
          <p:cNvPr id="3" name="Content Placeholder 2"/>
          <p:cNvSpPr>
            <a:spLocks noGrp="1"/>
          </p:cNvSpPr>
          <p:nvPr>
            <p:ph sz="half" idx="1"/>
          </p:nvPr>
        </p:nvSpPr>
        <p:spPr>
          <a:xfrm>
            <a:off x="762000" y="2209800"/>
            <a:ext cx="3931920" cy="4389120"/>
          </a:xfrm>
        </p:spPr>
        <p:txBody>
          <a:bodyPr/>
          <a:lstStyle/>
          <a:p>
            <a:pPr>
              <a:buNone/>
            </a:pPr>
            <a:r>
              <a:rPr lang="en-US" dirty="0" smtClean="0"/>
              <a:t>● Spring Boot as Back End</a:t>
            </a:r>
          </a:p>
          <a:p>
            <a:pPr>
              <a:buNone/>
            </a:pPr>
            <a:endParaRPr lang="en-US" dirty="0" smtClean="0"/>
          </a:p>
          <a:p>
            <a:endParaRPr lang="en-US" dirty="0" smtClean="0"/>
          </a:p>
        </p:txBody>
      </p:sp>
      <p:sp>
        <p:nvSpPr>
          <p:cNvPr id="4" name="Content Placeholder 3"/>
          <p:cNvSpPr>
            <a:spLocks noGrp="1"/>
          </p:cNvSpPr>
          <p:nvPr>
            <p:ph sz="half" idx="2"/>
          </p:nvPr>
        </p:nvSpPr>
        <p:spPr>
          <a:xfrm>
            <a:off x="762000" y="3581400"/>
            <a:ext cx="3931920" cy="4389120"/>
          </a:xfrm>
        </p:spPr>
        <p:txBody>
          <a:bodyPr/>
          <a:lstStyle/>
          <a:p>
            <a:pPr>
              <a:buNone/>
            </a:pPr>
            <a:r>
              <a:rPr lang="en-US" dirty="0" smtClean="0"/>
              <a:t> ● Angular 7 as Front    End</a:t>
            </a:r>
          </a:p>
          <a:p>
            <a:pPr>
              <a:buNone/>
            </a:pP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8229600" cy="1051560"/>
          </a:xfrm>
        </p:spPr>
        <p:txBody>
          <a:bodyPr>
            <a:normAutofit fontScale="90000"/>
          </a:bodyPr>
          <a:lstStyle/>
          <a:p>
            <a:r>
              <a:rPr lang="en-US" dirty="0" smtClean="0"/>
              <a:t>    </a:t>
            </a:r>
            <a:br>
              <a:rPr lang="en-US" dirty="0" smtClean="0"/>
            </a:br>
            <a:r>
              <a:rPr lang="en-US" dirty="0" smtClean="0"/>
              <a:t>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Modules of Case Management Portal</a:t>
            </a:r>
            <a:endParaRPr lang="en-US" dirty="0"/>
          </a:p>
        </p:txBody>
      </p:sp>
      <p:sp>
        <p:nvSpPr>
          <p:cNvPr id="3" name="Content Placeholder 2"/>
          <p:cNvSpPr>
            <a:spLocks noGrp="1"/>
          </p:cNvSpPr>
          <p:nvPr>
            <p:ph sz="half" idx="1"/>
          </p:nvPr>
        </p:nvSpPr>
        <p:spPr>
          <a:xfrm>
            <a:off x="381000" y="1600200"/>
            <a:ext cx="6629400" cy="4160520"/>
          </a:xfrm>
        </p:spPr>
        <p:txBody>
          <a:bodyPr/>
          <a:lstStyle/>
          <a:p>
            <a:pPr>
              <a:buNone/>
            </a:pPr>
            <a:endParaRPr lang="en-US" dirty="0" smtClean="0"/>
          </a:p>
          <a:p>
            <a:pPr>
              <a:buNone/>
            </a:pPr>
            <a:r>
              <a:rPr lang="en-US" dirty="0" smtClean="0"/>
              <a:t>● Customer’s Module</a:t>
            </a:r>
          </a:p>
          <a:p>
            <a:pPr>
              <a:buNone/>
            </a:pPr>
            <a:endParaRPr lang="en-US" dirty="0" smtClean="0"/>
          </a:p>
          <a:p>
            <a:pPr>
              <a:buNone/>
            </a:pPr>
            <a:r>
              <a:rPr lang="en-US" dirty="0" smtClean="0"/>
              <a:t>● Service Provider’s Module</a:t>
            </a:r>
          </a:p>
          <a:p>
            <a:pPr>
              <a:buNone/>
            </a:pPr>
            <a:endParaRPr lang="en-US" dirty="0" smtClean="0"/>
          </a:p>
          <a:p>
            <a:pPr>
              <a:buNone/>
            </a:pPr>
            <a:r>
              <a:rPr lang="en-US" dirty="0" smtClean="0"/>
              <a:t>● </a:t>
            </a:r>
            <a:r>
              <a:rPr lang="en-US" dirty="0" err="1" smtClean="0"/>
              <a:t>Admin’s</a:t>
            </a:r>
            <a:r>
              <a:rPr lang="en-US" dirty="0" smtClean="0"/>
              <a:t> Module</a:t>
            </a:r>
          </a:p>
          <a:p>
            <a:pPr>
              <a:buNone/>
            </a:pPr>
            <a:endParaRPr lang="en-US" dirty="0"/>
          </a:p>
        </p:txBody>
      </p:sp>
      <p:sp>
        <p:nvSpPr>
          <p:cNvPr id="4" name="Content Placeholder 3"/>
          <p:cNvSpPr>
            <a:spLocks noGrp="1"/>
          </p:cNvSpPr>
          <p:nvPr>
            <p:ph sz="half" idx="2"/>
          </p:nvPr>
        </p:nvSpPr>
        <p:spPr>
          <a:xfrm>
            <a:off x="4876800" y="1600200"/>
            <a:ext cx="3931920" cy="4389120"/>
          </a:xfrm>
        </p:spPr>
        <p:txBody>
          <a:bodyPr/>
          <a:lstStyle/>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183880" cy="1051560"/>
          </a:xfrm>
        </p:spPr>
        <p:txBody>
          <a:bodyPr/>
          <a:lstStyle/>
          <a:p>
            <a:r>
              <a:rPr lang="en-US" dirty="0" smtClean="0"/>
              <a:t> Customer’s Module</a:t>
            </a:r>
            <a:endParaRPr lang="en-US" dirty="0"/>
          </a:p>
        </p:txBody>
      </p:sp>
      <p:sp>
        <p:nvSpPr>
          <p:cNvPr id="3" name="Content Placeholder 2"/>
          <p:cNvSpPr>
            <a:spLocks noGrp="1"/>
          </p:cNvSpPr>
          <p:nvPr>
            <p:ph idx="1"/>
          </p:nvPr>
        </p:nvSpPr>
        <p:spPr>
          <a:xfrm>
            <a:off x="381000" y="2362200"/>
            <a:ext cx="8183880" cy="4187952"/>
          </a:xfrm>
        </p:spPr>
        <p:txBody>
          <a:bodyPr/>
          <a:lstStyle/>
          <a:p>
            <a:r>
              <a:rPr lang="en-US" dirty="0" smtClean="0"/>
              <a:t>In First Module of  Case Management portal for customers can create note to raise request which will be send to service provider and can upload documents also.</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8183880" cy="1051560"/>
          </a:xfrm>
        </p:spPr>
        <p:txBody>
          <a:bodyPr/>
          <a:lstStyle/>
          <a:p>
            <a:r>
              <a:rPr lang="en-US" dirty="0" smtClean="0"/>
              <a:t>Customer’s  Module</a:t>
            </a:r>
            <a:endParaRPr lang="en-US" dirty="0"/>
          </a:p>
        </p:txBody>
      </p:sp>
      <p:sp>
        <p:nvSpPr>
          <p:cNvPr id="3" name="Content Placeholder 2"/>
          <p:cNvSpPr>
            <a:spLocks noGrp="1"/>
          </p:cNvSpPr>
          <p:nvPr>
            <p:ph sz="half" idx="1"/>
          </p:nvPr>
        </p:nvSpPr>
        <p:spPr>
          <a:xfrm>
            <a:off x="381000" y="1752600"/>
            <a:ext cx="7543800" cy="4389120"/>
          </a:xfrm>
        </p:spPr>
        <p:txBody>
          <a:bodyPr>
            <a:normAutofit/>
          </a:bodyPr>
          <a:lstStyle/>
          <a:p>
            <a:pPr>
              <a:buNone/>
            </a:pPr>
            <a:r>
              <a:rPr lang="en-US" dirty="0" smtClean="0"/>
              <a:t>●  Raise Access Request</a:t>
            </a:r>
            <a:endParaRPr lang="en-US" b="1" dirty="0" smtClean="0"/>
          </a:p>
          <a:p>
            <a:pPr>
              <a:buNone/>
            </a:pPr>
            <a:r>
              <a:rPr lang="en-US" dirty="0" smtClean="0"/>
              <a:t>●  Create Case Note</a:t>
            </a:r>
          </a:p>
          <a:p>
            <a:pPr>
              <a:buNone/>
            </a:pPr>
            <a:r>
              <a:rPr lang="en-US" dirty="0" smtClean="0"/>
              <a:t>●  Update Case Note</a:t>
            </a:r>
          </a:p>
          <a:p>
            <a:pPr>
              <a:buNone/>
            </a:pPr>
            <a:r>
              <a:rPr lang="en-US" dirty="0" smtClean="0"/>
              <a:t>●  Delete Case Note</a:t>
            </a:r>
          </a:p>
          <a:p>
            <a:pPr>
              <a:buNone/>
            </a:pPr>
            <a:r>
              <a:rPr lang="en-US" dirty="0" smtClean="0"/>
              <a:t>●  Display Case Notes</a:t>
            </a:r>
          </a:p>
          <a:p>
            <a:pPr>
              <a:buNone/>
            </a:pPr>
            <a:r>
              <a:rPr lang="en-US" dirty="0" smtClean="0"/>
              <a:t>●  Download Documentation</a:t>
            </a:r>
          </a:p>
          <a:p>
            <a:pPr>
              <a:buNone/>
            </a:pPr>
            <a:r>
              <a:rPr lang="en-US" dirty="0" smtClean="0"/>
              <a:t>●  Upload Files</a:t>
            </a:r>
          </a:p>
          <a:p>
            <a:pPr>
              <a:buNone/>
            </a:pPr>
            <a:r>
              <a:rPr lang="en-US" dirty="0" smtClean="0"/>
              <a:t>●  Download Files</a:t>
            </a:r>
          </a:p>
          <a:p>
            <a:pPr>
              <a:buNone/>
            </a:pPr>
            <a:r>
              <a:rPr lang="en-US" dirty="0" smtClean="0"/>
              <a:t>●  Watermarking of Uploaded 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descr="C:\Users\oom\Desktop\p1.PNG"/>
          <p:cNvPicPr>
            <a:picLocks noGrp="1" noChangeAspect="1" noChangeArrowheads="1"/>
          </p:cNvPicPr>
          <p:nvPr>
            <p:ph idx="1"/>
          </p:nvPr>
        </p:nvPicPr>
        <p:blipFill>
          <a:blip r:embed="rId2"/>
          <a:srcRect/>
          <a:stretch>
            <a:fillRect/>
          </a:stretch>
        </p:blipFill>
        <p:spPr bwMode="auto">
          <a:xfrm>
            <a:off x="381000" y="381000"/>
            <a:ext cx="8534400" cy="59436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262</TotalTime>
  <Words>500</Words>
  <Application>Microsoft Office PowerPoint</Application>
  <PresentationFormat>On-screen Show (4:3)</PresentationFormat>
  <Paragraphs>59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Aspect</vt:lpstr>
      <vt:lpstr>Case  Mangement Portal </vt:lpstr>
      <vt:lpstr>            Introduction</vt:lpstr>
      <vt:lpstr>Slide 3</vt:lpstr>
      <vt:lpstr>Need of Case Management Portal</vt:lpstr>
      <vt:lpstr>Technologies used in Project</vt:lpstr>
      <vt:lpstr>                      Modules of Case Management Portal</vt:lpstr>
      <vt:lpstr> Customer’s Module</vt:lpstr>
      <vt:lpstr>Customer’s  Module</vt:lpstr>
      <vt:lpstr>Slide 9</vt:lpstr>
      <vt:lpstr>Service Provider’s Module</vt:lpstr>
      <vt:lpstr> Service Provider’s Module</vt:lpstr>
      <vt:lpstr>Slide 12</vt:lpstr>
      <vt:lpstr>Admin’s  Module</vt:lpstr>
      <vt:lpstr>Slide 14</vt:lpstr>
      <vt:lpstr>            Admin’s Module </vt:lpstr>
      <vt:lpstr>   Various Functionalities Used in Case Management Portal</vt:lpstr>
      <vt:lpstr>What’s there to be developed?</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Mangement Portal </dc:title>
  <dc:creator>oom</dc:creator>
  <cp:lastModifiedBy>oom</cp:lastModifiedBy>
  <cp:revision>25</cp:revision>
  <dcterms:created xsi:type="dcterms:W3CDTF">2019-06-01T18:00:29Z</dcterms:created>
  <dcterms:modified xsi:type="dcterms:W3CDTF">2019-06-07T08:32:28Z</dcterms:modified>
</cp:coreProperties>
</file>