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76" r:id="rId2"/>
    <p:sldId id="279" r:id="rId3"/>
    <p:sldId id="284" r:id="rId4"/>
    <p:sldId id="280" r:id="rId5"/>
    <p:sldId id="281" r:id="rId6"/>
    <p:sldId id="282" r:id="rId7"/>
    <p:sldId id="283" r:id="rId8"/>
    <p:sldId id="28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A00"/>
    <a:srgbClr val="EE2D00"/>
    <a:srgbClr val="30589D"/>
    <a:srgbClr val="E4E7EC"/>
    <a:srgbClr val="000000"/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5A174-185B-4633-A625-2E12C8E9719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B5A67-652A-4B08-A6FE-90E383BF0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08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B5A67-652A-4B08-A6FE-90E383BF07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80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B5A67-652A-4B08-A6FE-90E383BF07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17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B5A67-652A-4B08-A6FE-90E383BF07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70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B5A67-652A-4B08-A6FE-90E383BF07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06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B5A67-652A-4B08-A6FE-90E383BF07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72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B5A67-652A-4B08-A6FE-90E383BF07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13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B5A67-652A-4B08-A6FE-90E383BF07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32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B5A67-652A-4B08-A6FE-90E383BF07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40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AB23-13D3-9D10-80DB-47EFB8AAB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359F9-A386-4998-5865-5A118236D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1BC96-B821-F351-10FB-AD1FCB5F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51DB-45F9-462F-8F89-9B162C979CF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78FEA-A5A4-10A1-5A8A-5837C125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5D5A2-8242-A468-BD74-14DA97E1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F592-AC24-4FE3-B944-31E86070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97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2A68-45BF-15CF-391B-97484198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256DA-3536-611E-5D08-38156538B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6B687-5FD6-2CBB-5D5A-2243888B5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51DB-45F9-462F-8F89-9B162C979CF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FD2B7-8399-8F2E-032D-12AA0B28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4881A-D89A-3257-9276-E76522EF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F592-AC24-4FE3-B944-31E86070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05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B35615-871F-173E-5CB8-3C3B6F786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6F2FF-A90C-C294-6AF1-2D714E247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60A12-ECB6-6C24-1FF8-35E10817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51DB-45F9-462F-8F89-9B162C979CF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5C1B5-4E60-E5AF-4D54-3F313CC8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1C496-C2DD-3526-4121-49C81D2E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F592-AC24-4FE3-B944-31E86070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24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C5BF-0614-194D-BE1B-C59351EA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76D75-AD7F-9129-11AC-147EA6E14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8106B-50C7-F447-EBF4-BFF210579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51DB-45F9-462F-8F89-9B162C979CF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279F5-A5F0-25E9-2D74-A557ED92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FB71B-75A2-6C16-386A-9764E066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F592-AC24-4FE3-B944-31E86070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39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D84F-00DB-5302-9EE6-4E218C7C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240B6-942C-ADF5-8914-39CDECE0B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DC6EC-7410-BB88-DA6A-5E7C7289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51DB-45F9-462F-8F89-9B162C979CF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A367E-1B51-4E31-AC5C-C4EA5324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27EA9-586A-063D-1B6F-40278CBE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F592-AC24-4FE3-B944-31E86070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74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F1E3D-C159-0CF4-1AC3-9EAD4561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97728-0085-2DFC-394C-75E3A89E0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005D7-190E-2A79-6B6B-77F6DD1DC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5F936-2295-FDD9-D4F8-DBCE93FE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51DB-45F9-462F-8F89-9B162C979CF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9CE8D-0598-06A3-E2ED-73E12EBED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F5C76-8663-233B-8444-241D2413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F592-AC24-4FE3-B944-31E86070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53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C69D-ED83-ADFA-BAA3-7A3B67885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7E659-518B-A639-6D1E-685CFBF7B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4F595-8918-E643-3B28-1FF3902DB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8F9CF-F4F6-99FB-A4DD-C0E4FA37C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1E1DD-B6A8-C767-0D26-2DC9F9D57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399FE6-7380-CAA1-1054-A8685235A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51DB-45F9-462F-8F89-9B162C979CF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1705A-0CF9-2A96-0FCB-1F03F771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730EA-89B8-F8BB-7EE4-5AC804D2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F592-AC24-4FE3-B944-31E86070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58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A6DF-25EE-B4EC-13C1-BC5AD41C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135BD-0CCB-F6E6-5BB6-E535B622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51DB-45F9-462F-8F89-9B162C979CF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0B172-FA3F-9BD1-93B8-861D98A3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33F64-6838-2DA1-516E-C837E75A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F592-AC24-4FE3-B944-31E86070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18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883C8A-7078-8B35-6717-5AD090D72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51DB-45F9-462F-8F89-9B162C979CF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59C6C-2705-99B4-49ED-F6958B7E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41AB5-FCFC-2D3E-79E8-F39C7444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F592-AC24-4FE3-B944-31E86070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30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7D16-08BA-FC98-733B-27F6D88C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20668-92FC-8CF5-9FB0-CB36FC381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402FD-DCC8-669C-3A72-E6C65D77F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B1E4F-7693-6129-564B-338964C6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51DB-45F9-462F-8F89-9B162C979CF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4412F-56DD-DAF6-96DB-F86A4E7D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AB591-04DB-7C3D-0D18-32D76359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F592-AC24-4FE3-B944-31E86070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65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C868-C36C-5D53-AFB3-8ED7ABFA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500658-5F1F-8774-9360-C7B16BF1D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8FDB5-F8EF-D55F-09AA-B0C920C34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215A8-E17D-86DF-2C3E-4935CBDC4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51DB-45F9-462F-8F89-9B162C979CF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AAECD-A1FB-F72B-E3DF-3DA91DDB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3B71C-35C2-CE0F-5EA3-CB574DB2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F592-AC24-4FE3-B944-31E86070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05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9CAFE-D714-4DAB-957E-DBD5595D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1FD45-5EBC-9256-B1A5-DD4A8DAD8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5F17E-668D-6779-F1E4-3C37D8481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651DB-45F9-462F-8F89-9B162C979CF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09E62-E69A-E751-39EF-928259773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142DA-C30B-10CB-3211-CD6B62495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AF592-AC24-4FE3-B944-31E86070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9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9EE358A-08E2-6D45-4C04-0F62C0B578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139700" prstMaterial="dkEdge">
            <a:bevelT w="266700" h="146050" prst="relaxedInset"/>
            <a:bevelB w="88900" h="1460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F892BB6-FC09-6D56-FD9E-5800C4CBE578}"/>
              </a:ext>
            </a:extLst>
          </p:cNvPr>
          <p:cNvGrpSpPr/>
          <p:nvPr/>
        </p:nvGrpSpPr>
        <p:grpSpPr>
          <a:xfrm>
            <a:off x="-446957" y="-26644284"/>
            <a:ext cx="12192000" cy="3180744"/>
            <a:chOff x="0" y="1855829"/>
            <a:chExt cx="12192000" cy="318074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903611E-4AA1-D28B-BCC2-467149100EAB}"/>
                </a:ext>
              </a:extLst>
            </p:cNvPr>
            <p:cNvSpPr/>
            <p:nvPr/>
          </p:nvSpPr>
          <p:spPr>
            <a:xfrm>
              <a:off x="0" y="1855829"/>
              <a:ext cx="12192000" cy="3180744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139700" prstMaterial="dkEdge">
              <a:bevelT w="266700" h="146050" prst="relaxedInset"/>
              <a:bevelB w="88900" h="1460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FA79208-5D1E-9257-37C7-F71A0869CDC7}"/>
                </a:ext>
              </a:extLst>
            </p:cNvPr>
            <p:cNvSpPr/>
            <p:nvPr/>
          </p:nvSpPr>
          <p:spPr>
            <a:xfrm>
              <a:off x="803684" y="1977744"/>
              <a:ext cx="10357835" cy="264687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166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CONNECT 4</a:t>
              </a:r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BBB8FED5-1AC6-5A92-5BE5-3084A79298F8}"/>
              </a:ext>
            </a:extLst>
          </p:cNvPr>
          <p:cNvSpPr/>
          <p:nvPr/>
        </p:nvSpPr>
        <p:spPr>
          <a:xfrm>
            <a:off x="-16529150" y="-6061160"/>
            <a:ext cx="5456973" cy="567066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D5A0887-7B6F-489A-EE31-06D49524FB67}"/>
              </a:ext>
            </a:extLst>
          </p:cNvPr>
          <p:cNvSpPr/>
          <p:nvPr/>
        </p:nvSpPr>
        <p:spPr>
          <a:xfrm>
            <a:off x="-9937638" y="-6061160"/>
            <a:ext cx="5456973" cy="567066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AB8187E-07C3-06BE-8117-C7950C040E25}"/>
              </a:ext>
            </a:extLst>
          </p:cNvPr>
          <p:cNvSpPr/>
          <p:nvPr/>
        </p:nvSpPr>
        <p:spPr>
          <a:xfrm>
            <a:off x="-3346126" y="-6061160"/>
            <a:ext cx="5456973" cy="567066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7B21403-F402-D72C-165D-91569129D374}"/>
              </a:ext>
            </a:extLst>
          </p:cNvPr>
          <p:cNvSpPr/>
          <p:nvPr/>
        </p:nvSpPr>
        <p:spPr>
          <a:xfrm>
            <a:off x="23019926" y="-6061160"/>
            <a:ext cx="5456973" cy="567066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E539479-BA01-C789-4FCD-5BC64FB1362D}"/>
              </a:ext>
            </a:extLst>
          </p:cNvPr>
          <p:cNvSpPr/>
          <p:nvPr/>
        </p:nvSpPr>
        <p:spPr>
          <a:xfrm>
            <a:off x="29611438" y="-6061160"/>
            <a:ext cx="5456973" cy="567066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A9D0C7C-4723-17B4-0BC7-0C96426E56C3}"/>
              </a:ext>
            </a:extLst>
          </p:cNvPr>
          <p:cNvSpPr/>
          <p:nvPr/>
        </p:nvSpPr>
        <p:spPr>
          <a:xfrm>
            <a:off x="16428414" y="-6061151"/>
            <a:ext cx="5456973" cy="567066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1C1A448-3C2B-2DB0-EE1A-7E68A7618678}"/>
              </a:ext>
            </a:extLst>
          </p:cNvPr>
          <p:cNvSpPr/>
          <p:nvPr/>
        </p:nvSpPr>
        <p:spPr>
          <a:xfrm>
            <a:off x="9836907" y="-6061155"/>
            <a:ext cx="5456973" cy="567066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5AFFF4E-3457-8858-F8E4-06718CC806B3}"/>
              </a:ext>
            </a:extLst>
          </p:cNvPr>
          <p:cNvSpPr/>
          <p:nvPr/>
        </p:nvSpPr>
        <p:spPr>
          <a:xfrm>
            <a:off x="3290655" y="-6061160"/>
            <a:ext cx="5456973" cy="567066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389ADDF0-1933-7792-7670-7C767E5686B8}"/>
              </a:ext>
            </a:extLst>
          </p:cNvPr>
          <p:cNvSpPr/>
          <p:nvPr/>
        </p:nvSpPr>
        <p:spPr>
          <a:xfrm>
            <a:off x="-16529150" y="13588323"/>
            <a:ext cx="5456973" cy="567066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AE9863E8-35E9-96B1-1B53-2B5A4BB96368}"/>
              </a:ext>
            </a:extLst>
          </p:cNvPr>
          <p:cNvSpPr/>
          <p:nvPr/>
        </p:nvSpPr>
        <p:spPr>
          <a:xfrm>
            <a:off x="-9937638" y="13588323"/>
            <a:ext cx="5456973" cy="567066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8AC16C0F-55E4-4E43-5B6B-45D58A09A011}"/>
              </a:ext>
            </a:extLst>
          </p:cNvPr>
          <p:cNvSpPr/>
          <p:nvPr/>
        </p:nvSpPr>
        <p:spPr>
          <a:xfrm>
            <a:off x="-3346126" y="13588323"/>
            <a:ext cx="5456973" cy="567066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9F5BEE29-1FA4-BE7F-9B34-A83B4D897CAF}"/>
              </a:ext>
            </a:extLst>
          </p:cNvPr>
          <p:cNvSpPr/>
          <p:nvPr/>
        </p:nvSpPr>
        <p:spPr>
          <a:xfrm>
            <a:off x="23019926" y="13588323"/>
            <a:ext cx="5456973" cy="567066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3BCA5219-8610-7D7A-96D3-327867A09A59}"/>
              </a:ext>
            </a:extLst>
          </p:cNvPr>
          <p:cNvSpPr/>
          <p:nvPr/>
        </p:nvSpPr>
        <p:spPr>
          <a:xfrm>
            <a:off x="29611438" y="13588323"/>
            <a:ext cx="5456973" cy="567066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2E1D3E3A-0827-2595-A228-E67BB59AE996}"/>
              </a:ext>
            </a:extLst>
          </p:cNvPr>
          <p:cNvSpPr/>
          <p:nvPr/>
        </p:nvSpPr>
        <p:spPr>
          <a:xfrm>
            <a:off x="16428414" y="13588332"/>
            <a:ext cx="5456973" cy="567066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AAC7FD8F-30B6-6CE6-BC5A-CB500480E4B7}"/>
              </a:ext>
            </a:extLst>
          </p:cNvPr>
          <p:cNvSpPr/>
          <p:nvPr/>
        </p:nvSpPr>
        <p:spPr>
          <a:xfrm>
            <a:off x="9836907" y="13588328"/>
            <a:ext cx="5456973" cy="567066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B242014A-29F1-91C0-7C3E-0E60D21C847A}"/>
              </a:ext>
            </a:extLst>
          </p:cNvPr>
          <p:cNvSpPr/>
          <p:nvPr/>
        </p:nvSpPr>
        <p:spPr>
          <a:xfrm>
            <a:off x="3290655" y="13588323"/>
            <a:ext cx="5456973" cy="567066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99E2422-2ABD-0C10-3252-D05A620FDCC0}"/>
              </a:ext>
            </a:extLst>
          </p:cNvPr>
          <p:cNvSpPr/>
          <p:nvPr/>
        </p:nvSpPr>
        <p:spPr>
          <a:xfrm>
            <a:off x="-16529150" y="488668"/>
            <a:ext cx="5456973" cy="567066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3A7FB2D-B705-71AD-6C07-00E0CA4189E3}"/>
              </a:ext>
            </a:extLst>
          </p:cNvPr>
          <p:cNvSpPr/>
          <p:nvPr/>
        </p:nvSpPr>
        <p:spPr>
          <a:xfrm>
            <a:off x="-9937638" y="488668"/>
            <a:ext cx="5456973" cy="567066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55B87B47-4CFD-B4EF-71C6-30CF055F687B}"/>
              </a:ext>
            </a:extLst>
          </p:cNvPr>
          <p:cNvSpPr/>
          <p:nvPr/>
        </p:nvSpPr>
        <p:spPr>
          <a:xfrm>
            <a:off x="-3367584" y="533756"/>
            <a:ext cx="5456973" cy="567066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04D8658C-75A6-E3E8-4ABC-11F7C48F87E0}"/>
              </a:ext>
            </a:extLst>
          </p:cNvPr>
          <p:cNvSpPr/>
          <p:nvPr/>
        </p:nvSpPr>
        <p:spPr>
          <a:xfrm>
            <a:off x="23019926" y="488668"/>
            <a:ext cx="5456973" cy="567066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38619012-F9EA-ADC4-913B-41788DBA6FE8}"/>
              </a:ext>
            </a:extLst>
          </p:cNvPr>
          <p:cNvSpPr/>
          <p:nvPr/>
        </p:nvSpPr>
        <p:spPr>
          <a:xfrm>
            <a:off x="29611438" y="488668"/>
            <a:ext cx="5456973" cy="567066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D0719552-516E-3496-7E65-75BF56AAFA68}"/>
              </a:ext>
            </a:extLst>
          </p:cNvPr>
          <p:cNvSpPr/>
          <p:nvPr/>
        </p:nvSpPr>
        <p:spPr>
          <a:xfrm>
            <a:off x="16428414" y="488677"/>
            <a:ext cx="5456973" cy="567066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58998876-15DD-8C69-7822-2C05329F15EC}"/>
              </a:ext>
            </a:extLst>
          </p:cNvPr>
          <p:cNvSpPr/>
          <p:nvPr/>
        </p:nvSpPr>
        <p:spPr>
          <a:xfrm>
            <a:off x="9836905" y="577622"/>
            <a:ext cx="5456973" cy="567066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8AE313FF-749A-D65C-8473-A117E0D2B11A}"/>
              </a:ext>
            </a:extLst>
          </p:cNvPr>
          <p:cNvSpPr/>
          <p:nvPr/>
        </p:nvSpPr>
        <p:spPr>
          <a:xfrm>
            <a:off x="3230846" y="533756"/>
            <a:ext cx="5456973" cy="567066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atin typeface="Bahnschrift" panose="020B0502040204020203" pitchFamily="34" charset="0"/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87FC7F8D-1570-B576-58CF-69195EA7E465}"/>
              </a:ext>
            </a:extLst>
          </p:cNvPr>
          <p:cNvSpPr/>
          <p:nvPr/>
        </p:nvSpPr>
        <p:spPr>
          <a:xfrm>
            <a:off x="-16529150" y="7038495"/>
            <a:ext cx="5456973" cy="567066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9EA92096-A251-0FE1-226A-B482CEE6FEEE}"/>
              </a:ext>
            </a:extLst>
          </p:cNvPr>
          <p:cNvSpPr/>
          <p:nvPr/>
        </p:nvSpPr>
        <p:spPr>
          <a:xfrm>
            <a:off x="-9937638" y="7038495"/>
            <a:ext cx="5456973" cy="567066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E7454FC1-658D-BE25-B7FD-0B47F7709715}"/>
              </a:ext>
            </a:extLst>
          </p:cNvPr>
          <p:cNvSpPr/>
          <p:nvPr/>
        </p:nvSpPr>
        <p:spPr>
          <a:xfrm>
            <a:off x="-3346126" y="7038495"/>
            <a:ext cx="5456973" cy="567066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A6A461F2-D20E-1651-9BDA-BB7404FF14AA}"/>
              </a:ext>
            </a:extLst>
          </p:cNvPr>
          <p:cNvSpPr/>
          <p:nvPr/>
        </p:nvSpPr>
        <p:spPr>
          <a:xfrm>
            <a:off x="23019926" y="7038495"/>
            <a:ext cx="5456973" cy="567066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373D28A6-B46B-2D1C-7233-5EB3E82D3C03}"/>
              </a:ext>
            </a:extLst>
          </p:cNvPr>
          <p:cNvSpPr/>
          <p:nvPr/>
        </p:nvSpPr>
        <p:spPr>
          <a:xfrm>
            <a:off x="29611438" y="7038495"/>
            <a:ext cx="5456973" cy="567066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CED877A6-528E-6DD2-FC9B-0B115ADB95F4}"/>
              </a:ext>
            </a:extLst>
          </p:cNvPr>
          <p:cNvSpPr/>
          <p:nvPr/>
        </p:nvSpPr>
        <p:spPr>
          <a:xfrm>
            <a:off x="16428414" y="7038504"/>
            <a:ext cx="5456973" cy="567066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30FBFDF6-D65B-1F60-E565-BD1381816104}"/>
              </a:ext>
            </a:extLst>
          </p:cNvPr>
          <p:cNvSpPr/>
          <p:nvPr/>
        </p:nvSpPr>
        <p:spPr>
          <a:xfrm>
            <a:off x="9836907" y="7038500"/>
            <a:ext cx="5456973" cy="567066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9E4C206D-DFA5-93A4-7C0C-6E548A0D5835}"/>
              </a:ext>
            </a:extLst>
          </p:cNvPr>
          <p:cNvSpPr/>
          <p:nvPr/>
        </p:nvSpPr>
        <p:spPr>
          <a:xfrm>
            <a:off x="3290655" y="7038495"/>
            <a:ext cx="5456973" cy="5670668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F57DD92-AE25-39DD-5D9E-958BA3755F30}"/>
              </a:ext>
            </a:extLst>
          </p:cNvPr>
          <p:cNvSpPr/>
          <p:nvPr/>
        </p:nvSpPr>
        <p:spPr>
          <a:xfrm>
            <a:off x="4963565" y="2828259"/>
            <a:ext cx="1996591" cy="117183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Team 35</a:t>
            </a:r>
          </a:p>
          <a:p>
            <a:pPr algn="ctr"/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Members</a:t>
            </a:r>
            <a:endParaRPr lang="en-US" sz="2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03AEEC-6DF1-A73C-D0FA-842960561DA3}"/>
              </a:ext>
            </a:extLst>
          </p:cNvPr>
          <p:cNvGrpSpPr/>
          <p:nvPr/>
        </p:nvGrpSpPr>
        <p:grpSpPr>
          <a:xfrm>
            <a:off x="783258" y="1630851"/>
            <a:ext cx="3746090" cy="4754068"/>
            <a:chOff x="1445342" y="1545206"/>
            <a:chExt cx="3746090" cy="475406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85AE3EB-AAA6-0594-1708-1A98CA56BBE8}"/>
                </a:ext>
              </a:extLst>
            </p:cNvPr>
            <p:cNvSpPr/>
            <p:nvPr/>
          </p:nvSpPr>
          <p:spPr>
            <a:xfrm>
              <a:off x="1445342" y="1545206"/>
              <a:ext cx="3746090" cy="3647768"/>
            </a:xfrm>
            <a:prstGeom prst="ellipse">
              <a:avLst/>
            </a:prstGeom>
            <a:solidFill>
              <a:srgbClr val="EE2D00"/>
            </a:solidFill>
            <a:ln>
              <a:solidFill>
                <a:srgbClr val="EE2D00"/>
              </a:solidFill>
            </a:ln>
            <a:scene3d>
              <a:camera prst="orthographicFront"/>
              <a:lightRig rig="threePt" dir="t">
                <a:rot lat="0" lon="0" rev="9000000"/>
              </a:lightRig>
            </a:scene3d>
            <a:sp3d extrusionH="76200" contourW="12700" prstMaterial="metal">
              <a:bevelT w="234950" h="127000" prst="artDeco"/>
              <a:bevelB w="12700" h="139700"/>
              <a:contourClr>
                <a:schemeClr val="accent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EBD0989-8482-9CA2-3A85-919A8A7E0282}"/>
                </a:ext>
              </a:extLst>
            </p:cNvPr>
            <p:cNvSpPr/>
            <p:nvPr/>
          </p:nvSpPr>
          <p:spPr>
            <a:xfrm>
              <a:off x="1715728" y="1820509"/>
              <a:ext cx="3205316" cy="3097162"/>
            </a:xfrm>
            <a:prstGeom prst="ellipse">
              <a:avLst/>
            </a:prstGeom>
            <a:blipFill dpi="0" rotWithShape="1">
              <a:blip r:embed="rId3"/>
              <a:srcRect/>
              <a:stretch>
                <a:fillRect l="-17034" t="-4619" r="-5634" b="-22333"/>
              </a:stretch>
            </a:blipFill>
            <a:ln cap="rnd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205316"/>
                        <a:gd name="connsiteY0" fmla="*/ 1548581 h 3097162"/>
                        <a:gd name="connsiteX1" fmla="*/ 1602658 w 3205316"/>
                        <a:gd name="connsiteY1" fmla="*/ 0 h 3097162"/>
                        <a:gd name="connsiteX2" fmla="*/ 3205316 w 3205316"/>
                        <a:gd name="connsiteY2" fmla="*/ 1548581 h 3097162"/>
                        <a:gd name="connsiteX3" fmla="*/ 1602658 w 3205316"/>
                        <a:gd name="connsiteY3" fmla="*/ 3097162 h 3097162"/>
                        <a:gd name="connsiteX4" fmla="*/ 0 w 3205316"/>
                        <a:gd name="connsiteY4" fmla="*/ 1548581 h 30971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05316" h="3097162" fill="none" extrusionOk="0">
                          <a:moveTo>
                            <a:pt x="0" y="1548581"/>
                          </a:moveTo>
                          <a:cubicBezTo>
                            <a:pt x="208027" y="718001"/>
                            <a:pt x="822392" y="-215797"/>
                            <a:pt x="1602658" y="0"/>
                          </a:cubicBezTo>
                          <a:cubicBezTo>
                            <a:pt x="2329287" y="-24271"/>
                            <a:pt x="3183112" y="714228"/>
                            <a:pt x="3205316" y="1548581"/>
                          </a:cubicBezTo>
                          <a:cubicBezTo>
                            <a:pt x="3190406" y="2261649"/>
                            <a:pt x="2378163" y="3249501"/>
                            <a:pt x="1602658" y="3097162"/>
                          </a:cubicBezTo>
                          <a:cubicBezTo>
                            <a:pt x="808610" y="3148150"/>
                            <a:pt x="236960" y="2460813"/>
                            <a:pt x="0" y="1548581"/>
                          </a:cubicBezTo>
                          <a:close/>
                        </a:path>
                        <a:path w="3205316" h="3097162" stroke="0" extrusionOk="0">
                          <a:moveTo>
                            <a:pt x="0" y="1548581"/>
                          </a:moveTo>
                          <a:cubicBezTo>
                            <a:pt x="-43323" y="666600"/>
                            <a:pt x="578948" y="52013"/>
                            <a:pt x="1602658" y="0"/>
                          </a:cubicBezTo>
                          <a:cubicBezTo>
                            <a:pt x="2583370" y="20123"/>
                            <a:pt x="3144515" y="695256"/>
                            <a:pt x="3205316" y="1548581"/>
                          </a:cubicBezTo>
                          <a:cubicBezTo>
                            <a:pt x="3177858" y="2430653"/>
                            <a:pt x="2461055" y="3244891"/>
                            <a:pt x="1602658" y="3097162"/>
                          </a:cubicBezTo>
                          <a:cubicBezTo>
                            <a:pt x="563481" y="3012876"/>
                            <a:pt x="94074" y="2448788"/>
                            <a:pt x="0" y="154858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/>
              <a:lightRig rig="threePt" dir="t">
                <a:rot lat="0" lon="0" rev="0"/>
              </a:lightRig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EEEA8C-24DB-89F3-FCE7-559E49409BC5}"/>
                </a:ext>
              </a:extLst>
            </p:cNvPr>
            <p:cNvSpPr txBox="1"/>
            <p:nvPr/>
          </p:nvSpPr>
          <p:spPr>
            <a:xfrm>
              <a:off x="1514167" y="5468277"/>
              <a:ext cx="36084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ngenial Black" panose="020F0502020204030204" pitchFamily="2" charset="0"/>
                </a:rPr>
                <a:t>Venkata Chanakya Samsani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8FE51D0-08AA-2F4B-2E96-AE2DB8817C85}"/>
              </a:ext>
            </a:extLst>
          </p:cNvPr>
          <p:cNvGrpSpPr/>
          <p:nvPr/>
        </p:nvGrpSpPr>
        <p:grpSpPr>
          <a:xfrm>
            <a:off x="7396591" y="1570176"/>
            <a:ext cx="3746090" cy="4754068"/>
            <a:chOff x="7000568" y="1545206"/>
            <a:chExt cx="3746090" cy="475406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FB04FF-BFFB-75B2-BE0A-0677CC57A267}"/>
                </a:ext>
              </a:extLst>
            </p:cNvPr>
            <p:cNvSpPr/>
            <p:nvPr/>
          </p:nvSpPr>
          <p:spPr>
            <a:xfrm>
              <a:off x="7000568" y="1545206"/>
              <a:ext cx="3746090" cy="3647768"/>
            </a:xfrm>
            <a:prstGeom prst="ellipse">
              <a:avLst/>
            </a:prstGeom>
            <a:solidFill>
              <a:srgbClr val="F0EA00"/>
            </a:solidFill>
            <a:ln>
              <a:solidFill>
                <a:srgbClr val="F0EA00"/>
              </a:solidFill>
            </a:ln>
            <a:scene3d>
              <a:camera prst="orthographicFront"/>
              <a:lightRig rig="threePt" dir="t">
                <a:rot lat="0" lon="0" rev="9000000"/>
              </a:lightRig>
            </a:scene3d>
            <a:sp3d extrusionH="76200" contourW="12700" prstMaterial="metal">
              <a:bevelT w="234950" h="127000" prst="artDeco"/>
              <a:bevelB w="12700" h="139700"/>
              <a:contourClr>
                <a:schemeClr val="accent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76FF123-4CFD-6061-5DD4-F7E32EDE1733}"/>
                </a:ext>
              </a:extLst>
            </p:cNvPr>
            <p:cNvSpPr/>
            <p:nvPr/>
          </p:nvSpPr>
          <p:spPr>
            <a:xfrm>
              <a:off x="7270956" y="1880419"/>
              <a:ext cx="3205316" cy="3097162"/>
            </a:xfrm>
            <a:prstGeom prst="ellipse">
              <a:avLst/>
            </a:prstGeom>
            <a:blipFill dpi="0" rotWithShape="1">
              <a:blip r:embed="rId4"/>
              <a:srcRect/>
              <a:stretch>
                <a:fillRect l="-6000" t="-58000" r="-77000" b="-87000"/>
              </a:stretch>
            </a:blipFill>
            <a:ln cap="rnd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205316"/>
                        <a:gd name="connsiteY0" fmla="*/ 1548581 h 3097162"/>
                        <a:gd name="connsiteX1" fmla="*/ 1602658 w 3205316"/>
                        <a:gd name="connsiteY1" fmla="*/ 0 h 3097162"/>
                        <a:gd name="connsiteX2" fmla="*/ 3205316 w 3205316"/>
                        <a:gd name="connsiteY2" fmla="*/ 1548581 h 3097162"/>
                        <a:gd name="connsiteX3" fmla="*/ 1602658 w 3205316"/>
                        <a:gd name="connsiteY3" fmla="*/ 3097162 h 3097162"/>
                        <a:gd name="connsiteX4" fmla="*/ 0 w 3205316"/>
                        <a:gd name="connsiteY4" fmla="*/ 1548581 h 30971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05316" h="3097162" fill="none" extrusionOk="0">
                          <a:moveTo>
                            <a:pt x="0" y="1548581"/>
                          </a:moveTo>
                          <a:cubicBezTo>
                            <a:pt x="208027" y="718001"/>
                            <a:pt x="822392" y="-215797"/>
                            <a:pt x="1602658" y="0"/>
                          </a:cubicBezTo>
                          <a:cubicBezTo>
                            <a:pt x="2329287" y="-24271"/>
                            <a:pt x="3183112" y="714228"/>
                            <a:pt x="3205316" y="1548581"/>
                          </a:cubicBezTo>
                          <a:cubicBezTo>
                            <a:pt x="3190406" y="2261649"/>
                            <a:pt x="2378163" y="3249501"/>
                            <a:pt x="1602658" y="3097162"/>
                          </a:cubicBezTo>
                          <a:cubicBezTo>
                            <a:pt x="808610" y="3148150"/>
                            <a:pt x="236960" y="2460813"/>
                            <a:pt x="0" y="1548581"/>
                          </a:cubicBezTo>
                          <a:close/>
                        </a:path>
                        <a:path w="3205316" h="3097162" stroke="0" extrusionOk="0">
                          <a:moveTo>
                            <a:pt x="0" y="1548581"/>
                          </a:moveTo>
                          <a:cubicBezTo>
                            <a:pt x="-43323" y="666600"/>
                            <a:pt x="578948" y="52013"/>
                            <a:pt x="1602658" y="0"/>
                          </a:cubicBezTo>
                          <a:cubicBezTo>
                            <a:pt x="2583370" y="20123"/>
                            <a:pt x="3144515" y="695256"/>
                            <a:pt x="3205316" y="1548581"/>
                          </a:cubicBezTo>
                          <a:cubicBezTo>
                            <a:pt x="3177858" y="2430653"/>
                            <a:pt x="2461055" y="3244891"/>
                            <a:pt x="1602658" y="3097162"/>
                          </a:cubicBezTo>
                          <a:cubicBezTo>
                            <a:pt x="563481" y="3012876"/>
                            <a:pt x="94074" y="2448788"/>
                            <a:pt x="0" y="154858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/>
              <a:lightRig rig="threePt" dir="t">
                <a:rot lat="0" lon="0" rev="0"/>
              </a:lightRig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4B71E9-2803-9DA6-3185-D06612AB3383}"/>
                </a:ext>
              </a:extLst>
            </p:cNvPr>
            <p:cNvSpPr txBox="1"/>
            <p:nvPr/>
          </p:nvSpPr>
          <p:spPr>
            <a:xfrm>
              <a:off x="7069393" y="5468277"/>
              <a:ext cx="36084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ngenial Black" panose="020F0502020204030204" pitchFamily="2" charset="0"/>
                </a:rPr>
                <a:t>Ayushi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ngenial Black" panose="020F0502020204030204" pitchFamily="2" charset="0"/>
                </a:rPr>
                <a:t>Jar</a:t>
              </a:r>
            </a:p>
          </p:txBody>
        </p:sp>
      </p:grpSp>
      <p:sp>
        <p:nvSpPr>
          <p:cNvPr id="76" name="Oval 75">
            <a:extLst>
              <a:ext uri="{FF2B5EF4-FFF2-40B4-BE49-F238E27FC236}">
                <a16:creationId xmlns:a16="http://schemas.microsoft.com/office/drawing/2014/main" id="{2ABD6144-400D-ABE4-9BBE-2D4CC8F03AE4}"/>
              </a:ext>
            </a:extLst>
          </p:cNvPr>
          <p:cNvSpPr/>
          <p:nvPr/>
        </p:nvSpPr>
        <p:spPr>
          <a:xfrm>
            <a:off x="469287" y="-9644211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2924073-4FF9-730C-F10C-E134B23D373A}"/>
              </a:ext>
            </a:extLst>
          </p:cNvPr>
          <p:cNvSpPr/>
          <p:nvPr/>
        </p:nvSpPr>
        <p:spPr>
          <a:xfrm>
            <a:off x="1901191" y="-9644211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04739EF-FD16-664A-B89B-FB546B45499C}"/>
              </a:ext>
            </a:extLst>
          </p:cNvPr>
          <p:cNvSpPr/>
          <p:nvPr/>
        </p:nvSpPr>
        <p:spPr>
          <a:xfrm>
            <a:off x="3333095" y="-9644211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BDD9425-863E-0795-12C8-749A4AA62830}"/>
              </a:ext>
            </a:extLst>
          </p:cNvPr>
          <p:cNvSpPr/>
          <p:nvPr/>
        </p:nvSpPr>
        <p:spPr>
          <a:xfrm>
            <a:off x="4764999" y="-9644211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F05EA2-F5BA-27C6-B13B-3DC689104FD6}"/>
              </a:ext>
            </a:extLst>
          </p:cNvPr>
          <p:cNvSpPr/>
          <p:nvPr/>
        </p:nvSpPr>
        <p:spPr>
          <a:xfrm>
            <a:off x="6196904" y="-9644211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39A9878-5632-389C-A022-F038241C7495}"/>
              </a:ext>
            </a:extLst>
          </p:cNvPr>
          <p:cNvSpPr/>
          <p:nvPr/>
        </p:nvSpPr>
        <p:spPr>
          <a:xfrm>
            <a:off x="7628808" y="-9644211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742382E-517C-5A0D-6049-AB9C6DF98C74}"/>
              </a:ext>
            </a:extLst>
          </p:cNvPr>
          <p:cNvSpPr/>
          <p:nvPr/>
        </p:nvSpPr>
        <p:spPr>
          <a:xfrm>
            <a:off x="9060712" y="-9644211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D5D1D97-1E9C-94FA-A056-717F439A5585}"/>
              </a:ext>
            </a:extLst>
          </p:cNvPr>
          <p:cNvSpPr/>
          <p:nvPr/>
        </p:nvSpPr>
        <p:spPr>
          <a:xfrm>
            <a:off x="10492616" y="-9644211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6B9F23D-DEBD-DB6F-AA1E-2EC896A6DE01}"/>
              </a:ext>
            </a:extLst>
          </p:cNvPr>
          <p:cNvSpPr/>
          <p:nvPr/>
        </p:nvSpPr>
        <p:spPr>
          <a:xfrm rot="10800000">
            <a:off x="10482782" y="-11123966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0BDC1FC-8270-D68B-D1CA-8AF62A2742CE}"/>
              </a:ext>
            </a:extLst>
          </p:cNvPr>
          <p:cNvSpPr/>
          <p:nvPr/>
        </p:nvSpPr>
        <p:spPr>
          <a:xfrm rot="10800000">
            <a:off x="9050878" y="-11123966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57EFCC-6CC8-7159-4624-4FC6A81CCC8E}"/>
              </a:ext>
            </a:extLst>
          </p:cNvPr>
          <p:cNvSpPr/>
          <p:nvPr/>
        </p:nvSpPr>
        <p:spPr>
          <a:xfrm rot="10800000">
            <a:off x="6187071" y="-11123966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66E4586-DD68-03E7-EAAA-B922B6804133}"/>
              </a:ext>
            </a:extLst>
          </p:cNvPr>
          <p:cNvSpPr/>
          <p:nvPr/>
        </p:nvSpPr>
        <p:spPr>
          <a:xfrm rot="10800000">
            <a:off x="4755165" y="-11123966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794CEB0-57B1-241C-69FF-C09D19A29827}"/>
              </a:ext>
            </a:extLst>
          </p:cNvPr>
          <p:cNvSpPr/>
          <p:nvPr/>
        </p:nvSpPr>
        <p:spPr>
          <a:xfrm rot="10800000">
            <a:off x="3323261" y="-11123966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9BC61DA-95B4-350E-0759-E79C6C64C045}"/>
              </a:ext>
            </a:extLst>
          </p:cNvPr>
          <p:cNvSpPr/>
          <p:nvPr/>
        </p:nvSpPr>
        <p:spPr>
          <a:xfrm rot="10800000">
            <a:off x="1891357" y="-11123966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A5BC1E9-6033-E164-9172-C377B1369161}"/>
              </a:ext>
            </a:extLst>
          </p:cNvPr>
          <p:cNvSpPr/>
          <p:nvPr/>
        </p:nvSpPr>
        <p:spPr>
          <a:xfrm rot="10800000">
            <a:off x="459453" y="-11123966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AA81BC3-5AD7-EFC1-FCB7-90446468CC06}"/>
              </a:ext>
            </a:extLst>
          </p:cNvPr>
          <p:cNvSpPr/>
          <p:nvPr/>
        </p:nvSpPr>
        <p:spPr>
          <a:xfrm rot="10800000">
            <a:off x="1901191" y="-12635672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CD8D25-0E06-7160-7A35-7929C9CA3485}"/>
              </a:ext>
            </a:extLst>
          </p:cNvPr>
          <p:cNvSpPr/>
          <p:nvPr/>
        </p:nvSpPr>
        <p:spPr>
          <a:xfrm rot="10800000">
            <a:off x="3333095" y="-12635674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1B2F069-84C4-88D5-C06B-6075253C3736}"/>
              </a:ext>
            </a:extLst>
          </p:cNvPr>
          <p:cNvSpPr/>
          <p:nvPr/>
        </p:nvSpPr>
        <p:spPr>
          <a:xfrm>
            <a:off x="4764998" y="-12635673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8BB2E2-4AEB-A36C-DD24-23525EC1EABF}"/>
              </a:ext>
            </a:extLst>
          </p:cNvPr>
          <p:cNvSpPr/>
          <p:nvPr/>
        </p:nvSpPr>
        <p:spPr>
          <a:xfrm>
            <a:off x="4755163" y="-14046606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68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9EE358A-08E2-6D45-4C04-0F62C0B578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139700" prstMaterial="dkEdge">
            <a:bevelT w="266700" h="146050" prst="relaxedInset"/>
            <a:bevelB w="88900" h="1460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03AEEC-6DF1-A73C-D0FA-842960561DA3}"/>
              </a:ext>
            </a:extLst>
          </p:cNvPr>
          <p:cNvGrpSpPr/>
          <p:nvPr/>
        </p:nvGrpSpPr>
        <p:grpSpPr>
          <a:xfrm>
            <a:off x="-20862873" y="1630851"/>
            <a:ext cx="3746090" cy="4754068"/>
            <a:chOff x="1445342" y="1545206"/>
            <a:chExt cx="3746090" cy="475406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85AE3EB-AAA6-0594-1708-1A98CA56BBE8}"/>
                </a:ext>
              </a:extLst>
            </p:cNvPr>
            <p:cNvSpPr/>
            <p:nvPr/>
          </p:nvSpPr>
          <p:spPr>
            <a:xfrm>
              <a:off x="1445342" y="1545206"/>
              <a:ext cx="3746090" cy="3647768"/>
            </a:xfrm>
            <a:prstGeom prst="ellipse">
              <a:avLst/>
            </a:prstGeom>
            <a:solidFill>
              <a:srgbClr val="EE2D00"/>
            </a:solidFill>
            <a:ln>
              <a:solidFill>
                <a:srgbClr val="EE2D00"/>
              </a:solidFill>
            </a:ln>
            <a:scene3d>
              <a:camera prst="orthographicFront"/>
              <a:lightRig rig="threePt" dir="t">
                <a:rot lat="0" lon="0" rev="9000000"/>
              </a:lightRig>
            </a:scene3d>
            <a:sp3d extrusionH="76200" contourW="12700" prstMaterial="metal">
              <a:bevelT w="234950" h="127000" prst="artDeco"/>
              <a:bevelB w="12700" h="139700"/>
              <a:contourClr>
                <a:schemeClr val="accent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EBD0989-8482-9CA2-3A85-919A8A7E0282}"/>
                </a:ext>
              </a:extLst>
            </p:cNvPr>
            <p:cNvSpPr/>
            <p:nvPr/>
          </p:nvSpPr>
          <p:spPr>
            <a:xfrm>
              <a:off x="1715728" y="1820509"/>
              <a:ext cx="3205316" cy="3097162"/>
            </a:xfrm>
            <a:prstGeom prst="ellipse">
              <a:avLst/>
            </a:prstGeom>
            <a:blipFill dpi="0" rotWithShape="1">
              <a:blip r:embed="rId3"/>
              <a:srcRect/>
              <a:stretch>
                <a:fillRect l="-17034" t="-4619" r="-5634" b="-22333"/>
              </a:stretch>
            </a:blipFill>
            <a:ln cap="rnd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205316"/>
                        <a:gd name="connsiteY0" fmla="*/ 1548581 h 3097162"/>
                        <a:gd name="connsiteX1" fmla="*/ 1602658 w 3205316"/>
                        <a:gd name="connsiteY1" fmla="*/ 0 h 3097162"/>
                        <a:gd name="connsiteX2" fmla="*/ 3205316 w 3205316"/>
                        <a:gd name="connsiteY2" fmla="*/ 1548581 h 3097162"/>
                        <a:gd name="connsiteX3" fmla="*/ 1602658 w 3205316"/>
                        <a:gd name="connsiteY3" fmla="*/ 3097162 h 3097162"/>
                        <a:gd name="connsiteX4" fmla="*/ 0 w 3205316"/>
                        <a:gd name="connsiteY4" fmla="*/ 1548581 h 30971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05316" h="3097162" fill="none" extrusionOk="0">
                          <a:moveTo>
                            <a:pt x="0" y="1548581"/>
                          </a:moveTo>
                          <a:cubicBezTo>
                            <a:pt x="208027" y="718001"/>
                            <a:pt x="822392" y="-215797"/>
                            <a:pt x="1602658" y="0"/>
                          </a:cubicBezTo>
                          <a:cubicBezTo>
                            <a:pt x="2329287" y="-24271"/>
                            <a:pt x="3183112" y="714228"/>
                            <a:pt x="3205316" y="1548581"/>
                          </a:cubicBezTo>
                          <a:cubicBezTo>
                            <a:pt x="3190406" y="2261649"/>
                            <a:pt x="2378163" y="3249501"/>
                            <a:pt x="1602658" y="3097162"/>
                          </a:cubicBezTo>
                          <a:cubicBezTo>
                            <a:pt x="808610" y="3148150"/>
                            <a:pt x="236960" y="2460813"/>
                            <a:pt x="0" y="1548581"/>
                          </a:cubicBezTo>
                          <a:close/>
                        </a:path>
                        <a:path w="3205316" h="3097162" stroke="0" extrusionOk="0">
                          <a:moveTo>
                            <a:pt x="0" y="1548581"/>
                          </a:moveTo>
                          <a:cubicBezTo>
                            <a:pt x="-43323" y="666600"/>
                            <a:pt x="578948" y="52013"/>
                            <a:pt x="1602658" y="0"/>
                          </a:cubicBezTo>
                          <a:cubicBezTo>
                            <a:pt x="2583370" y="20123"/>
                            <a:pt x="3144515" y="695256"/>
                            <a:pt x="3205316" y="1548581"/>
                          </a:cubicBezTo>
                          <a:cubicBezTo>
                            <a:pt x="3177858" y="2430653"/>
                            <a:pt x="2461055" y="3244891"/>
                            <a:pt x="1602658" y="3097162"/>
                          </a:cubicBezTo>
                          <a:cubicBezTo>
                            <a:pt x="563481" y="3012876"/>
                            <a:pt x="94074" y="2448788"/>
                            <a:pt x="0" y="154858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/>
              <a:lightRig rig="threePt" dir="t">
                <a:rot lat="0" lon="0" rev="0"/>
              </a:lightRig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EEEA8C-24DB-89F3-FCE7-559E49409BC5}"/>
                </a:ext>
              </a:extLst>
            </p:cNvPr>
            <p:cNvSpPr txBox="1"/>
            <p:nvPr/>
          </p:nvSpPr>
          <p:spPr>
            <a:xfrm>
              <a:off x="1514167" y="5468277"/>
              <a:ext cx="36084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ngenial Black" panose="020F0502020204030204" pitchFamily="2" charset="0"/>
                </a:rPr>
                <a:t>Venkata Chanakya Samsani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8FE51D0-08AA-2F4B-2E96-AE2DB8817C85}"/>
              </a:ext>
            </a:extLst>
          </p:cNvPr>
          <p:cNvGrpSpPr/>
          <p:nvPr/>
        </p:nvGrpSpPr>
        <p:grpSpPr>
          <a:xfrm>
            <a:off x="35965405" y="1570176"/>
            <a:ext cx="3746090" cy="4754068"/>
            <a:chOff x="7000568" y="1545206"/>
            <a:chExt cx="3746090" cy="475406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FB04FF-BFFB-75B2-BE0A-0677CC57A267}"/>
                </a:ext>
              </a:extLst>
            </p:cNvPr>
            <p:cNvSpPr/>
            <p:nvPr/>
          </p:nvSpPr>
          <p:spPr>
            <a:xfrm>
              <a:off x="7000568" y="1545206"/>
              <a:ext cx="3746090" cy="3647768"/>
            </a:xfrm>
            <a:prstGeom prst="ellipse">
              <a:avLst/>
            </a:prstGeom>
            <a:solidFill>
              <a:srgbClr val="F0EA00"/>
            </a:solidFill>
            <a:ln>
              <a:solidFill>
                <a:srgbClr val="F0EA00"/>
              </a:solidFill>
            </a:ln>
            <a:scene3d>
              <a:camera prst="orthographicFront"/>
              <a:lightRig rig="threePt" dir="t">
                <a:rot lat="0" lon="0" rev="9000000"/>
              </a:lightRig>
            </a:scene3d>
            <a:sp3d extrusionH="76200" contourW="12700" prstMaterial="metal">
              <a:bevelT w="234950" h="127000" prst="artDeco"/>
              <a:bevelB w="12700" h="139700"/>
              <a:contourClr>
                <a:schemeClr val="accent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76FF123-4CFD-6061-5DD4-F7E32EDE1733}"/>
                </a:ext>
              </a:extLst>
            </p:cNvPr>
            <p:cNvSpPr/>
            <p:nvPr/>
          </p:nvSpPr>
          <p:spPr>
            <a:xfrm>
              <a:off x="7270956" y="1880419"/>
              <a:ext cx="3205316" cy="3097162"/>
            </a:xfrm>
            <a:prstGeom prst="ellipse">
              <a:avLst/>
            </a:prstGeom>
            <a:blipFill dpi="0" rotWithShape="1">
              <a:blip r:embed="rId4"/>
              <a:srcRect/>
              <a:stretch>
                <a:fillRect l="-6000" t="-58000" r="-77000" b="-87000"/>
              </a:stretch>
            </a:blipFill>
            <a:ln cap="rnd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205316"/>
                        <a:gd name="connsiteY0" fmla="*/ 1548581 h 3097162"/>
                        <a:gd name="connsiteX1" fmla="*/ 1602658 w 3205316"/>
                        <a:gd name="connsiteY1" fmla="*/ 0 h 3097162"/>
                        <a:gd name="connsiteX2" fmla="*/ 3205316 w 3205316"/>
                        <a:gd name="connsiteY2" fmla="*/ 1548581 h 3097162"/>
                        <a:gd name="connsiteX3" fmla="*/ 1602658 w 3205316"/>
                        <a:gd name="connsiteY3" fmla="*/ 3097162 h 3097162"/>
                        <a:gd name="connsiteX4" fmla="*/ 0 w 3205316"/>
                        <a:gd name="connsiteY4" fmla="*/ 1548581 h 30971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05316" h="3097162" fill="none" extrusionOk="0">
                          <a:moveTo>
                            <a:pt x="0" y="1548581"/>
                          </a:moveTo>
                          <a:cubicBezTo>
                            <a:pt x="208027" y="718001"/>
                            <a:pt x="822392" y="-215797"/>
                            <a:pt x="1602658" y="0"/>
                          </a:cubicBezTo>
                          <a:cubicBezTo>
                            <a:pt x="2329287" y="-24271"/>
                            <a:pt x="3183112" y="714228"/>
                            <a:pt x="3205316" y="1548581"/>
                          </a:cubicBezTo>
                          <a:cubicBezTo>
                            <a:pt x="3190406" y="2261649"/>
                            <a:pt x="2378163" y="3249501"/>
                            <a:pt x="1602658" y="3097162"/>
                          </a:cubicBezTo>
                          <a:cubicBezTo>
                            <a:pt x="808610" y="3148150"/>
                            <a:pt x="236960" y="2460813"/>
                            <a:pt x="0" y="1548581"/>
                          </a:cubicBezTo>
                          <a:close/>
                        </a:path>
                        <a:path w="3205316" h="3097162" stroke="0" extrusionOk="0">
                          <a:moveTo>
                            <a:pt x="0" y="1548581"/>
                          </a:moveTo>
                          <a:cubicBezTo>
                            <a:pt x="-43323" y="666600"/>
                            <a:pt x="578948" y="52013"/>
                            <a:pt x="1602658" y="0"/>
                          </a:cubicBezTo>
                          <a:cubicBezTo>
                            <a:pt x="2583370" y="20123"/>
                            <a:pt x="3144515" y="695256"/>
                            <a:pt x="3205316" y="1548581"/>
                          </a:cubicBezTo>
                          <a:cubicBezTo>
                            <a:pt x="3177858" y="2430653"/>
                            <a:pt x="2461055" y="3244891"/>
                            <a:pt x="1602658" y="3097162"/>
                          </a:cubicBezTo>
                          <a:cubicBezTo>
                            <a:pt x="563481" y="3012876"/>
                            <a:pt x="94074" y="2448788"/>
                            <a:pt x="0" y="154858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/>
              <a:lightRig rig="threePt" dir="t">
                <a:rot lat="0" lon="0" rev="0"/>
              </a:lightRig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4B71E9-2803-9DA6-3185-D06612AB3383}"/>
                </a:ext>
              </a:extLst>
            </p:cNvPr>
            <p:cNvSpPr txBox="1"/>
            <p:nvPr/>
          </p:nvSpPr>
          <p:spPr>
            <a:xfrm>
              <a:off x="7069393" y="5468277"/>
              <a:ext cx="36084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ngenial Black" panose="020F0502020204030204" pitchFamily="2" charset="0"/>
                </a:rPr>
                <a:t>Ayushi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ngenial Black" panose="020F0502020204030204" pitchFamily="2" charset="0"/>
                </a:rPr>
                <a:t>Jar</a:t>
              </a:r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BBB8FED5-1AC6-5A92-5BE5-3084A79298F8}"/>
              </a:ext>
            </a:extLst>
          </p:cNvPr>
          <p:cNvSpPr/>
          <p:nvPr/>
        </p:nvSpPr>
        <p:spPr>
          <a:xfrm>
            <a:off x="486697" y="53301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D5A0887-7B6F-489A-EE31-06D49524FB67}"/>
              </a:ext>
            </a:extLst>
          </p:cNvPr>
          <p:cNvSpPr/>
          <p:nvPr/>
        </p:nvSpPr>
        <p:spPr>
          <a:xfrm>
            <a:off x="1919857" y="53301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AB8187E-07C3-06BE-8117-C7950C040E25}"/>
              </a:ext>
            </a:extLst>
          </p:cNvPr>
          <p:cNvSpPr/>
          <p:nvPr/>
        </p:nvSpPr>
        <p:spPr>
          <a:xfrm>
            <a:off x="3353018" y="53301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7B21403-F402-D72C-165D-91569129D374}"/>
              </a:ext>
            </a:extLst>
          </p:cNvPr>
          <p:cNvSpPr/>
          <p:nvPr/>
        </p:nvSpPr>
        <p:spPr>
          <a:xfrm>
            <a:off x="9085660" y="53301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E539479-BA01-C789-4FCD-5BC64FB1362D}"/>
              </a:ext>
            </a:extLst>
          </p:cNvPr>
          <p:cNvSpPr/>
          <p:nvPr/>
        </p:nvSpPr>
        <p:spPr>
          <a:xfrm>
            <a:off x="10518821" y="53301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A9D0C7C-4723-17B4-0BC7-0C96426E56C3}"/>
              </a:ext>
            </a:extLst>
          </p:cNvPr>
          <p:cNvSpPr/>
          <p:nvPr/>
        </p:nvSpPr>
        <p:spPr>
          <a:xfrm>
            <a:off x="7652500" y="533015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1C1A448-3C2B-2DB0-EE1A-7E68A7618678}"/>
              </a:ext>
            </a:extLst>
          </p:cNvPr>
          <p:cNvSpPr/>
          <p:nvPr/>
        </p:nvSpPr>
        <p:spPr>
          <a:xfrm>
            <a:off x="6219341" y="533014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5AFFF4E-3457-8858-F8E4-06718CC806B3}"/>
              </a:ext>
            </a:extLst>
          </p:cNvPr>
          <p:cNvSpPr/>
          <p:nvPr/>
        </p:nvSpPr>
        <p:spPr>
          <a:xfrm>
            <a:off x="4796021" y="57111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389ADDF0-1933-7792-7670-7C767E5686B8}"/>
              </a:ext>
            </a:extLst>
          </p:cNvPr>
          <p:cNvSpPr/>
          <p:nvPr/>
        </p:nvSpPr>
        <p:spPr>
          <a:xfrm>
            <a:off x="486697" y="502782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AE9863E8-35E9-96B1-1B53-2B5A4BB96368}"/>
              </a:ext>
            </a:extLst>
          </p:cNvPr>
          <p:cNvSpPr/>
          <p:nvPr/>
        </p:nvSpPr>
        <p:spPr>
          <a:xfrm>
            <a:off x="1919857" y="502782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8AC16C0F-55E4-4E43-5B6B-45D58A09A011}"/>
              </a:ext>
            </a:extLst>
          </p:cNvPr>
          <p:cNvSpPr/>
          <p:nvPr/>
        </p:nvSpPr>
        <p:spPr>
          <a:xfrm>
            <a:off x="3353018" y="502782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9F5BEE29-1FA4-BE7F-9B34-A83B4D897CAF}"/>
              </a:ext>
            </a:extLst>
          </p:cNvPr>
          <p:cNvSpPr/>
          <p:nvPr/>
        </p:nvSpPr>
        <p:spPr>
          <a:xfrm>
            <a:off x="9085660" y="502782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3BCA5219-8610-7D7A-96D3-327867A09A59}"/>
              </a:ext>
            </a:extLst>
          </p:cNvPr>
          <p:cNvSpPr/>
          <p:nvPr/>
        </p:nvSpPr>
        <p:spPr>
          <a:xfrm>
            <a:off x="10518821" y="502782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2E1D3E3A-0827-2595-A228-E67BB59AE996}"/>
              </a:ext>
            </a:extLst>
          </p:cNvPr>
          <p:cNvSpPr/>
          <p:nvPr/>
        </p:nvSpPr>
        <p:spPr>
          <a:xfrm>
            <a:off x="7652500" y="5027826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AAC7FD8F-30B6-6CE6-BC5A-CB500480E4B7}"/>
              </a:ext>
            </a:extLst>
          </p:cNvPr>
          <p:cNvSpPr/>
          <p:nvPr/>
        </p:nvSpPr>
        <p:spPr>
          <a:xfrm>
            <a:off x="6219341" y="5027825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B242014A-29F1-91C0-7C3E-0E60D21C847A}"/>
              </a:ext>
            </a:extLst>
          </p:cNvPr>
          <p:cNvSpPr/>
          <p:nvPr/>
        </p:nvSpPr>
        <p:spPr>
          <a:xfrm>
            <a:off x="4796021" y="502782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99E2422-2ABD-0C10-3252-D05A620FDCC0}"/>
              </a:ext>
            </a:extLst>
          </p:cNvPr>
          <p:cNvSpPr/>
          <p:nvPr/>
        </p:nvSpPr>
        <p:spPr>
          <a:xfrm>
            <a:off x="486697" y="2031284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3A7FB2D-B705-71AD-6C07-00E0CA4189E3}"/>
              </a:ext>
            </a:extLst>
          </p:cNvPr>
          <p:cNvSpPr/>
          <p:nvPr/>
        </p:nvSpPr>
        <p:spPr>
          <a:xfrm>
            <a:off x="1919857" y="2031284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55B87B47-4CFD-B4EF-71C6-30CF055F687B}"/>
              </a:ext>
            </a:extLst>
          </p:cNvPr>
          <p:cNvSpPr/>
          <p:nvPr/>
        </p:nvSpPr>
        <p:spPr>
          <a:xfrm>
            <a:off x="3348352" y="2041597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04D8658C-75A6-E3E8-4ABC-11F7C48F87E0}"/>
              </a:ext>
            </a:extLst>
          </p:cNvPr>
          <p:cNvSpPr/>
          <p:nvPr/>
        </p:nvSpPr>
        <p:spPr>
          <a:xfrm>
            <a:off x="9085660" y="2031284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38619012-F9EA-ADC4-913B-41788DBA6FE8}"/>
              </a:ext>
            </a:extLst>
          </p:cNvPr>
          <p:cNvSpPr/>
          <p:nvPr/>
        </p:nvSpPr>
        <p:spPr>
          <a:xfrm>
            <a:off x="10518821" y="2031284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D0719552-516E-3496-7E65-75BF56AAFA68}"/>
              </a:ext>
            </a:extLst>
          </p:cNvPr>
          <p:cNvSpPr/>
          <p:nvPr/>
        </p:nvSpPr>
        <p:spPr>
          <a:xfrm>
            <a:off x="7652500" y="2031286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58998876-15DD-8C69-7822-2C05329F15EC}"/>
              </a:ext>
            </a:extLst>
          </p:cNvPr>
          <p:cNvSpPr/>
          <p:nvPr/>
        </p:nvSpPr>
        <p:spPr>
          <a:xfrm>
            <a:off x="6219340" y="2051632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8AE313FF-749A-D65C-8473-A117E0D2B11A}"/>
              </a:ext>
            </a:extLst>
          </p:cNvPr>
          <p:cNvSpPr/>
          <p:nvPr/>
        </p:nvSpPr>
        <p:spPr>
          <a:xfrm>
            <a:off x="4783017" y="2041597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atin typeface="Bahnschrift" panose="020B0502040204020203" pitchFamily="34" charset="0"/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87FC7F8D-1570-B576-58CF-69195EA7E465}"/>
              </a:ext>
            </a:extLst>
          </p:cNvPr>
          <p:cNvSpPr/>
          <p:nvPr/>
        </p:nvSpPr>
        <p:spPr>
          <a:xfrm>
            <a:off x="486697" y="352955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9EA92096-A251-0FE1-226A-B482CEE6FEEE}"/>
              </a:ext>
            </a:extLst>
          </p:cNvPr>
          <p:cNvSpPr/>
          <p:nvPr/>
        </p:nvSpPr>
        <p:spPr>
          <a:xfrm>
            <a:off x="1919857" y="352955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E7454FC1-658D-BE25-B7FD-0B47F7709715}"/>
              </a:ext>
            </a:extLst>
          </p:cNvPr>
          <p:cNvSpPr/>
          <p:nvPr/>
        </p:nvSpPr>
        <p:spPr>
          <a:xfrm>
            <a:off x="3353018" y="352955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A6A461F2-D20E-1651-9BDA-BB7404FF14AA}"/>
              </a:ext>
            </a:extLst>
          </p:cNvPr>
          <p:cNvSpPr/>
          <p:nvPr/>
        </p:nvSpPr>
        <p:spPr>
          <a:xfrm>
            <a:off x="9085660" y="352955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373D28A6-B46B-2D1C-7233-5EB3E82D3C03}"/>
              </a:ext>
            </a:extLst>
          </p:cNvPr>
          <p:cNvSpPr/>
          <p:nvPr/>
        </p:nvSpPr>
        <p:spPr>
          <a:xfrm>
            <a:off x="10518821" y="352955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CED877A6-528E-6DD2-FC9B-0B115ADB95F4}"/>
              </a:ext>
            </a:extLst>
          </p:cNvPr>
          <p:cNvSpPr/>
          <p:nvPr/>
        </p:nvSpPr>
        <p:spPr>
          <a:xfrm>
            <a:off x="7652500" y="3529555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30FBFDF6-D65B-1F60-E565-BD1381816104}"/>
              </a:ext>
            </a:extLst>
          </p:cNvPr>
          <p:cNvSpPr/>
          <p:nvPr/>
        </p:nvSpPr>
        <p:spPr>
          <a:xfrm>
            <a:off x="6219341" y="3529554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9E4C206D-DFA5-93A4-7C0C-6E548A0D5835}"/>
              </a:ext>
            </a:extLst>
          </p:cNvPr>
          <p:cNvSpPr/>
          <p:nvPr/>
        </p:nvSpPr>
        <p:spPr>
          <a:xfrm>
            <a:off x="4796021" y="352955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311CB8F-D867-1BCC-9A2E-5652E011D840}"/>
              </a:ext>
            </a:extLst>
          </p:cNvPr>
          <p:cNvSpPr/>
          <p:nvPr/>
        </p:nvSpPr>
        <p:spPr>
          <a:xfrm>
            <a:off x="508476" y="5043081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48CFFB08-873C-B809-0C1A-9CB4EEA956E7}"/>
              </a:ext>
            </a:extLst>
          </p:cNvPr>
          <p:cNvSpPr/>
          <p:nvPr/>
        </p:nvSpPr>
        <p:spPr>
          <a:xfrm>
            <a:off x="1940380" y="5043081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099A7A87-9D2E-F0DC-28BA-912ED8E928EB}"/>
              </a:ext>
            </a:extLst>
          </p:cNvPr>
          <p:cNvSpPr/>
          <p:nvPr/>
        </p:nvSpPr>
        <p:spPr>
          <a:xfrm>
            <a:off x="3372284" y="5043081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53582C6-B4EE-1318-C2AD-20E29134FE06}"/>
              </a:ext>
            </a:extLst>
          </p:cNvPr>
          <p:cNvSpPr/>
          <p:nvPr/>
        </p:nvSpPr>
        <p:spPr>
          <a:xfrm>
            <a:off x="4804188" y="5043081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2FA1864-A8D3-7DED-28F4-1887C4FFC79D}"/>
              </a:ext>
            </a:extLst>
          </p:cNvPr>
          <p:cNvSpPr/>
          <p:nvPr/>
        </p:nvSpPr>
        <p:spPr>
          <a:xfrm>
            <a:off x="6236093" y="5043081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6613AFBE-BA65-E2B3-064C-9ECA1DB729F3}"/>
              </a:ext>
            </a:extLst>
          </p:cNvPr>
          <p:cNvSpPr/>
          <p:nvPr/>
        </p:nvSpPr>
        <p:spPr>
          <a:xfrm>
            <a:off x="7667997" y="5043081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25B0700-27FC-4685-51F4-A1FF3EDCC65C}"/>
              </a:ext>
            </a:extLst>
          </p:cNvPr>
          <p:cNvSpPr/>
          <p:nvPr/>
        </p:nvSpPr>
        <p:spPr>
          <a:xfrm>
            <a:off x="9099901" y="5043081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264DC46-D4F7-E154-9D1D-80CFF99314DB}"/>
              </a:ext>
            </a:extLst>
          </p:cNvPr>
          <p:cNvSpPr/>
          <p:nvPr/>
        </p:nvSpPr>
        <p:spPr>
          <a:xfrm>
            <a:off x="10531805" y="5043081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DC58703-C875-A3F6-A8EC-12727A81A0A6}"/>
              </a:ext>
            </a:extLst>
          </p:cNvPr>
          <p:cNvSpPr/>
          <p:nvPr/>
        </p:nvSpPr>
        <p:spPr>
          <a:xfrm rot="10800000">
            <a:off x="10533546" y="3551751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3F8EC5D-8302-BB82-7BF6-575E248FBE74}"/>
              </a:ext>
            </a:extLst>
          </p:cNvPr>
          <p:cNvSpPr/>
          <p:nvPr/>
        </p:nvSpPr>
        <p:spPr>
          <a:xfrm rot="10800000">
            <a:off x="9090067" y="3551751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2402F71-967E-0412-A326-FC3B2B893AFF}"/>
              </a:ext>
            </a:extLst>
          </p:cNvPr>
          <p:cNvSpPr/>
          <p:nvPr/>
        </p:nvSpPr>
        <p:spPr>
          <a:xfrm rot="10800000">
            <a:off x="6226260" y="3563326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E9EC7B9-FEFC-6D86-3317-01D249C84AA1}"/>
              </a:ext>
            </a:extLst>
          </p:cNvPr>
          <p:cNvSpPr/>
          <p:nvPr/>
        </p:nvSpPr>
        <p:spPr>
          <a:xfrm rot="10800000">
            <a:off x="4794354" y="3563326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F06D18D-6203-6BFD-C4F1-92DF66A3A861}"/>
              </a:ext>
            </a:extLst>
          </p:cNvPr>
          <p:cNvSpPr/>
          <p:nvPr/>
        </p:nvSpPr>
        <p:spPr>
          <a:xfrm rot="10800000">
            <a:off x="3362450" y="3563326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93DB205-B2C7-07F1-9803-82910A9E6A61}"/>
              </a:ext>
            </a:extLst>
          </p:cNvPr>
          <p:cNvSpPr/>
          <p:nvPr/>
        </p:nvSpPr>
        <p:spPr>
          <a:xfrm rot="10800000">
            <a:off x="1930546" y="3563326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387CAAD-DF2B-3040-38EC-1FB5A8B1C6C0}"/>
              </a:ext>
            </a:extLst>
          </p:cNvPr>
          <p:cNvSpPr/>
          <p:nvPr/>
        </p:nvSpPr>
        <p:spPr>
          <a:xfrm rot="10800000">
            <a:off x="498642" y="3563326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DEB81B0-84D5-612C-A8B7-351B234134D3}"/>
              </a:ext>
            </a:extLst>
          </p:cNvPr>
          <p:cNvSpPr/>
          <p:nvPr/>
        </p:nvSpPr>
        <p:spPr>
          <a:xfrm rot="10800000">
            <a:off x="1940380" y="2051620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B720E2F-9800-B895-0E14-7BE160F72067}"/>
              </a:ext>
            </a:extLst>
          </p:cNvPr>
          <p:cNvSpPr/>
          <p:nvPr/>
        </p:nvSpPr>
        <p:spPr>
          <a:xfrm rot="10800000">
            <a:off x="3360709" y="2063193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9416188-CB24-DA96-2175-7DA51DFF9DA8}"/>
              </a:ext>
            </a:extLst>
          </p:cNvPr>
          <p:cNvSpPr/>
          <p:nvPr/>
        </p:nvSpPr>
        <p:spPr>
          <a:xfrm>
            <a:off x="4792612" y="2063194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0005708-18C3-AD3D-3C43-0BA12149A888}"/>
              </a:ext>
            </a:extLst>
          </p:cNvPr>
          <p:cNvSpPr/>
          <p:nvPr/>
        </p:nvSpPr>
        <p:spPr>
          <a:xfrm>
            <a:off x="4794352" y="601497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903611E-4AA1-D28B-BCC2-467149100EAB}"/>
              </a:ext>
            </a:extLst>
          </p:cNvPr>
          <p:cNvSpPr/>
          <p:nvPr/>
        </p:nvSpPr>
        <p:spPr>
          <a:xfrm>
            <a:off x="0" y="1838628"/>
            <a:ext cx="12192000" cy="3180744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139700" prstMaterial="dkEdge">
            <a:bevelT w="266700" h="146050" prst="relaxedInset"/>
            <a:bevelB w="88900" h="1460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FA79208-5D1E-9257-37C7-F71A0869CDC7}"/>
              </a:ext>
            </a:extLst>
          </p:cNvPr>
          <p:cNvSpPr/>
          <p:nvPr/>
        </p:nvSpPr>
        <p:spPr>
          <a:xfrm>
            <a:off x="803684" y="1960543"/>
            <a:ext cx="10357835" cy="264687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CONNECT 4</a:t>
            </a:r>
          </a:p>
        </p:txBody>
      </p:sp>
    </p:spTree>
    <p:extLst>
      <p:ext uri="{BB962C8B-B14F-4D97-AF65-F5344CB8AC3E}">
        <p14:creationId xmlns:p14="http://schemas.microsoft.com/office/powerpoint/2010/main" val="3415135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9EE358A-08E2-6D45-4C04-0F62C0B578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139700" prstMaterial="dkEdge">
            <a:bevelT w="266700" h="146050" prst="relaxedInset"/>
            <a:bevelB w="88900" h="1460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03AEEC-6DF1-A73C-D0FA-842960561DA3}"/>
              </a:ext>
            </a:extLst>
          </p:cNvPr>
          <p:cNvGrpSpPr/>
          <p:nvPr/>
        </p:nvGrpSpPr>
        <p:grpSpPr>
          <a:xfrm>
            <a:off x="-20862873" y="1630851"/>
            <a:ext cx="3746090" cy="4754068"/>
            <a:chOff x="1445342" y="1545206"/>
            <a:chExt cx="3746090" cy="475406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85AE3EB-AAA6-0594-1708-1A98CA56BBE8}"/>
                </a:ext>
              </a:extLst>
            </p:cNvPr>
            <p:cNvSpPr/>
            <p:nvPr/>
          </p:nvSpPr>
          <p:spPr>
            <a:xfrm>
              <a:off x="1445342" y="1545206"/>
              <a:ext cx="3746090" cy="3647768"/>
            </a:xfrm>
            <a:prstGeom prst="ellipse">
              <a:avLst/>
            </a:prstGeom>
            <a:solidFill>
              <a:srgbClr val="EE2D00"/>
            </a:solidFill>
            <a:ln>
              <a:solidFill>
                <a:srgbClr val="EE2D00"/>
              </a:solidFill>
            </a:ln>
            <a:scene3d>
              <a:camera prst="orthographicFront"/>
              <a:lightRig rig="threePt" dir="t">
                <a:rot lat="0" lon="0" rev="9000000"/>
              </a:lightRig>
            </a:scene3d>
            <a:sp3d extrusionH="76200" contourW="12700" prstMaterial="metal">
              <a:bevelT w="234950" h="127000" prst="artDeco"/>
              <a:bevelB w="12700" h="139700"/>
              <a:contourClr>
                <a:schemeClr val="accent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EBD0989-8482-9CA2-3A85-919A8A7E0282}"/>
                </a:ext>
              </a:extLst>
            </p:cNvPr>
            <p:cNvSpPr/>
            <p:nvPr/>
          </p:nvSpPr>
          <p:spPr>
            <a:xfrm>
              <a:off x="1715728" y="1820509"/>
              <a:ext cx="3205316" cy="3097162"/>
            </a:xfrm>
            <a:prstGeom prst="ellipse">
              <a:avLst/>
            </a:prstGeom>
            <a:blipFill dpi="0" rotWithShape="1">
              <a:blip r:embed="rId3"/>
              <a:srcRect/>
              <a:stretch>
                <a:fillRect l="-17034" t="-4619" r="-5634" b="-22333"/>
              </a:stretch>
            </a:blipFill>
            <a:ln cap="rnd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205316"/>
                        <a:gd name="connsiteY0" fmla="*/ 1548581 h 3097162"/>
                        <a:gd name="connsiteX1" fmla="*/ 1602658 w 3205316"/>
                        <a:gd name="connsiteY1" fmla="*/ 0 h 3097162"/>
                        <a:gd name="connsiteX2" fmla="*/ 3205316 w 3205316"/>
                        <a:gd name="connsiteY2" fmla="*/ 1548581 h 3097162"/>
                        <a:gd name="connsiteX3" fmla="*/ 1602658 w 3205316"/>
                        <a:gd name="connsiteY3" fmla="*/ 3097162 h 3097162"/>
                        <a:gd name="connsiteX4" fmla="*/ 0 w 3205316"/>
                        <a:gd name="connsiteY4" fmla="*/ 1548581 h 30971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05316" h="3097162" fill="none" extrusionOk="0">
                          <a:moveTo>
                            <a:pt x="0" y="1548581"/>
                          </a:moveTo>
                          <a:cubicBezTo>
                            <a:pt x="208027" y="718001"/>
                            <a:pt x="822392" y="-215797"/>
                            <a:pt x="1602658" y="0"/>
                          </a:cubicBezTo>
                          <a:cubicBezTo>
                            <a:pt x="2329287" y="-24271"/>
                            <a:pt x="3183112" y="714228"/>
                            <a:pt x="3205316" y="1548581"/>
                          </a:cubicBezTo>
                          <a:cubicBezTo>
                            <a:pt x="3190406" y="2261649"/>
                            <a:pt x="2378163" y="3249501"/>
                            <a:pt x="1602658" y="3097162"/>
                          </a:cubicBezTo>
                          <a:cubicBezTo>
                            <a:pt x="808610" y="3148150"/>
                            <a:pt x="236960" y="2460813"/>
                            <a:pt x="0" y="1548581"/>
                          </a:cubicBezTo>
                          <a:close/>
                        </a:path>
                        <a:path w="3205316" h="3097162" stroke="0" extrusionOk="0">
                          <a:moveTo>
                            <a:pt x="0" y="1548581"/>
                          </a:moveTo>
                          <a:cubicBezTo>
                            <a:pt x="-43323" y="666600"/>
                            <a:pt x="578948" y="52013"/>
                            <a:pt x="1602658" y="0"/>
                          </a:cubicBezTo>
                          <a:cubicBezTo>
                            <a:pt x="2583370" y="20123"/>
                            <a:pt x="3144515" y="695256"/>
                            <a:pt x="3205316" y="1548581"/>
                          </a:cubicBezTo>
                          <a:cubicBezTo>
                            <a:pt x="3177858" y="2430653"/>
                            <a:pt x="2461055" y="3244891"/>
                            <a:pt x="1602658" y="3097162"/>
                          </a:cubicBezTo>
                          <a:cubicBezTo>
                            <a:pt x="563481" y="3012876"/>
                            <a:pt x="94074" y="2448788"/>
                            <a:pt x="0" y="154858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/>
              <a:lightRig rig="threePt" dir="t">
                <a:rot lat="0" lon="0" rev="0"/>
              </a:lightRig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EEEA8C-24DB-89F3-FCE7-559E49409BC5}"/>
                </a:ext>
              </a:extLst>
            </p:cNvPr>
            <p:cNvSpPr txBox="1"/>
            <p:nvPr/>
          </p:nvSpPr>
          <p:spPr>
            <a:xfrm>
              <a:off x="1514167" y="5468277"/>
              <a:ext cx="36084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ngenial Black" panose="020F0502020204030204" pitchFamily="2" charset="0"/>
                </a:rPr>
                <a:t>Venkata Chanakya Samsani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8FE51D0-08AA-2F4B-2E96-AE2DB8817C85}"/>
              </a:ext>
            </a:extLst>
          </p:cNvPr>
          <p:cNvGrpSpPr/>
          <p:nvPr/>
        </p:nvGrpSpPr>
        <p:grpSpPr>
          <a:xfrm>
            <a:off x="35965405" y="1570176"/>
            <a:ext cx="3746090" cy="4754068"/>
            <a:chOff x="7000568" y="1545206"/>
            <a:chExt cx="3746090" cy="475406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FB04FF-BFFB-75B2-BE0A-0677CC57A267}"/>
                </a:ext>
              </a:extLst>
            </p:cNvPr>
            <p:cNvSpPr/>
            <p:nvPr/>
          </p:nvSpPr>
          <p:spPr>
            <a:xfrm>
              <a:off x="7000568" y="1545206"/>
              <a:ext cx="3746090" cy="3647768"/>
            </a:xfrm>
            <a:prstGeom prst="ellipse">
              <a:avLst/>
            </a:prstGeom>
            <a:solidFill>
              <a:srgbClr val="F0EA00"/>
            </a:solidFill>
            <a:ln>
              <a:solidFill>
                <a:srgbClr val="F0EA00"/>
              </a:solidFill>
            </a:ln>
            <a:scene3d>
              <a:camera prst="orthographicFront"/>
              <a:lightRig rig="threePt" dir="t">
                <a:rot lat="0" lon="0" rev="9000000"/>
              </a:lightRig>
            </a:scene3d>
            <a:sp3d extrusionH="76200" contourW="12700" prstMaterial="metal">
              <a:bevelT w="234950" h="127000" prst="artDeco"/>
              <a:bevelB w="12700" h="139700"/>
              <a:contourClr>
                <a:schemeClr val="accent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76FF123-4CFD-6061-5DD4-F7E32EDE1733}"/>
                </a:ext>
              </a:extLst>
            </p:cNvPr>
            <p:cNvSpPr/>
            <p:nvPr/>
          </p:nvSpPr>
          <p:spPr>
            <a:xfrm>
              <a:off x="7270956" y="1880419"/>
              <a:ext cx="3205316" cy="3097162"/>
            </a:xfrm>
            <a:prstGeom prst="ellipse">
              <a:avLst/>
            </a:prstGeom>
            <a:blipFill dpi="0" rotWithShape="1">
              <a:blip r:embed="rId4"/>
              <a:srcRect/>
              <a:stretch>
                <a:fillRect l="-6000" t="-58000" r="-77000" b="-87000"/>
              </a:stretch>
            </a:blipFill>
            <a:ln cap="rnd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205316"/>
                        <a:gd name="connsiteY0" fmla="*/ 1548581 h 3097162"/>
                        <a:gd name="connsiteX1" fmla="*/ 1602658 w 3205316"/>
                        <a:gd name="connsiteY1" fmla="*/ 0 h 3097162"/>
                        <a:gd name="connsiteX2" fmla="*/ 3205316 w 3205316"/>
                        <a:gd name="connsiteY2" fmla="*/ 1548581 h 3097162"/>
                        <a:gd name="connsiteX3" fmla="*/ 1602658 w 3205316"/>
                        <a:gd name="connsiteY3" fmla="*/ 3097162 h 3097162"/>
                        <a:gd name="connsiteX4" fmla="*/ 0 w 3205316"/>
                        <a:gd name="connsiteY4" fmla="*/ 1548581 h 30971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05316" h="3097162" fill="none" extrusionOk="0">
                          <a:moveTo>
                            <a:pt x="0" y="1548581"/>
                          </a:moveTo>
                          <a:cubicBezTo>
                            <a:pt x="208027" y="718001"/>
                            <a:pt x="822392" y="-215797"/>
                            <a:pt x="1602658" y="0"/>
                          </a:cubicBezTo>
                          <a:cubicBezTo>
                            <a:pt x="2329287" y="-24271"/>
                            <a:pt x="3183112" y="714228"/>
                            <a:pt x="3205316" y="1548581"/>
                          </a:cubicBezTo>
                          <a:cubicBezTo>
                            <a:pt x="3190406" y="2261649"/>
                            <a:pt x="2378163" y="3249501"/>
                            <a:pt x="1602658" y="3097162"/>
                          </a:cubicBezTo>
                          <a:cubicBezTo>
                            <a:pt x="808610" y="3148150"/>
                            <a:pt x="236960" y="2460813"/>
                            <a:pt x="0" y="1548581"/>
                          </a:cubicBezTo>
                          <a:close/>
                        </a:path>
                        <a:path w="3205316" h="3097162" stroke="0" extrusionOk="0">
                          <a:moveTo>
                            <a:pt x="0" y="1548581"/>
                          </a:moveTo>
                          <a:cubicBezTo>
                            <a:pt x="-43323" y="666600"/>
                            <a:pt x="578948" y="52013"/>
                            <a:pt x="1602658" y="0"/>
                          </a:cubicBezTo>
                          <a:cubicBezTo>
                            <a:pt x="2583370" y="20123"/>
                            <a:pt x="3144515" y="695256"/>
                            <a:pt x="3205316" y="1548581"/>
                          </a:cubicBezTo>
                          <a:cubicBezTo>
                            <a:pt x="3177858" y="2430653"/>
                            <a:pt x="2461055" y="3244891"/>
                            <a:pt x="1602658" y="3097162"/>
                          </a:cubicBezTo>
                          <a:cubicBezTo>
                            <a:pt x="563481" y="3012876"/>
                            <a:pt x="94074" y="2448788"/>
                            <a:pt x="0" y="154858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/>
              <a:lightRig rig="threePt" dir="t">
                <a:rot lat="0" lon="0" rev="0"/>
              </a:lightRig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4B71E9-2803-9DA6-3185-D06612AB3383}"/>
                </a:ext>
              </a:extLst>
            </p:cNvPr>
            <p:cNvSpPr txBox="1"/>
            <p:nvPr/>
          </p:nvSpPr>
          <p:spPr>
            <a:xfrm>
              <a:off x="7069393" y="5468277"/>
              <a:ext cx="36084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ngenial Black" panose="020F0502020204030204" pitchFamily="2" charset="0"/>
                </a:rPr>
                <a:t>Ayushi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ngenial Black" panose="020F0502020204030204" pitchFamily="2" charset="0"/>
                </a:rPr>
                <a:t>Jar</a:t>
              </a:r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BBB8FED5-1AC6-5A92-5BE5-3084A79298F8}"/>
              </a:ext>
            </a:extLst>
          </p:cNvPr>
          <p:cNvSpPr/>
          <p:nvPr/>
        </p:nvSpPr>
        <p:spPr>
          <a:xfrm>
            <a:off x="486697" y="53301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D5A0887-7B6F-489A-EE31-06D49524FB67}"/>
              </a:ext>
            </a:extLst>
          </p:cNvPr>
          <p:cNvSpPr/>
          <p:nvPr/>
        </p:nvSpPr>
        <p:spPr>
          <a:xfrm>
            <a:off x="1919857" y="53301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AB8187E-07C3-06BE-8117-C7950C040E25}"/>
              </a:ext>
            </a:extLst>
          </p:cNvPr>
          <p:cNvSpPr/>
          <p:nvPr/>
        </p:nvSpPr>
        <p:spPr>
          <a:xfrm>
            <a:off x="3353018" y="53301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7B21403-F402-D72C-165D-91569129D374}"/>
              </a:ext>
            </a:extLst>
          </p:cNvPr>
          <p:cNvSpPr/>
          <p:nvPr/>
        </p:nvSpPr>
        <p:spPr>
          <a:xfrm>
            <a:off x="9085660" y="53301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E539479-BA01-C789-4FCD-5BC64FB1362D}"/>
              </a:ext>
            </a:extLst>
          </p:cNvPr>
          <p:cNvSpPr/>
          <p:nvPr/>
        </p:nvSpPr>
        <p:spPr>
          <a:xfrm>
            <a:off x="10518821" y="53301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A9D0C7C-4723-17B4-0BC7-0C96426E56C3}"/>
              </a:ext>
            </a:extLst>
          </p:cNvPr>
          <p:cNvSpPr/>
          <p:nvPr/>
        </p:nvSpPr>
        <p:spPr>
          <a:xfrm>
            <a:off x="7652500" y="533015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1C1A448-3C2B-2DB0-EE1A-7E68A7618678}"/>
              </a:ext>
            </a:extLst>
          </p:cNvPr>
          <p:cNvSpPr/>
          <p:nvPr/>
        </p:nvSpPr>
        <p:spPr>
          <a:xfrm>
            <a:off x="6219341" y="533014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5AFFF4E-3457-8858-F8E4-06718CC806B3}"/>
              </a:ext>
            </a:extLst>
          </p:cNvPr>
          <p:cNvSpPr/>
          <p:nvPr/>
        </p:nvSpPr>
        <p:spPr>
          <a:xfrm>
            <a:off x="4796021" y="57111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389ADDF0-1933-7792-7670-7C767E5686B8}"/>
              </a:ext>
            </a:extLst>
          </p:cNvPr>
          <p:cNvSpPr/>
          <p:nvPr/>
        </p:nvSpPr>
        <p:spPr>
          <a:xfrm>
            <a:off x="486697" y="502782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AE9863E8-35E9-96B1-1B53-2B5A4BB96368}"/>
              </a:ext>
            </a:extLst>
          </p:cNvPr>
          <p:cNvSpPr/>
          <p:nvPr/>
        </p:nvSpPr>
        <p:spPr>
          <a:xfrm>
            <a:off x="1919857" y="502782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8AC16C0F-55E4-4E43-5B6B-45D58A09A011}"/>
              </a:ext>
            </a:extLst>
          </p:cNvPr>
          <p:cNvSpPr/>
          <p:nvPr/>
        </p:nvSpPr>
        <p:spPr>
          <a:xfrm>
            <a:off x="3353018" y="502782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9F5BEE29-1FA4-BE7F-9B34-A83B4D897CAF}"/>
              </a:ext>
            </a:extLst>
          </p:cNvPr>
          <p:cNvSpPr/>
          <p:nvPr/>
        </p:nvSpPr>
        <p:spPr>
          <a:xfrm>
            <a:off x="9085660" y="502782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3BCA5219-8610-7D7A-96D3-327867A09A59}"/>
              </a:ext>
            </a:extLst>
          </p:cNvPr>
          <p:cNvSpPr/>
          <p:nvPr/>
        </p:nvSpPr>
        <p:spPr>
          <a:xfrm>
            <a:off x="10518821" y="502782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2E1D3E3A-0827-2595-A228-E67BB59AE996}"/>
              </a:ext>
            </a:extLst>
          </p:cNvPr>
          <p:cNvSpPr/>
          <p:nvPr/>
        </p:nvSpPr>
        <p:spPr>
          <a:xfrm>
            <a:off x="7652500" y="5027826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AAC7FD8F-30B6-6CE6-BC5A-CB500480E4B7}"/>
              </a:ext>
            </a:extLst>
          </p:cNvPr>
          <p:cNvSpPr/>
          <p:nvPr/>
        </p:nvSpPr>
        <p:spPr>
          <a:xfrm>
            <a:off x="6219341" y="5027825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B242014A-29F1-91C0-7C3E-0E60D21C847A}"/>
              </a:ext>
            </a:extLst>
          </p:cNvPr>
          <p:cNvSpPr/>
          <p:nvPr/>
        </p:nvSpPr>
        <p:spPr>
          <a:xfrm>
            <a:off x="4796021" y="502782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99E2422-2ABD-0C10-3252-D05A620FDCC0}"/>
              </a:ext>
            </a:extLst>
          </p:cNvPr>
          <p:cNvSpPr/>
          <p:nvPr/>
        </p:nvSpPr>
        <p:spPr>
          <a:xfrm>
            <a:off x="486697" y="2031284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3A7FB2D-B705-71AD-6C07-00E0CA4189E3}"/>
              </a:ext>
            </a:extLst>
          </p:cNvPr>
          <p:cNvSpPr/>
          <p:nvPr/>
        </p:nvSpPr>
        <p:spPr>
          <a:xfrm>
            <a:off x="1919857" y="2031284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55B87B47-4CFD-B4EF-71C6-30CF055F687B}"/>
              </a:ext>
            </a:extLst>
          </p:cNvPr>
          <p:cNvSpPr/>
          <p:nvPr/>
        </p:nvSpPr>
        <p:spPr>
          <a:xfrm>
            <a:off x="3348352" y="2041597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04D8658C-75A6-E3E8-4ABC-11F7C48F87E0}"/>
              </a:ext>
            </a:extLst>
          </p:cNvPr>
          <p:cNvSpPr/>
          <p:nvPr/>
        </p:nvSpPr>
        <p:spPr>
          <a:xfrm>
            <a:off x="9085660" y="2031284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38619012-F9EA-ADC4-913B-41788DBA6FE8}"/>
              </a:ext>
            </a:extLst>
          </p:cNvPr>
          <p:cNvSpPr/>
          <p:nvPr/>
        </p:nvSpPr>
        <p:spPr>
          <a:xfrm>
            <a:off x="10518821" y="2031284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D0719552-516E-3496-7E65-75BF56AAFA68}"/>
              </a:ext>
            </a:extLst>
          </p:cNvPr>
          <p:cNvSpPr/>
          <p:nvPr/>
        </p:nvSpPr>
        <p:spPr>
          <a:xfrm>
            <a:off x="7652500" y="2031286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58998876-15DD-8C69-7822-2C05329F15EC}"/>
              </a:ext>
            </a:extLst>
          </p:cNvPr>
          <p:cNvSpPr/>
          <p:nvPr/>
        </p:nvSpPr>
        <p:spPr>
          <a:xfrm>
            <a:off x="6219340" y="2051632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8AE313FF-749A-D65C-8473-A117E0D2B11A}"/>
              </a:ext>
            </a:extLst>
          </p:cNvPr>
          <p:cNvSpPr/>
          <p:nvPr/>
        </p:nvSpPr>
        <p:spPr>
          <a:xfrm>
            <a:off x="4783017" y="2041597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atin typeface="Bahnschrift" panose="020B0502040204020203" pitchFamily="34" charset="0"/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87FC7F8D-1570-B576-58CF-69195EA7E465}"/>
              </a:ext>
            </a:extLst>
          </p:cNvPr>
          <p:cNvSpPr/>
          <p:nvPr/>
        </p:nvSpPr>
        <p:spPr>
          <a:xfrm>
            <a:off x="486697" y="352955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9EA92096-A251-0FE1-226A-B482CEE6FEEE}"/>
              </a:ext>
            </a:extLst>
          </p:cNvPr>
          <p:cNvSpPr/>
          <p:nvPr/>
        </p:nvSpPr>
        <p:spPr>
          <a:xfrm>
            <a:off x="1919857" y="352955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E7454FC1-658D-BE25-B7FD-0B47F7709715}"/>
              </a:ext>
            </a:extLst>
          </p:cNvPr>
          <p:cNvSpPr/>
          <p:nvPr/>
        </p:nvSpPr>
        <p:spPr>
          <a:xfrm>
            <a:off x="3353018" y="352955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A6A461F2-D20E-1651-9BDA-BB7404FF14AA}"/>
              </a:ext>
            </a:extLst>
          </p:cNvPr>
          <p:cNvSpPr/>
          <p:nvPr/>
        </p:nvSpPr>
        <p:spPr>
          <a:xfrm>
            <a:off x="9085660" y="352955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373D28A6-B46B-2D1C-7233-5EB3E82D3C03}"/>
              </a:ext>
            </a:extLst>
          </p:cNvPr>
          <p:cNvSpPr/>
          <p:nvPr/>
        </p:nvSpPr>
        <p:spPr>
          <a:xfrm>
            <a:off x="10518821" y="352955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CED877A6-528E-6DD2-FC9B-0B115ADB95F4}"/>
              </a:ext>
            </a:extLst>
          </p:cNvPr>
          <p:cNvSpPr/>
          <p:nvPr/>
        </p:nvSpPr>
        <p:spPr>
          <a:xfrm>
            <a:off x="7652500" y="3529555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30FBFDF6-D65B-1F60-E565-BD1381816104}"/>
              </a:ext>
            </a:extLst>
          </p:cNvPr>
          <p:cNvSpPr/>
          <p:nvPr/>
        </p:nvSpPr>
        <p:spPr>
          <a:xfrm>
            <a:off x="6219341" y="3529554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9E4C206D-DFA5-93A4-7C0C-6E548A0D5835}"/>
              </a:ext>
            </a:extLst>
          </p:cNvPr>
          <p:cNvSpPr/>
          <p:nvPr/>
        </p:nvSpPr>
        <p:spPr>
          <a:xfrm>
            <a:off x="4796021" y="352955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311CB8F-D867-1BCC-9A2E-5652E011D840}"/>
              </a:ext>
            </a:extLst>
          </p:cNvPr>
          <p:cNvSpPr/>
          <p:nvPr/>
        </p:nvSpPr>
        <p:spPr>
          <a:xfrm>
            <a:off x="508476" y="5043081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48CFFB08-873C-B809-0C1A-9CB4EEA956E7}"/>
              </a:ext>
            </a:extLst>
          </p:cNvPr>
          <p:cNvSpPr/>
          <p:nvPr/>
        </p:nvSpPr>
        <p:spPr>
          <a:xfrm>
            <a:off x="1940380" y="5043081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099A7A87-9D2E-F0DC-28BA-912ED8E928EB}"/>
              </a:ext>
            </a:extLst>
          </p:cNvPr>
          <p:cNvSpPr/>
          <p:nvPr/>
        </p:nvSpPr>
        <p:spPr>
          <a:xfrm>
            <a:off x="3372284" y="5043081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53582C6-B4EE-1318-C2AD-20E29134FE06}"/>
              </a:ext>
            </a:extLst>
          </p:cNvPr>
          <p:cNvSpPr/>
          <p:nvPr/>
        </p:nvSpPr>
        <p:spPr>
          <a:xfrm>
            <a:off x="4804188" y="5043081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6613AFBE-BA65-E2B3-064C-9ECA1DB729F3}"/>
              </a:ext>
            </a:extLst>
          </p:cNvPr>
          <p:cNvSpPr/>
          <p:nvPr/>
        </p:nvSpPr>
        <p:spPr>
          <a:xfrm>
            <a:off x="7667997" y="5043081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25B0700-27FC-4685-51F4-A1FF3EDCC65C}"/>
              </a:ext>
            </a:extLst>
          </p:cNvPr>
          <p:cNvSpPr/>
          <p:nvPr/>
        </p:nvSpPr>
        <p:spPr>
          <a:xfrm>
            <a:off x="9099901" y="5043081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DC58703-C875-A3F6-A8EC-12727A81A0A6}"/>
              </a:ext>
            </a:extLst>
          </p:cNvPr>
          <p:cNvSpPr/>
          <p:nvPr/>
        </p:nvSpPr>
        <p:spPr>
          <a:xfrm rot="10800000">
            <a:off x="10533546" y="3551751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3F8EC5D-8302-BB82-7BF6-575E248FBE74}"/>
              </a:ext>
            </a:extLst>
          </p:cNvPr>
          <p:cNvSpPr/>
          <p:nvPr/>
        </p:nvSpPr>
        <p:spPr>
          <a:xfrm rot="10800000">
            <a:off x="9090067" y="3551751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2402F71-967E-0412-A326-FC3B2B893AFF}"/>
              </a:ext>
            </a:extLst>
          </p:cNvPr>
          <p:cNvSpPr/>
          <p:nvPr/>
        </p:nvSpPr>
        <p:spPr>
          <a:xfrm rot="10800000">
            <a:off x="6226260" y="3563326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E9EC7B9-FEFC-6D86-3317-01D249C84AA1}"/>
              </a:ext>
            </a:extLst>
          </p:cNvPr>
          <p:cNvSpPr/>
          <p:nvPr/>
        </p:nvSpPr>
        <p:spPr>
          <a:xfrm rot="10800000">
            <a:off x="4794354" y="3563326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F06D18D-6203-6BFD-C4F1-92DF66A3A861}"/>
              </a:ext>
            </a:extLst>
          </p:cNvPr>
          <p:cNvSpPr/>
          <p:nvPr/>
        </p:nvSpPr>
        <p:spPr>
          <a:xfrm rot="10800000">
            <a:off x="3362450" y="3563326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93DB205-B2C7-07F1-9803-82910A9E6A61}"/>
              </a:ext>
            </a:extLst>
          </p:cNvPr>
          <p:cNvSpPr/>
          <p:nvPr/>
        </p:nvSpPr>
        <p:spPr>
          <a:xfrm rot="10800000">
            <a:off x="1930546" y="3563326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387CAAD-DF2B-3040-38EC-1FB5A8B1C6C0}"/>
              </a:ext>
            </a:extLst>
          </p:cNvPr>
          <p:cNvSpPr/>
          <p:nvPr/>
        </p:nvSpPr>
        <p:spPr>
          <a:xfrm rot="10800000">
            <a:off x="498642" y="3563326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DEB81B0-84D5-612C-A8B7-351B234134D3}"/>
              </a:ext>
            </a:extLst>
          </p:cNvPr>
          <p:cNvSpPr/>
          <p:nvPr/>
        </p:nvSpPr>
        <p:spPr>
          <a:xfrm rot="10800000">
            <a:off x="1940380" y="2051620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B720E2F-9800-B895-0E14-7BE160F72067}"/>
              </a:ext>
            </a:extLst>
          </p:cNvPr>
          <p:cNvSpPr/>
          <p:nvPr/>
        </p:nvSpPr>
        <p:spPr>
          <a:xfrm rot="10800000">
            <a:off x="107424" y="2163503"/>
            <a:ext cx="2537557" cy="2530994"/>
          </a:xfrm>
          <a:prstGeom prst="ellipse">
            <a:avLst/>
          </a:prstGeom>
          <a:solidFill>
            <a:srgbClr val="EE2D00"/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0005708-18C3-AD3D-3C43-0BA12149A888}"/>
              </a:ext>
            </a:extLst>
          </p:cNvPr>
          <p:cNvSpPr/>
          <p:nvPr/>
        </p:nvSpPr>
        <p:spPr>
          <a:xfrm>
            <a:off x="4794352" y="601497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903611E-4AA1-D28B-BCC2-467149100EAB}"/>
              </a:ext>
            </a:extLst>
          </p:cNvPr>
          <p:cNvSpPr/>
          <p:nvPr/>
        </p:nvSpPr>
        <p:spPr>
          <a:xfrm>
            <a:off x="-3128" y="14991"/>
            <a:ext cx="12192000" cy="1325411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139700" prstMaterial="dkEdge">
            <a:bevelT w="266700" h="146050" prst="relaxedInset"/>
            <a:bevelB w="88900" h="1460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FA79208-5D1E-9257-37C7-F71A0869CDC7}"/>
              </a:ext>
            </a:extLst>
          </p:cNvPr>
          <p:cNvSpPr/>
          <p:nvPr/>
        </p:nvSpPr>
        <p:spPr>
          <a:xfrm>
            <a:off x="917083" y="7233922"/>
            <a:ext cx="10357835" cy="264687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CONNECT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7FC021-F936-6210-2958-17B37E73AA3F}"/>
              </a:ext>
            </a:extLst>
          </p:cNvPr>
          <p:cNvSpPr txBox="1"/>
          <p:nvPr/>
        </p:nvSpPr>
        <p:spPr>
          <a:xfrm>
            <a:off x="3573316" y="281924"/>
            <a:ext cx="5025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30589D"/>
                </a:solidFill>
              </a:rPr>
              <a:t>How to Play?</a:t>
            </a:r>
            <a:endParaRPr lang="en-US" b="1" dirty="0">
              <a:solidFill>
                <a:srgbClr val="30589D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355C12-4332-5203-D62A-6E1E665A9512}"/>
              </a:ext>
            </a:extLst>
          </p:cNvPr>
          <p:cNvSpPr txBox="1"/>
          <p:nvPr/>
        </p:nvSpPr>
        <p:spPr>
          <a:xfrm>
            <a:off x="534020" y="2767281"/>
            <a:ext cx="16976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Connect 4 is a two-player game played on a 6x7 grid.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9416188-CB24-DA96-2175-7DA51DFF9DA8}"/>
              </a:ext>
            </a:extLst>
          </p:cNvPr>
          <p:cNvSpPr/>
          <p:nvPr/>
        </p:nvSpPr>
        <p:spPr>
          <a:xfrm>
            <a:off x="2217934" y="1441481"/>
            <a:ext cx="4073139" cy="3975039"/>
          </a:xfrm>
          <a:prstGeom prst="ellipse">
            <a:avLst/>
          </a:prstGeom>
          <a:solidFill>
            <a:srgbClr val="F0EA00"/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4D9E4-5B91-A48A-8AB2-B69239A96F86}"/>
              </a:ext>
            </a:extLst>
          </p:cNvPr>
          <p:cNvSpPr txBox="1"/>
          <p:nvPr/>
        </p:nvSpPr>
        <p:spPr>
          <a:xfrm>
            <a:off x="2985724" y="2176697"/>
            <a:ext cx="25375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Players take turns dropping colored discs into any column, and the goal is to connect four of their discs in a row, either horizontally, vertically, or diagonally.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2FA1864-A8D3-7DED-28F4-1887C4FFC79D}"/>
              </a:ext>
            </a:extLst>
          </p:cNvPr>
          <p:cNvSpPr/>
          <p:nvPr/>
        </p:nvSpPr>
        <p:spPr>
          <a:xfrm>
            <a:off x="6047013" y="2210179"/>
            <a:ext cx="2537556" cy="2629685"/>
          </a:xfrm>
          <a:prstGeom prst="ellipse">
            <a:avLst/>
          </a:prstGeom>
          <a:solidFill>
            <a:srgbClr val="EE2D00"/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2CB158-580C-3CD6-F36E-47637FFC25D6}"/>
              </a:ext>
            </a:extLst>
          </p:cNvPr>
          <p:cNvSpPr txBox="1"/>
          <p:nvPr/>
        </p:nvSpPr>
        <p:spPr>
          <a:xfrm>
            <a:off x="6631816" y="3014095"/>
            <a:ext cx="1970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first to achieve this wins.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264DC46-D4F7-E154-9D1D-80CFF99314DB}"/>
              </a:ext>
            </a:extLst>
          </p:cNvPr>
          <p:cNvSpPr/>
          <p:nvPr/>
        </p:nvSpPr>
        <p:spPr>
          <a:xfrm>
            <a:off x="8439993" y="1544035"/>
            <a:ext cx="3642923" cy="3742886"/>
          </a:xfrm>
          <a:prstGeom prst="ellipse">
            <a:avLst/>
          </a:prstGeom>
          <a:solidFill>
            <a:srgbClr val="F0EA00"/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1A5A2-CD7D-36E9-E035-AEED04EFBAE9}"/>
              </a:ext>
            </a:extLst>
          </p:cNvPr>
          <p:cNvSpPr txBox="1"/>
          <p:nvPr/>
        </p:nvSpPr>
        <p:spPr>
          <a:xfrm>
            <a:off x="9394675" y="2581310"/>
            <a:ext cx="16649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the grid is filled without a winner, the game is a draw.</a:t>
            </a:r>
          </a:p>
        </p:txBody>
      </p:sp>
    </p:spTree>
    <p:extLst>
      <p:ext uri="{BB962C8B-B14F-4D97-AF65-F5344CB8AC3E}">
        <p14:creationId xmlns:p14="http://schemas.microsoft.com/office/powerpoint/2010/main" val="3973608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9EE358A-08E2-6D45-4C04-0F62C0B578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139700" prstMaterial="dkEdge">
            <a:bevelT w="266700" h="146050" prst="relaxedInset"/>
            <a:bevelB w="88900" h="1460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03AEEC-6DF1-A73C-D0FA-842960561DA3}"/>
              </a:ext>
            </a:extLst>
          </p:cNvPr>
          <p:cNvGrpSpPr/>
          <p:nvPr/>
        </p:nvGrpSpPr>
        <p:grpSpPr>
          <a:xfrm>
            <a:off x="-20862873" y="1630851"/>
            <a:ext cx="3746090" cy="4754068"/>
            <a:chOff x="1445342" y="1545206"/>
            <a:chExt cx="3746090" cy="475406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85AE3EB-AAA6-0594-1708-1A98CA56BBE8}"/>
                </a:ext>
              </a:extLst>
            </p:cNvPr>
            <p:cNvSpPr/>
            <p:nvPr/>
          </p:nvSpPr>
          <p:spPr>
            <a:xfrm>
              <a:off x="1445342" y="1545206"/>
              <a:ext cx="3746090" cy="3647768"/>
            </a:xfrm>
            <a:prstGeom prst="ellipse">
              <a:avLst/>
            </a:prstGeom>
            <a:solidFill>
              <a:srgbClr val="EE2D00"/>
            </a:solidFill>
            <a:ln>
              <a:solidFill>
                <a:srgbClr val="EE2D00"/>
              </a:solidFill>
            </a:ln>
            <a:scene3d>
              <a:camera prst="orthographicFront"/>
              <a:lightRig rig="threePt" dir="t">
                <a:rot lat="0" lon="0" rev="9000000"/>
              </a:lightRig>
            </a:scene3d>
            <a:sp3d extrusionH="76200" contourW="12700" prstMaterial="metal">
              <a:bevelT w="234950" h="127000" prst="artDeco"/>
              <a:bevelB w="12700" h="139700"/>
              <a:contourClr>
                <a:schemeClr val="accent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EBD0989-8482-9CA2-3A85-919A8A7E0282}"/>
                </a:ext>
              </a:extLst>
            </p:cNvPr>
            <p:cNvSpPr/>
            <p:nvPr/>
          </p:nvSpPr>
          <p:spPr>
            <a:xfrm>
              <a:off x="1715728" y="1820509"/>
              <a:ext cx="3205316" cy="3097162"/>
            </a:xfrm>
            <a:prstGeom prst="ellipse">
              <a:avLst/>
            </a:prstGeom>
            <a:blipFill dpi="0" rotWithShape="1">
              <a:blip r:embed="rId3"/>
              <a:srcRect/>
              <a:stretch>
                <a:fillRect l="-17034" t="-4619" r="-5634" b="-22333"/>
              </a:stretch>
            </a:blipFill>
            <a:ln cap="rnd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205316"/>
                        <a:gd name="connsiteY0" fmla="*/ 1548581 h 3097162"/>
                        <a:gd name="connsiteX1" fmla="*/ 1602658 w 3205316"/>
                        <a:gd name="connsiteY1" fmla="*/ 0 h 3097162"/>
                        <a:gd name="connsiteX2" fmla="*/ 3205316 w 3205316"/>
                        <a:gd name="connsiteY2" fmla="*/ 1548581 h 3097162"/>
                        <a:gd name="connsiteX3" fmla="*/ 1602658 w 3205316"/>
                        <a:gd name="connsiteY3" fmla="*/ 3097162 h 3097162"/>
                        <a:gd name="connsiteX4" fmla="*/ 0 w 3205316"/>
                        <a:gd name="connsiteY4" fmla="*/ 1548581 h 30971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05316" h="3097162" fill="none" extrusionOk="0">
                          <a:moveTo>
                            <a:pt x="0" y="1548581"/>
                          </a:moveTo>
                          <a:cubicBezTo>
                            <a:pt x="208027" y="718001"/>
                            <a:pt x="822392" y="-215797"/>
                            <a:pt x="1602658" y="0"/>
                          </a:cubicBezTo>
                          <a:cubicBezTo>
                            <a:pt x="2329287" y="-24271"/>
                            <a:pt x="3183112" y="714228"/>
                            <a:pt x="3205316" y="1548581"/>
                          </a:cubicBezTo>
                          <a:cubicBezTo>
                            <a:pt x="3190406" y="2261649"/>
                            <a:pt x="2378163" y="3249501"/>
                            <a:pt x="1602658" y="3097162"/>
                          </a:cubicBezTo>
                          <a:cubicBezTo>
                            <a:pt x="808610" y="3148150"/>
                            <a:pt x="236960" y="2460813"/>
                            <a:pt x="0" y="1548581"/>
                          </a:cubicBezTo>
                          <a:close/>
                        </a:path>
                        <a:path w="3205316" h="3097162" stroke="0" extrusionOk="0">
                          <a:moveTo>
                            <a:pt x="0" y="1548581"/>
                          </a:moveTo>
                          <a:cubicBezTo>
                            <a:pt x="-43323" y="666600"/>
                            <a:pt x="578948" y="52013"/>
                            <a:pt x="1602658" y="0"/>
                          </a:cubicBezTo>
                          <a:cubicBezTo>
                            <a:pt x="2583370" y="20123"/>
                            <a:pt x="3144515" y="695256"/>
                            <a:pt x="3205316" y="1548581"/>
                          </a:cubicBezTo>
                          <a:cubicBezTo>
                            <a:pt x="3177858" y="2430653"/>
                            <a:pt x="2461055" y="3244891"/>
                            <a:pt x="1602658" y="3097162"/>
                          </a:cubicBezTo>
                          <a:cubicBezTo>
                            <a:pt x="563481" y="3012876"/>
                            <a:pt x="94074" y="2448788"/>
                            <a:pt x="0" y="154858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/>
              <a:lightRig rig="threePt" dir="t">
                <a:rot lat="0" lon="0" rev="0"/>
              </a:lightRig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EEEA8C-24DB-89F3-FCE7-559E49409BC5}"/>
                </a:ext>
              </a:extLst>
            </p:cNvPr>
            <p:cNvSpPr txBox="1"/>
            <p:nvPr/>
          </p:nvSpPr>
          <p:spPr>
            <a:xfrm>
              <a:off x="1514167" y="5468277"/>
              <a:ext cx="36084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ngenial Black" panose="020F0502020204030204" pitchFamily="2" charset="0"/>
                </a:rPr>
                <a:t>Venkata Chanakya Samsani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8FE51D0-08AA-2F4B-2E96-AE2DB8817C85}"/>
              </a:ext>
            </a:extLst>
          </p:cNvPr>
          <p:cNvGrpSpPr/>
          <p:nvPr/>
        </p:nvGrpSpPr>
        <p:grpSpPr>
          <a:xfrm>
            <a:off x="35965405" y="1570176"/>
            <a:ext cx="3746090" cy="4754068"/>
            <a:chOff x="7000568" y="1545206"/>
            <a:chExt cx="3746090" cy="475406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FB04FF-BFFB-75B2-BE0A-0677CC57A267}"/>
                </a:ext>
              </a:extLst>
            </p:cNvPr>
            <p:cNvSpPr/>
            <p:nvPr/>
          </p:nvSpPr>
          <p:spPr>
            <a:xfrm>
              <a:off x="7000568" y="1545206"/>
              <a:ext cx="3746090" cy="3647768"/>
            </a:xfrm>
            <a:prstGeom prst="ellipse">
              <a:avLst/>
            </a:prstGeom>
            <a:solidFill>
              <a:srgbClr val="F0EA00"/>
            </a:solidFill>
            <a:ln>
              <a:solidFill>
                <a:srgbClr val="F0EA00"/>
              </a:solidFill>
            </a:ln>
            <a:scene3d>
              <a:camera prst="orthographicFront"/>
              <a:lightRig rig="threePt" dir="t">
                <a:rot lat="0" lon="0" rev="9000000"/>
              </a:lightRig>
            </a:scene3d>
            <a:sp3d extrusionH="76200" contourW="12700" prstMaterial="metal">
              <a:bevelT w="234950" h="127000" prst="artDeco"/>
              <a:bevelB w="12700" h="139700"/>
              <a:contourClr>
                <a:schemeClr val="accent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76FF123-4CFD-6061-5DD4-F7E32EDE1733}"/>
                </a:ext>
              </a:extLst>
            </p:cNvPr>
            <p:cNvSpPr/>
            <p:nvPr/>
          </p:nvSpPr>
          <p:spPr>
            <a:xfrm>
              <a:off x="7270956" y="1880419"/>
              <a:ext cx="3205316" cy="3097162"/>
            </a:xfrm>
            <a:prstGeom prst="ellipse">
              <a:avLst/>
            </a:prstGeom>
            <a:blipFill dpi="0" rotWithShape="1">
              <a:blip r:embed="rId4"/>
              <a:srcRect/>
              <a:stretch>
                <a:fillRect l="-6000" t="-58000" r="-77000" b="-87000"/>
              </a:stretch>
            </a:blipFill>
            <a:ln cap="rnd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205316"/>
                        <a:gd name="connsiteY0" fmla="*/ 1548581 h 3097162"/>
                        <a:gd name="connsiteX1" fmla="*/ 1602658 w 3205316"/>
                        <a:gd name="connsiteY1" fmla="*/ 0 h 3097162"/>
                        <a:gd name="connsiteX2" fmla="*/ 3205316 w 3205316"/>
                        <a:gd name="connsiteY2" fmla="*/ 1548581 h 3097162"/>
                        <a:gd name="connsiteX3" fmla="*/ 1602658 w 3205316"/>
                        <a:gd name="connsiteY3" fmla="*/ 3097162 h 3097162"/>
                        <a:gd name="connsiteX4" fmla="*/ 0 w 3205316"/>
                        <a:gd name="connsiteY4" fmla="*/ 1548581 h 30971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05316" h="3097162" fill="none" extrusionOk="0">
                          <a:moveTo>
                            <a:pt x="0" y="1548581"/>
                          </a:moveTo>
                          <a:cubicBezTo>
                            <a:pt x="208027" y="718001"/>
                            <a:pt x="822392" y="-215797"/>
                            <a:pt x="1602658" y="0"/>
                          </a:cubicBezTo>
                          <a:cubicBezTo>
                            <a:pt x="2329287" y="-24271"/>
                            <a:pt x="3183112" y="714228"/>
                            <a:pt x="3205316" y="1548581"/>
                          </a:cubicBezTo>
                          <a:cubicBezTo>
                            <a:pt x="3190406" y="2261649"/>
                            <a:pt x="2378163" y="3249501"/>
                            <a:pt x="1602658" y="3097162"/>
                          </a:cubicBezTo>
                          <a:cubicBezTo>
                            <a:pt x="808610" y="3148150"/>
                            <a:pt x="236960" y="2460813"/>
                            <a:pt x="0" y="1548581"/>
                          </a:cubicBezTo>
                          <a:close/>
                        </a:path>
                        <a:path w="3205316" h="3097162" stroke="0" extrusionOk="0">
                          <a:moveTo>
                            <a:pt x="0" y="1548581"/>
                          </a:moveTo>
                          <a:cubicBezTo>
                            <a:pt x="-43323" y="666600"/>
                            <a:pt x="578948" y="52013"/>
                            <a:pt x="1602658" y="0"/>
                          </a:cubicBezTo>
                          <a:cubicBezTo>
                            <a:pt x="2583370" y="20123"/>
                            <a:pt x="3144515" y="695256"/>
                            <a:pt x="3205316" y="1548581"/>
                          </a:cubicBezTo>
                          <a:cubicBezTo>
                            <a:pt x="3177858" y="2430653"/>
                            <a:pt x="2461055" y="3244891"/>
                            <a:pt x="1602658" y="3097162"/>
                          </a:cubicBezTo>
                          <a:cubicBezTo>
                            <a:pt x="563481" y="3012876"/>
                            <a:pt x="94074" y="2448788"/>
                            <a:pt x="0" y="154858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/>
              <a:lightRig rig="threePt" dir="t">
                <a:rot lat="0" lon="0" rev="0"/>
              </a:lightRig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4B71E9-2803-9DA6-3185-D06612AB3383}"/>
                </a:ext>
              </a:extLst>
            </p:cNvPr>
            <p:cNvSpPr txBox="1"/>
            <p:nvPr/>
          </p:nvSpPr>
          <p:spPr>
            <a:xfrm>
              <a:off x="7069393" y="5468277"/>
              <a:ext cx="36084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ngenial Black" panose="020F0502020204030204" pitchFamily="2" charset="0"/>
                </a:rPr>
                <a:t>Ayushi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ngenial Black" panose="020F0502020204030204" pitchFamily="2" charset="0"/>
                </a:rPr>
                <a:t>Jar</a:t>
              </a:r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BBB8FED5-1AC6-5A92-5BE5-3084A79298F8}"/>
              </a:ext>
            </a:extLst>
          </p:cNvPr>
          <p:cNvSpPr/>
          <p:nvPr/>
        </p:nvSpPr>
        <p:spPr>
          <a:xfrm>
            <a:off x="486697" y="53301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D5A0887-7B6F-489A-EE31-06D49524FB67}"/>
              </a:ext>
            </a:extLst>
          </p:cNvPr>
          <p:cNvSpPr/>
          <p:nvPr/>
        </p:nvSpPr>
        <p:spPr>
          <a:xfrm>
            <a:off x="1919857" y="53301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AB8187E-07C3-06BE-8117-C7950C040E25}"/>
              </a:ext>
            </a:extLst>
          </p:cNvPr>
          <p:cNvSpPr/>
          <p:nvPr/>
        </p:nvSpPr>
        <p:spPr>
          <a:xfrm>
            <a:off x="3353018" y="53301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7B21403-F402-D72C-165D-91569129D374}"/>
              </a:ext>
            </a:extLst>
          </p:cNvPr>
          <p:cNvSpPr/>
          <p:nvPr/>
        </p:nvSpPr>
        <p:spPr>
          <a:xfrm>
            <a:off x="9085660" y="53301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E539479-BA01-C789-4FCD-5BC64FB1362D}"/>
              </a:ext>
            </a:extLst>
          </p:cNvPr>
          <p:cNvSpPr/>
          <p:nvPr/>
        </p:nvSpPr>
        <p:spPr>
          <a:xfrm>
            <a:off x="10518821" y="53301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A9D0C7C-4723-17B4-0BC7-0C96426E56C3}"/>
              </a:ext>
            </a:extLst>
          </p:cNvPr>
          <p:cNvSpPr/>
          <p:nvPr/>
        </p:nvSpPr>
        <p:spPr>
          <a:xfrm>
            <a:off x="7652500" y="533015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1C1A448-3C2B-2DB0-EE1A-7E68A7618678}"/>
              </a:ext>
            </a:extLst>
          </p:cNvPr>
          <p:cNvSpPr/>
          <p:nvPr/>
        </p:nvSpPr>
        <p:spPr>
          <a:xfrm>
            <a:off x="6219341" y="533014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5AFFF4E-3457-8858-F8E4-06718CC806B3}"/>
              </a:ext>
            </a:extLst>
          </p:cNvPr>
          <p:cNvSpPr/>
          <p:nvPr/>
        </p:nvSpPr>
        <p:spPr>
          <a:xfrm>
            <a:off x="4796021" y="57111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389ADDF0-1933-7792-7670-7C767E5686B8}"/>
              </a:ext>
            </a:extLst>
          </p:cNvPr>
          <p:cNvSpPr/>
          <p:nvPr/>
        </p:nvSpPr>
        <p:spPr>
          <a:xfrm>
            <a:off x="486697" y="502782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AE9863E8-35E9-96B1-1B53-2B5A4BB96368}"/>
              </a:ext>
            </a:extLst>
          </p:cNvPr>
          <p:cNvSpPr/>
          <p:nvPr/>
        </p:nvSpPr>
        <p:spPr>
          <a:xfrm>
            <a:off x="1919857" y="502782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8AC16C0F-55E4-4E43-5B6B-45D58A09A011}"/>
              </a:ext>
            </a:extLst>
          </p:cNvPr>
          <p:cNvSpPr/>
          <p:nvPr/>
        </p:nvSpPr>
        <p:spPr>
          <a:xfrm>
            <a:off x="3353018" y="502782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9F5BEE29-1FA4-BE7F-9B34-A83B4D897CAF}"/>
              </a:ext>
            </a:extLst>
          </p:cNvPr>
          <p:cNvSpPr/>
          <p:nvPr/>
        </p:nvSpPr>
        <p:spPr>
          <a:xfrm>
            <a:off x="9085660" y="502782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3BCA5219-8610-7D7A-96D3-327867A09A59}"/>
              </a:ext>
            </a:extLst>
          </p:cNvPr>
          <p:cNvSpPr/>
          <p:nvPr/>
        </p:nvSpPr>
        <p:spPr>
          <a:xfrm>
            <a:off x="10518821" y="502782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2E1D3E3A-0827-2595-A228-E67BB59AE996}"/>
              </a:ext>
            </a:extLst>
          </p:cNvPr>
          <p:cNvSpPr/>
          <p:nvPr/>
        </p:nvSpPr>
        <p:spPr>
          <a:xfrm>
            <a:off x="7652500" y="5027826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AAC7FD8F-30B6-6CE6-BC5A-CB500480E4B7}"/>
              </a:ext>
            </a:extLst>
          </p:cNvPr>
          <p:cNvSpPr/>
          <p:nvPr/>
        </p:nvSpPr>
        <p:spPr>
          <a:xfrm>
            <a:off x="6219341" y="5027825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B242014A-29F1-91C0-7C3E-0E60D21C847A}"/>
              </a:ext>
            </a:extLst>
          </p:cNvPr>
          <p:cNvSpPr/>
          <p:nvPr/>
        </p:nvSpPr>
        <p:spPr>
          <a:xfrm>
            <a:off x="4796021" y="502782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99E2422-2ABD-0C10-3252-D05A620FDCC0}"/>
              </a:ext>
            </a:extLst>
          </p:cNvPr>
          <p:cNvSpPr/>
          <p:nvPr/>
        </p:nvSpPr>
        <p:spPr>
          <a:xfrm>
            <a:off x="486697" y="2031284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3A7FB2D-B705-71AD-6C07-00E0CA4189E3}"/>
              </a:ext>
            </a:extLst>
          </p:cNvPr>
          <p:cNvSpPr/>
          <p:nvPr/>
        </p:nvSpPr>
        <p:spPr>
          <a:xfrm>
            <a:off x="1919857" y="2031284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55B87B47-4CFD-B4EF-71C6-30CF055F687B}"/>
              </a:ext>
            </a:extLst>
          </p:cNvPr>
          <p:cNvSpPr/>
          <p:nvPr/>
        </p:nvSpPr>
        <p:spPr>
          <a:xfrm>
            <a:off x="3348352" y="2041597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04D8658C-75A6-E3E8-4ABC-11F7C48F87E0}"/>
              </a:ext>
            </a:extLst>
          </p:cNvPr>
          <p:cNvSpPr/>
          <p:nvPr/>
        </p:nvSpPr>
        <p:spPr>
          <a:xfrm>
            <a:off x="9085660" y="2031284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38619012-F9EA-ADC4-913B-41788DBA6FE8}"/>
              </a:ext>
            </a:extLst>
          </p:cNvPr>
          <p:cNvSpPr/>
          <p:nvPr/>
        </p:nvSpPr>
        <p:spPr>
          <a:xfrm>
            <a:off x="10518821" y="2031284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D0719552-516E-3496-7E65-75BF56AAFA68}"/>
              </a:ext>
            </a:extLst>
          </p:cNvPr>
          <p:cNvSpPr/>
          <p:nvPr/>
        </p:nvSpPr>
        <p:spPr>
          <a:xfrm>
            <a:off x="7652500" y="2031286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58998876-15DD-8C69-7822-2C05329F15EC}"/>
              </a:ext>
            </a:extLst>
          </p:cNvPr>
          <p:cNvSpPr/>
          <p:nvPr/>
        </p:nvSpPr>
        <p:spPr>
          <a:xfrm>
            <a:off x="6219340" y="2051632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8AE313FF-749A-D65C-8473-A117E0D2B11A}"/>
              </a:ext>
            </a:extLst>
          </p:cNvPr>
          <p:cNvSpPr/>
          <p:nvPr/>
        </p:nvSpPr>
        <p:spPr>
          <a:xfrm>
            <a:off x="4783017" y="2041597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atin typeface="Bahnschrift" panose="020B0502040204020203" pitchFamily="34" charset="0"/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87FC7F8D-1570-B576-58CF-69195EA7E465}"/>
              </a:ext>
            </a:extLst>
          </p:cNvPr>
          <p:cNvSpPr/>
          <p:nvPr/>
        </p:nvSpPr>
        <p:spPr>
          <a:xfrm>
            <a:off x="486697" y="352955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9EA92096-A251-0FE1-226A-B482CEE6FEEE}"/>
              </a:ext>
            </a:extLst>
          </p:cNvPr>
          <p:cNvSpPr/>
          <p:nvPr/>
        </p:nvSpPr>
        <p:spPr>
          <a:xfrm>
            <a:off x="1919857" y="352955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E7454FC1-658D-BE25-B7FD-0B47F7709715}"/>
              </a:ext>
            </a:extLst>
          </p:cNvPr>
          <p:cNvSpPr/>
          <p:nvPr/>
        </p:nvSpPr>
        <p:spPr>
          <a:xfrm>
            <a:off x="3353018" y="352955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A6A461F2-D20E-1651-9BDA-BB7404FF14AA}"/>
              </a:ext>
            </a:extLst>
          </p:cNvPr>
          <p:cNvSpPr/>
          <p:nvPr/>
        </p:nvSpPr>
        <p:spPr>
          <a:xfrm>
            <a:off x="9085660" y="352955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373D28A6-B46B-2D1C-7233-5EB3E82D3C03}"/>
              </a:ext>
            </a:extLst>
          </p:cNvPr>
          <p:cNvSpPr/>
          <p:nvPr/>
        </p:nvSpPr>
        <p:spPr>
          <a:xfrm>
            <a:off x="10518821" y="352955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CED877A6-528E-6DD2-FC9B-0B115ADB95F4}"/>
              </a:ext>
            </a:extLst>
          </p:cNvPr>
          <p:cNvSpPr/>
          <p:nvPr/>
        </p:nvSpPr>
        <p:spPr>
          <a:xfrm>
            <a:off x="7652500" y="3529555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30FBFDF6-D65B-1F60-E565-BD1381816104}"/>
              </a:ext>
            </a:extLst>
          </p:cNvPr>
          <p:cNvSpPr/>
          <p:nvPr/>
        </p:nvSpPr>
        <p:spPr>
          <a:xfrm>
            <a:off x="6219341" y="3529554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9E4C206D-DFA5-93A4-7C0C-6E548A0D5835}"/>
              </a:ext>
            </a:extLst>
          </p:cNvPr>
          <p:cNvSpPr/>
          <p:nvPr/>
        </p:nvSpPr>
        <p:spPr>
          <a:xfrm>
            <a:off x="4796021" y="352955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311CB8F-D867-1BCC-9A2E-5652E011D840}"/>
              </a:ext>
            </a:extLst>
          </p:cNvPr>
          <p:cNvSpPr/>
          <p:nvPr/>
        </p:nvSpPr>
        <p:spPr>
          <a:xfrm>
            <a:off x="508476" y="5043081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48CFFB08-873C-B809-0C1A-9CB4EEA956E7}"/>
              </a:ext>
            </a:extLst>
          </p:cNvPr>
          <p:cNvSpPr/>
          <p:nvPr/>
        </p:nvSpPr>
        <p:spPr>
          <a:xfrm>
            <a:off x="1940380" y="5043081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099A7A87-9D2E-F0DC-28BA-912ED8E928EB}"/>
              </a:ext>
            </a:extLst>
          </p:cNvPr>
          <p:cNvSpPr/>
          <p:nvPr/>
        </p:nvSpPr>
        <p:spPr>
          <a:xfrm>
            <a:off x="3372284" y="5043081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53582C6-B4EE-1318-C2AD-20E29134FE06}"/>
              </a:ext>
            </a:extLst>
          </p:cNvPr>
          <p:cNvSpPr/>
          <p:nvPr/>
        </p:nvSpPr>
        <p:spPr>
          <a:xfrm>
            <a:off x="4804188" y="5043081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2FA1864-A8D3-7DED-28F4-1887C4FFC79D}"/>
              </a:ext>
            </a:extLst>
          </p:cNvPr>
          <p:cNvSpPr/>
          <p:nvPr/>
        </p:nvSpPr>
        <p:spPr>
          <a:xfrm>
            <a:off x="6236093" y="5043081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6613AFBE-BA65-E2B3-064C-9ECA1DB729F3}"/>
              </a:ext>
            </a:extLst>
          </p:cNvPr>
          <p:cNvSpPr/>
          <p:nvPr/>
        </p:nvSpPr>
        <p:spPr>
          <a:xfrm>
            <a:off x="7667997" y="5043081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25B0700-27FC-4685-51F4-A1FF3EDCC65C}"/>
              </a:ext>
            </a:extLst>
          </p:cNvPr>
          <p:cNvSpPr/>
          <p:nvPr/>
        </p:nvSpPr>
        <p:spPr>
          <a:xfrm>
            <a:off x="9099901" y="5043081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264DC46-D4F7-E154-9D1D-80CFF99314DB}"/>
              </a:ext>
            </a:extLst>
          </p:cNvPr>
          <p:cNvSpPr/>
          <p:nvPr/>
        </p:nvSpPr>
        <p:spPr>
          <a:xfrm>
            <a:off x="10531805" y="5043081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DC58703-C875-A3F6-A8EC-12727A81A0A6}"/>
              </a:ext>
            </a:extLst>
          </p:cNvPr>
          <p:cNvSpPr/>
          <p:nvPr/>
        </p:nvSpPr>
        <p:spPr>
          <a:xfrm rot="10800000">
            <a:off x="10533546" y="3551751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2402F71-967E-0412-A326-FC3B2B893AFF}"/>
              </a:ext>
            </a:extLst>
          </p:cNvPr>
          <p:cNvSpPr/>
          <p:nvPr/>
        </p:nvSpPr>
        <p:spPr>
          <a:xfrm rot="10800000">
            <a:off x="6226260" y="3563326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E9EC7B9-FEFC-6D86-3317-01D249C84AA1}"/>
              </a:ext>
            </a:extLst>
          </p:cNvPr>
          <p:cNvSpPr/>
          <p:nvPr/>
        </p:nvSpPr>
        <p:spPr>
          <a:xfrm rot="10800000">
            <a:off x="4794354" y="3563326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F06D18D-6203-6BFD-C4F1-92DF66A3A861}"/>
              </a:ext>
            </a:extLst>
          </p:cNvPr>
          <p:cNvSpPr/>
          <p:nvPr/>
        </p:nvSpPr>
        <p:spPr>
          <a:xfrm rot="10800000">
            <a:off x="3362450" y="3563326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387CAAD-DF2B-3040-38EC-1FB5A8B1C6C0}"/>
              </a:ext>
            </a:extLst>
          </p:cNvPr>
          <p:cNvSpPr/>
          <p:nvPr/>
        </p:nvSpPr>
        <p:spPr>
          <a:xfrm rot="10800000">
            <a:off x="498642" y="3563326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DEB81B0-84D5-612C-A8B7-351B234134D3}"/>
              </a:ext>
            </a:extLst>
          </p:cNvPr>
          <p:cNvSpPr/>
          <p:nvPr/>
        </p:nvSpPr>
        <p:spPr>
          <a:xfrm rot="10800000">
            <a:off x="1940380" y="2051620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B720E2F-9800-B895-0E14-7BE160F72067}"/>
              </a:ext>
            </a:extLst>
          </p:cNvPr>
          <p:cNvSpPr/>
          <p:nvPr/>
        </p:nvSpPr>
        <p:spPr>
          <a:xfrm rot="10800000">
            <a:off x="3360709" y="2063193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9416188-CB24-DA96-2175-7DA51DFF9DA8}"/>
              </a:ext>
            </a:extLst>
          </p:cNvPr>
          <p:cNvSpPr/>
          <p:nvPr/>
        </p:nvSpPr>
        <p:spPr>
          <a:xfrm>
            <a:off x="4792612" y="2063194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0005708-18C3-AD3D-3C43-0BA12149A888}"/>
              </a:ext>
            </a:extLst>
          </p:cNvPr>
          <p:cNvSpPr/>
          <p:nvPr/>
        </p:nvSpPr>
        <p:spPr>
          <a:xfrm>
            <a:off x="4794352" y="601497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F892BB6-FC09-6D56-FD9E-5800C4CBE578}"/>
              </a:ext>
            </a:extLst>
          </p:cNvPr>
          <p:cNvGrpSpPr/>
          <p:nvPr/>
        </p:nvGrpSpPr>
        <p:grpSpPr>
          <a:xfrm>
            <a:off x="0" y="10195713"/>
            <a:ext cx="12192000" cy="3180744"/>
            <a:chOff x="0" y="1855829"/>
            <a:chExt cx="12192000" cy="318074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903611E-4AA1-D28B-BCC2-467149100EAB}"/>
                </a:ext>
              </a:extLst>
            </p:cNvPr>
            <p:cNvSpPr/>
            <p:nvPr/>
          </p:nvSpPr>
          <p:spPr>
            <a:xfrm>
              <a:off x="0" y="1855829"/>
              <a:ext cx="12192000" cy="3180744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139700" prstMaterial="dkEdge">
              <a:bevelT w="266700" h="146050" prst="relaxedInset"/>
              <a:bevelB w="88900" h="1460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FA79208-5D1E-9257-37C7-F71A0869CDC7}"/>
                </a:ext>
              </a:extLst>
            </p:cNvPr>
            <p:cNvSpPr/>
            <p:nvPr/>
          </p:nvSpPr>
          <p:spPr>
            <a:xfrm>
              <a:off x="803684" y="1977744"/>
              <a:ext cx="10357835" cy="264687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166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CONNECT 4</a:t>
              </a:r>
            </a:p>
          </p:txBody>
        </p: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193DB205-B2C7-07F1-9803-82910A9E6A61}"/>
              </a:ext>
            </a:extLst>
          </p:cNvPr>
          <p:cNvSpPr/>
          <p:nvPr/>
        </p:nvSpPr>
        <p:spPr>
          <a:xfrm rot="10800000">
            <a:off x="320795" y="1374727"/>
            <a:ext cx="4228956" cy="4248609"/>
          </a:xfrm>
          <a:prstGeom prst="ellipse">
            <a:avLst/>
          </a:prstGeom>
          <a:solidFill>
            <a:srgbClr val="EE2D00"/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3F8EC5D-8302-BB82-7BF6-575E248FBE74}"/>
              </a:ext>
            </a:extLst>
          </p:cNvPr>
          <p:cNvSpPr/>
          <p:nvPr/>
        </p:nvSpPr>
        <p:spPr>
          <a:xfrm rot="10800000">
            <a:off x="3397987" y="-2170888"/>
            <a:ext cx="10902770" cy="10957164"/>
          </a:xfrm>
          <a:prstGeom prst="ellipse">
            <a:avLst/>
          </a:prstGeom>
          <a:solidFill>
            <a:srgbClr val="F0EA00"/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FFADA0-44D3-DAED-CE72-17A4BBD15E3F}"/>
              </a:ext>
            </a:extLst>
          </p:cNvPr>
          <p:cNvSpPr txBox="1"/>
          <p:nvPr/>
        </p:nvSpPr>
        <p:spPr>
          <a:xfrm>
            <a:off x="1047835" y="2794265"/>
            <a:ext cx="2623457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Project</a:t>
            </a:r>
          </a:p>
          <a:p>
            <a:pPr algn="ctr"/>
            <a:r>
              <a:rPr lang="en-US" sz="36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9E3840-733B-3CE2-73B5-E650826FB66F}"/>
              </a:ext>
            </a:extLst>
          </p:cNvPr>
          <p:cNvSpPr txBox="1"/>
          <p:nvPr/>
        </p:nvSpPr>
        <p:spPr>
          <a:xfrm>
            <a:off x="4962317" y="1536174"/>
            <a:ext cx="63641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develop an interactive, Connect 4 AI game with adjustable difficulty levels.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develop an AI agent that adapts strategies for diverse player skills, enhancing user engagement.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Integrate AI algorithms, design a user-friendly interface, and establish five distinct difficulty settings for personalized player experiences.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8F6D4A-E62F-2B8A-E2CA-8EA5682EA9B9}"/>
              </a:ext>
            </a:extLst>
          </p:cNvPr>
          <p:cNvSpPr/>
          <p:nvPr/>
        </p:nvSpPr>
        <p:spPr>
          <a:xfrm>
            <a:off x="-3128" y="-3424892"/>
            <a:ext cx="12192000" cy="1325411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139700" prstMaterial="dkEdge">
            <a:bevelT w="266700" h="146050" prst="relaxedInset"/>
            <a:bevelB w="88900" h="1460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A01394-7ED4-0DC6-FD58-841E448B7604}"/>
              </a:ext>
            </a:extLst>
          </p:cNvPr>
          <p:cNvSpPr txBox="1"/>
          <p:nvPr/>
        </p:nvSpPr>
        <p:spPr>
          <a:xfrm>
            <a:off x="3573316" y="-3157959"/>
            <a:ext cx="5025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30589D"/>
                </a:solidFill>
              </a:rPr>
              <a:t>How to Play?</a:t>
            </a:r>
            <a:endParaRPr lang="en-US" b="1" dirty="0">
              <a:solidFill>
                <a:srgbClr val="3058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38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9EE358A-08E2-6D45-4C04-0F62C0B578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139700" prstMaterial="dkEdge">
            <a:bevelT w="266700" h="146050" prst="relaxedInset"/>
            <a:bevelB w="88900" h="1460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03AEEC-6DF1-A73C-D0FA-842960561DA3}"/>
              </a:ext>
            </a:extLst>
          </p:cNvPr>
          <p:cNvGrpSpPr/>
          <p:nvPr/>
        </p:nvGrpSpPr>
        <p:grpSpPr>
          <a:xfrm>
            <a:off x="-20862873" y="1630851"/>
            <a:ext cx="3746090" cy="4754068"/>
            <a:chOff x="1445342" y="1545206"/>
            <a:chExt cx="3746090" cy="475406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85AE3EB-AAA6-0594-1708-1A98CA56BBE8}"/>
                </a:ext>
              </a:extLst>
            </p:cNvPr>
            <p:cNvSpPr/>
            <p:nvPr/>
          </p:nvSpPr>
          <p:spPr>
            <a:xfrm>
              <a:off x="1445342" y="1545206"/>
              <a:ext cx="3746090" cy="3647768"/>
            </a:xfrm>
            <a:prstGeom prst="ellipse">
              <a:avLst/>
            </a:prstGeom>
            <a:solidFill>
              <a:srgbClr val="EE2D00"/>
            </a:solidFill>
            <a:ln>
              <a:solidFill>
                <a:srgbClr val="EE2D00"/>
              </a:solidFill>
            </a:ln>
            <a:scene3d>
              <a:camera prst="orthographicFront"/>
              <a:lightRig rig="threePt" dir="t">
                <a:rot lat="0" lon="0" rev="9000000"/>
              </a:lightRig>
            </a:scene3d>
            <a:sp3d extrusionH="76200" contourW="12700" prstMaterial="metal">
              <a:bevelT w="234950" h="127000" prst="artDeco"/>
              <a:bevelB w="12700" h="139700"/>
              <a:contourClr>
                <a:schemeClr val="accent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EBD0989-8482-9CA2-3A85-919A8A7E0282}"/>
                </a:ext>
              </a:extLst>
            </p:cNvPr>
            <p:cNvSpPr/>
            <p:nvPr/>
          </p:nvSpPr>
          <p:spPr>
            <a:xfrm>
              <a:off x="1715728" y="1820509"/>
              <a:ext cx="3205316" cy="3097162"/>
            </a:xfrm>
            <a:prstGeom prst="ellipse">
              <a:avLst/>
            </a:prstGeom>
            <a:blipFill dpi="0" rotWithShape="1">
              <a:blip r:embed="rId3"/>
              <a:srcRect/>
              <a:stretch>
                <a:fillRect l="-17034" t="-4619" r="-5634" b="-22333"/>
              </a:stretch>
            </a:blipFill>
            <a:ln cap="rnd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205316"/>
                        <a:gd name="connsiteY0" fmla="*/ 1548581 h 3097162"/>
                        <a:gd name="connsiteX1" fmla="*/ 1602658 w 3205316"/>
                        <a:gd name="connsiteY1" fmla="*/ 0 h 3097162"/>
                        <a:gd name="connsiteX2" fmla="*/ 3205316 w 3205316"/>
                        <a:gd name="connsiteY2" fmla="*/ 1548581 h 3097162"/>
                        <a:gd name="connsiteX3" fmla="*/ 1602658 w 3205316"/>
                        <a:gd name="connsiteY3" fmla="*/ 3097162 h 3097162"/>
                        <a:gd name="connsiteX4" fmla="*/ 0 w 3205316"/>
                        <a:gd name="connsiteY4" fmla="*/ 1548581 h 30971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05316" h="3097162" fill="none" extrusionOk="0">
                          <a:moveTo>
                            <a:pt x="0" y="1548581"/>
                          </a:moveTo>
                          <a:cubicBezTo>
                            <a:pt x="208027" y="718001"/>
                            <a:pt x="822392" y="-215797"/>
                            <a:pt x="1602658" y="0"/>
                          </a:cubicBezTo>
                          <a:cubicBezTo>
                            <a:pt x="2329287" y="-24271"/>
                            <a:pt x="3183112" y="714228"/>
                            <a:pt x="3205316" y="1548581"/>
                          </a:cubicBezTo>
                          <a:cubicBezTo>
                            <a:pt x="3190406" y="2261649"/>
                            <a:pt x="2378163" y="3249501"/>
                            <a:pt x="1602658" y="3097162"/>
                          </a:cubicBezTo>
                          <a:cubicBezTo>
                            <a:pt x="808610" y="3148150"/>
                            <a:pt x="236960" y="2460813"/>
                            <a:pt x="0" y="1548581"/>
                          </a:cubicBezTo>
                          <a:close/>
                        </a:path>
                        <a:path w="3205316" h="3097162" stroke="0" extrusionOk="0">
                          <a:moveTo>
                            <a:pt x="0" y="1548581"/>
                          </a:moveTo>
                          <a:cubicBezTo>
                            <a:pt x="-43323" y="666600"/>
                            <a:pt x="578948" y="52013"/>
                            <a:pt x="1602658" y="0"/>
                          </a:cubicBezTo>
                          <a:cubicBezTo>
                            <a:pt x="2583370" y="20123"/>
                            <a:pt x="3144515" y="695256"/>
                            <a:pt x="3205316" y="1548581"/>
                          </a:cubicBezTo>
                          <a:cubicBezTo>
                            <a:pt x="3177858" y="2430653"/>
                            <a:pt x="2461055" y="3244891"/>
                            <a:pt x="1602658" y="3097162"/>
                          </a:cubicBezTo>
                          <a:cubicBezTo>
                            <a:pt x="563481" y="3012876"/>
                            <a:pt x="94074" y="2448788"/>
                            <a:pt x="0" y="154858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/>
              <a:lightRig rig="threePt" dir="t">
                <a:rot lat="0" lon="0" rev="0"/>
              </a:lightRig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EEEA8C-24DB-89F3-FCE7-559E49409BC5}"/>
                </a:ext>
              </a:extLst>
            </p:cNvPr>
            <p:cNvSpPr txBox="1"/>
            <p:nvPr/>
          </p:nvSpPr>
          <p:spPr>
            <a:xfrm>
              <a:off x="1514167" y="5468277"/>
              <a:ext cx="36084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ngenial Black" panose="020F0502020204030204" pitchFamily="2" charset="0"/>
                </a:rPr>
                <a:t>Venkata Chanakya Samsani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8FE51D0-08AA-2F4B-2E96-AE2DB8817C85}"/>
              </a:ext>
            </a:extLst>
          </p:cNvPr>
          <p:cNvGrpSpPr/>
          <p:nvPr/>
        </p:nvGrpSpPr>
        <p:grpSpPr>
          <a:xfrm>
            <a:off x="35965405" y="1570176"/>
            <a:ext cx="3746090" cy="4754068"/>
            <a:chOff x="7000568" y="1545206"/>
            <a:chExt cx="3746090" cy="475406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FB04FF-BFFB-75B2-BE0A-0677CC57A267}"/>
                </a:ext>
              </a:extLst>
            </p:cNvPr>
            <p:cNvSpPr/>
            <p:nvPr/>
          </p:nvSpPr>
          <p:spPr>
            <a:xfrm>
              <a:off x="7000568" y="1545206"/>
              <a:ext cx="3746090" cy="3647768"/>
            </a:xfrm>
            <a:prstGeom prst="ellipse">
              <a:avLst/>
            </a:prstGeom>
            <a:solidFill>
              <a:srgbClr val="F0EA00"/>
            </a:solidFill>
            <a:ln>
              <a:solidFill>
                <a:srgbClr val="F0EA00"/>
              </a:solidFill>
            </a:ln>
            <a:scene3d>
              <a:camera prst="orthographicFront"/>
              <a:lightRig rig="threePt" dir="t">
                <a:rot lat="0" lon="0" rev="9000000"/>
              </a:lightRig>
            </a:scene3d>
            <a:sp3d extrusionH="76200" contourW="12700" prstMaterial="metal">
              <a:bevelT w="234950" h="127000" prst="artDeco"/>
              <a:bevelB w="12700" h="139700"/>
              <a:contourClr>
                <a:schemeClr val="accent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76FF123-4CFD-6061-5DD4-F7E32EDE1733}"/>
                </a:ext>
              </a:extLst>
            </p:cNvPr>
            <p:cNvSpPr/>
            <p:nvPr/>
          </p:nvSpPr>
          <p:spPr>
            <a:xfrm>
              <a:off x="7270956" y="1880419"/>
              <a:ext cx="3205316" cy="3097162"/>
            </a:xfrm>
            <a:prstGeom prst="ellipse">
              <a:avLst/>
            </a:prstGeom>
            <a:blipFill dpi="0" rotWithShape="1">
              <a:blip r:embed="rId4"/>
              <a:srcRect/>
              <a:stretch>
                <a:fillRect l="-6000" t="-58000" r="-77000" b="-87000"/>
              </a:stretch>
            </a:blipFill>
            <a:ln cap="rnd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205316"/>
                        <a:gd name="connsiteY0" fmla="*/ 1548581 h 3097162"/>
                        <a:gd name="connsiteX1" fmla="*/ 1602658 w 3205316"/>
                        <a:gd name="connsiteY1" fmla="*/ 0 h 3097162"/>
                        <a:gd name="connsiteX2" fmla="*/ 3205316 w 3205316"/>
                        <a:gd name="connsiteY2" fmla="*/ 1548581 h 3097162"/>
                        <a:gd name="connsiteX3" fmla="*/ 1602658 w 3205316"/>
                        <a:gd name="connsiteY3" fmla="*/ 3097162 h 3097162"/>
                        <a:gd name="connsiteX4" fmla="*/ 0 w 3205316"/>
                        <a:gd name="connsiteY4" fmla="*/ 1548581 h 30971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05316" h="3097162" fill="none" extrusionOk="0">
                          <a:moveTo>
                            <a:pt x="0" y="1548581"/>
                          </a:moveTo>
                          <a:cubicBezTo>
                            <a:pt x="208027" y="718001"/>
                            <a:pt x="822392" y="-215797"/>
                            <a:pt x="1602658" y="0"/>
                          </a:cubicBezTo>
                          <a:cubicBezTo>
                            <a:pt x="2329287" y="-24271"/>
                            <a:pt x="3183112" y="714228"/>
                            <a:pt x="3205316" y="1548581"/>
                          </a:cubicBezTo>
                          <a:cubicBezTo>
                            <a:pt x="3190406" y="2261649"/>
                            <a:pt x="2378163" y="3249501"/>
                            <a:pt x="1602658" y="3097162"/>
                          </a:cubicBezTo>
                          <a:cubicBezTo>
                            <a:pt x="808610" y="3148150"/>
                            <a:pt x="236960" y="2460813"/>
                            <a:pt x="0" y="1548581"/>
                          </a:cubicBezTo>
                          <a:close/>
                        </a:path>
                        <a:path w="3205316" h="3097162" stroke="0" extrusionOk="0">
                          <a:moveTo>
                            <a:pt x="0" y="1548581"/>
                          </a:moveTo>
                          <a:cubicBezTo>
                            <a:pt x="-43323" y="666600"/>
                            <a:pt x="578948" y="52013"/>
                            <a:pt x="1602658" y="0"/>
                          </a:cubicBezTo>
                          <a:cubicBezTo>
                            <a:pt x="2583370" y="20123"/>
                            <a:pt x="3144515" y="695256"/>
                            <a:pt x="3205316" y="1548581"/>
                          </a:cubicBezTo>
                          <a:cubicBezTo>
                            <a:pt x="3177858" y="2430653"/>
                            <a:pt x="2461055" y="3244891"/>
                            <a:pt x="1602658" y="3097162"/>
                          </a:cubicBezTo>
                          <a:cubicBezTo>
                            <a:pt x="563481" y="3012876"/>
                            <a:pt x="94074" y="2448788"/>
                            <a:pt x="0" y="154858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/>
              <a:lightRig rig="threePt" dir="t">
                <a:rot lat="0" lon="0" rev="0"/>
              </a:lightRig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4B71E9-2803-9DA6-3185-D06612AB3383}"/>
                </a:ext>
              </a:extLst>
            </p:cNvPr>
            <p:cNvSpPr txBox="1"/>
            <p:nvPr/>
          </p:nvSpPr>
          <p:spPr>
            <a:xfrm>
              <a:off x="7069393" y="5468277"/>
              <a:ext cx="36084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ngenial Black" panose="020F0502020204030204" pitchFamily="2" charset="0"/>
                </a:rPr>
                <a:t>Ayushi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ngenial Black" panose="020F0502020204030204" pitchFamily="2" charset="0"/>
                </a:rPr>
                <a:t>Jar</a:t>
              </a:r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BBB8FED5-1AC6-5A92-5BE5-3084A79298F8}"/>
              </a:ext>
            </a:extLst>
          </p:cNvPr>
          <p:cNvSpPr/>
          <p:nvPr/>
        </p:nvSpPr>
        <p:spPr>
          <a:xfrm>
            <a:off x="486697" y="53301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D5A0887-7B6F-489A-EE31-06D49524FB67}"/>
              </a:ext>
            </a:extLst>
          </p:cNvPr>
          <p:cNvSpPr/>
          <p:nvPr/>
        </p:nvSpPr>
        <p:spPr>
          <a:xfrm>
            <a:off x="1919857" y="53301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AB8187E-07C3-06BE-8117-C7950C040E25}"/>
              </a:ext>
            </a:extLst>
          </p:cNvPr>
          <p:cNvSpPr/>
          <p:nvPr/>
        </p:nvSpPr>
        <p:spPr>
          <a:xfrm>
            <a:off x="3353018" y="53301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7B21403-F402-D72C-165D-91569129D374}"/>
              </a:ext>
            </a:extLst>
          </p:cNvPr>
          <p:cNvSpPr/>
          <p:nvPr/>
        </p:nvSpPr>
        <p:spPr>
          <a:xfrm>
            <a:off x="9085660" y="53301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E539479-BA01-C789-4FCD-5BC64FB1362D}"/>
              </a:ext>
            </a:extLst>
          </p:cNvPr>
          <p:cNvSpPr/>
          <p:nvPr/>
        </p:nvSpPr>
        <p:spPr>
          <a:xfrm>
            <a:off x="10518821" y="53301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A9D0C7C-4723-17B4-0BC7-0C96426E56C3}"/>
              </a:ext>
            </a:extLst>
          </p:cNvPr>
          <p:cNvSpPr/>
          <p:nvPr/>
        </p:nvSpPr>
        <p:spPr>
          <a:xfrm>
            <a:off x="7652500" y="533015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1C1A448-3C2B-2DB0-EE1A-7E68A7618678}"/>
              </a:ext>
            </a:extLst>
          </p:cNvPr>
          <p:cNvSpPr/>
          <p:nvPr/>
        </p:nvSpPr>
        <p:spPr>
          <a:xfrm>
            <a:off x="6219341" y="533014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5AFFF4E-3457-8858-F8E4-06718CC806B3}"/>
              </a:ext>
            </a:extLst>
          </p:cNvPr>
          <p:cNvSpPr/>
          <p:nvPr/>
        </p:nvSpPr>
        <p:spPr>
          <a:xfrm>
            <a:off x="4796021" y="57111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389ADDF0-1933-7792-7670-7C767E5686B8}"/>
              </a:ext>
            </a:extLst>
          </p:cNvPr>
          <p:cNvSpPr/>
          <p:nvPr/>
        </p:nvSpPr>
        <p:spPr>
          <a:xfrm>
            <a:off x="486697" y="502782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AE9863E8-35E9-96B1-1B53-2B5A4BB96368}"/>
              </a:ext>
            </a:extLst>
          </p:cNvPr>
          <p:cNvSpPr/>
          <p:nvPr/>
        </p:nvSpPr>
        <p:spPr>
          <a:xfrm>
            <a:off x="1919857" y="502782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8AC16C0F-55E4-4E43-5B6B-45D58A09A011}"/>
              </a:ext>
            </a:extLst>
          </p:cNvPr>
          <p:cNvSpPr/>
          <p:nvPr/>
        </p:nvSpPr>
        <p:spPr>
          <a:xfrm>
            <a:off x="3353018" y="502782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9F5BEE29-1FA4-BE7F-9B34-A83B4D897CAF}"/>
              </a:ext>
            </a:extLst>
          </p:cNvPr>
          <p:cNvSpPr/>
          <p:nvPr/>
        </p:nvSpPr>
        <p:spPr>
          <a:xfrm>
            <a:off x="9085660" y="502782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3BCA5219-8610-7D7A-96D3-327867A09A59}"/>
              </a:ext>
            </a:extLst>
          </p:cNvPr>
          <p:cNvSpPr/>
          <p:nvPr/>
        </p:nvSpPr>
        <p:spPr>
          <a:xfrm>
            <a:off x="10518821" y="502782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2E1D3E3A-0827-2595-A228-E67BB59AE996}"/>
              </a:ext>
            </a:extLst>
          </p:cNvPr>
          <p:cNvSpPr/>
          <p:nvPr/>
        </p:nvSpPr>
        <p:spPr>
          <a:xfrm>
            <a:off x="7652500" y="5027826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AAC7FD8F-30B6-6CE6-BC5A-CB500480E4B7}"/>
              </a:ext>
            </a:extLst>
          </p:cNvPr>
          <p:cNvSpPr/>
          <p:nvPr/>
        </p:nvSpPr>
        <p:spPr>
          <a:xfrm>
            <a:off x="6219341" y="5027825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B242014A-29F1-91C0-7C3E-0E60D21C847A}"/>
              </a:ext>
            </a:extLst>
          </p:cNvPr>
          <p:cNvSpPr/>
          <p:nvPr/>
        </p:nvSpPr>
        <p:spPr>
          <a:xfrm>
            <a:off x="4796021" y="502782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99E2422-2ABD-0C10-3252-D05A620FDCC0}"/>
              </a:ext>
            </a:extLst>
          </p:cNvPr>
          <p:cNvSpPr/>
          <p:nvPr/>
        </p:nvSpPr>
        <p:spPr>
          <a:xfrm>
            <a:off x="486697" y="2031284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3A7FB2D-B705-71AD-6C07-00E0CA4189E3}"/>
              </a:ext>
            </a:extLst>
          </p:cNvPr>
          <p:cNvSpPr/>
          <p:nvPr/>
        </p:nvSpPr>
        <p:spPr>
          <a:xfrm>
            <a:off x="1919857" y="2031284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55B87B47-4CFD-B4EF-71C6-30CF055F687B}"/>
              </a:ext>
            </a:extLst>
          </p:cNvPr>
          <p:cNvSpPr/>
          <p:nvPr/>
        </p:nvSpPr>
        <p:spPr>
          <a:xfrm>
            <a:off x="3348352" y="2041597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04D8658C-75A6-E3E8-4ABC-11F7C48F87E0}"/>
              </a:ext>
            </a:extLst>
          </p:cNvPr>
          <p:cNvSpPr/>
          <p:nvPr/>
        </p:nvSpPr>
        <p:spPr>
          <a:xfrm>
            <a:off x="9085660" y="2031284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38619012-F9EA-ADC4-913B-41788DBA6FE8}"/>
              </a:ext>
            </a:extLst>
          </p:cNvPr>
          <p:cNvSpPr/>
          <p:nvPr/>
        </p:nvSpPr>
        <p:spPr>
          <a:xfrm>
            <a:off x="10518821" y="2031284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D0719552-516E-3496-7E65-75BF56AAFA68}"/>
              </a:ext>
            </a:extLst>
          </p:cNvPr>
          <p:cNvSpPr/>
          <p:nvPr/>
        </p:nvSpPr>
        <p:spPr>
          <a:xfrm>
            <a:off x="7652500" y="2031286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58998876-15DD-8C69-7822-2C05329F15EC}"/>
              </a:ext>
            </a:extLst>
          </p:cNvPr>
          <p:cNvSpPr/>
          <p:nvPr/>
        </p:nvSpPr>
        <p:spPr>
          <a:xfrm>
            <a:off x="6219340" y="2051632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8AE313FF-749A-D65C-8473-A117E0D2B11A}"/>
              </a:ext>
            </a:extLst>
          </p:cNvPr>
          <p:cNvSpPr/>
          <p:nvPr/>
        </p:nvSpPr>
        <p:spPr>
          <a:xfrm>
            <a:off x="4783017" y="2041597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atin typeface="Bahnschrift" panose="020B0502040204020203" pitchFamily="34" charset="0"/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87FC7F8D-1570-B576-58CF-69195EA7E465}"/>
              </a:ext>
            </a:extLst>
          </p:cNvPr>
          <p:cNvSpPr/>
          <p:nvPr/>
        </p:nvSpPr>
        <p:spPr>
          <a:xfrm>
            <a:off x="486697" y="352955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9EA92096-A251-0FE1-226A-B482CEE6FEEE}"/>
              </a:ext>
            </a:extLst>
          </p:cNvPr>
          <p:cNvSpPr/>
          <p:nvPr/>
        </p:nvSpPr>
        <p:spPr>
          <a:xfrm>
            <a:off x="1919857" y="352955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E7454FC1-658D-BE25-B7FD-0B47F7709715}"/>
              </a:ext>
            </a:extLst>
          </p:cNvPr>
          <p:cNvSpPr/>
          <p:nvPr/>
        </p:nvSpPr>
        <p:spPr>
          <a:xfrm>
            <a:off x="3353018" y="352955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A6A461F2-D20E-1651-9BDA-BB7404FF14AA}"/>
              </a:ext>
            </a:extLst>
          </p:cNvPr>
          <p:cNvSpPr/>
          <p:nvPr/>
        </p:nvSpPr>
        <p:spPr>
          <a:xfrm>
            <a:off x="9085660" y="352955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373D28A6-B46B-2D1C-7233-5EB3E82D3C03}"/>
              </a:ext>
            </a:extLst>
          </p:cNvPr>
          <p:cNvSpPr/>
          <p:nvPr/>
        </p:nvSpPr>
        <p:spPr>
          <a:xfrm>
            <a:off x="10518821" y="352955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CED877A6-528E-6DD2-FC9B-0B115ADB95F4}"/>
              </a:ext>
            </a:extLst>
          </p:cNvPr>
          <p:cNvSpPr/>
          <p:nvPr/>
        </p:nvSpPr>
        <p:spPr>
          <a:xfrm>
            <a:off x="7652500" y="3529555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30FBFDF6-D65B-1F60-E565-BD1381816104}"/>
              </a:ext>
            </a:extLst>
          </p:cNvPr>
          <p:cNvSpPr/>
          <p:nvPr/>
        </p:nvSpPr>
        <p:spPr>
          <a:xfrm>
            <a:off x="6219341" y="3529554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9E4C206D-DFA5-93A4-7C0C-6E548A0D5835}"/>
              </a:ext>
            </a:extLst>
          </p:cNvPr>
          <p:cNvSpPr/>
          <p:nvPr/>
        </p:nvSpPr>
        <p:spPr>
          <a:xfrm>
            <a:off x="4796021" y="352955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311CB8F-D867-1BCC-9A2E-5652E011D840}"/>
              </a:ext>
            </a:extLst>
          </p:cNvPr>
          <p:cNvSpPr/>
          <p:nvPr/>
        </p:nvSpPr>
        <p:spPr>
          <a:xfrm>
            <a:off x="508476" y="5043081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48CFFB08-873C-B809-0C1A-9CB4EEA956E7}"/>
              </a:ext>
            </a:extLst>
          </p:cNvPr>
          <p:cNvSpPr/>
          <p:nvPr/>
        </p:nvSpPr>
        <p:spPr>
          <a:xfrm>
            <a:off x="1940380" y="5043081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099A7A87-9D2E-F0DC-28BA-912ED8E928EB}"/>
              </a:ext>
            </a:extLst>
          </p:cNvPr>
          <p:cNvSpPr/>
          <p:nvPr/>
        </p:nvSpPr>
        <p:spPr>
          <a:xfrm>
            <a:off x="3372284" y="5043081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53582C6-B4EE-1318-C2AD-20E29134FE06}"/>
              </a:ext>
            </a:extLst>
          </p:cNvPr>
          <p:cNvSpPr/>
          <p:nvPr/>
        </p:nvSpPr>
        <p:spPr>
          <a:xfrm>
            <a:off x="4804188" y="5043081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2FA1864-A8D3-7DED-28F4-1887C4FFC79D}"/>
              </a:ext>
            </a:extLst>
          </p:cNvPr>
          <p:cNvSpPr/>
          <p:nvPr/>
        </p:nvSpPr>
        <p:spPr>
          <a:xfrm>
            <a:off x="6236093" y="5043081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6613AFBE-BA65-E2B3-064C-9ECA1DB729F3}"/>
              </a:ext>
            </a:extLst>
          </p:cNvPr>
          <p:cNvSpPr/>
          <p:nvPr/>
        </p:nvSpPr>
        <p:spPr>
          <a:xfrm>
            <a:off x="7667997" y="5043081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25B0700-27FC-4685-51F4-A1FF3EDCC65C}"/>
              </a:ext>
            </a:extLst>
          </p:cNvPr>
          <p:cNvSpPr/>
          <p:nvPr/>
        </p:nvSpPr>
        <p:spPr>
          <a:xfrm>
            <a:off x="9099901" y="5043081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264DC46-D4F7-E154-9D1D-80CFF99314DB}"/>
              </a:ext>
            </a:extLst>
          </p:cNvPr>
          <p:cNvSpPr/>
          <p:nvPr/>
        </p:nvSpPr>
        <p:spPr>
          <a:xfrm>
            <a:off x="10531805" y="5043081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DC58703-C875-A3F6-A8EC-12727A81A0A6}"/>
              </a:ext>
            </a:extLst>
          </p:cNvPr>
          <p:cNvSpPr/>
          <p:nvPr/>
        </p:nvSpPr>
        <p:spPr>
          <a:xfrm rot="10800000">
            <a:off x="10533546" y="3551751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2402F71-967E-0412-A326-FC3B2B893AFF}"/>
              </a:ext>
            </a:extLst>
          </p:cNvPr>
          <p:cNvSpPr/>
          <p:nvPr/>
        </p:nvSpPr>
        <p:spPr>
          <a:xfrm rot="10800000">
            <a:off x="6226260" y="3563326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E9EC7B9-FEFC-6D86-3317-01D249C84AA1}"/>
              </a:ext>
            </a:extLst>
          </p:cNvPr>
          <p:cNvSpPr/>
          <p:nvPr/>
        </p:nvSpPr>
        <p:spPr>
          <a:xfrm rot="10800000">
            <a:off x="4794354" y="3563326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F06D18D-6203-6BFD-C4F1-92DF66A3A861}"/>
              </a:ext>
            </a:extLst>
          </p:cNvPr>
          <p:cNvSpPr/>
          <p:nvPr/>
        </p:nvSpPr>
        <p:spPr>
          <a:xfrm rot="10800000">
            <a:off x="3362450" y="3563326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387CAAD-DF2B-3040-38EC-1FB5A8B1C6C0}"/>
              </a:ext>
            </a:extLst>
          </p:cNvPr>
          <p:cNvSpPr/>
          <p:nvPr/>
        </p:nvSpPr>
        <p:spPr>
          <a:xfrm rot="10800000">
            <a:off x="498642" y="3563326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DEB81B0-84D5-612C-A8B7-351B234134D3}"/>
              </a:ext>
            </a:extLst>
          </p:cNvPr>
          <p:cNvSpPr/>
          <p:nvPr/>
        </p:nvSpPr>
        <p:spPr>
          <a:xfrm rot="10800000">
            <a:off x="1940380" y="2051620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B720E2F-9800-B895-0E14-7BE160F72067}"/>
              </a:ext>
            </a:extLst>
          </p:cNvPr>
          <p:cNvSpPr/>
          <p:nvPr/>
        </p:nvSpPr>
        <p:spPr>
          <a:xfrm rot="10800000">
            <a:off x="3360709" y="2063193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9416188-CB24-DA96-2175-7DA51DFF9DA8}"/>
              </a:ext>
            </a:extLst>
          </p:cNvPr>
          <p:cNvSpPr/>
          <p:nvPr/>
        </p:nvSpPr>
        <p:spPr>
          <a:xfrm>
            <a:off x="4792612" y="2063194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0005708-18C3-AD3D-3C43-0BA12149A888}"/>
              </a:ext>
            </a:extLst>
          </p:cNvPr>
          <p:cNvSpPr/>
          <p:nvPr/>
        </p:nvSpPr>
        <p:spPr>
          <a:xfrm>
            <a:off x="4794352" y="601497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F892BB6-FC09-6D56-FD9E-5800C4CBE578}"/>
              </a:ext>
            </a:extLst>
          </p:cNvPr>
          <p:cNvGrpSpPr/>
          <p:nvPr/>
        </p:nvGrpSpPr>
        <p:grpSpPr>
          <a:xfrm>
            <a:off x="0" y="10195713"/>
            <a:ext cx="12192000" cy="3180744"/>
            <a:chOff x="0" y="1855829"/>
            <a:chExt cx="12192000" cy="318074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903611E-4AA1-D28B-BCC2-467149100EAB}"/>
                </a:ext>
              </a:extLst>
            </p:cNvPr>
            <p:cNvSpPr/>
            <p:nvPr/>
          </p:nvSpPr>
          <p:spPr>
            <a:xfrm>
              <a:off x="0" y="1855829"/>
              <a:ext cx="12192000" cy="3180744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139700" prstMaterial="dkEdge">
              <a:bevelT w="266700" h="146050" prst="relaxedInset"/>
              <a:bevelB w="88900" h="1460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FA79208-5D1E-9257-37C7-F71A0869CDC7}"/>
                </a:ext>
              </a:extLst>
            </p:cNvPr>
            <p:cNvSpPr/>
            <p:nvPr/>
          </p:nvSpPr>
          <p:spPr>
            <a:xfrm>
              <a:off x="803684" y="1977744"/>
              <a:ext cx="10357835" cy="264687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166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CONNECT 4</a:t>
              </a:r>
            </a:p>
          </p:txBody>
        </p:sp>
      </p:grpSp>
      <p:sp>
        <p:nvSpPr>
          <p:cNvPr id="113" name="Oval 112">
            <a:extLst>
              <a:ext uri="{FF2B5EF4-FFF2-40B4-BE49-F238E27FC236}">
                <a16:creationId xmlns:a16="http://schemas.microsoft.com/office/drawing/2014/main" id="{43F8EC5D-8302-BB82-7BF6-575E248FBE74}"/>
              </a:ext>
            </a:extLst>
          </p:cNvPr>
          <p:cNvSpPr/>
          <p:nvPr/>
        </p:nvSpPr>
        <p:spPr>
          <a:xfrm rot="10800000">
            <a:off x="7635533" y="1226501"/>
            <a:ext cx="4291538" cy="4404998"/>
          </a:xfrm>
          <a:prstGeom prst="ellipse">
            <a:avLst/>
          </a:prstGeom>
          <a:solidFill>
            <a:srgbClr val="F0EA00"/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93DB205-B2C7-07F1-9803-82910A9E6A61}"/>
              </a:ext>
            </a:extLst>
          </p:cNvPr>
          <p:cNvSpPr/>
          <p:nvPr/>
        </p:nvSpPr>
        <p:spPr>
          <a:xfrm rot="10800000">
            <a:off x="-2379958" y="-2060259"/>
            <a:ext cx="11011562" cy="10908637"/>
          </a:xfrm>
          <a:prstGeom prst="ellipse">
            <a:avLst/>
          </a:prstGeom>
          <a:solidFill>
            <a:srgbClr val="EE2D00"/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C2F29-0917-7232-6E98-12FA167D1703}"/>
              </a:ext>
            </a:extLst>
          </p:cNvPr>
          <p:cNvSpPr txBox="1"/>
          <p:nvPr/>
        </p:nvSpPr>
        <p:spPr>
          <a:xfrm>
            <a:off x="619437" y="920621"/>
            <a:ext cx="68872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Algorithms Used: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Minimax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Alpha-Beta Pruning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800" b="1" dirty="0"/>
              <a:t>List of Modules and Libraries used in Python: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NumPy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Itertools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Pygame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Random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OS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71FE15-7DF2-0B2E-6E06-633E445A9991}"/>
              </a:ext>
            </a:extLst>
          </p:cNvPr>
          <p:cNvSpPr txBox="1"/>
          <p:nvPr/>
        </p:nvSpPr>
        <p:spPr>
          <a:xfrm>
            <a:off x="8444041" y="3105834"/>
            <a:ext cx="2623457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851684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9EE358A-08E2-6D45-4C04-0F62C0B578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139700" prstMaterial="dkEdge">
            <a:bevelT w="266700" h="146050" prst="relaxedInset"/>
            <a:bevelB w="88900" h="1460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03AEEC-6DF1-A73C-D0FA-842960561DA3}"/>
              </a:ext>
            </a:extLst>
          </p:cNvPr>
          <p:cNvGrpSpPr/>
          <p:nvPr/>
        </p:nvGrpSpPr>
        <p:grpSpPr>
          <a:xfrm>
            <a:off x="-20862873" y="1630851"/>
            <a:ext cx="3746090" cy="4754068"/>
            <a:chOff x="1445342" y="1545206"/>
            <a:chExt cx="3746090" cy="475406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85AE3EB-AAA6-0594-1708-1A98CA56BBE8}"/>
                </a:ext>
              </a:extLst>
            </p:cNvPr>
            <p:cNvSpPr/>
            <p:nvPr/>
          </p:nvSpPr>
          <p:spPr>
            <a:xfrm>
              <a:off x="1445342" y="1545206"/>
              <a:ext cx="3746090" cy="3647768"/>
            </a:xfrm>
            <a:prstGeom prst="ellipse">
              <a:avLst/>
            </a:prstGeom>
            <a:solidFill>
              <a:srgbClr val="EE2D00"/>
            </a:solidFill>
            <a:ln>
              <a:solidFill>
                <a:srgbClr val="EE2D00"/>
              </a:solidFill>
            </a:ln>
            <a:scene3d>
              <a:camera prst="orthographicFront"/>
              <a:lightRig rig="threePt" dir="t">
                <a:rot lat="0" lon="0" rev="9000000"/>
              </a:lightRig>
            </a:scene3d>
            <a:sp3d extrusionH="76200" contourW="12700" prstMaterial="metal">
              <a:bevelT w="234950" h="127000" prst="artDeco"/>
              <a:bevelB w="12700" h="139700"/>
              <a:contourClr>
                <a:schemeClr val="accent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EBD0989-8482-9CA2-3A85-919A8A7E0282}"/>
                </a:ext>
              </a:extLst>
            </p:cNvPr>
            <p:cNvSpPr/>
            <p:nvPr/>
          </p:nvSpPr>
          <p:spPr>
            <a:xfrm>
              <a:off x="1715728" y="1820509"/>
              <a:ext cx="3205316" cy="3097162"/>
            </a:xfrm>
            <a:prstGeom prst="ellipse">
              <a:avLst/>
            </a:prstGeom>
            <a:blipFill dpi="0" rotWithShape="1">
              <a:blip r:embed="rId3"/>
              <a:srcRect/>
              <a:stretch>
                <a:fillRect l="-17034" t="-4619" r="-5634" b="-22333"/>
              </a:stretch>
            </a:blipFill>
            <a:ln cap="rnd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205316"/>
                        <a:gd name="connsiteY0" fmla="*/ 1548581 h 3097162"/>
                        <a:gd name="connsiteX1" fmla="*/ 1602658 w 3205316"/>
                        <a:gd name="connsiteY1" fmla="*/ 0 h 3097162"/>
                        <a:gd name="connsiteX2" fmla="*/ 3205316 w 3205316"/>
                        <a:gd name="connsiteY2" fmla="*/ 1548581 h 3097162"/>
                        <a:gd name="connsiteX3" fmla="*/ 1602658 w 3205316"/>
                        <a:gd name="connsiteY3" fmla="*/ 3097162 h 3097162"/>
                        <a:gd name="connsiteX4" fmla="*/ 0 w 3205316"/>
                        <a:gd name="connsiteY4" fmla="*/ 1548581 h 30971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05316" h="3097162" fill="none" extrusionOk="0">
                          <a:moveTo>
                            <a:pt x="0" y="1548581"/>
                          </a:moveTo>
                          <a:cubicBezTo>
                            <a:pt x="208027" y="718001"/>
                            <a:pt x="822392" y="-215797"/>
                            <a:pt x="1602658" y="0"/>
                          </a:cubicBezTo>
                          <a:cubicBezTo>
                            <a:pt x="2329287" y="-24271"/>
                            <a:pt x="3183112" y="714228"/>
                            <a:pt x="3205316" y="1548581"/>
                          </a:cubicBezTo>
                          <a:cubicBezTo>
                            <a:pt x="3190406" y="2261649"/>
                            <a:pt x="2378163" y="3249501"/>
                            <a:pt x="1602658" y="3097162"/>
                          </a:cubicBezTo>
                          <a:cubicBezTo>
                            <a:pt x="808610" y="3148150"/>
                            <a:pt x="236960" y="2460813"/>
                            <a:pt x="0" y="1548581"/>
                          </a:cubicBezTo>
                          <a:close/>
                        </a:path>
                        <a:path w="3205316" h="3097162" stroke="0" extrusionOk="0">
                          <a:moveTo>
                            <a:pt x="0" y="1548581"/>
                          </a:moveTo>
                          <a:cubicBezTo>
                            <a:pt x="-43323" y="666600"/>
                            <a:pt x="578948" y="52013"/>
                            <a:pt x="1602658" y="0"/>
                          </a:cubicBezTo>
                          <a:cubicBezTo>
                            <a:pt x="2583370" y="20123"/>
                            <a:pt x="3144515" y="695256"/>
                            <a:pt x="3205316" y="1548581"/>
                          </a:cubicBezTo>
                          <a:cubicBezTo>
                            <a:pt x="3177858" y="2430653"/>
                            <a:pt x="2461055" y="3244891"/>
                            <a:pt x="1602658" y="3097162"/>
                          </a:cubicBezTo>
                          <a:cubicBezTo>
                            <a:pt x="563481" y="3012876"/>
                            <a:pt x="94074" y="2448788"/>
                            <a:pt x="0" y="154858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/>
              <a:lightRig rig="threePt" dir="t">
                <a:rot lat="0" lon="0" rev="0"/>
              </a:lightRig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EEEA8C-24DB-89F3-FCE7-559E49409BC5}"/>
                </a:ext>
              </a:extLst>
            </p:cNvPr>
            <p:cNvSpPr txBox="1"/>
            <p:nvPr/>
          </p:nvSpPr>
          <p:spPr>
            <a:xfrm>
              <a:off x="1514167" y="5468277"/>
              <a:ext cx="36084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ngenial Black" panose="020F0502020204030204" pitchFamily="2" charset="0"/>
                </a:rPr>
                <a:t>Venkata Chanakya Samsani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8FE51D0-08AA-2F4B-2E96-AE2DB8817C85}"/>
              </a:ext>
            </a:extLst>
          </p:cNvPr>
          <p:cNvGrpSpPr/>
          <p:nvPr/>
        </p:nvGrpSpPr>
        <p:grpSpPr>
          <a:xfrm>
            <a:off x="35965405" y="1570176"/>
            <a:ext cx="3746090" cy="4754068"/>
            <a:chOff x="7000568" y="1545206"/>
            <a:chExt cx="3746090" cy="475406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FB04FF-BFFB-75B2-BE0A-0677CC57A267}"/>
                </a:ext>
              </a:extLst>
            </p:cNvPr>
            <p:cNvSpPr/>
            <p:nvPr/>
          </p:nvSpPr>
          <p:spPr>
            <a:xfrm>
              <a:off x="7000568" y="1545206"/>
              <a:ext cx="3746090" cy="3647768"/>
            </a:xfrm>
            <a:prstGeom prst="ellipse">
              <a:avLst/>
            </a:prstGeom>
            <a:solidFill>
              <a:srgbClr val="F0EA00"/>
            </a:solidFill>
            <a:ln>
              <a:solidFill>
                <a:srgbClr val="F0EA00"/>
              </a:solidFill>
            </a:ln>
            <a:scene3d>
              <a:camera prst="orthographicFront"/>
              <a:lightRig rig="threePt" dir="t">
                <a:rot lat="0" lon="0" rev="9000000"/>
              </a:lightRig>
            </a:scene3d>
            <a:sp3d extrusionH="76200" contourW="12700" prstMaterial="metal">
              <a:bevelT w="234950" h="127000" prst="artDeco"/>
              <a:bevelB w="12700" h="139700"/>
              <a:contourClr>
                <a:schemeClr val="accent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76FF123-4CFD-6061-5DD4-F7E32EDE1733}"/>
                </a:ext>
              </a:extLst>
            </p:cNvPr>
            <p:cNvSpPr/>
            <p:nvPr/>
          </p:nvSpPr>
          <p:spPr>
            <a:xfrm>
              <a:off x="7270956" y="1880419"/>
              <a:ext cx="3205316" cy="3097162"/>
            </a:xfrm>
            <a:prstGeom prst="ellipse">
              <a:avLst/>
            </a:prstGeom>
            <a:blipFill dpi="0" rotWithShape="1">
              <a:blip r:embed="rId4"/>
              <a:srcRect/>
              <a:stretch>
                <a:fillRect l="-6000" t="-58000" r="-77000" b="-87000"/>
              </a:stretch>
            </a:blipFill>
            <a:ln cap="rnd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205316"/>
                        <a:gd name="connsiteY0" fmla="*/ 1548581 h 3097162"/>
                        <a:gd name="connsiteX1" fmla="*/ 1602658 w 3205316"/>
                        <a:gd name="connsiteY1" fmla="*/ 0 h 3097162"/>
                        <a:gd name="connsiteX2" fmla="*/ 3205316 w 3205316"/>
                        <a:gd name="connsiteY2" fmla="*/ 1548581 h 3097162"/>
                        <a:gd name="connsiteX3" fmla="*/ 1602658 w 3205316"/>
                        <a:gd name="connsiteY3" fmla="*/ 3097162 h 3097162"/>
                        <a:gd name="connsiteX4" fmla="*/ 0 w 3205316"/>
                        <a:gd name="connsiteY4" fmla="*/ 1548581 h 30971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05316" h="3097162" fill="none" extrusionOk="0">
                          <a:moveTo>
                            <a:pt x="0" y="1548581"/>
                          </a:moveTo>
                          <a:cubicBezTo>
                            <a:pt x="208027" y="718001"/>
                            <a:pt x="822392" y="-215797"/>
                            <a:pt x="1602658" y="0"/>
                          </a:cubicBezTo>
                          <a:cubicBezTo>
                            <a:pt x="2329287" y="-24271"/>
                            <a:pt x="3183112" y="714228"/>
                            <a:pt x="3205316" y="1548581"/>
                          </a:cubicBezTo>
                          <a:cubicBezTo>
                            <a:pt x="3190406" y="2261649"/>
                            <a:pt x="2378163" y="3249501"/>
                            <a:pt x="1602658" y="3097162"/>
                          </a:cubicBezTo>
                          <a:cubicBezTo>
                            <a:pt x="808610" y="3148150"/>
                            <a:pt x="236960" y="2460813"/>
                            <a:pt x="0" y="1548581"/>
                          </a:cubicBezTo>
                          <a:close/>
                        </a:path>
                        <a:path w="3205316" h="3097162" stroke="0" extrusionOk="0">
                          <a:moveTo>
                            <a:pt x="0" y="1548581"/>
                          </a:moveTo>
                          <a:cubicBezTo>
                            <a:pt x="-43323" y="666600"/>
                            <a:pt x="578948" y="52013"/>
                            <a:pt x="1602658" y="0"/>
                          </a:cubicBezTo>
                          <a:cubicBezTo>
                            <a:pt x="2583370" y="20123"/>
                            <a:pt x="3144515" y="695256"/>
                            <a:pt x="3205316" y="1548581"/>
                          </a:cubicBezTo>
                          <a:cubicBezTo>
                            <a:pt x="3177858" y="2430653"/>
                            <a:pt x="2461055" y="3244891"/>
                            <a:pt x="1602658" y="3097162"/>
                          </a:cubicBezTo>
                          <a:cubicBezTo>
                            <a:pt x="563481" y="3012876"/>
                            <a:pt x="94074" y="2448788"/>
                            <a:pt x="0" y="154858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/>
              <a:lightRig rig="threePt" dir="t">
                <a:rot lat="0" lon="0" rev="0"/>
              </a:lightRig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4B71E9-2803-9DA6-3185-D06612AB3383}"/>
                </a:ext>
              </a:extLst>
            </p:cNvPr>
            <p:cNvSpPr txBox="1"/>
            <p:nvPr/>
          </p:nvSpPr>
          <p:spPr>
            <a:xfrm>
              <a:off x="7069393" y="5468277"/>
              <a:ext cx="36084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ngenial Black" panose="020F0502020204030204" pitchFamily="2" charset="0"/>
                </a:rPr>
                <a:t>Ayushi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ngenial Black" panose="020F0502020204030204" pitchFamily="2" charset="0"/>
                </a:rPr>
                <a:t>Jar</a:t>
              </a:r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BBB8FED5-1AC6-5A92-5BE5-3084A79298F8}"/>
              </a:ext>
            </a:extLst>
          </p:cNvPr>
          <p:cNvSpPr/>
          <p:nvPr/>
        </p:nvSpPr>
        <p:spPr>
          <a:xfrm>
            <a:off x="486697" y="53301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D5A0887-7B6F-489A-EE31-06D49524FB67}"/>
              </a:ext>
            </a:extLst>
          </p:cNvPr>
          <p:cNvSpPr/>
          <p:nvPr/>
        </p:nvSpPr>
        <p:spPr>
          <a:xfrm>
            <a:off x="1919857" y="53301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AB8187E-07C3-06BE-8117-C7950C040E25}"/>
              </a:ext>
            </a:extLst>
          </p:cNvPr>
          <p:cNvSpPr/>
          <p:nvPr/>
        </p:nvSpPr>
        <p:spPr>
          <a:xfrm>
            <a:off x="3353018" y="53301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7B21403-F402-D72C-165D-91569129D374}"/>
              </a:ext>
            </a:extLst>
          </p:cNvPr>
          <p:cNvSpPr/>
          <p:nvPr/>
        </p:nvSpPr>
        <p:spPr>
          <a:xfrm>
            <a:off x="9085660" y="53301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E539479-BA01-C789-4FCD-5BC64FB1362D}"/>
              </a:ext>
            </a:extLst>
          </p:cNvPr>
          <p:cNvSpPr/>
          <p:nvPr/>
        </p:nvSpPr>
        <p:spPr>
          <a:xfrm>
            <a:off x="10518821" y="53301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A9D0C7C-4723-17B4-0BC7-0C96426E56C3}"/>
              </a:ext>
            </a:extLst>
          </p:cNvPr>
          <p:cNvSpPr/>
          <p:nvPr/>
        </p:nvSpPr>
        <p:spPr>
          <a:xfrm>
            <a:off x="7652500" y="533015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1C1A448-3C2B-2DB0-EE1A-7E68A7618678}"/>
              </a:ext>
            </a:extLst>
          </p:cNvPr>
          <p:cNvSpPr/>
          <p:nvPr/>
        </p:nvSpPr>
        <p:spPr>
          <a:xfrm>
            <a:off x="6219341" y="533014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5AFFF4E-3457-8858-F8E4-06718CC806B3}"/>
              </a:ext>
            </a:extLst>
          </p:cNvPr>
          <p:cNvSpPr/>
          <p:nvPr/>
        </p:nvSpPr>
        <p:spPr>
          <a:xfrm>
            <a:off x="4796021" y="57111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389ADDF0-1933-7792-7670-7C767E5686B8}"/>
              </a:ext>
            </a:extLst>
          </p:cNvPr>
          <p:cNvSpPr/>
          <p:nvPr/>
        </p:nvSpPr>
        <p:spPr>
          <a:xfrm>
            <a:off x="486697" y="502782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AE9863E8-35E9-96B1-1B53-2B5A4BB96368}"/>
              </a:ext>
            </a:extLst>
          </p:cNvPr>
          <p:cNvSpPr/>
          <p:nvPr/>
        </p:nvSpPr>
        <p:spPr>
          <a:xfrm>
            <a:off x="1919857" y="502782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8AC16C0F-55E4-4E43-5B6B-45D58A09A011}"/>
              </a:ext>
            </a:extLst>
          </p:cNvPr>
          <p:cNvSpPr/>
          <p:nvPr/>
        </p:nvSpPr>
        <p:spPr>
          <a:xfrm>
            <a:off x="3353018" y="502782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9F5BEE29-1FA4-BE7F-9B34-A83B4D897CAF}"/>
              </a:ext>
            </a:extLst>
          </p:cNvPr>
          <p:cNvSpPr/>
          <p:nvPr/>
        </p:nvSpPr>
        <p:spPr>
          <a:xfrm>
            <a:off x="9085660" y="502782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3BCA5219-8610-7D7A-96D3-327867A09A59}"/>
              </a:ext>
            </a:extLst>
          </p:cNvPr>
          <p:cNvSpPr/>
          <p:nvPr/>
        </p:nvSpPr>
        <p:spPr>
          <a:xfrm>
            <a:off x="10518821" y="502782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2E1D3E3A-0827-2595-A228-E67BB59AE996}"/>
              </a:ext>
            </a:extLst>
          </p:cNvPr>
          <p:cNvSpPr/>
          <p:nvPr/>
        </p:nvSpPr>
        <p:spPr>
          <a:xfrm>
            <a:off x="7652500" y="5027826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AAC7FD8F-30B6-6CE6-BC5A-CB500480E4B7}"/>
              </a:ext>
            </a:extLst>
          </p:cNvPr>
          <p:cNvSpPr/>
          <p:nvPr/>
        </p:nvSpPr>
        <p:spPr>
          <a:xfrm>
            <a:off x="6219341" y="5027825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B242014A-29F1-91C0-7C3E-0E60D21C847A}"/>
              </a:ext>
            </a:extLst>
          </p:cNvPr>
          <p:cNvSpPr/>
          <p:nvPr/>
        </p:nvSpPr>
        <p:spPr>
          <a:xfrm>
            <a:off x="4796021" y="502782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99E2422-2ABD-0C10-3252-D05A620FDCC0}"/>
              </a:ext>
            </a:extLst>
          </p:cNvPr>
          <p:cNvSpPr/>
          <p:nvPr/>
        </p:nvSpPr>
        <p:spPr>
          <a:xfrm>
            <a:off x="486697" y="2031284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3A7FB2D-B705-71AD-6C07-00E0CA4189E3}"/>
              </a:ext>
            </a:extLst>
          </p:cNvPr>
          <p:cNvSpPr/>
          <p:nvPr/>
        </p:nvSpPr>
        <p:spPr>
          <a:xfrm>
            <a:off x="1919857" y="2031284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55B87B47-4CFD-B4EF-71C6-30CF055F687B}"/>
              </a:ext>
            </a:extLst>
          </p:cNvPr>
          <p:cNvSpPr/>
          <p:nvPr/>
        </p:nvSpPr>
        <p:spPr>
          <a:xfrm>
            <a:off x="3348352" y="2041597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04D8658C-75A6-E3E8-4ABC-11F7C48F87E0}"/>
              </a:ext>
            </a:extLst>
          </p:cNvPr>
          <p:cNvSpPr/>
          <p:nvPr/>
        </p:nvSpPr>
        <p:spPr>
          <a:xfrm>
            <a:off x="9085660" y="2031284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38619012-F9EA-ADC4-913B-41788DBA6FE8}"/>
              </a:ext>
            </a:extLst>
          </p:cNvPr>
          <p:cNvSpPr/>
          <p:nvPr/>
        </p:nvSpPr>
        <p:spPr>
          <a:xfrm>
            <a:off x="10518821" y="2031284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D0719552-516E-3496-7E65-75BF56AAFA68}"/>
              </a:ext>
            </a:extLst>
          </p:cNvPr>
          <p:cNvSpPr/>
          <p:nvPr/>
        </p:nvSpPr>
        <p:spPr>
          <a:xfrm>
            <a:off x="7652500" y="2031286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58998876-15DD-8C69-7822-2C05329F15EC}"/>
              </a:ext>
            </a:extLst>
          </p:cNvPr>
          <p:cNvSpPr/>
          <p:nvPr/>
        </p:nvSpPr>
        <p:spPr>
          <a:xfrm>
            <a:off x="6219340" y="2051632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8AE313FF-749A-D65C-8473-A117E0D2B11A}"/>
              </a:ext>
            </a:extLst>
          </p:cNvPr>
          <p:cNvSpPr/>
          <p:nvPr/>
        </p:nvSpPr>
        <p:spPr>
          <a:xfrm>
            <a:off x="4783017" y="2041597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atin typeface="Bahnschrift" panose="020B0502040204020203" pitchFamily="34" charset="0"/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87FC7F8D-1570-B576-58CF-69195EA7E465}"/>
              </a:ext>
            </a:extLst>
          </p:cNvPr>
          <p:cNvSpPr/>
          <p:nvPr/>
        </p:nvSpPr>
        <p:spPr>
          <a:xfrm>
            <a:off x="486697" y="352955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9EA92096-A251-0FE1-226A-B482CEE6FEEE}"/>
              </a:ext>
            </a:extLst>
          </p:cNvPr>
          <p:cNvSpPr/>
          <p:nvPr/>
        </p:nvSpPr>
        <p:spPr>
          <a:xfrm>
            <a:off x="1919857" y="352955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E7454FC1-658D-BE25-B7FD-0B47F7709715}"/>
              </a:ext>
            </a:extLst>
          </p:cNvPr>
          <p:cNvSpPr/>
          <p:nvPr/>
        </p:nvSpPr>
        <p:spPr>
          <a:xfrm>
            <a:off x="3353018" y="352955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A6A461F2-D20E-1651-9BDA-BB7404FF14AA}"/>
              </a:ext>
            </a:extLst>
          </p:cNvPr>
          <p:cNvSpPr/>
          <p:nvPr/>
        </p:nvSpPr>
        <p:spPr>
          <a:xfrm>
            <a:off x="9085660" y="352955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373D28A6-B46B-2D1C-7233-5EB3E82D3C03}"/>
              </a:ext>
            </a:extLst>
          </p:cNvPr>
          <p:cNvSpPr/>
          <p:nvPr/>
        </p:nvSpPr>
        <p:spPr>
          <a:xfrm>
            <a:off x="10518821" y="352955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CED877A6-528E-6DD2-FC9B-0B115ADB95F4}"/>
              </a:ext>
            </a:extLst>
          </p:cNvPr>
          <p:cNvSpPr/>
          <p:nvPr/>
        </p:nvSpPr>
        <p:spPr>
          <a:xfrm>
            <a:off x="7652500" y="3529555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30FBFDF6-D65B-1F60-E565-BD1381816104}"/>
              </a:ext>
            </a:extLst>
          </p:cNvPr>
          <p:cNvSpPr/>
          <p:nvPr/>
        </p:nvSpPr>
        <p:spPr>
          <a:xfrm>
            <a:off x="6219341" y="3529554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9E4C206D-DFA5-93A4-7C0C-6E548A0D5835}"/>
              </a:ext>
            </a:extLst>
          </p:cNvPr>
          <p:cNvSpPr/>
          <p:nvPr/>
        </p:nvSpPr>
        <p:spPr>
          <a:xfrm>
            <a:off x="4796021" y="352955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311CB8F-D867-1BCC-9A2E-5652E011D840}"/>
              </a:ext>
            </a:extLst>
          </p:cNvPr>
          <p:cNvSpPr/>
          <p:nvPr/>
        </p:nvSpPr>
        <p:spPr>
          <a:xfrm>
            <a:off x="508476" y="5043081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48CFFB08-873C-B809-0C1A-9CB4EEA956E7}"/>
              </a:ext>
            </a:extLst>
          </p:cNvPr>
          <p:cNvSpPr/>
          <p:nvPr/>
        </p:nvSpPr>
        <p:spPr>
          <a:xfrm>
            <a:off x="1940380" y="5043081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099A7A87-9D2E-F0DC-28BA-912ED8E928EB}"/>
              </a:ext>
            </a:extLst>
          </p:cNvPr>
          <p:cNvSpPr/>
          <p:nvPr/>
        </p:nvSpPr>
        <p:spPr>
          <a:xfrm>
            <a:off x="3372284" y="5043081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53582C6-B4EE-1318-C2AD-20E29134FE06}"/>
              </a:ext>
            </a:extLst>
          </p:cNvPr>
          <p:cNvSpPr/>
          <p:nvPr/>
        </p:nvSpPr>
        <p:spPr>
          <a:xfrm>
            <a:off x="4804188" y="5043081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2FA1864-A8D3-7DED-28F4-1887C4FFC79D}"/>
              </a:ext>
            </a:extLst>
          </p:cNvPr>
          <p:cNvSpPr/>
          <p:nvPr/>
        </p:nvSpPr>
        <p:spPr>
          <a:xfrm>
            <a:off x="6236093" y="5043081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6613AFBE-BA65-E2B3-064C-9ECA1DB729F3}"/>
              </a:ext>
            </a:extLst>
          </p:cNvPr>
          <p:cNvSpPr/>
          <p:nvPr/>
        </p:nvSpPr>
        <p:spPr>
          <a:xfrm>
            <a:off x="7667997" y="5043081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25B0700-27FC-4685-51F4-A1FF3EDCC65C}"/>
              </a:ext>
            </a:extLst>
          </p:cNvPr>
          <p:cNvSpPr/>
          <p:nvPr/>
        </p:nvSpPr>
        <p:spPr>
          <a:xfrm>
            <a:off x="9099901" y="5043081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264DC46-D4F7-E154-9D1D-80CFF99314DB}"/>
              </a:ext>
            </a:extLst>
          </p:cNvPr>
          <p:cNvSpPr/>
          <p:nvPr/>
        </p:nvSpPr>
        <p:spPr>
          <a:xfrm>
            <a:off x="10531805" y="5043081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DC58703-C875-A3F6-A8EC-12727A81A0A6}"/>
              </a:ext>
            </a:extLst>
          </p:cNvPr>
          <p:cNvSpPr/>
          <p:nvPr/>
        </p:nvSpPr>
        <p:spPr>
          <a:xfrm rot="10800000">
            <a:off x="10533546" y="3551751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2402F71-967E-0412-A326-FC3B2B893AFF}"/>
              </a:ext>
            </a:extLst>
          </p:cNvPr>
          <p:cNvSpPr/>
          <p:nvPr/>
        </p:nvSpPr>
        <p:spPr>
          <a:xfrm rot="10800000">
            <a:off x="6226260" y="3563326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E9EC7B9-FEFC-6D86-3317-01D249C84AA1}"/>
              </a:ext>
            </a:extLst>
          </p:cNvPr>
          <p:cNvSpPr/>
          <p:nvPr/>
        </p:nvSpPr>
        <p:spPr>
          <a:xfrm rot="10800000">
            <a:off x="4794354" y="3563326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F06D18D-6203-6BFD-C4F1-92DF66A3A861}"/>
              </a:ext>
            </a:extLst>
          </p:cNvPr>
          <p:cNvSpPr/>
          <p:nvPr/>
        </p:nvSpPr>
        <p:spPr>
          <a:xfrm rot="10800000">
            <a:off x="3362450" y="3563326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387CAAD-DF2B-3040-38EC-1FB5A8B1C6C0}"/>
              </a:ext>
            </a:extLst>
          </p:cNvPr>
          <p:cNvSpPr/>
          <p:nvPr/>
        </p:nvSpPr>
        <p:spPr>
          <a:xfrm rot="10800000">
            <a:off x="498642" y="3563326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DEB81B0-84D5-612C-A8B7-351B234134D3}"/>
              </a:ext>
            </a:extLst>
          </p:cNvPr>
          <p:cNvSpPr/>
          <p:nvPr/>
        </p:nvSpPr>
        <p:spPr>
          <a:xfrm rot="10800000">
            <a:off x="1940380" y="2051620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B720E2F-9800-B895-0E14-7BE160F72067}"/>
              </a:ext>
            </a:extLst>
          </p:cNvPr>
          <p:cNvSpPr/>
          <p:nvPr/>
        </p:nvSpPr>
        <p:spPr>
          <a:xfrm rot="10800000">
            <a:off x="3360709" y="2063193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9416188-CB24-DA96-2175-7DA51DFF9DA8}"/>
              </a:ext>
            </a:extLst>
          </p:cNvPr>
          <p:cNvSpPr/>
          <p:nvPr/>
        </p:nvSpPr>
        <p:spPr>
          <a:xfrm>
            <a:off x="4792612" y="2063194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0005708-18C3-AD3D-3C43-0BA12149A888}"/>
              </a:ext>
            </a:extLst>
          </p:cNvPr>
          <p:cNvSpPr/>
          <p:nvPr/>
        </p:nvSpPr>
        <p:spPr>
          <a:xfrm>
            <a:off x="4794352" y="601497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F892BB6-FC09-6D56-FD9E-5800C4CBE578}"/>
              </a:ext>
            </a:extLst>
          </p:cNvPr>
          <p:cNvGrpSpPr/>
          <p:nvPr/>
        </p:nvGrpSpPr>
        <p:grpSpPr>
          <a:xfrm>
            <a:off x="0" y="10195713"/>
            <a:ext cx="12192000" cy="3180744"/>
            <a:chOff x="0" y="1855829"/>
            <a:chExt cx="12192000" cy="318074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903611E-4AA1-D28B-BCC2-467149100EAB}"/>
                </a:ext>
              </a:extLst>
            </p:cNvPr>
            <p:cNvSpPr/>
            <p:nvPr/>
          </p:nvSpPr>
          <p:spPr>
            <a:xfrm>
              <a:off x="0" y="1855829"/>
              <a:ext cx="12192000" cy="3180744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139700" prstMaterial="dkEdge">
              <a:bevelT w="266700" h="146050" prst="relaxedInset"/>
              <a:bevelB w="88900" h="1460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FA79208-5D1E-9257-37C7-F71A0869CDC7}"/>
                </a:ext>
              </a:extLst>
            </p:cNvPr>
            <p:cNvSpPr/>
            <p:nvPr/>
          </p:nvSpPr>
          <p:spPr>
            <a:xfrm>
              <a:off x="803684" y="1977744"/>
              <a:ext cx="10357835" cy="264687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166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CONNECT 4</a:t>
              </a:r>
            </a:p>
          </p:txBody>
        </p: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193DB205-B2C7-07F1-9803-82910A9E6A61}"/>
              </a:ext>
            </a:extLst>
          </p:cNvPr>
          <p:cNvSpPr/>
          <p:nvPr/>
        </p:nvSpPr>
        <p:spPr>
          <a:xfrm rot="10800000">
            <a:off x="318628" y="1258491"/>
            <a:ext cx="4299480" cy="4341015"/>
          </a:xfrm>
          <a:prstGeom prst="ellipse">
            <a:avLst/>
          </a:prstGeom>
          <a:solidFill>
            <a:srgbClr val="EE2D00"/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3F8EC5D-8302-BB82-7BF6-575E248FBE74}"/>
              </a:ext>
            </a:extLst>
          </p:cNvPr>
          <p:cNvSpPr/>
          <p:nvPr/>
        </p:nvSpPr>
        <p:spPr>
          <a:xfrm rot="10800000">
            <a:off x="3636841" y="-1802727"/>
            <a:ext cx="10555592" cy="10732106"/>
          </a:xfrm>
          <a:prstGeom prst="ellipse">
            <a:avLst/>
          </a:prstGeom>
          <a:solidFill>
            <a:srgbClr val="F0EA00"/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3EB4F-3C91-3FE5-081D-FE694F7B5124}"/>
              </a:ext>
            </a:extLst>
          </p:cNvPr>
          <p:cNvSpPr txBox="1"/>
          <p:nvPr/>
        </p:nvSpPr>
        <p:spPr>
          <a:xfrm>
            <a:off x="1025767" y="3105833"/>
            <a:ext cx="2623457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Deliverables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7EA36A-DB99-693A-4DF5-3C293ACE1592}"/>
              </a:ext>
            </a:extLst>
          </p:cNvPr>
          <p:cNvSpPr txBox="1"/>
          <p:nvPr/>
        </p:nvSpPr>
        <p:spPr>
          <a:xfrm>
            <a:off x="4486076" y="1906276"/>
            <a:ext cx="7874000" cy="304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Project code</a:t>
            </a:r>
          </a:p>
          <a:p>
            <a:pPr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 brief explanation about our project in the form of video</a:t>
            </a:r>
          </a:p>
          <a:p>
            <a:pPr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 PowerPoint presentation of our project</a:t>
            </a:r>
          </a:p>
          <a:p>
            <a:pPr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Comparative analysis of the used algorithm in an excel worksheet.</a:t>
            </a:r>
          </a:p>
        </p:txBody>
      </p:sp>
    </p:spTree>
    <p:extLst>
      <p:ext uri="{BB962C8B-B14F-4D97-AF65-F5344CB8AC3E}">
        <p14:creationId xmlns:p14="http://schemas.microsoft.com/office/powerpoint/2010/main" val="1016645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9EE358A-08E2-6D45-4C04-0F62C0B578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139700" prstMaterial="dkEdge">
            <a:bevelT w="266700" h="146050" prst="relaxedInset"/>
            <a:bevelB w="88900" h="1460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03AEEC-6DF1-A73C-D0FA-842960561DA3}"/>
              </a:ext>
            </a:extLst>
          </p:cNvPr>
          <p:cNvGrpSpPr/>
          <p:nvPr/>
        </p:nvGrpSpPr>
        <p:grpSpPr>
          <a:xfrm>
            <a:off x="-20862873" y="1630851"/>
            <a:ext cx="3746090" cy="4754068"/>
            <a:chOff x="1445342" y="1545206"/>
            <a:chExt cx="3746090" cy="475406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85AE3EB-AAA6-0594-1708-1A98CA56BBE8}"/>
                </a:ext>
              </a:extLst>
            </p:cNvPr>
            <p:cNvSpPr/>
            <p:nvPr/>
          </p:nvSpPr>
          <p:spPr>
            <a:xfrm>
              <a:off x="1445342" y="1545206"/>
              <a:ext cx="3746090" cy="3647768"/>
            </a:xfrm>
            <a:prstGeom prst="ellipse">
              <a:avLst/>
            </a:prstGeom>
            <a:solidFill>
              <a:srgbClr val="EE2D00"/>
            </a:solidFill>
            <a:ln>
              <a:solidFill>
                <a:srgbClr val="EE2D00"/>
              </a:solidFill>
            </a:ln>
            <a:scene3d>
              <a:camera prst="orthographicFront"/>
              <a:lightRig rig="threePt" dir="t">
                <a:rot lat="0" lon="0" rev="9000000"/>
              </a:lightRig>
            </a:scene3d>
            <a:sp3d extrusionH="76200" contourW="12700" prstMaterial="metal">
              <a:bevelT w="234950" h="127000" prst="artDeco"/>
              <a:bevelB w="12700" h="139700"/>
              <a:contourClr>
                <a:schemeClr val="accent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EBD0989-8482-9CA2-3A85-919A8A7E0282}"/>
                </a:ext>
              </a:extLst>
            </p:cNvPr>
            <p:cNvSpPr/>
            <p:nvPr/>
          </p:nvSpPr>
          <p:spPr>
            <a:xfrm>
              <a:off x="1715728" y="1820509"/>
              <a:ext cx="3205316" cy="3097162"/>
            </a:xfrm>
            <a:prstGeom prst="ellipse">
              <a:avLst/>
            </a:prstGeom>
            <a:blipFill dpi="0" rotWithShape="1">
              <a:blip r:embed="rId3"/>
              <a:srcRect/>
              <a:stretch>
                <a:fillRect l="-17034" t="-4619" r="-5634" b="-22333"/>
              </a:stretch>
            </a:blipFill>
            <a:ln cap="rnd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205316"/>
                        <a:gd name="connsiteY0" fmla="*/ 1548581 h 3097162"/>
                        <a:gd name="connsiteX1" fmla="*/ 1602658 w 3205316"/>
                        <a:gd name="connsiteY1" fmla="*/ 0 h 3097162"/>
                        <a:gd name="connsiteX2" fmla="*/ 3205316 w 3205316"/>
                        <a:gd name="connsiteY2" fmla="*/ 1548581 h 3097162"/>
                        <a:gd name="connsiteX3" fmla="*/ 1602658 w 3205316"/>
                        <a:gd name="connsiteY3" fmla="*/ 3097162 h 3097162"/>
                        <a:gd name="connsiteX4" fmla="*/ 0 w 3205316"/>
                        <a:gd name="connsiteY4" fmla="*/ 1548581 h 30971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05316" h="3097162" fill="none" extrusionOk="0">
                          <a:moveTo>
                            <a:pt x="0" y="1548581"/>
                          </a:moveTo>
                          <a:cubicBezTo>
                            <a:pt x="208027" y="718001"/>
                            <a:pt x="822392" y="-215797"/>
                            <a:pt x="1602658" y="0"/>
                          </a:cubicBezTo>
                          <a:cubicBezTo>
                            <a:pt x="2329287" y="-24271"/>
                            <a:pt x="3183112" y="714228"/>
                            <a:pt x="3205316" y="1548581"/>
                          </a:cubicBezTo>
                          <a:cubicBezTo>
                            <a:pt x="3190406" y="2261649"/>
                            <a:pt x="2378163" y="3249501"/>
                            <a:pt x="1602658" y="3097162"/>
                          </a:cubicBezTo>
                          <a:cubicBezTo>
                            <a:pt x="808610" y="3148150"/>
                            <a:pt x="236960" y="2460813"/>
                            <a:pt x="0" y="1548581"/>
                          </a:cubicBezTo>
                          <a:close/>
                        </a:path>
                        <a:path w="3205316" h="3097162" stroke="0" extrusionOk="0">
                          <a:moveTo>
                            <a:pt x="0" y="1548581"/>
                          </a:moveTo>
                          <a:cubicBezTo>
                            <a:pt x="-43323" y="666600"/>
                            <a:pt x="578948" y="52013"/>
                            <a:pt x="1602658" y="0"/>
                          </a:cubicBezTo>
                          <a:cubicBezTo>
                            <a:pt x="2583370" y="20123"/>
                            <a:pt x="3144515" y="695256"/>
                            <a:pt x="3205316" y="1548581"/>
                          </a:cubicBezTo>
                          <a:cubicBezTo>
                            <a:pt x="3177858" y="2430653"/>
                            <a:pt x="2461055" y="3244891"/>
                            <a:pt x="1602658" y="3097162"/>
                          </a:cubicBezTo>
                          <a:cubicBezTo>
                            <a:pt x="563481" y="3012876"/>
                            <a:pt x="94074" y="2448788"/>
                            <a:pt x="0" y="154858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/>
              <a:lightRig rig="threePt" dir="t">
                <a:rot lat="0" lon="0" rev="0"/>
              </a:lightRig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EEEA8C-24DB-89F3-FCE7-559E49409BC5}"/>
                </a:ext>
              </a:extLst>
            </p:cNvPr>
            <p:cNvSpPr txBox="1"/>
            <p:nvPr/>
          </p:nvSpPr>
          <p:spPr>
            <a:xfrm>
              <a:off x="1514167" y="5468277"/>
              <a:ext cx="36084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ngenial Black" panose="020F0502020204030204" pitchFamily="2" charset="0"/>
                </a:rPr>
                <a:t>Venkata Chanakya Samsani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8FE51D0-08AA-2F4B-2E96-AE2DB8817C85}"/>
              </a:ext>
            </a:extLst>
          </p:cNvPr>
          <p:cNvGrpSpPr/>
          <p:nvPr/>
        </p:nvGrpSpPr>
        <p:grpSpPr>
          <a:xfrm>
            <a:off x="35965405" y="1570176"/>
            <a:ext cx="3746090" cy="4754068"/>
            <a:chOff x="7000568" y="1545206"/>
            <a:chExt cx="3746090" cy="475406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FB04FF-BFFB-75B2-BE0A-0677CC57A267}"/>
                </a:ext>
              </a:extLst>
            </p:cNvPr>
            <p:cNvSpPr/>
            <p:nvPr/>
          </p:nvSpPr>
          <p:spPr>
            <a:xfrm>
              <a:off x="7000568" y="1545206"/>
              <a:ext cx="3746090" cy="3647768"/>
            </a:xfrm>
            <a:prstGeom prst="ellipse">
              <a:avLst/>
            </a:prstGeom>
            <a:solidFill>
              <a:srgbClr val="F0EA00"/>
            </a:solidFill>
            <a:ln>
              <a:solidFill>
                <a:srgbClr val="F0EA00"/>
              </a:solidFill>
            </a:ln>
            <a:scene3d>
              <a:camera prst="orthographicFront"/>
              <a:lightRig rig="threePt" dir="t">
                <a:rot lat="0" lon="0" rev="9000000"/>
              </a:lightRig>
            </a:scene3d>
            <a:sp3d extrusionH="76200" contourW="12700" prstMaterial="metal">
              <a:bevelT w="234950" h="127000" prst="artDeco"/>
              <a:bevelB w="12700" h="139700"/>
              <a:contourClr>
                <a:schemeClr val="accent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76FF123-4CFD-6061-5DD4-F7E32EDE1733}"/>
                </a:ext>
              </a:extLst>
            </p:cNvPr>
            <p:cNvSpPr/>
            <p:nvPr/>
          </p:nvSpPr>
          <p:spPr>
            <a:xfrm>
              <a:off x="7270956" y="1880419"/>
              <a:ext cx="3205316" cy="3097162"/>
            </a:xfrm>
            <a:prstGeom prst="ellipse">
              <a:avLst/>
            </a:prstGeom>
            <a:blipFill dpi="0" rotWithShape="1">
              <a:blip r:embed="rId4"/>
              <a:srcRect/>
              <a:stretch>
                <a:fillRect l="-6000" t="-58000" r="-77000" b="-87000"/>
              </a:stretch>
            </a:blipFill>
            <a:ln cap="rnd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205316"/>
                        <a:gd name="connsiteY0" fmla="*/ 1548581 h 3097162"/>
                        <a:gd name="connsiteX1" fmla="*/ 1602658 w 3205316"/>
                        <a:gd name="connsiteY1" fmla="*/ 0 h 3097162"/>
                        <a:gd name="connsiteX2" fmla="*/ 3205316 w 3205316"/>
                        <a:gd name="connsiteY2" fmla="*/ 1548581 h 3097162"/>
                        <a:gd name="connsiteX3" fmla="*/ 1602658 w 3205316"/>
                        <a:gd name="connsiteY3" fmla="*/ 3097162 h 3097162"/>
                        <a:gd name="connsiteX4" fmla="*/ 0 w 3205316"/>
                        <a:gd name="connsiteY4" fmla="*/ 1548581 h 30971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05316" h="3097162" fill="none" extrusionOk="0">
                          <a:moveTo>
                            <a:pt x="0" y="1548581"/>
                          </a:moveTo>
                          <a:cubicBezTo>
                            <a:pt x="208027" y="718001"/>
                            <a:pt x="822392" y="-215797"/>
                            <a:pt x="1602658" y="0"/>
                          </a:cubicBezTo>
                          <a:cubicBezTo>
                            <a:pt x="2329287" y="-24271"/>
                            <a:pt x="3183112" y="714228"/>
                            <a:pt x="3205316" y="1548581"/>
                          </a:cubicBezTo>
                          <a:cubicBezTo>
                            <a:pt x="3190406" y="2261649"/>
                            <a:pt x="2378163" y="3249501"/>
                            <a:pt x="1602658" y="3097162"/>
                          </a:cubicBezTo>
                          <a:cubicBezTo>
                            <a:pt x="808610" y="3148150"/>
                            <a:pt x="236960" y="2460813"/>
                            <a:pt x="0" y="1548581"/>
                          </a:cubicBezTo>
                          <a:close/>
                        </a:path>
                        <a:path w="3205316" h="3097162" stroke="0" extrusionOk="0">
                          <a:moveTo>
                            <a:pt x="0" y="1548581"/>
                          </a:moveTo>
                          <a:cubicBezTo>
                            <a:pt x="-43323" y="666600"/>
                            <a:pt x="578948" y="52013"/>
                            <a:pt x="1602658" y="0"/>
                          </a:cubicBezTo>
                          <a:cubicBezTo>
                            <a:pt x="2583370" y="20123"/>
                            <a:pt x="3144515" y="695256"/>
                            <a:pt x="3205316" y="1548581"/>
                          </a:cubicBezTo>
                          <a:cubicBezTo>
                            <a:pt x="3177858" y="2430653"/>
                            <a:pt x="2461055" y="3244891"/>
                            <a:pt x="1602658" y="3097162"/>
                          </a:cubicBezTo>
                          <a:cubicBezTo>
                            <a:pt x="563481" y="3012876"/>
                            <a:pt x="94074" y="2448788"/>
                            <a:pt x="0" y="154858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/>
              <a:lightRig rig="threePt" dir="t">
                <a:rot lat="0" lon="0" rev="0"/>
              </a:lightRig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4B71E9-2803-9DA6-3185-D06612AB3383}"/>
                </a:ext>
              </a:extLst>
            </p:cNvPr>
            <p:cNvSpPr txBox="1"/>
            <p:nvPr/>
          </p:nvSpPr>
          <p:spPr>
            <a:xfrm>
              <a:off x="7069393" y="5468277"/>
              <a:ext cx="36084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ngenial Black" panose="020F0502020204030204" pitchFamily="2" charset="0"/>
                </a:rPr>
                <a:t>Ayushi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ngenial Black" panose="020F0502020204030204" pitchFamily="2" charset="0"/>
                </a:rPr>
                <a:t>Jar</a:t>
              </a:r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BBB8FED5-1AC6-5A92-5BE5-3084A79298F8}"/>
              </a:ext>
            </a:extLst>
          </p:cNvPr>
          <p:cNvSpPr/>
          <p:nvPr/>
        </p:nvSpPr>
        <p:spPr>
          <a:xfrm>
            <a:off x="486697" y="53301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D5A0887-7B6F-489A-EE31-06D49524FB67}"/>
              </a:ext>
            </a:extLst>
          </p:cNvPr>
          <p:cNvSpPr/>
          <p:nvPr/>
        </p:nvSpPr>
        <p:spPr>
          <a:xfrm>
            <a:off x="1919857" y="53301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AB8187E-07C3-06BE-8117-C7950C040E25}"/>
              </a:ext>
            </a:extLst>
          </p:cNvPr>
          <p:cNvSpPr/>
          <p:nvPr/>
        </p:nvSpPr>
        <p:spPr>
          <a:xfrm>
            <a:off x="3353018" y="53301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7B21403-F402-D72C-165D-91569129D374}"/>
              </a:ext>
            </a:extLst>
          </p:cNvPr>
          <p:cNvSpPr/>
          <p:nvPr/>
        </p:nvSpPr>
        <p:spPr>
          <a:xfrm>
            <a:off x="9085660" y="53301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E539479-BA01-C789-4FCD-5BC64FB1362D}"/>
              </a:ext>
            </a:extLst>
          </p:cNvPr>
          <p:cNvSpPr/>
          <p:nvPr/>
        </p:nvSpPr>
        <p:spPr>
          <a:xfrm>
            <a:off x="10518821" y="53301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A9D0C7C-4723-17B4-0BC7-0C96426E56C3}"/>
              </a:ext>
            </a:extLst>
          </p:cNvPr>
          <p:cNvSpPr/>
          <p:nvPr/>
        </p:nvSpPr>
        <p:spPr>
          <a:xfrm>
            <a:off x="7652500" y="533015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1C1A448-3C2B-2DB0-EE1A-7E68A7618678}"/>
              </a:ext>
            </a:extLst>
          </p:cNvPr>
          <p:cNvSpPr/>
          <p:nvPr/>
        </p:nvSpPr>
        <p:spPr>
          <a:xfrm>
            <a:off x="6219341" y="533014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5AFFF4E-3457-8858-F8E4-06718CC806B3}"/>
              </a:ext>
            </a:extLst>
          </p:cNvPr>
          <p:cNvSpPr/>
          <p:nvPr/>
        </p:nvSpPr>
        <p:spPr>
          <a:xfrm>
            <a:off x="4796021" y="57111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389ADDF0-1933-7792-7670-7C767E5686B8}"/>
              </a:ext>
            </a:extLst>
          </p:cNvPr>
          <p:cNvSpPr/>
          <p:nvPr/>
        </p:nvSpPr>
        <p:spPr>
          <a:xfrm>
            <a:off x="486697" y="502782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AE9863E8-35E9-96B1-1B53-2B5A4BB96368}"/>
              </a:ext>
            </a:extLst>
          </p:cNvPr>
          <p:cNvSpPr/>
          <p:nvPr/>
        </p:nvSpPr>
        <p:spPr>
          <a:xfrm>
            <a:off x="1919857" y="502782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8AC16C0F-55E4-4E43-5B6B-45D58A09A011}"/>
              </a:ext>
            </a:extLst>
          </p:cNvPr>
          <p:cNvSpPr/>
          <p:nvPr/>
        </p:nvSpPr>
        <p:spPr>
          <a:xfrm>
            <a:off x="3353018" y="502782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9F5BEE29-1FA4-BE7F-9B34-A83B4D897CAF}"/>
              </a:ext>
            </a:extLst>
          </p:cNvPr>
          <p:cNvSpPr/>
          <p:nvPr/>
        </p:nvSpPr>
        <p:spPr>
          <a:xfrm>
            <a:off x="9085660" y="502782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3BCA5219-8610-7D7A-96D3-327867A09A59}"/>
              </a:ext>
            </a:extLst>
          </p:cNvPr>
          <p:cNvSpPr/>
          <p:nvPr/>
        </p:nvSpPr>
        <p:spPr>
          <a:xfrm>
            <a:off x="10518821" y="502782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2E1D3E3A-0827-2595-A228-E67BB59AE996}"/>
              </a:ext>
            </a:extLst>
          </p:cNvPr>
          <p:cNvSpPr/>
          <p:nvPr/>
        </p:nvSpPr>
        <p:spPr>
          <a:xfrm>
            <a:off x="7652500" y="5027826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AAC7FD8F-30B6-6CE6-BC5A-CB500480E4B7}"/>
              </a:ext>
            </a:extLst>
          </p:cNvPr>
          <p:cNvSpPr/>
          <p:nvPr/>
        </p:nvSpPr>
        <p:spPr>
          <a:xfrm>
            <a:off x="6219341" y="5027825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B242014A-29F1-91C0-7C3E-0E60D21C847A}"/>
              </a:ext>
            </a:extLst>
          </p:cNvPr>
          <p:cNvSpPr/>
          <p:nvPr/>
        </p:nvSpPr>
        <p:spPr>
          <a:xfrm>
            <a:off x="4796021" y="502782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99E2422-2ABD-0C10-3252-D05A620FDCC0}"/>
              </a:ext>
            </a:extLst>
          </p:cNvPr>
          <p:cNvSpPr/>
          <p:nvPr/>
        </p:nvSpPr>
        <p:spPr>
          <a:xfrm>
            <a:off x="486697" y="2031284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3A7FB2D-B705-71AD-6C07-00E0CA4189E3}"/>
              </a:ext>
            </a:extLst>
          </p:cNvPr>
          <p:cNvSpPr/>
          <p:nvPr/>
        </p:nvSpPr>
        <p:spPr>
          <a:xfrm>
            <a:off x="1919857" y="2031284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55B87B47-4CFD-B4EF-71C6-30CF055F687B}"/>
              </a:ext>
            </a:extLst>
          </p:cNvPr>
          <p:cNvSpPr/>
          <p:nvPr/>
        </p:nvSpPr>
        <p:spPr>
          <a:xfrm>
            <a:off x="3348352" y="2041597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04D8658C-75A6-E3E8-4ABC-11F7C48F87E0}"/>
              </a:ext>
            </a:extLst>
          </p:cNvPr>
          <p:cNvSpPr/>
          <p:nvPr/>
        </p:nvSpPr>
        <p:spPr>
          <a:xfrm>
            <a:off x="9085660" y="2031284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38619012-F9EA-ADC4-913B-41788DBA6FE8}"/>
              </a:ext>
            </a:extLst>
          </p:cNvPr>
          <p:cNvSpPr/>
          <p:nvPr/>
        </p:nvSpPr>
        <p:spPr>
          <a:xfrm>
            <a:off x="10518821" y="2031284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D0719552-516E-3496-7E65-75BF56AAFA68}"/>
              </a:ext>
            </a:extLst>
          </p:cNvPr>
          <p:cNvSpPr/>
          <p:nvPr/>
        </p:nvSpPr>
        <p:spPr>
          <a:xfrm>
            <a:off x="7652500" y="2031286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58998876-15DD-8C69-7822-2C05329F15EC}"/>
              </a:ext>
            </a:extLst>
          </p:cNvPr>
          <p:cNvSpPr/>
          <p:nvPr/>
        </p:nvSpPr>
        <p:spPr>
          <a:xfrm>
            <a:off x="6219340" y="2051632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8AE313FF-749A-D65C-8473-A117E0D2B11A}"/>
              </a:ext>
            </a:extLst>
          </p:cNvPr>
          <p:cNvSpPr/>
          <p:nvPr/>
        </p:nvSpPr>
        <p:spPr>
          <a:xfrm>
            <a:off x="4783017" y="2041597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atin typeface="Bahnschrift" panose="020B0502040204020203" pitchFamily="34" charset="0"/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87FC7F8D-1570-B576-58CF-69195EA7E465}"/>
              </a:ext>
            </a:extLst>
          </p:cNvPr>
          <p:cNvSpPr/>
          <p:nvPr/>
        </p:nvSpPr>
        <p:spPr>
          <a:xfrm>
            <a:off x="486697" y="352955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9EA92096-A251-0FE1-226A-B482CEE6FEEE}"/>
              </a:ext>
            </a:extLst>
          </p:cNvPr>
          <p:cNvSpPr/>
          <p:nvPr/>
        </p:nvSpPr>
        <p:spPr>
          <a:xfrm>
            <a:off x="1919857" y="352955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E7454FC1-658D-BE25-B7FD-0B47F7709715}"/>
              </a:ext>
            </a:extLst>
          </p:cNvPr>
          <p:cNvSpPr/>
          <p:nvPr/>
        </p:nvSpPr>
        <p:spPr>
          <a:xfrm>
            <a:off x="3353018" y="352955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A6A461F2-D20E-1651-9BDA-BB7404FF14AA}"/>
              </a:ext>
            </a:extLst>
          </p:cNvPr>
          <p:cNvSpPr/>
          <p:nvPr/>
        </p:nvSpPr>
        <p:spPr>
          <a:xfrm>
            <a:off x="9085660" y="352955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373D28A6-B46B-2D1C-7233-5EB3E82D3C03}"/>
              </a:ext>
            </a:extLst>
          </p:cNvPr>
          <p:cNvSpPr/>
          <p:nvPr/>
        </p:nvSpPr>
        <p:spPr>
          <a:xfrm>
            <a:off x="10518821" y="352955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CED877A6-528E-6DD2-FC9B-0B115ADB95F4}"/>
              </a:ext>
            </a:extLst>
          </p:cNvPr>
          <p:cNvSpPr/>
          <p:nvPr/>
        </p:nvSpPr>
        <p:spPr>
          <a:xfrm>
            <a:off x="7652500" y="3529555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30FBFDF6-D65B-1F60-E565-BD1381816104}"/>
              </a:ext>
            </a:extLst>
          </p:cNvPr>
          <p:cNvSpPr/>
          <p:nvPr/>
        </p:nvSpPr>
        <p:spPr>
          <a:xfrm>
            <a:off x="6219341" y="3529554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9E4C206D-DFA5-93A4-7C0C-6E548A0D5835}"/>
              </a:ext>
            </a:extLst>
          </p:cNvPr>
          <p:cNvSpPr/>
          <p:nvPr/>
        </p:nvSpPr>
        <p:spPr>
          <a:xfrm>
            <a:off x="4796021" y="352955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311CB8F-D867-1BCC-9A2E-5652E011D840}"/>
              </a:ext>
            </a:extLst>
          </p:cNvPr>
          <p:cNvSpPr/>
          <p:nvPr/>
        </p:nvSpPr>
        <p:spPr>
          <a:xfrm>
            <a:off x="508476" y="5043081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48CFFB08-873C-B809-0C1A-9CB4EEA956E7}"/>
              </a:ext>
            </a:extLst>
          </p:cNvPr>
          <p:cNvSpPr/>
          <p:nvPr/>
        </p:nvSpPr>
        <p:spPr>
          <a:xfrm>
            <a:off x="1940380" y="5043081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099A7A87-9D2E-F0DC-28BA-912ED8E928EB}"/>
              </a:ext>
            </a:extLst>
          </p:cNvPr>
          <p:cNvSpPr/>
          <p:nvPr/>
        </p:nvSpPr>
        <p:spPr>
          <a:xfrm>
            <a:off x="3372284" y="5043081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53582C6-B4EE-1318-C2AD-20E29134FE06}"/>
              </a:ext>
            </a:extLst>
          </p:cNvPr>
          <p:cNvSpPr/>
          <p:nvPr/>
        </p:nvSpPr>
        <p:spPr>
          <a:xfrm>
            <a:off x="4804188" y="5043081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2FA1864-A8D3-7DED-28F4-1887C4FFC79D}"/>
              </a:ext>
            </a:extLst>
          </p:cNvPr>
          <p:cNvSpPr/>
          <p:nvPr/>
        </p:nvSpPr>
        <p:spPr>
          <a:xfrm>
            <a:off x="6236093" y="5043081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6613AFBE-BA65-E2B3-064C-9ECA1DB729F3}"/>
              </a:ext>
            </a:extLst>
          </p:cNvPr>
          <p:cNvSpPr/>
          <p:nvPr/>
        </p:nvSpPr>
        <p:spPr>
          <a:xfrm>
            <a:off x="7667997" y="5043081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25B0700-27FC-4685-51F4-A1FF3EDCC65C}"/>
              </a:ext>
            </a:extLst>
          </p:cNvPr>
          <p:cNvSpPr/>
          <p:nvPr/>
        </p:nvSpPr>
        <p:spPr>
          <a:xfrm>
            <a:off x="9099901" y="5043081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264DC46-D4F7-E154-9D1D-80CFF99314DB}"/>
              </a:ext>
            </a:extLst>
          </p:cNvPr>
          <p:cNvSpPr/>
          <p:nvPr/>
        </p:nvSpPr>
        <p:spPr>
          <a:xfrm>
            <a:off x="10531805" y="5043081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DC58703-C875-A3F6-A8EC-12727A81A0A6}"/>
              </a:ext>
            </a:extLst>
          </p:cNvPr>
          <p:cNvSpPr/>
          <p:nvPr/>
        </p:nvSpPr>
        <p:spPr>
          <a:xfrm rot="10800000">
            <a:off x="10533546" y="3551751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2402F71-967E-0412-A326-FC3B2B893AFF}"/>
              </a:ext>
            </a:extLst>
          </p:cNvPr>
          <p:cNvSpPr/>
          <p:nvPr/>
        </p:nvSpPr>
        <p:spPr>
          <a:xfrm rot="10800000">
            <a:off x="6226260" y="3563326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E9EC7B9-FEFC-6D86-3317-01D249C84AA1}"/>
              </a:ext>
            </a:extLst>
          </p:cNvPr>
          <p:cNvSpPr/>
          <p:nvPr/>
        </p:nvSpPr>
        <p:spPr>
          <a:xfrm rot="10800000">
            <a:off x="4794354" y="3563326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F06D18D-6203-6BFD-C4F1-92DF66A3A861}"/>
              </a:ext>
            </a:extLst>
          </p:cNvPr>
          <p:cNvSpPr/>
          <p:nvPr/>
        </p:nvSpPr>
        <p:spPr>
          <a:xfrm rot="10800000">
            <a:off x="3362450" y="3563326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387CAAD-DF2B-3040-38EC-1FB5A8B1C6C0}"/>
              </a:ext>
            </a:extLst>
          </p:cNvPr>
          <p:cNvSpPr/>
          <p:nvPr/>
        </p:nvSpPr>
        <p:spPr>
          <a:xfrm rot="10800000">
            <a:off x="498642" y="3563326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DEB81B0-84D5-612C-A8B7-351B234134D3}"/>
              </a:ext>
            </a:extLst>
          </p:cNvPr>
          <p:cNvSpPr/>
          <p:nvPr/>
        </p:nvSpPr>
        <p:spPr>
          <a:xfrm rot="10800000">
            <a:off x="1940380" y="2051620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B720E2F-9800-B895-0E14-7BE160F72067}"/>
              </a:ext>
            </a:extLst>
          </p:cNvPr>
          <p:cNvSpPr/>
          <p:nvPr/>
        </p:nvSpPr>
        <p:spPr>
          <a:xfrm rot="10800000">
            <a:off x="3360709" y="2063193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9416188-CB24-DA96-2175-7DA51DFF9DA8}"/>
              </a:ext>
            </a:extLst>
          </p:cNvPr>
          <p:cNvSpPr/>
          <p:nvPr/>
        </p:nvSpPr>
        <p:spPr>
          <a:xfrm>
            <a:off x="4792612" y="2063194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0005708-18C3-AD3D-3C43-0BA12149A888}"/>
              </a:ext>
            </a:extLst>
          </p:cNvPr>
          <p:cNvSpPr/>
          <p:nvPr/>
        </p:nvSpPr>
        <p:spPr>
          <a:xfrm>
            <a:off x="4794352" y="601497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F892BB6-FC09-6D56-FD9E-5800C4CBE578}"/>
              </a:ext>
            </a:extLst>
          </p:cNvPr>
          <p:cNvGrpSpPr/>
          <p:nvPr/>
        </p:nvGrpSpPr>
        <p:grpSpPr>
          <a:xfrm>
            <a:off x="0" y="10195713"/>
            <a:ext cx="12192000" cy="3180744"/>
            <a:chOff x="0" y="1855829"/>
            <a:chExt cx="12192000" cy="318074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903611E-4AA1-D28B-BCC2-467149100EAB}"/>
                </a:ext>
              </a:extLst>
            </p:cNvPr>
            <p:cNvSpPr/>
            <p:nvPr/>
          </p:nvSpPr>
          <p:spPr>
            <a:xfrm>
              <a:off x="0" y="1855829"/>
              <a:ext cx="12192000" cy="3180744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139700" prstMaterial="dkEdge">
              <a:bevelT w="266700" h="146050" prst="relaxedInset"/>
              <a:bevelB w="88900" h="1460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FA79208-5D1E-9257-37C7-F71A0869CDC7}"/>
                </a:ext>
              </a:extLst>
            </p:cNvPr>
            <p:cNvSpPr/>
            <p:nvPr/>
          </p:nvSpPr>
          <p:spPr>
            <a:xfrm>
              <a:off x="803684" y="1977744"/>
              <a:ext cx="10357835" cy="264687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166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CONNECT 4</a:t>
              </a:r>
            </a:p>
          </p:txBody>
        </p:sp>
      </p:grpSp>
      <p:sp>
        <p:nvSpPr>
          <p:cNvPr id="113" name="Oval 112">
            <a:extLst>
              <a:ext uri="{FF2B5EF4-FFF2-40B4-BE49-F238E27FC236}">
                <a16:creationId xmlns:a16="http://schemas.microsoft.com/office/drawing/2014/main" id="{43F8EC5D-8302-BB82-7BF6-575E248FBE74}"/>
              </a:ext>
            </a:extLst>
          </p:cNvPr>
          <p:cNvSpPr/>
          <p:nvPr/>
        </p:nvSpPr>
        <p:spPr>
          <a:xfrm rot="10800000">
            <a:off x="7433640" y="1271406"/>
            <a:ext cx="4446101" cy="4341015"/>
          </a:xfrm>
          <a:prstGeom prst="ellipse">
            <a:avLst/>
          </a:prstGeom>
          <a:solidFill>
            <a:srgbClr val="F0EA00"/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93DB205-B2C7-07F1-9803-82910A9E6A61}"/>
              </a:ext>
            </a:extLst>
          </p:cNvPr>
          <p:cNvSpPr/>
          <p:nvPr/>
        </p:nvSpPr>
        <p:spPr>
          <a:xfrm rot="10800000">
            <a:off x="-2402685" y="-1678840"/>
            <a:ext cx="10879408" cy="10484331"/>
          </a:xfrm>
          <a:prstGeom prst="ellipse">
            <a:avLst/>
          </a:prstGeom>
          <a:solidFill>
            <a:srgbClr val="EE2D00"/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ABB13-14A9-1AA6-701A-61FB7091BAEB}"/>
              </a:ext>
            </a:extLst>
          </p:cNvPr>
          <p:cNvSpPr txBox="1"/>
          <p:nvPr/>
        </p:nvSpPr>
        <p:spPr>
          <a:xfrm>
            <a:off x="927773" y="982177"/>
            <a:ext cx="63641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Evaluation function considers board patterns.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Assigns scores based on connected pieces, threats, and strategic advantages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Winning Factor for AI- larger winning factor increases AI's likelihood to win (+infinity).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Vice versa for smaller winning factors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We’ll also be showing the number of nodes explored and the number of nodes pruned for better understanding.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D1A4F-2BBF-0C32-7A24-1A4FFA0F8E5A}"/>
              </a:ext>
            </a:extLst>
          </p:cNvPr>
          <p:cNvSpPr txBox="1"/>
          <p:nvPr/>
        </p:nvSpPr>
        <p:spPr>
          <a:xfrm>
            <a:off x="8443368" y="2803200"/>
            <a:ext cx="2820859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Evaluation</a:t>
            </a:r>
          </a:p>
          <a:p>
            <a:pPr algn="ctr"/>
            <a:r>
              <a:rPr lang="en-US" sz="3600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061286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9EE358A-08E2-6D45-4C04-0F62C0B578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139700" prstMaterial="dkEdge">
            <a:bevelT w="266700" h="146050" prst="relaxedInset"/>
            <a:bevelB w="88900" h="1460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03AEEC-6DF1-A73C-D0FA-842960561DA3}"/>
              </a:ext>
            </a:extLst>
          </p:cNvPr>
          <p:cNvGrpSpPr/>
          <p:nvPr/>
        </p:nvGrpSpPr>
        <p:grpSpPr>
          <a:xfrm>
            <a:off x="-20862873" y="1630851"/>
            <a:ext cx="3746090" cy="4754068"/>
            <a:chOff x="1445342" y="1545206"/>
            <a:chExt cx="3746090" cy="475406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85AE3EB-AAA6-0594-1708-1A98CA56BBE8}"/>
                </a:ext>
              </a:extLst>
            </p:cNvPr>
            <p:cNvSpPr/>
            <p:nvPr/>
          </p:nvSpPr>
          <p:spPr>
            <a:xfrm>
              <a:off x="1445342" y="1545206"/>
              <a:ext cx="3746090" cy="3647768"/>
            </a:xfrm>
            <a:prstGeom prst="ellipse">
              <a:avLst/>
            </a:prstGeom>
            <a:solidFill>
              <a:srgbClr val="EE2D00"/>
            </a:solidFill>
            <a:ln>
              <a:solidFill>
                <a:srgbClr val="EE2D00"/>
              </a:solidFill>
            </a:ln>
            <a:scene3d>
              <a:camera prst="orthographicFront"/>
              <a:lightRig rig="threePt" dir="t">
                <a:rot lat="0" lon="0" rev="9000000"/>
              </a:lightRig>
            </a:scene3d>
            <a:sp3d extrusionH="76200" contourW="12700" prstMaterial="metal">
              <a:bevelT w="234950" h="127000" prst="artDeco"/>
              <a:bevelB w="12700" h="139700"/>
              <a:contourClr>
                <a:schemeClr val="accent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EBD0989-8482-9CA2-3A85-919A8A7E0282}"/>
                </a:ext>
              </a:extLst>
            </p:cNvPr>
            <p:cNvSpPr/>
            <p:nvPr/>
          </p:nvSpPr>
          <p:spPr>
            <a:xfrm>
              <a:off x="1715728" y="1820509"/>
              <a:ext cx="3205316" cy="3097162"/>
            </a:xfrm>
            <a:prstGeom prst="ellipse">
              <a:avLst/>
            </a:prstGeom>
            <a:blipFill dpi="0" rotWithShape="1">
              <a:blip r:embed="rId3"/>
              <a:srcRect/>
              <a:stretch>
                <a:fillRect l="-17034" t="-4619" r="-5634" b="-22333"/>
              </a:stretch>
            </a:blipFill>
            <a:ln cap="rnd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205316"/>
                        <a:gd name="connsiteY0" fmla="*/ 1548581 h 3097162"/>
                        <a:gd name="connsiteX1" fmla="*/ 1602658 w 3205316"/>
                        <a:gd name="connsiteY1" fmla="*/ 0 h 3097162"/>
                        <a:gd name="connsiteX2" fmla="*/ 3205316 w 3205316"/>
                        <a:gd name="connsiteY2" fmla="*/ 1548581 h 3097162"/>
                        <a:gd name="connsiteX3" fmla="*/ 1602658 w 3205316"/>
                        <a:gd name="connsiteY3" fmla="*/ 3097162 h 3097162"/>
                        <a:gd name="connsiteX4" fmla="*/ 0 w 3205316"/>
                        <a:gd name="connsiteY4" fmla="*/ 1548581 h 30971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05316" h="3097162" fill="none" extrusionOk="0">
                          <a:moveTo>
                            <a:pt x="0" y="1548581"/>
                          </a:moveTo>
                          <a:cubicBezTo>
                            <a:pt x="208027" y="718001"/>
                            <a:pt x="822392" y="-215797"/>
                            <a:pt x="1602658" y="0"/>
                          </a:cubicBezTo>
                          <a:cubicBezTo>
                            <a:pt x="2329287" y="-24271"/>
                            <a:pt x="3183112" y="714228"/>
                            <a:pt x="3205316" y="1548581"/>
                          </a:cubicBezTo>
                          <a:cubicBezTo>
                            <a:pt x="3190406" y="2261649"/>
                            <a:pt x="2378163" y="3249501"/>
                            <a:pt x="1602658" y="3097162"/>
                          </a:cubicBezTo>
                          <a:cubicBezTo>
                            <a:pt x="808610" y="3148150"/>
                            <a:pt x="236960" y="2460813"/>
                            <a:pt x="0" y="1548581"/>
                          </a:cubicBezTo>
                          <a:close/>
                        </a:path>
                        <a:path w="3205316" h="3097162" stroke="0" extrusionOk="0">
                          <a:moveTo>
                            <a:pt x="0" y="1548581"/>
                          </a:moveTo>
                          <a:cubicBezTo>
                            <a:pt x="-43323" y="666600"/>
                            <a:pt x="578948" y="52013"/>
                            <a:pt x="1602658" y="0"/>
                          </a:cubicBezTo>
                          <a:cubicBezTo>
                            <a:pt x="2583370" y="20123"/>
                            <a:pt x="3144515" y="695256"/>
                            <a:pt x="3205316" y="1548581"/>
                          </a:cubicBezTo>
                          <a:cubicBezTo>
                            <a:pt x="3177858" y="2430653"/>
                            <a:pt x="2461055" y="3244891"/>
                            <a:pt x="1602658" y="3097162"/>
                          </a:cubicBezTo>
                          <a:cubicBezTo>
                            <a:pt x="563481" y="3012876"/>
                            <a:pt x="94074" y="2448788"/>
                            <a:pt x="0" y="154858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/>
              <a:lightRig rig="threePt" dir="t">
                <a:rot lat="0" lon="0" rev="0"/>
              </a:lightRig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EEEA8C-24DB-89F3-FCE7-559E49409BC5}"/>
                </a:ext>
              </a:extLst>
            </p:cNvPr>
            <p:cNvSpPr txBox="1"/>
            <p:nvPr/>
          </p:nvSpPr>
          <p:spPr>
            <a:xfrm>
              <a:off x="1514167" y="5468277"/>
              <a:ext cx="36084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ngenial Black" panose="020F0502020204030204" pitchFamily="2" charset="0"/>
                </a:rPr>
                <a:t>Venkata Chanakya Samsani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8FE51D0-08AA-2F4B-2E96-AE2DB8817C85}"/>
              </a:ext>
            </a:extLst>
          </p:cNvPr>
          <p:cNvGrpSpPr/>
          <p:nvPr/>
        </p:nvGrpSpPr>
        <p:grpSpPr>
          <a:xfrm>
            <a:off x="35965405" y="1570176"/>
            <a:ext cx="3746090" cy="4754068"/>
            <a:chOff x="7000568" y="1545206"/>
            <a:chExt cx="3746090" cy="475406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FB04FF-BFFB-75B2-BE0A-0677CC57A267}"/>
                </a:ext>
              </a:extLst>
            </p:cNvPr>
            <p:cNvSpPr/>
            <p:nvPr/>
          </p:nvSpPr>
          <p:spPr>
            <a:xfrm>
              <a:off x="7000568" y="1545206"/>
              <a:ext cx="3746090" cy="3647768"/>
            </a:xfrm>
            <a:prstGeom prst="ellipse">
              <a:avLst/>
            </a:prstGeom>
            <a:solidFill>
              <a:srgbClr val="F0EA00"/>
            </a:solidFill>
            <a:ln>
              <a:solidFill>
                <a:srgbClr val="F0EA00"/>
              </a:solidFill>
            </a:ln>
            <a:scene3d>
              <a:camera prst="orthographicFront"/>
              <a:lightRig rig="threePt" dir="t">
                <a:rot lat="0" lon="0" rev="9000000"/>
              </a:lightRig>
            </a:scene3d>
            <a:sp3d extrusionH="76200" contourW="12700" prstMaterial="metal">
              <a:bevelT w="234950" h="127000" prst="artDeco"/>
              <a:bevelB w="12700" h="139700"/>
              <a:contourClr>
                <a:schemeClr val="accent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76FF123-4CFD-6061-5DD4-F7E32EDE1733}"/>
                </a:ext>
              </a:extLst>
            </p:cNvPr>
            <p:cNvSpPr/>
            <p:nvPr/>
          </p:nvSpPr>
          <p:spPr>
            <a:xfrm>
              <a:off x="7270956" y="1880419"/>
              <a:ext cx="3205316" cy="3097162"/>
            </a:xfrm>
            <a:prstGeom prst="ellipse">
              <a:avLst/>
            </a:prstGeom>
            <a:blipFill dpi="0" rotWithShape="1">
              <a:blip r:embed="rId4"/>
              <a:srcRect/>
              <a:stretch>
                <a:fillRect l="-6000" t="-58000" r="-77000" b="-87000"/>
              </a:stretch>
            </a:blipFill>
            <a:ln cap="rnd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205316"/>
                        <a:gd name="connsiteY0" fmla="*/ 1548581 h 3097162"/>
                        <a:gd name="connsiteX1" fmla="*/ 1602658 w 3205316"/>
                        <a:gd name="connsiteY1" fmla="*/ 0 h 3097162"/>
                        <a:gd name="connsiteX2" fmla="*/ 3205316 w 3205316"/>
                        <a:gd name="connsiteY2" fmla="*/ 1548581 h 3097162"/>
                        <a:gd name="connsiteX3" fmla="*/ 1602658 w 3205316"/>
                        <a:gd name="connsiteY3" fmla="*/ 3097162 h 3097162"/>
                        <a:gd name="connsiteX4" fmla="*/ 0 w 3205316"/>
                        <a:gd name="connsiteY4" fmla="*/ 1548581 h 30971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05316" h="3097162" fill="none" extrusionOk="0">
                          <a:moveTo>
                            <a:pt x="0" y="1548581"/>
                          </a:moveTo>
                          <a:cubicBezTo>
                            <a:pt x="208027" y="718001"/>
                            <a:pt x="822392" y="-215797"/>
                            <a:pt x="1602658" y="0"/>
                          </a:cubicBezTo>
                          <a:cubicBezTo>
                            <a:pt x="2329287" y="-24271"/>
                            <a:pt x="3183112" y="714228"/>
                            <a:pt x="3205316" y="1548581"/>
                          </a:cubicBezTo>
                          <a:cubicBezTo>
                            <a:pt x="3190406" y="2261649"/>
                            <a:pt x="2378163" y="3249501"/>
                            <a:pt x="1602658" y="3097162"/>
                          </a:cubicBezTo>
                          <a:cubicBezTo>
                            <a:pt x="808610" y="3148150"/>
                            <a:pt x="236960" y="2460813"/>
                            <a:pt x="0" y="1548581"/>
                          </a:cubicBezTo>
                          <a:close/>
                        </a:path>
                        <a:path w="3205316" h="3097162" stroke="0" extrusionOk="0">
                          <a:moveTo>
                            <a:pt x="0" y="1548581"/>
                          </a:moveTo>
                          <a:cubicBezTo>
                            <a:pt x="-43323" y="666600"/>
                            <a:pt x="578948" y="52013"/>
                            <a:pt x="1602658" y="0"/>
                          </a:cubicBezTo>
                          <a:cubicBezTo>
                            <a:pt x="2583370" y="20123"/>
                            <a:pt x="3144515" y="695256"/>
                            <a:pt x="3205316" y="1548581"/>
                          </a:cubicBezTo>
                          <a:cubicBezTo>
                            <a:pt x="3177858" y="2430653"/>
                            <a:pt x="2461055" y="3244891"/>
                            <a:pt x="1602658" y="3097162"/>
                          </a:cubicBezTo>
                          <a:cubicBezTo>
                            <a:pt x="563481" y="3012876"/>
                            <a:pt x="94074" y="2448788"/>
                            <a:pt x="0" y="154858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/>
              <a:lightRig rig="threePt" dir="t">
                <a:rot lat="0" lon="0" rev="0"/>
              </a:lightRig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4B71E9-2803-9DA6-3185-D06612AB3383}"/>
                </a:ext>
              </a:extLst>
            </p:cNvPr>
            <p:cNvSpPr txBox="1"/>
            <p:nvPr/>
          </p:nvSpPr>
          <p:spPr>
            <a:xfrm>
              <a:off x="7069393" y="5468277"/>
              <a:ext cx="36084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ngenial Black" panose="020F0502020204030204" pitchFamily="2" charset="0"/>
                </a:rPr>
                <a:t>Ayushi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ngenial Black" panose="020F0502020204030204" pitchFamily="2" charset="0"/>
                </a:rPr>
                <a:t>Jar</a:t>
              </a:r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BBB8FED5-1AC6-5A92-5BE5-3084A79298F8}"/>
              </a:ext>
            </a:extLst>
          </p:cNvPr>
          <p:cNvSpPr/>
          <p:nvPr/>
        </p:nvSpPr>
        <p:spPr>
          <a:xfrm>
            <a:off x="-293706" y="-508900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D5A0887-7B6F-489A-EE31-06D49524FB67}"/>
              </a:ext>
            </a:extLst>
          </p:cNvPr>
          <p:cNvSpPr/>
          <p:nvPr/>
        </p:nvSpPr>
        <p:spPr>
          <a:xfrm>
            <a:off x="1488099" y="-85084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AB8187E-07C3-06BE-8117-C7950C040E25}"/>
              </a:ext>
            </a:extLst>
          </p:cNvPr>
          <p:cNvSpPr/>
          <p:nvPr/>
        </p:nvSpPr>
        <p:spPr>
          <a:xfrm>
            <a:off x="3414543" y="-90664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7B21403-F402-D72C-165D-91569129D374}"/>
              </a:ext>
            </a:extLst>
          </p:cNvPr>
          <p:cNvSpPr/>
          <p:nvPr/>
        </p:nvSpPr>
        <p:spPr>
          <a:xfrm>
            <a:off x="9315591" y="-837647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A9D0C7C-4723-17B4-0BC7-0C96426E56C3}"/>
              </a:ext>
            </a:extLst>
          </p:cNvPr>
          <p:cNvSpPr/>
          <p:nvPr/>
        </p:nvSpPr>
        <p:spPr>
          <a:xfrm>
            <a:off x="7835402" y="-872328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1C1A448-3C2B-2DB0-EE1A-7E68A7618678}"/>
              </a:ext>
            </a:extLst>
          </p:cNvPr>
          <p:cNvSpPr/>
          <p:nvPr/>
        </p:nvSpPr>
        <p:spPr>
          <a:xfrm>
            <a:off x="6571520" y="-788840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5AFFF4E-3457-8858-F8E4-06718CC806B3}"/>
              </a:ext>
            </a:extLst>
          </p:cNvPr>
          <p:cNvSpPr/>
          <p:nvPr/>
        </p:nvSpPr>
        <p:spPr>
          <a:xfrm>
            <a:off x="5025162" y="-917859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389ADDF0-1933-7792-7670-7C767E5686B8}"/>
              </a:ext>
            </a:extLst>
          </p:cNvPr>
          <p:cNvSpPr/>
          <p:nvPr/>
        </p:nvSpPr>
        <p:spPr>
          <a:xfrm>
            <a:off x="-425826" y="5714091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AE9863E8-35E9-96B1-1B53-2B5A4BB96368}"/>
              </a:ext>
            </a:extLst>
          </p:cNvPr>
          <p:cNvSpPr/>
          <p:nvPr/>
        </p:nvSpPr>
        <p:spPr>
          <a:xfrm>
            <a:off x="1257997" y="6349678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8AC16C0F-55E4-4E43-5B6B-45D58A09A011}"/>
              </a:ext>
            </a:extLst>
          </p:cNvPr>
          <p:cNvSpPr/>
          <p:nvPr/>
        </p:nvSpPr>
        <p:spPr>
          <a:xfrm>
            <a:off x="3125823" y="6428532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9F5BEE29-1FA4-BE7F-9B34-A83B4D897CAF}"/>
              </a:ext>
            </a:extLst>
          </p:cNvPr>
          <p:cNvSpPr/>
          <p:nvPr/>
        </p:nvSpPr>
        <p:spPr>
          <a:xfrm>
            <a:off x="9947633" y="6231140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3BCA5219-8610-7D7A-96D3-327867A09A59}"/>
              </a:ext>
            </a:extLst>
          </p:cNvPr>
          <p:cNvSpPr/>
          <p:nvPr/>
        </p:nvSpPr>
        <p:spPr>
          <a:xfrm>
            <a:off x="10910706" y="567566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2E1D3E3A-0827-2595-A228-E67BB59AE996}"/>
              </a:ext>
            </a:extLst>
          </p:cNvPr>
          <p:cNvSpPr/>
          <p:nvPr/>
        </p:nvSpPr>
        <p:spPr>
          <a:xfrm>
            <a:off x="8680134" y="6428532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AAC7FD8F-30B6-6CE6-BC5A-CB500480E4B7}"/>
              </a:ext>
            </a:extLst>
          </p:cNvPr>
          <p:cNvSpPr/>
          <p:nvPr/>
        </p:nvSpPr>
        <p:spPr>
          <a:xfrm>
            <a:off x="6975484" y="6482998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B242014A-29F1-91C0-7C3E-0E60D21C847A}"/>
              </a:ext>
            </a:extLst>
          </p:cNvPr>
          <p:cNvSpPr/>
          <p:nvPr/>
        </p:nvSpPr>
        <p:spPr>
          <a:xfrm>
            <a:off x="5150438" y="6643266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99E2422-2ABD-0C10-3252-D05A620FDCC0}"/>
              </a:ext>
            </a:extLst>
          </p:cNvPr>
          <p:cNvSpPr/>
          <p:nvPr/>
        </p:nvSpPr>
        <p:spPr>
          <a:xfrm>
            <a:off x="-752337" y="1535940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3A7FB2D-B705-71AD-6C07-00E0CA4189E3}"/>
              </a:ext>
            </a:extLst>
          </p:cNvPr>
          <p:cNvSpPr/>
          <p:nvPr/>
        </p:nvSpPr>
        <p:spPr>
          <a:xfrm>
            <a:off x="635708" y="420748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55B87B47-4CFD-B4EF-71C6-30CF055F687B}"/>
              </a:ext>
            </a:extLst>
          </p:cNvPr>
          <p:cNvSpPr/>
          <p:nvPr/>
        </p:nvSpPr>
        <p:spPr>
          <a:xfrm>
            <a:off x="593241" y="1858169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04D8658C-75A6-E3E8-4ABC-11F7C48F87E0}"/>
              </a:ext>
            </a:extLst>
          </p:cNvPr>
          <p:cNvSpPr/>
          <p:nvPr/>
        </p:nvSpPr>
        <p:spPr>
          <a:xfrm>
            <a:off x="9907968" y="150850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38619012-F9EA-ADC4-913B-41788DBA6FE8}"/>
              </a:ext>
            </a:extLst>
          </p:cNvPr>
          <p:cNvSpPr/>
          <p:nvPr/>
        </p:nvSpPr>
        <p:spPr>
          <a:xfrm>
            <a:off x="11275905" y="1625909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D0719552-516E-3496-7E65-75BF56AAFA68}"/>
              </a:ext>
            </a:extLst>
          </p:cNvPr>
          <p:cNvSpPr/>
          <p:nvPr/>
        </p:nvSpPr>
        <p:spPr>
          <a:xfrm>
            <a:off x="7397138" y="210100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58998876-15DD-8C69-7822-2C05329F15EC}"/>
              </a:ext>
            </a:extLst>
          </p:cNvPr>
          <p:cNvSpPr/>
          <p:nvPr/>
        </p:nvSpPr>
        <p:spPr>
          <a:xfrm>
            <a:off x="4909517" y="-189066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8AE313FF-749A-D65C-8473-A117E0D2B11A}"/>
              </a:ext>
            </a:extLst>
          </p:cNvPr>
          <p:cNvSpPr/>
          <p:nvPr/>
        </p:nvSpPr>
        <p:spPr>
          <a:xfrm>
            <a:off x="2421896" y="0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atin typeface="Bahnschrift" panose="020B0502040204020203" pitchFamily="34" charset="0"/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87FC7F8D-1570-B576-58CF-69195EA7E465}"/>
              </a:ext>
            </a:extLst>
          </p:cNvPr>
          <p:cNvSpPr/>
          <p:nvPr/>
        </p:nvSpPr>
        <p:spPr>
          <a:xfrm>
            <a:off x="-794804" y="3980765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9EA92096-A251-0FE1-226A-B482CEE6FEEE}"/>
              </a:ext>
            </a:extLst>
          </p:cNvPr>
          <p:cNvSpPr/>
          <p:nvPr/>
        </p:nvSpPr>
        <p:spPr>
          <a:xfrm>
            <a:off x="119107" y="283967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E7454FC1-658D-BE25-B7FD-0B47F7709715}"/>
              </a:ext>
            </a:extLst>
          </p:cNvPr>
          <p:cNvSpPr/>
          <p:nvPr/>
        </p:nvSpPr>
        <p:spPr>
          <a:xfrm>
            <a:off x="817505" y="4746010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A6A461F2-D20E-1651-9BDA-BB7404FF14AA}"/>
              </a:ext>
            </a:extLst>
          </p:cNvPr>
          <p:cNvSpPr/>
          <p:nvPr/>
        </p:nvSpPr>
        <p:spPr>
          <a:xfrm>
            <a:off x="10569672" y="3006438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373D28A6-B46B-2D1C-7233-5EB3E82D3C03}"/>
              </a:ext>
            </a:extLst>
          </p:cNvPr>
          <p:cNvSpPr/>
          <p:nvPr/>
        </p:nvSpPr>
        <p:spPr>
          <a:xfrm>
            <a:off x="11180029" y="3593373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CED877A6-528E-6DD2-FC9B-0B115ADB95F4}"/>
              </a:ext>
            </a:extLst>
          </p:cNvPr>
          <p:cNvSpPr/>
          <p:nvPr/>
        </p:nvSpPr>
        <p:spPr>
          <a:xfrm>
            <a:off x="9364694" y="5194672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30FBFDF6-D65B-1F60-E565-BD1381816104}"/>
              </a:ext>
            </a:extLst>
          </p:cNvPr>
          <p:cNvSpPr/>
          <p:nvPr/>
        </p:nvSpPr>
        <p:spPr>
          <a:xfrm>
            <a:off x="6952186" y="5217944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9E4C206D-DFA5-93A4-7C0C-6E548A0D5835}"/>
              </a:ext>
            </a:extLst>
          </p:cNvPr>
          <p:cNvSpPr/>
          <p:nvPr/>
        </p:nvSpPr>
        <p:spPr>
          <a:xfrm>
            <a:off x="4030034" y="5559672"/>
            <a:ext cx="118648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311CB8F-D867-1BCC-9A2E-5652E011D840}"/>
              </a:ext>
            </a:extLst>
          </p:cNvPr>
          <p:cNvSpPr/>
          <p:nvPr/>
        </p:nvSpPr>
        <p:spPr>
          <a:xfrm>
            <a:off x="508476" y="13599243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48CFFB08-873C-B809-0C1A-9CB4EEA956E7}"/>
              </a:ext>
            </a:extLst>
          </p:cNvPr>
          <p:cNvSpPr/>
          <p:nvPr/>
        </p:nvSpPr>
        <p:spPr>
          <a:xfrm>
            <a:off x="1940380" y="13599243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099A7A87-9D2E-F0DC-28BA-912ED8E928EB}"/>
              </a:ext>
            </a:extLst>
          </p:cNvPr>
          <p:cNvSpPr/>
          <p:nvPr/>
        </p:nvSpPr>
        <p:spPr>
          <a:xfrm>
            <a:off x="3372284" y="13599243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53582C6-B4EE-1318-C2AD-20E29134FE06}"/>
              </a:ext>
            </a:extLst>
          </p:cNvPr>
          <p:cNvSpPr/>
          <p:nvPr/>
        </p:nvSpPr>
        <p:spPr>
          <a:xfrm>
            <a:off x="4804188" y="13599243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2FA1864-A8D3-7DED-28F4-1887C4FFC79D}"/>
              </a:ext>
            </a:extLst>
          </p:cNvPr>
          <p:cNvSpPr/>
          <p:nvPr/>
        </p:nvSpPr>
        <p:spPr>
          <a:xfrm>
            <a:off x="6236093" y="13599243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6613AFBE-BA65-E2B3-064C-9ECA1DB729F3}"/>
              </a:ext>
            </a:extLst>
          </p:cNvPr>
          <p:cNvSpPr/>
          <p:nvPr/>
        </p:nvSpPr>
        <p:spPr>
          <a:xfrm>
            <a:off x="7667997" y="13599243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25B0700-27FC-4685-51F4-A1FF3EDCC65C}"/>
              </a:ext>
            </a:extLst>
          </p:cNvPr>
          <p:cNvSpPr/>
          <p:nvPr/>
        </p:nvSpPr>
        <p:spPr>
          <a:xfrm>
            <a:off x="9099901" y="13599243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264DC46-D4F7-E154-9D1D-80CFF99314DB}"/>
              </a:ext>
            </a:extLst>
          </p:cNvPr>
          <p:cNvSpPr/>
          <p:nvPr/>
        </p:nvSpPr>
        <p:spPr>
          <a:xfrm>
            <a:off x="10531805" y="13599243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DC58703-C875-A3F6-A8EC-12727A81A0A6}"/>
              </a:ext>
            </a:extLst>
          </p:cNvPr>
          <p:cNvSpPr/>
          <p:nvPr/>
        </p:nvSpPr>
        <p:spPr>
          <a:xfrm rot="10800000">
            <a:off x="10533546" y="12107913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2402F71-967E-0412-A326-FC3B2B893AFF}"/>
              </a:ext>
            </a:extLst>
          </p:cNvPr>
          <p:cNvSpPr/>
          <p:nvPr/>
        </p:nvSpPr>
        <p:spPr>
          <a:xfrm rot="10800000">
            <a:off x="6226260" y="12119488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E9EC7B9-FEFC-6D86-3317-01D249C84AA1}"/>
              </a:ext>
            </a:extLst>
          </p:cNvPr>
          <p:cNvSpPr/>
          <p:nvPr/>
        </p:nvSpPr>
        <p:spPr>
          <a:xfrm rot="10800000">
            <a:off x="4794354" y="12119488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F06D18D-6203-6BFD-C4F1-92DF66A3A861}"/>
              </a:ext>
            </a:extLst>
          </p:cNvPr>
          <p:cNvSpPr/>
          <p:nvPr/>
        </p:nvSpPr>
        <p:spPr>
          <a:xfrm rot="10800000">
            <a:off x="3362450" y="12119488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387CAAD-DF2B-3040-38EC-1FB5A8B1C6C0}"/>
              </a:ext>
            </a:extLst>
          </p:cNvPr>
          <p:cNvSpPr/>
          <p:nvPr/>
        </p:nvSpPr>
        <p:spPr>
          <a:xfrm rot="10800000">
            <a:off x="498642" y="12119488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DEB81B0-84D5-612C-A8B7-351B234134D3}"/>
              </a:ext>
            </a:extLst>
          </p:cNvPr>
          <p:cNvSpPr/>
          <p:nvPr/>
        </p:nvSpPr>
        <p:spPr>
          <a:xfrm rot="10800000">
            <a:off x="1940380" y="10607782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B720E2F-9800-B895-0E14-7BE160F72067}"/>
              </a:ext>
            </a:extLst>
          </p:cNvPr>
          <p:cNvSpPr/>
          <p:nvPr/>
        </p:nvSpPr>
        <p:spPr>
          <a:xfrm rot="10800000">
            <a:off x="3360709" y="10619355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9416188-CB24-DA96-2175-7DA51DFF9DA8}"/>
              </a:ext>
            </a:extLst>
          </p:cNvPr>
          <p:cNvSpPr/>
          <p:nvPr/>
        </p:nvSpPr>
        <p:spPr>
          <a:xfrm>
            <a:off x="4792612" y="10619356"/>
            <a:ext cx="1185443" cy="125607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0005708-18C3-AD3D-3C43-0BA12149A888}"/>
              </a:ext>
            </a:extLst>
          </p:cNvPr>
          <p:cNvSpPr/>
          <p:nvPr/>
        </p:nvSpPr>
        <p:spPr>
          <a:xfrm>
            <a:off x="4794352" y="9157659"/>
            <a:ext cx="1185443" cy="1256073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3F8EC5D-8302-BB82-7BF6-575E248FBE74}"/>
              </a:ext>
            </a:extLst>
          </p:cNvPr>
          <p:cNvSpPr/>
          <p:nvPr/>
        </p:nvSpPr>
        <p:spPr>
          <a:xfrm rot="10800000">
            <a:off x="9078891" y="12096954"/>
            <a:ext cx="1185444" cy="1285923"/>
          </a:xfrm>
          <a:prstGeom prst="ellipse">
            <a:avLst/>
          </a:prstGeom>
          <a:solidFill>
            <a:srgbClr val="F0EA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93DB205-B2C7-07F1-9803-82910A9E6A61}"/>
              </a:ext>
            </a:extLst>
          </p:cNvPr>
          <p:cNvSpPr/>
          <p:nvPr/>
        </p:nvSpPr>
        <p:spPr>
          <a:xfrm rot="10800000">
            <a:off x="1931785" y="12103498"/>
            <a:ext cx="1185444" cy="1256067"/>
          </a:xfrm>
          <a:prstGeom prst="ellipse">
            <a:avLst/>
          </a:prstGeom>
          <a:solidFill>
            <a:srgbClr val="EE2D00">
              <a:alpha val="83000"/>
            </a:srgbClr>
          </a:solidFill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 w="234950" h="127000" prst="artDeco"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E539479-BA01-C789-4FCD-5BC64FB1362D}"/>
              </a:ext>
            </a:extLst>
          </p:cNvPr>
          <p:cNvSpPr/>
          <p:nvPr/>
        </p:nvSpPr>
        <p:spPr>
          <a:xfrm>
            <a:off x="11192629" y="-508900"/>
            <a:ext cx="1185443" cy="129716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  <a:scene3d>
            <a:camera prst="orthographicFront"/>
            <a:lightRig rig="threePt" dir="t">
              <a:rot lat="0" lon="0" rev="9000000"/>
            </a:lightRig>
          </a:scene3d>
          <a:sp3d extrusionH="76200" contourW="12700" prstMaterial="metal">
            <a:bevelT/>
            <a:bevelB w="12700" h="139700"/>
            <a:contourClr>
              <a:schemeClr val="accent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903611E-4AA1-D28B-BCC2-467149100EAB}"/>
              </a:ext>
            </a:extLst>
          </p:cNvPr>
          <p:cNvSpPr/>
          <p:nvPr/>
        </p:nvSpPr>
        <p:spPr>
          <a:xfrm>
            <a:off x="29986" y="11368066"/>
            <a:ext cx="12192000" cy="3180744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139700" prstMaterial="dkEdge">
            <a:bevelT w="266700" h="146050" prst="relaxedInset"/>
            <a:bevelB w="88900" h="1460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FA79208-5D1E-9257-37C7-F71A0869CDC7}"/>
              </a:ext>
            </a:extLst>
          </p:cNvPr>
          <p:cNvSpPr/>
          <p:nvPr/>
        </p:nvSpPr>
        <p:spPr>
          <a:xfrm>
            <a:off x="29986" y="-5381289"/>
            <a:ext cx="11919289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Let’s play the game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AF81C0-F036-8CBD-0492-A90C96C11605}"/>
              </a:ext>
            </a:extLst>
          </p:cNvPr>
          <p:cNvSpPr/>
          <p:nvPr/>
        </p:nvSpPr>
        <p:spPr>
          <a:xfrm>
            <a:off x="4399575" y="2967335"/>
            <a:ext cx="33928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13091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100">
        <p159:morph option="byObject"/>
      </p:transition>
    </mc:Choice>
    <mc:Fallback xmlns="">
      <p:transition spd="slow" advClick="0" advTm="1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95833E-6 2.59259E-6 L 3.95833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15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15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50"/>
                            </p:stCondLst>
                            <p:childTnLst>
                              <p:par>
                                <p:cTn id="22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5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15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5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50"/>
                            </p:stCondLst>
                            <p:childTnLst>
                              <p:par>
                                <p:cTn id="32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1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15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50"/>
                            </p:stCondLst>
                            <p:childTnLst>
                              <p:par>
                                <p:cTn id="42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15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300"/>
                            </p:stCondLst>
                            <p:childTnLst>
                              <p:par>
                                <p:cTn id="47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15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5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450"/>
                            </p:stCondLst>
                            <p:childTnLst>
                              <p:par>
                                <p:cTn id="52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15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5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15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5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1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900"/>
                            </p:stCondLst>
                            <p:childTnLst>
                              <p:par>
                                <p:cTn id="67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15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5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50"/>
                            </p:stCondLst>
                            <p:childTnLst>
                              <p:par>
                                <p:cTn id="72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15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5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00"/>
                            </p:stCondLst>
                            <p:childTnLst>
                              <p:par>
                                <p:cTn id="77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15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5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350"/>
                            </p:stCondLst>
                            <p:childTnLst>
                              <p:par>
                                <p:cTn id="82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15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5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15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15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650"/>
                            </p:stCondLst>
                            <p:childTnLst>
                              <p:par>
                                <p:cTn id="92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15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5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800"/>
                            </p:stCondLst>
                            <p:childTnLst>
                              <p:par>
                                <p:cTn id="97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15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5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950"/>
                            </p:stCondLst>
                            <p:childTnLst>
                              <p:par>
                                <p:cTn id="102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15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5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0" animBg="1"/>
      <p:bldP spid="122" grpId="0" animBg="1"/>
      <p:bldP spid="123" grpId="0" animBg="1"/>
      <p:bldP spid="120" grpId="0" animBg="1"/>
      <p:bldP spid="121" grpId="0" animBg="1"/>
      <p:bldP spid="118" grpId="0" animBg="1"/>
      <p:bldP spid="119" grpId="0" animBg="1"/>
      <p:bldP spid="112" grpId="0" animBg="1"/>
      <p:bldP spid="105" grpId="0" animBg="1"/>
      <p:bldP spid="110" grpId="0" animBg="1"/>
      <p:bldP spid="111" grpId="0" animBg="1"/>
      <p:bldP spid="109" grpId="0" animBg="1"/>
      <p:bldP spid="93" grpId="0" animBg="1"/>
      <p:bldP spid="95" grpId="0" animBg="1"/>
      <p:bldP spid="98" grpId="0" animBg="1"/>
      <p:bldP spid="92" grpId="0" animBg="1"/>
      <p:bldP spid="113" grpId="0" animBg="1"/>
      <p:bldP spid="108" grpId="0" animBg="1"/>
      <p:bldP spid="9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</TotalTime>
  <Words>315</Words>
  <Application>Microsoft Office PowerPoint</Application>
  <PresentationFormat>Widescreen</PresentationFormat>
  <Paragraphs>86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Bahnschrift</vt:lpstr>
      <vt:lpstr>Calibri</vt:lpstr>
      <vt:lpstr>Calibri Light</vt:lpstr>
      <vt:lpstr>Congenial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Samsani, Venkata Chanakya</dc:creator>
  <cp:lastModifiedBy>Samsani, Venkata Chanakya</cp:lastModifiedBy>
  <cp:revision>27</cp:revision>
  <dcterms:created xsi:type="dcterms:W3CDTF">2023-11-13T19:50:55Z</dcterms:created>
  <dcterms:modified xsi:type="dcterms:W3CDTF">2023-12-05T21:38:40Z</dcterms:modified>
</cp:coreProperties>
</file>