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webm" ContentType="video/webm"/>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61" r:id="rId4"/>
    <p:sldId id="262" r:id="rId5"/>
    <p:sldId id="272" r:id="rId6"/>
    <p:sldId id="263" r:id="rId7"/>
    <p:sldId id="264" r:id="rId8"/>
    <p:sldId id="265" r:id="rId9"/>
    <p:sldId id="267" r:id="rId10"/>
    <p:sldId id="27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46A81-5ECE-46E2-A273-6AAA77E79262}" v="8" dt="2023-12-06T01:40:43.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9" autoAdjust="0"/>
    <p:restoredTop sz="94660"/>
  </p:normalViewPr>
  <p:slideViewPr>
    <p:cSldViewPr snapToGrid="0">
      <p:cViewPr varScale="1">
        <p:scale>
          <a:sx n="88" d="100"/>
          <a:sy n="88" d="100"/>
        </p:scale>
        <p:origin x="237"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 Kankanala" userId="204abe24bf282db0" providerId="LiveId" clId="{B0F46A81-5ECE-46E2-A273-6AAA77E79262}"/>
    <pc:docChg chg="custSel modSld">
      <pc:chgData name="Sujith Kankanala" userId="204abe24bf282db0" providerId="LiveId" clId="{B0F46A81-5ECE-46E2-A273-6AAA77E79262}" dt="2023-12-06T01:43:29.779" v="176" actId="255"/>
      <pc:docMkLst>
        <pc:docMk/>
      </pc:docMkLst>
      <pc:sldChg chg="modSp mod">
        <pc:chgData name="Sujith Kankanala" userId="204abe24bf282db0" providerId="LiveId" clId="{B0F46A81-5ECE-46E2-A273-6AAA77E79262}" dt="2023-12-06T01:43:29.779" v="176" actId="255"/>
        <pc:sldMkLst>
          <pc:docMk/>
          <pc:sldMk cId="3903759577" sldId="261"/>
        </pc:sldMkLst>
        <pc:spChg chg="mod">
          <ac:chgData name="Sujith Kankanala" userId="204abe24bf282db0" providerId="LiveId" clId="{B0F46A81-5ECE-46E2-A273-6AAA77E79262}" dt="2023-12-06T01:43:29.779" v="176" actId="255"/>
          <ac:spMkLst>
            <pc:docMk/>
            <pc:sldMk cId="3903759577" sldId="261"/>
            <ac:spMk id="10" creationId="{54954466-7785-2809-535D-7D9578FF0F42}"/>
          </ac:spMkLst>
        </pc:spChg>
      </pc:sldChg>
      <pc:sldChg chg="addSp delSp modSp mod">
        <pc:chgData name="Sujith Kankanala" userId="204abe24bf282db0" providerId="LiveId" clId="{B0F46A81-5ECE-46E2-A273-6AAA77E79262}" dt="2023-12-06T01:42:28.443" v="174" actId="1076"/>
        <pc:sldMkLst>
          <pc:docMk/>
          <pc:sldMk cId="3069467922" sldId="263"/>
        </pc:sldMkLst>
        <pc:spChg chg="mod">
          <ac:chgData name="Sujith Kankanala" userId="204abe24bf282db0" providerId="LiveId" clId="{B0F46A81-5ECE-46E2-A273-6AAA77E79262}" dt="2023-12-06T01:13:21.236" v="76" actId="207"/>
          <ac:spMkLst>
            <pc:docMk/>
            <pc:sldMk cId="3069467922" sldId="263"/>
            <ac:spMk id="3" creationId="{4305B23A-69A5-5C93-AFCF-314E6601B030}"/>
          </ac:spMkLst>
        </pc:spChg>
        <pc:spChg chg="add mod">
          <ac:chgData name="Sujith Kankanala" userId="204abe24bf282db0" providerId="LiveId" clId="{B0F46A81-5ECE-46E2-A273-6AAA77E79262}" dt="2023-12-06T01:19:00.476" v="114" actId="1076"/>
          <ac:spMkLst>
            <pc:docMk/>
            <pc:sldMk cId="3069467922" sldId="263"/>
            <ac:spMk id="4" creationId="{984282B0-EAA1-23BD-3EC1-FA3FB829E761}"/>
          </ac:spMkLst>
        </pc:spChg>
        <pc:spChg chg="add mod">
          <ac:chgData name="Sujith Kankanala" userId="204abe24bf282db0" providerId="LiveId" clId="{B0F46A81-5ECE-46E2-A273-6AAA77E79262}" dt="2023-12-06T01:14:02.788" v="79" actId="207"/>
          <ac:spMkLst>
            <pc:docMk/>
            <pc:sldMk cId="3069467922" sldId="263"/>
            <ac:spMk id="5" creationId="{E69B381C-C7A5-1CA8-13C9-1FCBE9350204}"/>
          </ac:spMkLst>
        </pc:spChg>
        <pc:spChg chg="add mod">
          <ac:chgData name="Sujith Kankanala" userId="204abe24bf282db0" providerId="LiveId" clId="{B0F46A81-5ECE-46E2-A273-6AAA77E79262}" dt="2023-12-06T01:18:53.831" v="113" actId="1076"/>
          <ac:spMkLst>
            <pc:docMk/>
            <pc:sldMk cId="3069467922" sldId="263"/>
            <ac:spMk id="6" creationId="{1E8B8AEA-DA49-D9D3-8375-78857D27B830}"/>
          </ac:spMkLst>
        </pc:spChg>
        <pc:spChg chg="add mod">
          <ac:chgData name="Sujith Kankanala" userId="204abe24bf282db0" providerId="LiveId" clId="{B0F46A81-5ECE-46E2-A273-6AAA77E79262}" dt="2023-12-06T01:14:53.220" v="86" actId="1076"/>
          <ac:spMkLst>
            <pc:docMk/>
            <pc:sldMk cId="3069467922" sldId="263"/>
            <ac:spMk id="7" creationId="{9DE8DDA7-C968-AF54-07E6-0550CD8A04AD}"/>
          </ac:spMkLst>
        </pc:spChg>
        <pc:spChg chg="add mod">
          <ac:chgData name="Sujith Kankanala" userId="204abe24bf282db0" providerId="LiveId" clId="{B0F46A81-5ECE-46E2-A273-6AAA77E79262}" dt="2023-12-06T01:19:06.159" v="115" actId="1076"/>
          <ac:spMkLst>
            <pc:docMk/>
            <pc:sldMk cId="3069467922" sldId="263"/>
            <ac:spMk id="8" creationId="{D9A221AE-E505-B99B-621A-48C79AEA369E}"/>
          </ac:spMkLst>
        </pc:spChg>
        <pc:spChg chg="add mod ord">
          <ac:chgData name="Sujith Kankanala" userId="204abe24bf282db0" providerId="LiveId" clId="{B0F46A81-5ECE-46E2-A273-6AAA77E79262}" dt="2023-12-06T01:13:04.138" v="75" actId="207"/>
          <ac:spMkLst>
            <pc:docMk/>
            <pc:sldMk cId="3069467922" sldId="263"/>
            <ac:spMk id="9" creationId="{DCAAC61C-287A-6F7A-BC5F-72D1946997E4}"/>
          </ac:spMkLst>
        </pc:spChg>
        <pc:spChg chg="add mod ord">
          <ac:chgData name="Sujith Kankanala" userId="204abe24bf282db0" providerId="LiveId" clId="{B0F46A81-5ECE-46E2-A273-6AAA77E79262}" dt="2023-12-06T01:14:15.614" v="82" actId="167"/>
          <ac:spMkLst>
            <pc:docMk/>
            <pc:sldMk cId="3069467922" sldId="263"/>
            <ac:spMk id="10" creationId="{290B7F1F-7E17-61E7-F222-A290B35C103D}"/>
          </ac:spMkLst>
        </pc:spChg>
        <pc:spChg chg="add mod ord">
          <ac:chgData name="Sujith Kankanala" userId="204abe24bf282db0" providerId="LiveId" clId="{B0F46A81-5ECE-46E2-A273-6AAA77E79262}" dt="2023-12-06T01:15:11.054" v="90" actId="14100"/>
          <ac:spMkLst>
            <pc:docMk/>
            <pc:sldMk cId="3069467922" sldId="263"/>
            <ac:spMk id="11" creationId="{2994E546-9D8A-88BE-D462-F3B604542983}"/>
          </ac:spMkLst>
        </pc:spChg>
        <pc:spChg chg="add mod ord">
          <ac:chgData name="Sujith Kankanala" userId="204abe24bf282db0" providerId="LiveId" clId="{B0F46A81-5ECE-46E2-A273-6AAA77E79262}" dt="2023-12-06T01:16:49.433" v="97" actId="167"/>
          <ac:spMkLst>
            <pc:docMk/>
            <pc:sldMk cId="3069467922" sldId="263"/>
            <ac:spMk id="12" creationId="{02CDF3A1-7369-D619-6633-D273DD4BCD35}"/>
          </ac:spMkLst>
        </pc:spChg>
        <pc:spChg chg="add mod ord">
          <ac:chgData name="Sujith Kankanala" userId="204abe24bf282db0" providerId="LiveId" clId="{B0F46A81-5ECE-46E2-A273-6AAA77E79262}" dt="2023-12-06T01:17:29.954" v="102" actId="167"/>
          <ac:spMkLst>
            <pc:docMk/>
            <pc:sldMk cId="3069467922" sldId="263"/>
            <ac:spMk id="13" creationId="{CE3ED75A-A930-16D7-13D1-051823F7EF51}"/>
          </ac:spMkLst>
        </pc:spChg>
        <pc:spChg chg="add mod ord">
          <ac:chgData name="Sujith Kankanala" userId="204abe24bf282db0" providerId="LiveId" clId="{B0F46A81-5ECE-46E2-A273-6AAA77E79262}" dt="2023-12-06T01:18:24.373" v="109" actId="14100"/>
          <ac:spMkLst>
            <pc:docMk/>
            <pc:sldMk cId="3069467922" sldId="263"/>
            <ac:spMk id="14" creationId="{45C97889-1393-A483-3347-735D6F7829DA}"/>
          </ac:spMkLst>
        </pc:spChg>
        <pc:picChg chg="add del mod">
          <ac:chgData name="Sujith Kankanala" userId="204abe24bf282db0" providerId="LiveId" clId="{B0F46A81-5ECE-46E2-A273-6AAA77E79262}" dt="2023-12-06T01:33:18.886" v="134" actId="478"/>
          <ac:picMkLst>
            <pc:docMk/>
            <pc:sldMk cId="3069467922" sldId="263"/>
            <ac:picMk id="16" creationId="{4FC09FC7-E754-C0BE-F974-2447C648DDD3}"/>
          </ac:picMkLst>
        </pc:picChg>
        <pc:picChg chg="add del mod">
          <ac:chgData name="Sujith Kankanala" userId="204abe24bf282db0" providerId="LiveId" clId="{B0F46A81-5ECE-46E2-A273-6AAA77E79262}" dt="2023-12-06T01:33:17.419" v="133" actId="478"/>
          <ac:picMkLst>
            <pc:docMk/>
            <pc:sldMk cId="3069467922" sldId="263"/>
            <ac:picMk id="18" creationId="{DB09A6D2-34BC-6A77-3E60-64F545FCF709}"/>
          </ac:picMkLst>
        </pc:picChg>
        <pc:picChg chg="add del mod">
          <ac:chgData name="Sujith Kankanala" userId="204abe24bf282db0" providerId="LiveId" clId="{B0F46A81-5ECE-46E2-A273-6AAA77E79262}" dt="2023-12-06T01:33:16.145" v="132" actId="478"/>
          <ac:picMkLst>
            <pc:docMk/>
            <pc:sldMk cId="3069467922" sldId="263"/>
            <ac:picMk id="20" creationId="{141CC15D-CE85-DB45-E5D5-18B97C7AE678}"/>
          </ac:picMkLst>
        </pc:picChg>
        <pc:picChg chg="add del mod">
          <ac:chgData name="Sujith Kankanala" userId="204abe24bf282db0" providerId="LiveId" clId="{B0F46A81-5ECE-46E2-A273-6AAA77E79262}" dt="2023-12-06T01:33:14.852" v="131" actId="478"/>
          <ac:picMkLst>
            <pc:docMk/>
            <pc:sldMk cId="3069467922" sldId="263"/>
            <ac:picMk id="22" creationId="{A0AEEAAF-CFF8-FEB8-9A3D-71D4112A40EB}"/>
          </ac:picMkLst>
        </pc:picChg>
        <pc:picChg chg="add del mod">
          <ac:chgData name="Sujith Kankanala" userId="204abe24bf282db0" providerId="LiveId" clId="{B0F46A81-5ECE-46E2-A273-6AAA77E79262}" dt="2023-12-06T01:33:12.961" v="130" actId="478"/>
          <ac:picMkLst>
            <pc:docMk/>
            <pc:sldMk cId="3069467922" sldId="263"/>
            <ac:picMk id="24" creationId="{A15A0C15-F9B2-476F-662B-2FEEE98153B5}"/>
          </ac:picMkLst>
        </pc:picChg>
        <pc:picChg chg="add mod">
          <ac:chgData name="Sujith Kankanala" userId="204abe24bf282db0" providerId="LiveId" clId="{B0F46A81-5ECE-46E2-A273-6AAA77E79262}" dt="2023-12-06T01:41:39.740" v="165" actId="14100"/>
          <ac:picMkLst>
            <pc:docMk/>
            <pc:sldMk cId="3069467922" sldId="263"/>
            <ac:picMk id="26" creationId="{F927E7F1-D817-B512-04EA-E6C26D5ACD3A}"/>
          </ac:picMkLst>
        </pc:picChg>
        <pc:picChg chg="add mod">
          <ac:chgData name="Sujith Kankanala" userId="204abe24bf282db0" providerId="LiveId" clId="{B0F46A81-5ECE-46E2-A273-6AAA77E79262}" dt="2023-12-06T01:41:20.216" v="161" actId="1076"/>
          <ac:picMkLst>
            <pc:docMk/>
            <pc:sldMk cId="3069467922" sldId="263"/>
            <ac:picMk id="28" creationId="{8A512148-2D77-47C2-FDE1-88464AEBA267}"/>
          </ac:picMkLst>
        </pc:picChg>
        <pc:picChg chg="add mod">
          <ac:chgData name="Sujith Kankanala" userId="204abe24bf282db0" providerId="LiveId" clId="{B0F46A81-5ECE-46E2-A273-6AAA77E79262}" dt="2023-12-06T01:41:35.439" v="164" actId="1076"/>
          <ac:picMkLst>
            <pc:docMk/>
            <pc:sldMk cId="3069467922" sldId="263"/>
            <ac:picMk id="30" creationId="{E3A25C20-FD4D-E6C2-3A70-111ECDB6728E}"/>
          </ac:picMkLst>
        </pc:picChg>
        <pc:picChg chg="add mod">
          <ac:chgData name="Sujith Kankanala" userId="204abe24bf282db0" providerId="LiveId" clId="{B0F46A81-5ECE-46E2-A273-6AAA77E79262}" dt="2023-12-06T01:42:20.235" v="172" actId="1076"/>
          <ac:picMkLst>
            <pc:docMk/>
            <pc:sldMk cId="3069467922" sldId="263"/>
            <ac:picMk id="32" creationId="{8A26DA23-DE17-AF4F-F350-2D12718A011B}"/>
          </ac:picMkLst>
        </pc:picChg>
        <pc:picChg chg="add mod">
          <ac:chgData name="Sujith Kankanala" userId="204abe24bf282db0" providerId="LiveId" clId="{B0F46A81-5ECE-46E2-A273-6AAA77E79262}" dt="2023-12-06T01:42:09.189" v="169" actId="1076"/>
          <ac:picMkLst>
            <pc:docMk/>
            <pc:sldMk cId="3069467922" sldId="263"/>
            <ac:picMk id="34" creationId="{35F91269-36E9-5726-566A-772860688F3F}"/>
          </ac:picMkLst>
        </pc:picChg>
        <pc:picChg chg="add mod">
          <ac:chgData name="Sujith Kankanala" userId="204abe24bf282db0" providerId="LiveId" clId="{B0F46A81-5ECE-46E2-A273-6AAA77E79262}" dt="2023-12-06T01:42:28.443" v="174" actId="1076"/>
          <ac:picMkLst>
            <pc:docMk/>
            <pc:sldMk cId="3069467922" sldId="263"/>
            <ac:picMk id="36" creationId="{6881FD80-03D1-C175-DFC1-236F33F894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976-E4C3-9662-3A7F-80BADF7B7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33BB50-29A7-C7C9-15BB-5BA3DF153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8CE9A-6376-E19B-6140-0DE831A5FE38}"/>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5E344C0F-EEC8-F2B5-5B51-05A06E791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A7200-A789-AA2A-440F-9697D4DDE385}"/>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353678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25B8-0403-6FBE-B3E6-CB0517643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911BD-4A40-98FC-7C85-5085A6A55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7817E-47E9-135A-F80F-D5E363D77367}"/>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2060F21E-9AA3-AF11-1EE0-A0ECD1194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E1C2D-30D2-2F78-22FE-095E3F464B7D}"/>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279522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20D44-0C90-8037-B574-5578732C2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9112A2-3498-DC18-2453-ACCCC0E17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41C38-2C71-7078-A081-E50AE98FB090}"/>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D3005BFA-FFD3-7D93-E772-04F4BB172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02D1E-CFD6-E1EA-D638-DC54B5E8B85B}"/>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248479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4D3C-5B41-0D03-A617-A0BEE63DA8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59E75-D520-8B3B-D97D-0CF1B831D9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03D35-2B06-9FEC-E6C3-2EE0C4C9F831}"/>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5F03061F-9A7A-BC81-3F5F-BC123E076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F5C60-5F1F-E66E-8922-9CC073A08431}"/>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376506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10BD-EEC3-E184-B937-A26997C09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2AE14-8F8C-4C0E-CA67-8B4AD88AE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578D8-FD55-1521-5DD2-AF1F13942524}"/>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75D5CD14-7977-C306-D774-070B933CE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57F87-5695-6A0A-2DC9-75DAAC9D4446}"/>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18526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615D-C638-3651-61F9-1D9993F35A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DB9CB-C5C1-D772-9009-2F2669FE0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1253BC-CB34-4CC2-1977-B3FD8F8A7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3064F-4DEA-A3B9-182E-EE6C920E7679}"/>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6" name="Footer Placeholder 5">
            <a:extLst>
              <a:ext uri="{FF2B5EF4-FFF2-40B4-BE49-F238E27FC236}">
                <a16:creationId xmlns:a16="http://schemas.microsoft.com/office/drawing/2014/main" id="{2201CBBC-08B2-EEDE-E492-84614A4F0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6FCD7-69D1-4AD9-6138-9E866B9B61AD}"/>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193227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0C51-1F93-F7F3-7357-CA81707DBB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C8C87-EF69-1C01-429B-C3D027D64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CDCEE-6C70-062E-9A01-55E44A109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BDCFDD-7720-57D6-2FC6-E8E5C16FF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1B0E6-ADB0-5A79-3514-1D5C10FA69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2C8AC-1330-B7AA-6882-5D793C735448}"/>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8" name="Footer Placeholder 7">
            <a:extLst>
              <a:ext uri="{FF2B5EF4-FFF2-40B4-BE49-F238E27FC236}">
                <a16:creationId xmlns:a16="http://schemas.microsoft.com/office/drawing/2014/main" id="{C3C35E66-15D9-592D-2B1C-1F2F6205E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EBF5D-54B4-3FEC-1DA6-05AC25470134}"/>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3571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D2F2-D63D-0AF9-F3C8-DA0B58E3C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C1002C-7ACA-78AF-77A4-3B292A507E25}"/>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4" name="Footer Placeholder 3">
            <a:extLst>
              <a:ext uri="{FF2B5EF4-FFF2-40B4-BE49-F238E27FC236}">
                <a16:creationId xmlns:a16="http://schemas.microsoft.com/office/drawing/2014/main" id="{80EDBCE7-7BE4-7B0F-46FE-50E15FA6CC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E8F82-6075-7E2A-3D52-085D8500C271}"/>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307651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830ED-F5EF-06C3-1D48-845F98E5C7A6}"/>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3" name="Footer Placeholder 2">
            <a:extLst>
              <a:ext uri="{FF2B5EF4-FFF2-40B4-BE49-F238E27FC236}">
                <a16:creationId xmlns:a16="http://schemas.microsoft.com/office/drawing/2014/main" id="{0A674DF8-81C2-155F-A11F-8B2B751A46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999994-C424-8D94-ECB4-C76580E9C36D}"/>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189325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E4EA-F7FC-67E3-B38F-C9F6245D7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FAC0A-2149-CB3B-FFAA-C4799F01A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6E36F-4BB6-283C-59FE-8A3AF4F7D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44E8E-D4DA-CAC9-36E7-EDEA731849FC}"/>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6" name="Footer Placeholder 5">
            <a:extLst>
              <a:ext uri="{FF2B5EF4-FFF2-40B4-BE49-F238E27FC236}">
                <a16:creationId xmlns:a16="http://schemas.microsoft.com/office/drawing/2014/main" id="{3A169640-C214-2002-CBE1-D5FA0B218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58747-EB33-0B2C-A3FF-E46529F85E68}"/>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328153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E473-A751-0098-A10B-CD9B96AE6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27BB53-162F-D3E9-0846-D9F03EFD6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AE5FA8-9813-97C6-C618-59A0ABE99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ABA62-8288-161A-EC82-3B84FB55929C}"/>
              </a:ext>
            </a:extLst>
          </p:cNvPr>
          <p:cNvSpPr>
            <a:spLocks noGrp="1"/>
          </p:cNvSpPr>
          <p:nvPr>
            <p:ph type="dt" sz="half" idx="10"/>
          </p:nvPr>
        </p:nvSpPr>
        <p:spPr/>
        <p:txBody>
          <a:bodyPr/>
          <a:lstStyle/>
          <a:p>
            <a:fld id="{B011BB07-AA54-4055-83B9-D5279DB43CA7}" type="datetimeFigureOut">
              <a:rPr lang="en-US" smtClean="0"/>
              <a:t>12/6/2023</a:t>
            </a:fld>
            <a:endParaRPr lang="en-US"/>
          </a:p>
        </p:txBody>
      </p:sp>
      <p:sp>
        <p:nvSpPr>
          <p:cNvPr id="6" name="Footer Placeholder 5">
            <a:extLst>
              <a:ext uri="{FF2B5EF4-FFF2-40B4-BE49-F238E27FC236}">
                <a16:creationId xmlns:a16="http://schemas.microsoft.com/office/drawing/2014/main" id="{BE83F292-FE81-0F68-C279-EAF248F51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62889-8FEC-BA5A-9569-9B4CB8CB2CA6}"/>
              </a:ext>
            </a:extLst>
          </p:cNvPr>
          <p:cNvSpPr>
            <a:spLocks noGrp="1"/>
          </p:cNvSpPr>
          <p:nvPr>
            <p:ph type="sldNum" sz="quarter" idx="12"/>
          </p:nvPr>
        </p:nvSpPr>
        <p:spPr/>
        <p:txBody>
          <a:bodyPr/>
          <a:lstStyle/>
          <a:p>
            <a:fld id="{0139EBD6-F95F-4EE9-B04D-4BDD1A5B75B0}" type="slidenum">
              <a:rPr lang="en-US" smtClean="0"/>
              <a:t>‹#›</a:t>
            </a:fld>
            <a:endParaRPr lang="en-US"/>
          </a:p>
        </p:txBody>
      </p:sp>
    </p:spTree>
    <p:extLst>
      <p:ext uri="{BB962C8B-B14F-4D97-AF65-F5344CB8AC3E}">
        <p14:creationId xmlns:p14="http://schemas.microsoft.com/office/powerpoint/2010/main" val="163127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3A93-AC9B-2B75-AD62-32AF64C0B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16B14-CE9F-13FF-7334-6CE4D9A99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3C526-97EC-2A67-AB31-261969A46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1BB07-AA54-4055-83B9-D5279DB43CA7}" type="datetimeFigureOut">
              <a:rPr lang="en-US" smtClean="0"/>
              <a:t>12/6/2023</a:t>
            </a:fld>
            <a:endParaRPr lang="en-US"/>
          </a:p>
        </p:txBody>
      </p:sp>
      <p:sp>
        <p:nvSpPr>
          <p:cNvPr id="5" name="Footer Placeholder 4">
            <a:extLst>
              <a:ext uri="{FF2B5EF4-FFF2-40B4-BE49-F238E27FC236}">
                <a16:creationId xmlns:a16="http://schemas.microsoft.com/office/drawing/2014/main" id="{3C2C3D21-A478-01CE-F1BF-8E7FB0BA7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6568B-0349-2769-EC42-6C143E7AE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9EBD6-F95F-4EE9-B04D-4BDD1A5B75B0}" type="slidenum">
              <a:rPr lang="en-US" smtClean="0"/>
              <a:t>‹#›</a:t>
            </a:fld>
            <a:endParaRPr lang="en-US"/>
          </a:p>
        </p:txBody>
      </p:sp>
    </p:spTree>
    <p:extLst>
      <p:ext uri="{BB962C8B-B14F-4D97-AF65-F5344CB8AC3E}">
        <p14:creationId xmlns:p14="http://schemas.microsoft.com/office/powerpoint/2010/main" val="16870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webm"/><Relationship Id="rId1" Type="http://schemas.microsoft.com/office/2007/relationships/media" Target="../media/media1.webm"/><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stock-footage-medical-bill-with-a-very-expensive-total-in-dollars">
            <a:hlinkClick r:id="" action="ppaction://media"/>
            <a:extLst>
              <a:ext uri="{FF2B5EF4-FFF2-40B4-BE49-F238E27FC236}">
                <a16:creationId xmlns:a16="http://schemas.microsoft.com/office/drawing/2014/main" id="{78ACF3BF-6021-6024-F662-B40766CABC5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0285" y="1802004"/>
            <a:ext cx="4630057" cy="4675107"/>
          </a:xfrm>
          <a:prstGeom prst="roundRect">
            <a:avLst>
              <a:gd name="adj" fmla="val 9317"/>
            </a:avLst>
          </a:prstGeom>
          <a:ln w="38100">
            <a:solidFill>
              <a:schemeClr val="tx2">
                <a:lumMod val="75000"/>
              </a:schemeClr>
            </a:solidFill>
          </a:ln>
        </p:spPr>
      </p:pic>
      <p:sp>
        <p:nvSpPr>
          <p:cNvPr id="5" name="Rectangle: Rounded Corners 4">
            <a:extLst>
              <a:ext uri="{FF2B5EF4-FFF2-40B4-BE49-F238E27FC236}">
                <a16:creationId xmlns:a16="http://schemas.microsoft.com/office/drawing/2014/main" id="{19E2838D-B19B-36DE-B840-02E1A1B300CB}"/>
              </a:ext>
            </a:extLst>
          </p:cNvPr>
          <p:cNvSpPr/>
          <p:nvPr/>
        </p:nvSpPr>
        <p:spPr>
          <a:xfrm>
            <a:off x="5180582" y="2895600"/>
            <a:ext cx="6721132" cy="3581511"/>
          </a:xfrm>
          <a:prstGeom prst="roundRect">
            <a:avLst>
              <a:gd name="adj" fmla="val 9374"/>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Franklin Gothic Medium" panose="020B0603020102020204" pitchFamily="34" charset="0"/>
              </a:rPr>
              <a:t>The cost effectiveness Analysis and Prediction  </a:t>
            </a:r>
          </a:p>
          <a:p>
            <a:pPr algn="ctr"/>
            <a:r>
              <a:rPr lang="en-US" sz="4800" b="1" dirty="0">
                <a:solidFill>
                  <a:schemeClr val="bg1"/>
                </a:solidFill>
                <a:latin typeface="Franklin Gothic Medium" panose="020B0603020102020204" pitchFamily="34" charset="0"/>
              </a:rPr>
              <a:t>for Health Care</a:t>
            </a:r>
          </a:p>
        </p:txBody>
      </p:sp>
      <p:sp>
        <p:nvSpPr>
          <p:cNvPr id="6" name="Rectangle: Rounded Corners 5">
            <a:extLst>
              <a:ext uri="{FF2B5EF4-FFF2-40B4-BE49-F238E27FC236}">
                <a16:creationId xmlns:a16="http://schemas.microsoft.com/office/drawing/2014/main" id="{106D4F83-8620-E7BA-B58B-1880A613F41B}"/>
              </a:ext>
            </a:extLst>
          </p:cNvPr>
          <p:cNvSpPr/>
          <p:nvPr/>
        </p:nvSpPr>
        <p:spPr>
          <a:xfrm>
            <a:off x="5180582" y="1802004"/>
            <a:ext cx="6721131" cy="868625"/>
          </a:xfrm>
          <a:prstGeom prst="roundRect">
            <a:avLst>
              <a:gd name="adj" fmla="val 25073"/>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Franklin Gothic Medium" panose="020B0603020102020204" pitchFamily="34" charset="0"/>
              </a:rPr>
              <a:t>Project Title</a:t>
            </a:r>
          </a:p>
        </p:txBody>
      </p:sp>
      <p:grpSp>
        <p:nvGrpSpPr>
          <p:cNvPr id="13" name="Group 12">
            <a:extLst>
              <a:ext uri="{FF2B5EF4-FFF2-40B4-BE49-F238E27FC236}">
                <a16:creationId xmlns:a16="http://schemas.microsoft.com/office/drawing/2014/main" id="{E8989325-4B6B-650E-2813-2E114269BE89}"/>
              </a:ext>
            </a:extLst>
          </p:cNvPr>
          <p:cNvGrpSpPr/>
          <p:nvPr/>
        </p:nvGrpSpPr>
        <p:grpSpPr>
          <a:xfrm>
            <a:off x="290286" y="225615"/>
            <a:ext cx="11611428" cy="1254151"/>
            <a:chOff x="290286" y="225615"/>
            <a:chExt cx="11611428" cy="1254151"/>
          </a:xfrm>
        </p:grpSpPr>
        <p:sp>
          <p:nvSpPr>
            <p:cNvPr id="2" name="Rectangle: Rounded Corners 1">
              <a:extLst>
                <a:ext uri="{FF2B5EF4-FFF2-40B4-BE49-F238E27FC236}">
                  <a16:creationId xmlns:a16="http://schemas.microsoft.com/office/drawing/2014/main" id="{991463B0-F883-437C-9FB2-5EFD3AAB4F7B}"/>
                </a:ext>
              </a:extLst>
            </p:cNvPr>
            <p:cNvSpPr/>
            <p:nvPr/>
          </p:nvSpPr>
          <p:spPr>
            <a:xfrm>
              <a:off x="9818454" y="225615"/>
              <a:ext cx="2083260" cy="1254149"/>
            </a:xfrm>
            <a:prstGeom prst="roundRect">
              <a:avLst>
                <a:gd name="adj" fmla="val 24099"/>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Franklin Gothic Medium" panose="020B0603020102020204" pitchFamily="34" charset="0"/>
                </a:rPr>
                <a:t>Team - 16</a:t>
              </a:r>
            </a:p>
          </p:txBody>
        </p:sp>
        <p:grpSp>
          <p:nvGrpSpPr>
            <p:cNvPr id="12" name="Group 11">
              <a:extLst>
                <a:ext uri="{FF2B5EF4-FFF2-40B4-BE49-F238E27FC236}">
                  <a16:creationId xmlns:a16="http://schemas.microsoft.com/office/drawing/2014/main" id="{B17BA6E2-D3D1-40AB-7622-ABEC97361AB0}"/>
                </a:ext>
              </a:extLst>
            </p:cNvPr>
            <p:cNvGrpSpPr/>
            <p:nvPr/>
          </p:nvGrpSpPr>
          <p:grpSpPr>
            <a:xfrm>
              <a:off x="290286" y="225615"/>
              <a:ext cx="9343557" cy="1254151"/>
              <a:chOff x="945093" y="171153"/>
              <a:chExt cx="8643228" cy="1254151"/>
            </a:xfrm>
          </p:grpSpPr>
          <p:pic>
            <p:nvPicPr>
              <p:cNvPr id="8" name="Picture 7" descr="A logo of university of new haven&#10;&#10;Description automatically generated">
                <a:extLst>
                  <a:ext uri="{FF2B5EF4-FFF2-40B4-BE49-F238E27FC236}">
                    <a16:creationId xmlns:a16="http://schemas.microsoft.com/office/drawing/2014/main" id="{7216F00F-73CB-C792-F462-0482964B369D}"/>
                  </a:ext>
                </a:extLst>
              </p:cNvPr>
              <p:cNvPicPr>
                <a:picLocks noChangeAspect="1"/>
              </p:cNvPicPr>
              <p:nvPr/>
            </p:nvPicPr>
            <p:blipFill rotWithShape="1">
              <a:blip r:embed="rId5">
                <a:extLst>
                  <a:ext uri="{28A0092B-C50C-407E-A947-70E740481C1C}">
                    <a14:useLocalDpi xmlns:a14="http://schemas.microsoft.com/office/drawing/2010/main" val="0"/>
                  </a:ext>
                </a:extLst>
              </a:blip>
              <a:srcRect l="33775" r="33976" b="43021"/>
              <a:stretch/>
            </p:blipFill>
            <p:spPr>
              <a:xfrm>
                <a:off x="945093" y="171154"/>
                <a:ext cx="1355520" cy="1254150"/>
              </a:xfrm>
              <a:prstGeom prst="roundRect">
                <a:avLst/>
              </a:prstGeom>
              <a:ln w="38100">
                <a:solidFill>
                  <a:schemeClr val="tx2">
                    <a:lumMod val="75000"/>
                  </a:schemeClr>
                </a:solidFill>
              </a:ln>
            </p:spPr>
          </p:pic>
          <p:sp>
            <p:nvSpPr>
              <p:cNvPr id="11" name="Rectangle: Rounded Corners 10">
                <a:extLst>
                  <a:ext uri="{FF2B5EF4-FFF2-40B4-BE49-F238E27FC236}">
                    <a16:creationId xmlns:a16="http://schemas.microsoft.com/office/drawing/2014/main" id="{D1D63581-9496-43DB-3A30-A92DD2BC12B3}"/>
                  </a:ext>
                </a:extLst>
              </p:cNvPr>
              <p:cNvSpPr/>
              <p:nvPr/>
            </p:nvSpPr>
            <p:spPr>
              <a:xfrm>
                <a:off x="2495842" y="171153"/>
                <a:ext cx="7092479" cy="125415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rPr>
                  <a:t>University of New Haven – Fall 2023 </a:t>
                </a:r>
              </a:p>
              <a:p>
                <a:pPr algn="ctr"/>
                <a:r>
                  <a:rPr lang="en-US" sz="2400" b="1" dirty="0">
                    <a:latin typeface="Franklin Gothic Medium" panose="020B0603020102020204" pitchFamily="34" charset="0"/>
                  </a:rPr>
                  <a:t>DSCI: 6002 – 01 - Intro to Data Science – Final Project</a:t>
                </a:r>
              </a:p>
            </p:txBody>
          </p:sp>
        </p:grpSp>
      </p:grpSp>
    </p:spTree>
    <p:extLst>
      <p:ext uri="{BB962C8B-B14F-4D97-AF65-F5344CB8AC3E}">
        <p14:creationId xmlns:p14="http://schemas.microsoft.com/office/powerpoint/2010/main" val="58054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377B815-E1B4-98B9-8C87-D7A4DBAD93B0}"/>
              </a:ext>
            </a:extLst>
          </p:cNvPr>
          <p:cNvSpPr/>
          <p:nvPr/>
        </p:nvSpPr>
        <p:spPr>
          <a:xfrm>
            <a:off x="4131609" y="383242"/>
            <a:ext cx="3928782" cy="513510"/>
          </a:xfrm>
          <a:prstGeom prst="roundRect">
            <a:avLst>
              <a:gd name="adj" fmla="val 34121"/>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Future Improvements</a:t>
            </a:r>
            <a:endParaRPr lang="en-US" sz="2400" b="1" dirty="0">
              <a:latin typeface="Franklin Gothic Medium" panose="020B0603020102020204" pitchFamily="34" charset="0"/>
            </a:endParaRPr>
          </a:p>
        </p:txBody>
      </p:sp>
      <p:pic>
        <p:nvPicPr>
          <p:cNvPr id="3" name="Picture 2" descr="A black icon with arrows pointing up&#10;&#10;Description automatically generated">
            <a:extLst>
              <a:ext uri="{FF2B5EF4-FFF2-40B4-BE49-F238E27FC236}">
                <a16:creationId xmlns:a16="http://schemas.microsoft.com/office/drawing/2014/main" id="{D7B75DB1-C9E7-B1B6-39D3-18F72F5AE5FD}"/>
              </a:ext>
            </a:extLst>
          </p:cNvPr>
          <p:cNvPicPr>
            <a:picLocks noChangeAspect="1"/>
          </p:cNvPicPr>
          <p:nvPr/>
        </p:nvPicPr>
        <p:blipFill rotWithShape="1">
          <a:blip r:embed="rId2">
            <a:extLst>
              <a:ext uri="{28A0092B-C50C-407E-A947-70E740481C1C}">
                <a14:useLocalDpi xmlns:a14="http://schemas.microsoft.com/office/drawing/2010/main" val="0"/>
              </a:ext>
            </a:extLst>
          </a:blip>
          <a:srcRect b="7962"/>
          <a:stretch/>
        </p:blipFill>
        <p:spPr>
          <a:xfrm>
            <a:off x="185346" y="1414917"/>
            <a:ext cx="3722695" cy="4862525"/>
          </a:xfrm>
          <a:prstGeom prst="roundRect">
            <a:avLst>
              <a:gd name="adj" fmla="val 10402"/>
            </a:avLst>
          </a:prstGeom>
          <a:ln w="38100">
            <a:solidFill>
              <a:schemeClr val="tx2">
                <a:lumMod val="75000"/>
              </a:schemeClr>
            </a:solidFill>
          </a:ln>
        </p:spPr>
      </p:pic>
      <p:sp>
        <p:nvSpPr>
          <p:cNvPr id="4" name="TextBox 3">
            <a:extLst>
              <a:ext uri="{FF2B5EF4-FFF2-40B4-BE49-F238E27FC236}">
                <a16:creationId xmlns:a16="http://schemas.microsoft.com/office/drawing/2014/main" id="{FDC740B2-FD71-B05B-0C3D-977C84A5EA7E}"/>
              </a:ext>
            </a:extLst>
          </p:cNvPr>
          <p:cNvSpPr txBox="1"/>
          <p:nvPr/>
        </p:nvSpPr>
        <p:spPr>
          <a:xfrm>
            <a:off x="4082766" y="1414917"/>
            <a:ext cx="7923888" cy="1420892"/>
          </a:xfrm>
          <a:prstGeom prst="roundRect">
            <a:avLst>
              <a:gd name="adj" fmla="val 15852"/>
            </a:avLst>
          </a:prstGeom>
          <a:solidFill>
            <a:schemeClr val="tx2">
              <a:lumMod val="75000"/>
            </a:schemeClr>
          </a:solidFill>
        </p:spPr>
        <p:txBody>
          <a:bodyPr wrap="square" rtlCol="0">
            <a:spAutoFit/>
          </a:bodyPr>
          <a:lstStyle/>
          <a:p>
            <a:pPr algn="just"/>
            <a:r>
              <a:rPr lang="en-US" dirty="0">
                <a:solidFill>
                  <a:schemeClr val="bg1"/>
                </a:solidFill>
                <a:latin typeface="Franklin Gothic Medium" panose="020B0603020102020204" pitchFamily="34" charset="0"/>
              </a:rPr>
              <a:t>Important advancements for the project include obtaining a variety of datasets, putting strong data cleaning practices into place, investigating novel characteristics, and testing out different machine learning models in an effort to increase accuracy.</a:t>
            </a:r>
          </a:p>
        </p:txBody>
      </p:sp>
      <p:sp>
        <p:nvSpPr>
          <p:cNvPr id="5" name="TextBox 4">
            <a:extLst>
              <a:ext uri="{FF2B5EF4-FFF2-40B4-BE49-F238E27FC236}">
                <a16:creationId xmlns:a16="http://schemas.microsoft.com/office/drawing/2014/main" id="{4FEAEEAB-21FF-5028-34EA-39466CE7F756}"/>
              </a:ext>
            </a:extLst>
          </p:cNvPr>
          <p:cNvSpPr txBox="1"/>
          <p:nvPr/>
        </p:nvSpPr>
        <p:spPr>
          <a:xfrm>
            <a:off x="4098447" y="2892127"/>
            <a:ext cx="7923888" cy="1092994"/>
          </a:xfrm>
          <a:prstGeom prst="roundRect">
            <a:avLst>
              <a:gd name="adj" fmla="val 27088"/>
            </a:avLst>
          </a:prstGeom>
          <a:solidFill>
            <a:schemeClr val="tx2">
              <a:lumMod val="75000"/>
            </a:schemeClr>
          </a:solidFill>
        </p:spPr>
        <p:txBody>
          <a:bodyPr wrap="square" rtlCol="0">
            <a:spAutoFit/>
          </a:bodyPr>
          <a:lstStyle/>
          <a:p>
            <a:pPr algn="just"/>
            <a:r>
              <a:rPr lang="en-US" dirty="0">
                <a:solidFill>
                  <a:schemeClr val="bg1"/>
                </a:solidFill>
                <a:latin typeface="Franklin Gothic Medium" panose="020B0603020102020204" pitchFamily="34" charset="0"/>
              </a:rPr>
              <a:t>SAPH values and other explain ability strategies will be used to improve transparency. Priorities include addressing unbalanced data, ongoing observation, and prompt updates. </a:t>
            </a:r>
          </a:p>
        </p:txBody>
      </p:sp>
      <p:sp>
        <p:nvSpPr>
          <p:cNvPr id="6" name="TextBox 5">
            <a:extLst>
              <a:ext uri="{FF2B5EF4-FFF2-40B4-BE49-F238E27FC236}">
                <a16:creationId xmlns:a16="http://schemas.microsoft.com/office/drawing/2014/main" id="{A9D3A8C2-E5BD-E837-9B80-D434CAD4975F}"/>
              </a:ext>
            </a:extLst>
          </p:cNvPr>
          <p:cNvSpPr txBox="1"/>
          <p:nvPr/>
        </p:nvSpPr>
        <p:spPr>
          <a:xfrm>
            <a:off x="4082766" y="5229097"/>
            <a:ext cx="7923888" cy="1048345"/>
          </a:xfrm>
          <a:prstGeom prst="roundRect">
            <a:avLst>
              <a:gd name="adj" fmla="val 21623"/>
            </a:avLst>
          </a:prstGeom>
          <a:solidFill>
            <a:schemeClr val="tx2">
              <a:lumMod val="75000"/>
            </a:schemeClr>
          </a:solidFill>
        </p:spPr>
        <p:txBody>
          <a:bodyPr wrap="square" rtlCol="0">
            <a:spAutoFit/>
          </a:bodyPr>
          <a:lstStyle/>
          <a:p>
            <a:pPr algn="just"/>
            <a:r>
              <a:rPr lang="en-US" dirty="0">
                <a:solidFill>
                  <a:schemeClr val="bg1"/>
                </a:solidFill>
                <a:latin typeface="Franklin Gothic Medium" panose="020B0603020102020204" pitchFamily="34" charset="0"/>
              </a:rPr>
              <a:t>Fairness and other ethical issues will be dealt with beforehand, and continued success depends on staying current with machine learning and healthcare advances.</a:t>
            </a:r>
          </a:p>
        </p:txBody>
      </p:sp>
      <p:sp>
        <p:nvSpPr>
          <p:cNvPr id="7" name="TextBox 6">
            <a:extLst>
              <a:ext uri="{FF2B5EF4-FFF2-40B4-BE49-F238E27FC236}">
                <a16:creationId xmlns:a16="http://schemas.microsoft.com/office/drawing/2014/main" id="{D5B09948-4978-4129-C5D4-68525EBC1AD2}"/>
              </a:ext>
            </a:extLst>
          </p:cNvPr>
          <p:cNvSpPr txBox="1"/>
          <p:nvPr/>
        </p:nvSpPr>
        <p:spPr>
          <a:xfrm>
            <a:off x="4082766" y="4060089"/>
            <a:ext cx="7923888" cy="1092994"/>
          </a:xfrm>
          <a:prstGeom prst="roundRect">
            <a:avLst>
              <a:gd name="adj" fmla="val 27088"/>
            </a:avLst>
          </a:prstGeom>
          <a:solidFill>
            <a:schemeClr val="tx2">
              <a:lumMod val="75000"/>
            </a:schemeClr>
          </a:solidFill>
        </p:spPr>
        <p:txBody>
          <a:bodyPr wrap="square" rtlCol="0">
            <a:spAutoFit/>
          </a:bodyPr>
          <a:lstStyle/>
          <a:p>
            <a:pPr algn="just"/>
            <a:r>
              <a:rPr lang="en-US" dirty="0">
                <a:solidFill>
                  <a:schemeClr val="bg1"/>
                </a:solidFill>
                <a:latin typeface="Franklin Gothic Medium" panose="020B0603020102020204" pitchFamily="34" charset="0"/>
              </a:rPr>
              <a:t>Important usability factors include a user-friendly interface, privacy, and security, as well as a smooth integration of the model with healthcare systems. </a:t>
            </a:r>
          </a:p>
        </p:txBody>
      </p:sp>
    </p:spTree>
    <p:extLst>
      <p:ext uri="{BB962C8B-B14F-4D97-AF65-F5344CB8AC3E}">
        <p14:creationId xmlns:p14="http://schemas.microsoft.com/office/powerpoint/2010/main" val="7956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36390"/>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End</a:t>
            </a:r>
            <a:endParaRPr lang="en-US" sz="2400" b="1" dirty="0">
              <a:latin typeface="Franklin Gothic Medium" panose="020B0603020102020204" pitchFamily="34" charset="0"/>
            </a:endParaRPr>
          </a:p>
        </p:txBody>
      </p:sp>
      <p:pic>
        <p:nvPicPr>
          <p:cNvPr id="3" name="pexels-nathan-j-hilton-12021235 (Original)">
            <a:hlinkClick r:id="" action="ppaction://media"/>
            <a:extLst>
              <a:ext uri="{FF2B5EF4-FFF2-40B4-BE49-F238E27FC236}">
                <a16:creationId xmlns:a16="http://schemas.microsoft.com/office/drawing/2014/main" id="{5168CCCB-15E8-10F6-7B14-F25F9FF28E2F}"/>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297" t="23192" b="21323"/>
          <a:stretch/>
        </p:blipFill>
        <p:spPr>
          <a:xfrm>
            <a:off x="1510410" y="2002070"/>
            <a:ext cx="9171180" cy="2853860"/>
          </a:xfrm>
          <a:prstGeom prst="roundRect">
            <a:avLst>
              <a:gd name="adj" fmla="val 15714"/>
            </a:avLst>
          </a:prstGeom>
          <a:ln w="38100">
            <a:solidFill>
              <a:schemeClr val="tx2">
                <a:lumMod val="75000"/>
              </a:schemeClr>
            </a:solidFill>
          </a:ln>
        </p:spPr>
      </p:pic>
    </p:spTree>
    <p:extLst>
      <p:ext uri="{BB962C8B-B14F-4D97-AF65-F5344CB8AC3E}">
        <p14:creationId xmlns:p14="http://schemas.microsoft.com/office/powerpoint/2010/main" val="31173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remove"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B9D853F-C5A6-EB03-07CF-B128EA25AB5B}"/>
              </a:ext>
            </a:extLst>
          </p:cNvPr>
          <p:cNvSpPr/>
          <p:nvPr/>
        </p:nvSpPr>
        <p:spPr>
          <a:xfrm>
            <a:off x="4131609" y="383242"/>
            <a:ext cx="3928782" cy="513510"/>
          </a:xfrm>
          <a:prstGeom prst="roundRect">
            <a:avLst>
              <a:gd name="adj" fmla="val 32987"/>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Team Members</a:t>
            </a:r>
            <a:endParaRPr lang="en-US" sz="2400" b="1" dirty="0">
              <a:latin typeface="Franklin Gothic Medium" panose="020B0603020102020204" pitchFamily="34" charset="0"/>
            </a:endParaRPr>
          </a:p>
        </p:txBody>
      </p:sp>
      <p:grpSp>
        <p:nvGrpSpPr>
          <p:cNvPr id="15" name="Group 14">
            <a:extLst>
              <a:ext uri="{FF2B5EF4-FFF2-40B4-BE49-F238E27FC236}">
                <a16:creationId xmlns:a16="http://schemas.microsoft.com/office/drawing/2014/main" id="{1648A517-5EE3-2E31-B201-E93121FFC282}"/>
              </a:ext>
            </a:extLst>
          </p:cNvPr>
          <p:cNvGrpSpPr/>
          <p:nvPr/>
        </p:nvGrpSpPr>
        <p:grpSpPr>
          <a:xfrm>
            <a:off x="2659742" y="1092695"/>
            <a:ext cx="6872515" cy="1142999"/>
            <a:chOff x="435428" y="1230085"/>
            <a:chExt cx="6872515" cy="1142999"/>
          </a:xfrm>
        </p:grpSpPr>
        <p:sp>
          <p:nvSpPr>
            <p:cNvPr id="2" name="Rectangle: Rounded Corners 1">
              <a:extLst>
                <a:ext uri="{FF2B5EF4-FFF2-40B4-BE49-F238E27FC236}">
                  <a16:creationId xmlns:a16="http://schemas.microsoft.com/office/drawing/2014/main" id="{8984C565-D30E-A09C-61E8-ECFE547E778C}"/>
                </a:ext>
              </a:extLst>
            </p:cNvPr>
            <p:cNvSpPr/>
            <p:nvPr/>
          </p:nvSpPr>
          <p:spPr>
            <a:xfrm>
              <a:off x="435428" y="1230085"/>
              <a:ext cx="1226458" cy="1142999"/>
            </a:xfrm>
            <a:prstGeom prst="roundRect">
              <a:avLst/>
            </a:prstGeom>
            <a:blipFill>
              <a:blip r:embed="rId2">
                <a:extLst>
                  <a:ext uri="{BEBA8EAE-BF5A-486C-A8C5-ECC9F3942E4B}">
                    <a14:imgProps xmlns:a14="http://schemas.microsoft.com/office/drawing/2010/main">
                      <a14:imgLayer r:embed="rId3">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47CC57A7-9E5B-C28D-E8E4-C9AD07D8CCFD}"/>
                </a:ext>
              </a:extLst>
            </p:cNvPr>
            <p:cNvSpPr/>
            <p:nvPr/>
          </p:nvSpPr>
          <p:spPr>
            <a:xfrm>
              <a:off x="1807029" y="1230085"/>
              <a:ext cx="5500914" cy="114299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Franklin Gothic Medium" panose="020B0603020102020204" pitchFamily="34" charset="0"/>
                </a:rPr>
                <a:t>Sathish Gandhi </a:t>
              </a:r>
              <a:r>
                <a:rPr lang="en-US" sz="3200" dirty="0">
                  <a:latin typeface="Franklin Gothic Medium" panose="020B0603020102020204" pitchFamily="34" charset="0"/>
                </a:rPr>
                <a:t>P R</a:t>
              </a:r>
            </a:p>
            <a:p>
              <a:pPr algn="ctr"/>
              <a:r>
                <a:rPr lang="en-US" sz="1800" dirty="0">
                  <a:latin typeface="Franklin Gothic Medium" panose="020B0603020102020204" pitchFamily="34" charset="0"/>
                </a:rPr>
                <a:t>Data Analysis, Deployment</a:t>
              </a:r>
            </a:p>
          </p:txBody>
        </p:sp>
      </p:grpSp>
      <p:grpSp>
        <p:nvGrpSpPr>
          <p:cNvPr id="16" name="Group 15">
            <a:extLst>
              <a:ext uri="{FF2B5EF4-FFF2-40B4-BE49-F238E27FC236}">
                <a16:creationId xmlns:a16="http://schemas.microsoft.com/office/drawing/2014/main" id="{861DFB83-1E61-39CC-941A-E705182C2CE5}"/>
              </a:ext>
            </a:extLst>
          </p:cNvPr>
          <p:cNvGrpSpPr/>
          <p:nvPr/>
        </p:nvGrpSpPr>
        <p:grpSpPr>
          <a:xfrm>
            <a:off x="2645224" y="2428505"/>
            <a:ext cx="6887033" cy="1142999"/>
            <a:chOff x="435424" y="2518229"/>
            <a:chExt cx="6887033" cy="1142999"/>
          </a:xfrm>
        </p:grpSpPr>
        <p:sp>
          <p:nvSpPr>
            <p:cNvPr id="3" name="Rectangle: Rounded Corners 2">
              <a:extLst>
                <a:ext uri="{FF2B5EF4-FFF2-40B4-BE49-F238E27FC236}">
                  <a16:creationId xmlns:a16="http://schemas.microsoft.com/office/drawing/2014/main" id="{4EF3DBF2-724B-71B4-3875-DF02D22AA87F}"/>
                </a:ext>
              </a:extLst>
            </p:cNvPr>
            <p:cNvSpPr/>
            <p:nvPr/>
          </p:nvSpPr>
          <p:spPr>
            <a:xfrm>
              <a:off x="6096000" y="2518229"/>
              <a:ext cx="1226457" cy="1142999"/>
            </a:xfrm>
            <a:prstGeom prst="roundRect">
              <a:avLst/>
            </a:prstGeom>
            <a:blipFill>
              <a:blip r:embed="rId4">
                <a:extLst>
                  <a:ext uri="{28A0092B-C50C-407E-A947-70E740481C1C}">
                    <a14:useLocalDpi xmlns:a14="http://schemas.microsoft.com/office/drawing/2010/main" val="0"/>
                  </a:ext>
                </a:extLst>
              </a:blip>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369243DC-24F2-4FBB-350D-FB9E8EBAC310}"/>
                </a:ext>
              </a:extLst>
            </p:cNvPr>
            <p:cNvSpPr/>
            <p:nvPr/>
          </p:nvSpPr>
          <p:spPr>
            <a:xfrm>
              <a:off x="435424" y="2518229"/>
              <a:ext cx="5500914" cy="114299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rPr>
                <a:t>Jar, </a:t>
              </a:r>
              <a:r>
                <a:rPr lang="en-US" sz="3200" b="1" dirty="0">
                  <a:latin typeface="Franklin Gothic Medium" panose="020B0603020102020204" pitchFamily="34" charset="0"/>
                </a:rPr>
                <a:t>Ayushi</a:t>
              </a:r>
              <a:r>
                <a:rPr lang="en-US" sz="3200" dirty="0">
                  <a:latin typeface="Franklin Gothic Medium" panose="020B0603020102020204" pitchFamily="34" charset="0"/>
                </a:rPr>
                <a:t> </a:t>
              </a:r>
            </a:p>
            <a:p>
              <a:pPr algn="ctr"/>
              <a:r>
                <a:rPr lang="en-US" sz="1600" dirty="0">
                  <a:latin typeface="Franklin Gothic Medium" panose="020B0603020102020204" pitchFamily="34" charset="0"/>
                </a:rPr>
                <a:t> Data Engineering, </a:t>
              </a:r>
              <a:r>
                <a:rPr lang="en-US" sz="1600" dirty="0">
                  <a:solidFill>
                    <a:schemeClr val="bg1"/>
                  </a:solidFill>
                  <a:latin typeface="Franklin Gothic Medium" panose="020B0603020102020204" pitchFamily="34" charset="0"/>
                  <a:cs typeface="Times New Roman" panose="02020603050405020304" pitchFamily="18" charset="0"/>
                </a:rPr>
                <a:t>Modeling</a:t>
              </a:r>
              <a:endParaRPr lang="en-US" sz="1600" dirty="0">
                <a:latin typeface="Franklin Gothic Medium" panose="020B0603020102020204" pitchFamily="34" charset="0"/>
              </a:endParaRPr>
            </a:p>
          </p:txBody>
        </p:sp>
      </p:grpSp>
      <p:grpSp>
        <p:nvGrpSpPr>
          <p:cNvPr id="17" name="Group 16">
            <a:extLst>
              <a:ext uri="{FF2B5EF4-FFF2-40B4-BE49-F238E27FC236}">
                <a16:creationId xmlns:a16="http://schemas.microsoft.com/office/drawing/2014/main" id="{CC75C8EC-4E8A-AF8E-8419-CEA754A417AE}"/>
              </a:ext>
            </a:extLst>
          </p:cNvPr>
          <p:cNvGrpSpPr/>
          <p:nvPr/>
        </p:nvGrpSpPr>
        <p:grpSpPr>
          <a:xfrm>
            <a:off x="2659742" y="3733062"/>
            <a:ext cx="6872515" cy="1142999"/>
            <a:chOff x="435428" y="3913417"/>
            <a:chExt cx="6872515" cy="1142999"/>
          </a:xfrm>
        </p:grpSpPr>
        <p:sp>
          <p:nvSpPr>
            <p:cNvPr id="11" name="Rectangle: Rounded Corners 10">
              <a:extLst>
                <a:ext uri="{FF2B5EF4-FFF2-40B4-BE49-F238E27FC236}">
                  <a16:creationId xmlns:a16="http://schemas.microsoft.com/office/drawing/2014/main" id="{862B5EB6-9191-D3C6-BEE8-8D2726CE2B3C}"/>
                </a:ext>
              </a:extLst>
            </p:cNvPr>
            <p:cNvSpPr/>
            <p:nvPr/>
          </p:nvSpPr>
          <p:spPr>
            <a:xfrm>
              <a:off x="435428" y="3913417"/>
              <a:ext cx="1226458" cy="1142999"/>
            </a:xfrm>
            <a:prstGeom prst="roundRect">
              <a:avLst/>
            </a:prstGeom>
            <a:blipFill>
              <a:blip r:embed="rId5">
                <a:extLst>
                  <a:ext uri="{28A0092B-C50C-407E-A947-70E740481C1C}">
                    <a14:useLocalDpi xmlns:a14="http://schemas.microsoft.com/office/drawing/2010/main" val="0"/>
                  </a:ext>
                </a:extLst>
              </a:blip>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DF8AEF8C-350A-3335-C827-600552CF6442}"/>
                </a:ext>
              </a:extLst>
            </p:cNvPr>
            <p:cNvSpPr/>
            <p:nvPr/>
          </p:nvSpPr>
          <p:spPr>
            <a:xfrm>
              <a:off x="1807029" y="3913417"/>
              <a:ext cx="5500914" cy="114299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rPr>
                <a:t>Aithagoni, Mounika </a:t>
              </a:r>
            </a:p>
            <a:p>
              <a:pPr algn="ctr"/>
              <a:r>
                <a:rPr lang="en-US" sz="1800" dirty="0">
                  <a:latin typeface="Franklin Gothic Medium" panose="020B0603020102020204" pitchFamily="34" charset="0"/>
                </a:rPr>
                <a:t>Data Research</a:t>
              </a:r>
              <a:endParaRPr lang="en-US" dirty="0">
                <a:latin typeface="Franklin Gothic Medium" panose="020B0603020102020204" pitchFamily="34" charset="0"/>
              </a:endParaRPr>
            </a:p>
          </p:txBody>
        </p:sp>
      </p:grpSp>
      <p:grpSp>
        <p:nvGrpSpPr>
          <p:cNvPr id="18" name="Group 17">
            <a:extLst>
              <a:ext uri="{FF2B5EF4-FFF2-40B4-BE49-F238E27FC236}">
                <a16:creationId xmlns:a16="http://schemas.microsoft.com/office/drawing/2014/main" id="{61F3AF0C-8CD6-141C-7912-35A9273C3856}"/>
              </a:ext>
            </a:extLst>
          </p:cNvPr>
          <p:cNvGrpSpPr/>
          <p:nvPr/>
        </p:nvGrpSpPr>
        <p:grpSpPr>
          <a:xfrm>
            <a:off x="2686956" y="4990691"/>
            <a:ext cx="6872519" cy="1193797"/>
            <a:chOff x="435424" y="5201561"/>
            <a:chExt cx="6872519" cy="1193797"/>
          </a:xfrm>
        </p:grpSpPr>
        <p:sp>
          <p:nvSpPr>
            <p:cNvPr id="12" name="Rectangle: Rounded Corners 11">
              <a:extLst>
                <a:ext uri="{FF2B5EF4-FFF2-40B4-BE49-F238E27FC236}">
                  <a16:creationId xmlns:a16="http://schemas.microsoft.com/office/drawing/2014/main" id="{A645014A-49F8-0203-3F1C-2189DEA5F0F2}"/>
                </a:ext>
              </a:extLst>
            </p:cNvPr>
            <p:cNvSpPr/>
            <p:nvPr/>
          </p:nvSpPr>
          <p:spPr>
            <a:xfrm>
              <a:off x="6081486" y="5201561"/>
              <a:ext cx="1226457" cy="1142999"/>
            </a:xfrm>
            <a:prstGeom prst="roundRect">
              <a:avLst/>
            </a:prstGeom>
            <a:blipFill>
              <a:blip r:embed="rId6">
                <a:extLst>
                  <a:ext uri="{28A0092B-C50C-407E-A947-70E740481C1C}">
                    <a14:useLocalDpi xmlns:a14="http://schemas.microsoft.com/office/drawing/2010/main" val="0"/>
                  </a:ext>
                </a:extLst>
              </a:blip>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E96D4A2-8196-14B9-33D6-E735381611A2}"/>
                </a:ext>
              </a:extLst>
            </p:cNvPr>
            <p:cNvSpPr/>
            <p:nvPr/>
          </p:nvSpPr>
          <p:spPr>
            <a:xfrm>
              <a:off x="435424" y="5252359"/>
              <a:ext cx="5500914" cy="1142999"/>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lang="en-US" sz="3200" dirty="0">
                  <a:solidFill>
                    <a:schemeClr val="bg1"/>
                  </a:solidFill>
                  <a:latin typeface="Franklin Gothic Medium" panose="020B0603020102020204" pitchFamily="34" charset="0"/>
                  <a:cs typeface="Times New Roman" panose="02020603050405020304" pitchFamily="18" charset="0"/>
                </a:rPr>
                <a:t>Kankanala, </a:t>
              </a:r>
              <a:r>
                <a:rPr lang="en-US" sz="3200" b="1" dirty="0">
                  <a:solidFill>
                    <a:schemeClr val="bg1"/>
                  </a:solidFill>
                  <a:latin typeface="Franklin Gothic Medium" panose="020B0603020102020204" pitchFamily="34" charset="0"/>
                  <a:cs typeface="Times New Roman" panose="02020603050405020304" pitchFamily="18" charset="0"/>
                </a:rPr>
                <a:t>Sujith</a:t>
              </a:r>
            </a:p>
            <a:p>
              <a:pPr marL="0" indent="0" algn="ctr">
                <a:buNone/>
              </a:pPr>
              <a:r>
                <a:rPr lang="en-US" sz="1800" dirty="0">
                  <a:solidFill>
                    <a:schemeClr val="bg1"/>
                  </a:solidFill>
                  <a:latin typeface="Franklin Gothic Medium" panose="020B0603020102020204" pitchFamily="34" charset="0"/>
                  <a:cs typeface="Times New Roman" panose="02020603050405020304" pitchFamily="18" charset="0"/>
                </a:rPr>
                <a:t>Data Visualization </a:t>
              </a:r>
            </a:p>
            <a:p>
              <a:pPr algn="ctr"/>
              <a:endParaRPr lang="en-US" dirty="0"/>
            </a:p>
          </p:txBody>
        </p:sp>
      </p:grpSp>
    </p:spTree>
    <p:extLst>
      <p:ext uri="{BB962C8B-B14F-4D97-AF65-F5344CB8AC3E}">
        <p14:creationId xmlns:p14="http://schemas.microsoft.com/office/powerpoint/2010/main" val="326799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24508"/>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Business challenge</a:t>
            </a:r>
            <a:endParaRPr lang="en-US" sz="2400" b="1" dirty="0">
              <a:latin typeface="Franklin Gothic Medium" panose="020B0603020102020204" pitchFamily="34" charset="0"/>
            </a:endParaRPr>
          </a:p>
        </p:txBody>
      </p:sp>
      <p:pic>
        <p:nvPicPr>
          <p:cNvPr id="9" name="Picture 8" descr="A person holding a pencil and maze&#10;&#10;Description automatically generated">
            <a:extLst>
              <a:ext uri="{FF2B5EF4-FFF2-40B4-BE49-F238E27FC236}">
                <a16:creationId xmlns:a16="http://schemas.microsoft.com/office/drawing/2014/main" id="{9E6032F4-91D9-4166-A045-21991963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1" y="1502229"/>
            <a:ext cx="3477570" cy="3499756"/>
          </a:xfrm>
          <a:prstGeom prst="roundRect">
            <a:avLst>
              <a:gd name="adj" fmla="val 10357"/>
            </a:avLst>
          </a:prstGeom>
          <a:ln w="38100">
            <a:solidFill>
              <a:schemeClr val="tx2">
                <a:lumMod val="75000"/>
              </a:schemeClr>
            </a:solidFill>
          </a:ln>
        </p:spPr>
      </p:pic>
      <p:sp>
        <p:nvSpPr>
          <p:cNvPr id="8" name="Rectangle: Rounded Corners 7">
            <a:extLst>
              <a:ext uri="{FF2B5EF4-FFF2-40B4-BE49-F238E27FC236}">
                <a16:creationId xmlns:a16="http://schemas.microsoft.com/office/drawing/2014/main" id="{DD759D30-CE87-4FD1-D46C-5BCF3B885C88}"/>
              </a:ext>
            </a:extLst>
          </p:cNvPr>
          <p:cNvSpPr/>
          <p:nvPr/>
        </p:nvSpPr>
        <p:spPr>
          <a:xfrm>
            <a:off x="4131609" y="1496786"/>
            <a:ext cx="7555278" cy="1404257"/>
          </a:xfrm>
          <a:prstGeom prst="roundRect">
            <a:avLst>
              <a:gd name="adj" fmla="val 10660"/>
            </a:avLst>
          </a:prstGeom>
          <a:solidFill>
            <a:schemeClr val="tx2">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Franklin Gothic Medium" panose="020B0603020102020204" pitchFamily="34" charset="0"/>
                <a:cs typeface="Times New Roman" panose="02020603050405020304" pitchFamily="18" charset="0"/>
              </a:rPr>
              <a:t>In order to maximize financial planning, increase transparency, and enhance the patient experience, how can we properly anticipate and estimate the future health insurance cost for a patient before their admittance to a hospital?</a:t>
            </a:r>
          </a:p>
        </p:txBody>
      </p:sp>
      <p:sp>
        <p:nvSpPr>
          <p:cNvPr id="3" name="Rectangle: Rounded Corners 2">
            <a:extLst>
              <a:ext uri="{FF2B5EF4-FFF2-40B4-BE49-F238E27FC236}">
                <a16:creationId xmlns:a16="http://schemas.microsoft.com/office/drawing/2014/main" id="{D511EE6C-FC9F-AB4B-FF41-A05E62522435}"/>
              </a:ext>
            </a:extLst>
          </p:cNvPr>
          <p:cNvSpPr/>
          <p:nvPr/>
        </p:nvSpPr>
        <p:spPr>
          <a:xfrm>
            <a:off x="4131609" y="3015994"/>
            <a:ext cx="7555278" cy="1985991"/>
          </a:xfrm>
          <a:prstGeom prst="roundRect">
            <a:avLst>
              <a:gd name="adj" fmla="val 10660"/>
            </a:avLst>
          </a:prstGeom>
          <a:solidFill>
            <a:schemeClr val="tx2">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Franklin Gothic Medium" panose="020B0603020102020204" pitchFamily="34" charset="0"/>
                <a:cs typeface="Times New Roman" panose="02020603050405020304" pitchFamily="18" charset="0"/>
              </a:rPr>
              <a:t>Individuals vary in both their body types and their living cultures. Therefore, depending on these circumstances, the diseases that affect them or the cost of treating them also differ. For instance, since smokers have a higher chance of developing a chronic illness, their medical insurance premium may be higher than that of a healthy individual free of bad habits.</a:t>
            </a:r>
          </a:p>
        </p:txBody>
      </p:sp>
    </p:spTree>
    <p:extLst>
      <p:ext uri="{BB962C8B-B14F-4D97-AF65-F5344CB8AC3E}">
        <p14:creationId xmlns:p14="http://schemas.microsoft.com/office/powerpoint/2010/main" val="390375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29585"/>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Solutions</a:t>
            </a:r>
            <a:endParaRPr lang="en-US" sz="2400" b="1" dirty="0">
              <a:latin typeface="Franklin Gothic Medium" panose="020B0603020102020204" pitchFamily="34" charset="0"/>
            </a:endParaRPr>
          </a:p>
        </p:txBody>
      </p:sp>
      <p:pic>
        <p:nvPicPr>
          <p:cNvPr id="7" name="Picture 6">
            <a:extLst>
              <a:ext uri="{FF2B5EF4-FFF2-40B4-BE49-F238E27FC236}">
                <a16:creationId xmlns:a16="http://schemas.microsoft.com/office/drawing/2014/main" id="{C9C49F22-682C-DC42-2891-2248C2BFC301}"/>
              </a:ext>
            </a:extLst>
          </p:cNvPr>
          <p:cNvPicPr>
            <a:picLocks noChangeAspect="1"/>
          </p:cNvPicPr>
          <p:nvPr/>
        </p:nvPicPr>
        <p:blipFill>
          <a:blip r:embed="rId2">
            <a:extLst>
              <a:ext uri="{28A0092B-C50C-407E-A947-70E740481C1C}">
                <a14:useLocalDpi xmlns:a14="http://schemas.microsoft.com/office/drawing/2010/main" val="0"/>
              </a:ext>
            </a:extLst>
          </a:blip>
          <a:srcRect t="6129" b="6129"/>
          <a:stretch/>
        </p:blipFill>
        <p:spPr>
          <a:xfrm>
            <a:off x="555173" y="1366157"/>
            <a:ext cx="3356674" cy="4103914"/>
          </a:xfrm>
          <a:prstGeom prst="roundRect">
            <a:avLst>
              <a:gd name="adj" fmla="val 5585"/>
            </a:avLst>
          </a:prstGeom>
          <a:ln w="38100">
            <a:solidFill>
              <a:schemeClr val="tx2">
                <a:lumMod val="75000"/>
              </a:schemeClr>
            </a:solidFill>
          </a:ln>
        </p:spPr>
      </p:pic>
      <p:sp>
        <p:nvSpPr>
          <p:cNvPr id="6" name="Rectangle: Rounded Corners 5">
            <a:extLst>
              <a:ext uri="{FF2B5EF4-FFF2-40B4-BE49-F238E27FC236}">
                <a16:creationId xmlns:a16="http://schemas.microsoft.com/office/drawing/2014/main" id="{FAFB0C75-C4F8-7648-ACFE-37FF000C1552}"/>
              </a:ext>
            </a:extLst>
          </p:cNvPr>
          <p:cNvSpPr/>
          <p:nvPr/>
        </p:nvSpPr>
        <p:spPr>
          <a:xfrm>
            <a:off x="4076007" y="1366157"/>
            <a:ext cx="7555278" cy="843643"/>
          </a:xfrm>
          <a:prstGeom prst="roundRect">
            <a:avLst>
              <a:gd name="adj" fmla="val 20503"/>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Franklin Gothic Medium" panose="020B0603020102020204" pitchFamily="34" charset="0"/>
                <a:cs typeface="Times New Roman" panose="02020603050405020304" pitchFamily="18" charset="0"/>
              </a:rPr>
              <a:t>Data insights from an analytical dashboard that may be sent to healthcare and insurance providers.</a:t>
            </a:r>
          </a:p>
        </p:txBody>
      </p:sp>
      <p:sp>
        <p:nvSpPr>
          <p:cNvPr id="3" name="Rectangle: Rounded Corners 2">
            <a:extLst>
              <a:ext uri="{FF2B5EF4-FFF2-40B4-BE49-F238E27FC236}">
                <a16:creationId xmlns:a16="http://schemas.microsoft.com/office/drawing/2014/main" id="{C3462B31-3908-C3C5-0FAE-B73F0C58618E}"/>
              </a:ext>
            </a:extLst>
          </p:cNvPr>
          <p:cNvSpPr/>
          <p:nvPr/>
        </p:nvSpPr>
        <p:spPr>
          <a:xfrm>
            <a:off x="4076007" y="3517535"/>
            <a:ext cx="7555278" cy="768595"/>
          </a:xfrm>
          <a:prstGeom prst="roundRect">
            <a:avLst>
              <a:gd name="adj" fmla="val 20503"/>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latin typeface="Franklin Gothic Medium" panose="020B0603020102020204" pitchFamily="34" charset="0"/>
                <a:cs typeface="Times New Roman" panose="02020603050405020304" pitchFamily="18" charset="0"/>
              </a:rPr>
              <a:t>An artificial intelligence (AI) based prediction model that projects future insurance costs.</a:t>
            </a:r>
            <a:endParaRPr lang="en-IN" dirty="0">
              <a:solidFill>
                <a:schemeClr val="bg1"/>
              </a:solidFill>
              <a:latin typeface="Franklin Gothic Medium" panose="020B060302010202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F94FF56-CA56-7A76-02D8-2EC894A0F2FD}"/>
              </a:ext>
            </a:extLst>
          </p:cNvPr>
          <p:cNvSpPr/>
          <p:nvPr/>
        </p:nvSpPr>
        <p:spPr>
          <a:xfrm>
            <a:off x="4076007" y="4434777"/>
            <a:ext cx="7555278" cy="1035294"/>
          </a:xfrm>
          <a:prstGeom prst="roundRect">
            <a:avLst>
              <a:gd name="adj" fmla="val 15771"/>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Franklin Gothic Medium" panose="020B0603020102020204" pitchFamily="34" charset="0"/>
              </a:rPr>
              <a:t>Establish a feedback mechanism to gather input from patients regarding the accuracy of cost estimates and their overall satisfaction with the financial planning process.</a:t>
            </a:r>
            <a:endParaRPr lang="en-IN" dirty="0">
              <a:solidFill>
                <a:schemeClr val="bg1"/>
              </a:solidFill>
              <a:latin typeface="Franklin Gothic Medium" panose="020B060302010202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243196EC-CEC2-0FC2-B21F-AC4CCC8EAFCC}"/>
              </a:ext>
            </a:extLst>
          </p:cNvPr>
          <p:cNvSpPr/>
          <p:nvPr/>
        </p:nvSpPr>
        <p:spPr>
          <a:xfrm>
            <a:off x="4076007" y="2333594"/>
            <a:ext cx="7555278" cy="1035294"/>
          </a:xfrm>
          <a:prstGeom prst="roundRect">
            <a:avLst>
              <a:gd name="adj" fmla="val 16297"/>
            </a:avLst>
          </a:prstGeom>
          <a:solidFill>
            <a:schemeClr val="tx2">
              <a:lumMod val="75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0" i="0" dirty="0">
                <a:solidFill>
                  <a:schemeClr val="bg1"/>
                </a:solidFill>
                <a:effectLst/>
                <a:latin typeface="Franklin Gothic Medium" panose="020B0603020102020204" pitchFamily="34" charset="0"/>
              </a:rPr>
              <a:t>Utilize advanced data analytics and predictive modeling techniques to analyze historical patient data and identify patterns in healthcare utilization.</a:t>
            </a:r>
            <a:endParaRPr lang="en-IN" dirty="0">
              <a:solidFill>
                <a:schemeClr val="bg1"/>
              </a:solidFill>
              <a:latin typeface="Franklin Gothic Medium" panose="020B0603020102020204" pitchFamily="34" charset="0"/>
              <a:cs typeface="Times New Roman" panose="02020603050405020304" pitchFamily="18" charset="0"/>
            </a:endParaRPr>
          </a:p>
        </p:txBody>
      </p:sp>
    </p:spTree>
    <p:extLst>
      <p:ext uri="{BB962C8B-B14F-4D97-AF65-F5344CB8AC3E}">
        <p14:creationId xmlns:p14="http://schemas.microsoft.com/office/powerpoint/2010/main" val="56496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1+#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C676C6A-1CB0-D53A-D225-33F4351B99D4}"/>
              </a:ext>
            </a:extLst>
          </p:cNvPr>
          <p:cNvSpPr/>
          <p:nvPr/>
        </p:nvSpPr>
        <p:spPr>
          <a:xfrm>
            <a:off x="4109837" y="464884"/>
            <a:ext cx="3928782" cy="513510"/>
          </a:xfrm>
          <a:prstGeom prst="roundRect">
            <a:avLst>
              <a:gd name="adj" fmla="val 26681"/>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rPr>
              <a:t>Data Sources</a:t>
            </a:r>
          </a:p>
        </p:txBody>
      </p:sp>
      <p:grpSp>
        <p:nvGrpSpPr>
          <p:cNvPr id="16" name="Group 15">
            <a:extLst>
              <a:ext uri="{FF2B5EF4-FFF2-40B4-BE49-F238E27FC236}">
                <a16:creationId xmlns:a16="http://schemas.microsoft.com/office/drawing/2014/main" id="{4965D19B-9A17-1BCC-1F24-93416DC31863}"/>
              </a:ext>
            </a:extLst>
          </p:cNvPr>
          <p:cNvGrpSpPr/>
          <p:nvPr/>
        </p:nvGrpSpPr>
        <p:grpSpPr>
          <a:xfrm>
            <a:off x="2498270" y="1249617"/>
            <a:ext cx="6313715" cy="840440"/>
            <a:chOff x="2982684" y="1140760"/>
            <a:chExt cx="6313715" cy="840440"/>
          </a:xfrm>
        </p:grpSpPr>
        <p:sp>
          <p:nvSpPr>
            <p:cNvPr id="3" name="Rectangle: Rounded Corners 2">
              <a:extLst>
                <a:ext uri="{FF2B5EF4-FFF2-40B4-BE49-F238E27FC236}">
                  <a16:creationId xmlns:a16="http://schemas.microsoft.com/office/drawing/2014/main" id="{C17EB581-EB3D-6E88-E738-BF9C82A26944}"/>
                </a:ext>
              </a:extLst>
            </p:cNvPr>
            <p:cNvSpPr/>
            <p:nvPr/>
          </p:nvSpPr>
          <p:spPr>
            <a:xfrm>
              <a:off x="2982684" y="1140760"/>
              <a:ext cx="948961" cy="84044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34CEBA29-6839-B1D1-4B92-AD3A49EFCCBE}"/>
                </a:ext>
              </a:extLst>
            </p:cNvPr>
            <p:cNvSpPr/>
            <p:nvPr/>
          </p:nvSpPr>
          <p:spPr>
            <a:xfrm>
              <a:off x="4060371" y="1143480"/>
              <a:ext cx="5236028" cy="800582"/>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Franklin Gothic Medium" panose="020B0603020102020204" pitchFamily="34" charset="0"/>
                  <a:cs typeface="Times New Roman" panose="02020603050405020304" pitchFamily="18" charset="0"/>
                </a:rPr>
                <a:t>Excellent resource as usual for locating datasets related to different fields besides healthcare. </a:t>
              </a:r>
              <a:endParaRPr lang="en-US" sz="1800" dirty="0">
                <a:solidFill>
                  <a:schemeClr val="bg1"/>
                </a:solidFill>
                <a:latin typeface="Franklin Gothic Medium" panose="020B0603020102020204" pitchFamily="34" charset="0"/>
              </a:endParaRPr>
            </a:p>
          </p:txBody>
        </p:sp>
      </p:grpSp>
      <p:grpSp>
        <p:nvGrpSpPr>
          <p:cNvPr id="21" name="Group 20">
            <a:extLst>
              <a:ext uri="{FF2B5EF4-FFF2-40B4-BE49-F238E27FC236}">
                <a16:creationId xmlns:a16="http://schemas.microsoft.com/office/drawing/2014/main" id="{4B5AE8A7-EE76-83B3-9EC7-1D342FC79315}"/>
              </a:ext>
            </a:extLst>
          </p:cNvPr>
          <p:cNvGrpSpPr/>
          <p:nvPr/>
        </p:nvGrpSpPr>
        <p:grpSpPr>
          <a:xfrm>
            <a:off x="2498270" y="2186749"/>
            <a:ext cx="6313715" cy="1172456"/>
            <a:chOff x="2982684" y="2033867"/>
            <a:chExt cx="6313715" cy="1172456"/>
          </a:xfrm>
        </p:grpSpPr>
        <p:sp>
          <p:nvSpPr>
            <p:cNvPr id="5" name="Rectangle: Rounded Corners 4">
              <a:extLst>
                <a:ext uri="{FF2B5EF4-FFF2-40B4-BE49-F238E27FC236}">
                  <a16:creationId xmlns:a16="http://schemas.microsoft.com/office/drawing/2014/main" id="{E9117A40-5748-961C-77BD-52C5861D9AFB}"/>
                </a:ext>
              </a:extLst>
            </p:cNvPr>
            <p:cNvSpPr/>
            <p:nvPr/>
          </p:nvSpPr>
          <p:spPr>
            <a:xfrm>
              <a:off x="2982684" y="2071488"/>
              <a:ext cx="948961" cy="113483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Times New Roman" panose="02020603050405020304" pitchFamily="18" charset="0"/>
                  <a:cs typeface="Times New Roman" panose="02020603050405020304" pitchFamily="18" charset="0"/>
                </a:rPr>
                <a:t>CHDS</a:t>
              </a:r>
              <a:endParaRPr lang="en-US" dirty="0">
                <a:solidFill>
                  <a:schemeClr val="bg1"/>
                </a:solidFill>
              </a:endParaRPr>
            </a:p>
          </p:txBody>
        </p:sp>
        <p:sp>
          <p:nvSpPr>
            <p:cNvPr id="6" name="Rectangle: Rounded Corners 5">
              <a:extLst>
                <a:ext uri="{FF2B5EF4-FFF2-40B4-BE49-F238E27FC236}">
                  <a16:creationId xmlns:a16="http://schemas.microsoft.com/office/drawing/2014/main" id="{9124BAA4-7497-E3A3-5BDD-101A29EAF2B4}"/>
                </a:ext>
              </a:extLst>
            </p:cNvPr>
            <p:cNvSpPr/>
            <p:nvPr/>
          </p:nvSpPr>
          <p:spPr>
            <a:xfrm>
              <a:off x="4060371" y="2033867"/>
              <a:ext cx="5236028" cy="1172456"/>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Franklin Gothic Medium" panose="020B0603020102020204" pitchFamily="34" charset="0"/>
                  <a:cs typeface="Times New Roman" panose="02020603050405020304" pitchFamily="18" charset="0"/>
                </a:rPr>
                <a:t>The goal of the Child Health and Development Studies databases is to study the generational transmission of health and disease. </a:t>
              </a:r>
            </a:p>
          </p:txBody>
        </p:sp>
      </p:grpSp>
      <p:grpSp>
        <p:nvGrpSpPr>
          <p:cNvPr id="18" name="Group 17">
            <a:extLst>
              <a:ext uri="{FF2B5EF4-FFF2-40B4-BE49-F238E27FC236}">
                <a16:creationId xmlns:a16="http://schemas.microsoft.com/office/drawing/2014/main" id="{4BF2A2A3-54EE-9D3E-5823-A0B14DC6B534}"/>
              </a:ext>
            </a:extLst>
          </p:cNvPr>
          <p:cNvGrpSpPr/>
          <p:nvPr/>
        </p:nvGrpSpPr>
        <p:grpSpPr>
          <a:xfrm>
            <a:off x="2498270" y="3465017"/>
            <a:ext cx="6313715" cy="747914"/>
            <a:chOff x="2982684" y="3268434"/>
            <a:chExt cx="6313715" cy="747914"/>
          </a:xfrm>
        </p:grpSpPr>
        <p:sp>
          <p:nvSpPr>
            <p:cNvPr id="7" name="Rectangle: Rounded Corners 6">
              <a:extLst>
                <a:ext uri="{FF2B5EF4-FFF2-40B4-BE49-F238E27FC236}">
                  <a16:creationId xmlns:a16="http://schemas.microsoft.com/office/drawing/2014/main" id="{A6A4B97A-2567-5046-29AD-35AAA12E3204}"/>
                </a:ext>
              </a:extLst>
            </p:cNvPr>
            <p:cNvSpPr/>
            <p:nvPr/>
          </p:nvSpPr>
          <p:spPr>
            <a:xfrm>
              <a:off x="2982684" y="3268434"/>
              <a:ext cx="948961" cy="747914"/>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Franklin Gothic Medium" panose="020B0603020102020204" pitchFamily="34" charset="0"/>
                  <a:cs typeface="Times New Roman" panose="02020603050405020304" pitchFamily="18" charset="0"/>
                </a:rPr>
                <a:t>Data.gov</a:t>
              </a:r>
            </a:p>
          </p:txBody>
        </p:sp>
        <p:sp>
          <p:nvSpPr>
            <p:cNvPr id="8" name="Rectangle: Rounded Corners 7">
              <a:extLst>
                <a:ext uri="{FF2B5EF4-FFF2-40B4-BE49-F238E27FC236}">
                  <a16:creationId xmlns:a16="http://schemas.microsoft.com/office/drawing/2014/main" id="{309A3BA6-58A6-61D8-60AD-0CE1131FB890}"/>
                </a:ext>
              </a:extLst>
            </p:cNvPr>
            <p:cNvSpPr/>
            <p:nvPr/>
          </p:nvSpPr>
          <p:spPr>
            <a:xfrm>
              <a:off x="4060371" y="3268435"/>
              <a:ext cx="5236028" cy="747913"/>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Franklin Gothic Medium" panose="020B0603020102020204" pitchFamily="34" charset="0"/>
                  <a:cs typeface="Times New Roman" panose="02020603050405020304" pitchFamily="18" charset="0"/>
                </a:rPr>
                <a:t>US-focused healthcare data that can be found using a variety of criteria. </a:t>
              </a:r>
              <a:endParaRPr lang="en-US" sz="1800" dirty="0">
                <a:solidFill>
                  <a:schemeClr val="bg1"/>
                </a:solidFill>
                <a:latin typeface="Franklin Gothic Medium" panose="020B0603020102020204" pitchFamily="34" charset="0"/>
              </a:endParaRPr>
            </a:p>
          </p:txBody>
        </p:sp>
      </p:grpSp>
      <p:grpSp>
        <p:nvGrpSpPr>
          <p:cNvPr id="19" name="Group 18">
            <a:extLst>
              <a:ext uri="{FF2B5EF4-FFF2-40B4-BE49-F238E27FC236}">
                <a16:creationId xmlns:a16="http://schemas.microsoft.com/office/drawing/2014/main" id="{DA723369-2C93-5305-B63D-7B9360AFA978}"/>
              </a:ext>
            </a:extLst>
          </p:cNvPr>
          <p:cNvGrpSpPr/>
          <p:nvPr/>
        </p:nvGrpSpPr>
        <p:grpSpPr>
          <a:xfrm>
            <a:off x="2498270" y="4346761"/>
            <a:ext cx="6313715" cy="916641"/>
            <a:chOff x="2982684" y="4096230"/>
            <a:chExt cx="6313715" cy="916641"/>
          </a:xfrm>
        </p:grpSpPr>
        <p:sp>
          <p:nvSpPr>
            <p:cNvPr id="9" name="Rectangle: Rounded Corners 8">
              <a:extLst>
                <a:ext uri="{FF2B5EF4-FFF2-40B4-BE49-F238E27FC236}">
                  <a16:creationId xmlns:a16="http://schemas.microsoft.com/office/drawing/2014/main" id="{1DFB68F7-EB1B-180F-7160-EC61674B2E86}"/>
                </a:ext>
              </a:extLst>
            </p:cNvPr>
            <p:cNvSpPr/>
            <p:nvPr/>
          </p:nvSpPr>
          <p:spPr>
            <a:xfrm>
              <a:off x="2982684" y="4096230"/>
              <a:ext cx="948961" cy="916641"/>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A8600ED3-27D0-5E75-ECE5-A8DC28859928}"/>
                </a:ext>
              </a:extLst>
            </p:cNvPr>
            <p:cNvSpPr/>
            <p:nvPr/>
          </p:nvSpPr>
          <p:spPr>
            <a:xfrm>
              <a:off x="4060371" y="4096230"/>
              <a:ext cx="5236028" cy="916641"/>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Franklin Gothic Medium" panose="020B0603020102020204" pitchFamily="34" charset="0"/>
                  <a:cs typeface="Times New Roman" panose="02020603050405020304" pitchFamily="18" charset="0"/>
                </a:rPr>
                <a:t>Provides datasets according to the priorities of global health.</a:t>
              </a:r>
              <a:endParaRPr lang="en-US" dirty="0"/>
            </a:p>
          </p:txBody>
        </p:sp>
      </p:grpSp>
      <p:grpSp>
        <p:nvGrpSpPr>
          <p:cNvPr id="20" name="Group 19">
            <a:extLst>
              <a:ext uri="{FF2B5EF4-FFF2-40B4-BE49-F238E27FC236}">
                <a16:creationId xmlns:a16="http://schemas.microsoft.com/office/drawing/2014/main" id="{47F6C6B1-1EB7-14A9-02AC-FBEF19F19CE2}"/>
              </a:ext>
            </a:extLst>
          </p:cNvPr>
          <p:cNvGrpSpPr/>
          <p:nvPr/>
        </p:nvGrpSpPr>
        <p:grpSpPr>
          <a:xfrm>
            <a:off x="2498270" y="5378663"/>
            <a:ext cx="6313715" cy="690122"/>
            <a:chOff x="2982684" y="5128292"/>
            <a:chExt cx="6313715" cy="690122"/>
          </a:xfrm>
        </p:grpSpPr>
        <p:sp>
          <p:nvSpPr>
            <p:cNvPr id="11" name="Rectangle: Rounded Corners 10">
              <a:extLst>
                <a:ext uri="{FF2B5EF4-FFF2-40B4-BE49-F238E27FC236}">
                  <a16:creationId xmlns:a16="http://schemas.microsoft.com/office/drawing/2014/main" id="{86AACF33-4A24-46BB-0DE8-E89E9AE08EDA}"/>
                </a:ext>
              </a:extLst>
            </p:cNvPr>
            <p:cNvSpPr/>
            <p:nvPr/>
          </p:nvSpPr>
          <p:spPr>
            <a:xfrm>
              <a:off x="2982684" y="5131012"/>
              <a:ext cx="948961" cy="687402"/>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944437F0-49A6-31C6-B874-C9DA0785EF11}"/>
                </a:ext>
              </a:extLst>
            </p:cNvPr>
            <p:cNvSpPr/>
            <p:nvPr/>
          </p:nvSpPr>
          <p:spPr>
            <a:xfrm>
              <a:off x="4060371" y="5128292"/>
              <a:ext cx="5236028" cy="690122"/>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Franklin Gothic Medium" panose="020B0603020102020204" pitchFamily="34" charset="0"/>
                  <a:cs typeface="Times New Roman" panose="02020603050405020304" pitchFamily="18" charset="0"/>
                </a:rPr>
                <a:t>Google Data Sets</a:t>
              </a:r>
              <a:endParaRPr lang="en-US" b="1" dirty="0">
                <a:solidFill>
                  <a:schemeClr val="bg1"/>
                </a:solidFill>
                <a:latin typeface="Franklin Gothic Medium" panose="020B0603020102020204" pitchFamily="34" charset="0"/>
              </a:endParaRPr>
            </a:p>
          </p:txBody>
        </p:sp>
      </p:grpSp>
    </p:spTree>
    <p:extLst>
      <p:ext uri="{BB962C8B-B14F-4D97-AF65-F5344CB8AC3E}">
        <p14:creationId xmlns:p14="http://schemas.microsoft.com/office/powerpoint/2010/main" val="9801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30719"/>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Tools &amp; Techniques</a:t>
            </a:r>
            <a:endParaRPr lang="en-US" sz="2400" b="1" dirty="0">
              <a:latin typeface="Franklin Gothic Medium" panose="020B0603020102020204" pitchFamily="34" charset="0"/>
            </a:endParaRPr>
          </a:p>
        </p:txBody>
      </p:sp>
      <p:sp>
        <p:nvSpPr>
          <p:cNvPr id="27" name="TextBox 26">
            <a:extLst>
              <a:ext uri="{FF2B5EF4-FFF2-40B4-BE49-F238E27FC236}">
                <a16:creationId xmlns:a16="http://schemas.microsoft.com/office/drawing/2014/main" id="{738CCE28-11CA-AAC3-65E9-53522C0916E7}"/>
              </a:ext>
            </a:extLst>
          </p:cNvPr>
          <p:cNvSpPr txBox="1"/>
          <p:nvPr/>
        </p:nvSpPr>
        <p:spPr>
          <a:xfrm>
            <a:off x="2172428" y="1261716"/>
            <a:ext cx="2937647" cy="400110"/>
          </a:xfrm>
          <a:prstGeom prst="rect">
            <a:avLst/>
          </a:prstGeom>
          <a:noFill/>
        </p:spPr>
        <p:txBody>
          <a:bodyPr wrap="square" rtlCol="0">
            <a:spAutoFit/>
          </a:bodyPr>
          <a:lstStyle/>
          <a:p>
            <a:r>
              <a:rPr lang="en-US" sz="2000" b="1" dirty="0">
                <a:solidFill>
                  <a:schemeClr val="tx2">
                    <a:lumMod val="75000"/>
                  </a:schemeClr>
                </a:solidFill>
                <a:latin typeface="Franklin Gothic Medium" panose="020B0603020102020204" pitchFamily="34" charset="0"/>
                <a:cs typeface="Times New Roman" panose="02020603050405020304" pitchFamily="18" charset="0"/>
              </a:rPr>
              <a:t>Programming language</a:t>
            </a:r>
          </a:p>
        </p:txBody>
      </p:sp>
      <p:grpSp>
        <p:nvGrpSpPr>
          <p:cNvPr id="80" name="Group 79">
            <a:extLst>
              <a:ext uri="{FF2B5EF4-FFF2-40B4-BE49-F238E27FC236}">
                <a16:creationId xmlns:a16="http://schemas.microsoft.com/office/drawing/2014/main" id="{A09E8A94-BDC5-5734-B8BE-E17B04984466}"/>
              </a:ext>
            </a:extLst>
          </p:cNvPr>
          <p:cNvGrpSpPr/>
          <p:nvPr/>
        </p:nvGrpSpPr>
        <p:grpSpPr>
          <a:xfrm>
            <a:off x="5429636" y="1038169"/>
            <a:ext cx="2065807" cy="831845"/>
            <a:chOff x="5429636" y="1038169"/>
            <a:chExt cx="2065807" cy="831845"/>
          </a:xfrm>
        </p:grpSpPr>
        <p:pic>
          <p:nvPicPr>
            <p:cNvPr id="24" name="Picture 23" descr="A blue and yellow snake logo&#10;&#10;Description automatically generated">
              <a:extLst>
                <a:ext uri="{FF2B5EF4-FFF2-40B4-BE49-F238E27FC236}">
                  <a16:creationId xmlns:a16="http://schemas.microsoft.com/office/drawing/2014/main" id="{C250773F-48CA-A51B-2DE7-C192F26AB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636" y="1038169"/>
              <a:ext cx="831845" cy="831845"/>
            </a:xfrm>
            <a:prstGeom prst="roundRect">
              <a:avLst/>
            </a:prstGeom>
            <a:ln w="38100">
              <a:solidFill>
                <a:schemeClr val="tx2">
                  <a:lumMod val="75000"/>
                </a:schemeClr>
              </a:solidFill>
            </a:ln>
          </p:spPr>
        </p:pic>
        <p:sp>
          <p:nvSpPr>
            <p:cNvPr id="29" name="TextBox 28">
              <a:extLst>
                <a:ext uri="{FF2B5EF4-FFF2-40B4-BE49-F238E27FC236}">
                  <a16:creationId xmlns:a16="http://schemas.microsoft.com/office/drawing/2014/main" id="{25DD225B-5CD2-2FB7-74AD-1B9577264FF4}"/>
                </a:ext>
              </a:extLst>
            </p:cNvPr>
            <p:cNvSpPr txBox="1"/>
            <p:nvPr/>
          </p:nvSpPr>
          <p:spPr>
            <a:xfrm>
              <a:off x="6438174" y="1261716"/>
              <a:ext cx="1057269" cy="400110"/>
            </a:xfrm>
            <a:prstGeom prst="rect">
              <a:avLst/>
            </a:prstGeom>
            <a:noFill/>
          </p:spPr>
          <p:txBody>
            <a:bodyPr wrap="square" rtlCol="0">
              <a:spAutoFit/>
            </a:bodyPr>
            <a:lstStyle/>
            <a:p>
              <a:r>
                <a:rPr lang="en-US" sz="2000" dirty="0">
                  <a:solidFill>
                    <a:schemeClr val="tx2">
                      <a:lumMod val="75000"/>
                    </a:schemeClr>
                  </a:solidFill>
                  <a:latin typeface="Franklin Gothic Medium" panose="020B0603020102020204" pitchFamily="34" charset="0"/>
                  <a:cs typeface="Times New Roman" panose="02020603050405020304" pitchFamily="18" charset="0"/>
                </a:rPr>
                <a:t>Python</a:t>
              </a:r>
              <a:endParaRPr lang="en-US" sz="2000" dirty="0"/>
            </a:p>
          </p:txBody>
        </p:sp>
      </p:grpSp>
      <p:sp>
        <p:nvSpPr>
          <p:cNvPr id="31" name="TextBox 30">
            <a:extLst>
              <a:ext uri="{FF2B5EF4-FFF2-40B4-BE49-F238E27FC236}">
                <a16:creationId xmlns:a16="http://schemas.microsoft.com/office/drawing/2014/main" id="{FEEF5B81-6C05-5FF1-0BE7-DB9C56435A7D}"/>
              </a:ext>
            </a:extLst>
          </p:cNvPr>
          <p:cNvSpPr txBox="1"/>
          <p:nvPr/>
        </p:nvSpPr>
        <p:spPr>
          <a:xfrm>
            <a:off x="4217026" y="2205686"/>
            <a:ext cx="893049" cy="400110"/>
          </a:xfrm>
          <a:prstGeom prst="rect">
            <a:avLst/>
          </a:prstGeom>
          <a:noFill/>
        </p:spPr>
        <p:txBody>
          <a:bodyPr wrap="square" rtlCol="0">
            <a:spAutoFit/>
          </a:bodyPr>
          <a:lstStyle/>
          <a:p>
            <a:pPr marL="0" indent="0">
              <a:buNone/>
            </a:pPr>
            <a:r>
              <a:rPr lang="en-US" sz="2000" b="1" dirty="0">
                <a:solidFill>
                  <a:schemeClr val="tx2">
                    <a:lumMod val="75000"/>
                  </a:schemeClr>
                </a:solidFill>
                <a:latin typeface="Franklin Gothic Medium" panose="020B0603020102020204" pitchFamily="34" charset="0"/>
                <a:cs typeface="Times New Roman" panose="02020603050405020304" pitchFamily="18" charset="0"/>
              </a:rPr>
              <a:t>Math </a:t>
            </a:r>
          </a:p>
        </p:txBody>
      </p:sp>
      <p:sp>
        <p:nvSpPr>
          <p:cNvPr id="49" name="TextBox 48">
            <a:extLst>
              <a:ext uri="{FF2B5EF4-FFF2-40B4-BE49-F238E27FC236}">
                <a16:creationId xmlns:a16="http://schemas.microsoft.com/office/drawing/2014/main" id="{153211E0-FE0D-08A0-468C-4E5D2E5D3754}"/>
              </a:ext>
            </a:extLst>
          </p:cNvPr>
          <p:cNvSpPr txBox="1"/>
          <p:nvPr/>
        </p:nvSpPr>
        <p:spPr>
          <a:xfrm>
            <a:off x="3337270" y="3139086"/>
            <a:ext cx="1772806" cy="400110"/>
          </a:xfrm>
          <a:prstGeom prst="rect">
            <a:avLst/>
          </a:prstGeom>
          <a:noFill/>
        </p:spPr>
        <p:txBody>
          <a:bodyPr wrap="square" rtlCol="0">
            <a:spAutoFit/>
          </a:bodyPr>
          <a:lstStyle/>
          <a:p>
            <a:pPr marL="0" indent="0">
              <a:buNone/>
            </a:pPr>
            <a:r>
              <a:rPr lang="en-IN" sz="2000" b="1" dirty="0">
                <a:solidFill>
                  <a:schemeClr val="tx2">
                    <a:lumMod val="75000"/>
                  </a:schemeClr>
                </a:solidFill>
                <a:latin typeface="Franklin Gothic Medium" panose="020B0603020102020204" pitchFamily="34" charset="0"/>
                <a:cs typeface="Times New Roman" panose="02020603050405020304" pitchFamily="18" charset="0"/>
              </a:rPr>
              <a:t>Data analysis</a:t>
            </a:r>
            <a:r>
              <a:rPr lang="en-US" sz="2000" b="1" dirty="0">
                <a:solidFill>
                  <a:schemeClr val="tx2">
                    <a:lumMod val="75000"/>
                  </a:schemeClr>
                </a:solidFill>
                <a:latin typeface="Franklin Gothic Medium" panose="020B0603020102020204" pitchFamily="34" charset="0"/>
                <a:cs typeface="Times New Roman" panose="02020603050405020304" pitchFamily="18" charset="0"/>
              </a:rPr>
              <a:t> </a:t>
            </a:r>
          </a:p>
        </p:txBody>
      </p:sp>
      <p:sp>
        <p:nvSpPr>
          <p:cNvPr id="52" name="TextBox 51">
            <a:extLst>
              <a:ext uri="{FF2B5EF4-FFF2-40B4-BE49-F238E27FC236}">
                <a16:creationId xmlns:a16="http://schemas.microsoft.com/office/drawing/2014/main" id="{D67622EB-806F-DC4E-E62D-3F0A7D2E8456}"/>
              </a:ext>
            </a:extLst>
          </p:cNvPr>
          <p:cNvSpPr txBox="1"/>
          <p:nvPr/>
        </p:nvSpPr>
        <p:spPr>
          <a:xfrm>
            <a:off x="4475239" y="4126431"/>
            <a:ext cx="634836" cy="400110"/>
          </a:xfrm>
          <a:prstGeom prst="rect">
            <a:avLst/>
          </a:prstGeom>
          <a:noFill/>
        </p:spPr>
        <p:txBody>
          <a:bodyPr wrap="square" rtlCol="0">
            <a:spAutoFit/>
          </a:bodyPr>
          <a:lstStyle/>
          <a:p>
            <a:pPr marL="0" indent="0">
              <a:buNone/>
            </a:pPr>
            <a:r>
              <a:rPr lang="en-US" sz="2000" b="1" dirty="0">
                <a:solidFill>
                  <a:schemeClr val="tx2">
                    <a:lumMod val="75000"/>
                  </a:schemeClr>
                </a:solidFill>
                <a:latin typeface="Franklin Gothic Medium" panose="020B0603020102020204" pitchFamily="34" charset="0"/>
                <a:cs typeface="Times New Roman" panose="02020603050405020304" pitchFamily="18" charset="0"/>
              </a:rPr>
              <a:t>IDE</a:t>
            </a:r>
          </a:p>
        </p:txBody>
      </p:sp>
      <p:sp>
        <p:nvSpPr>
          <p:cNvPr id="55" name="TextBox 54">
            <a:extLst>
              <a:ext uri="{FF2B5EF4-FFF2-40B4-BE49-F238E27FC236}">
                <a16:creationId xmlns:a16="http://schemas.microsoft.com/office/drawing/2014/main" id="{FE985875-9EED-908A-1647-EC1EA4DECC36}"/>
              </a:ext>
            </a:extLst>
          </p:cNvPr>
          <p:cNvSpPr txBox="1"/>
          <p:nvPr/>
        </p:nvSpPr>
        <p:spPr>
          <a:xfrm>
            <a:off x="2952870" y="5104818"/>
            <a:ext cx="2157203" cy="400110"/>
          </a:xfrm>
          <a:prstGeom prst="rect">
            <a:avLst/>
          </a:prstGeom>
          <a:noFill/>
        </p:spPr>
        <p:txBody>
          <a:bodyPr wrap="square" rtlCol="0">
            <a:spAutoFit/>
          </a:bodyPr>
          <a:lstStyle/>
          <a:p>
            <a:pPr marL="0" indent="0">
              <a:buNone/>
            </a:pPr>
            <a:r>
              <a:rPr lang="en-IN" sz="2000" b="1" dirty="0">
                <a:solidFill>
                  <a:schemeClr val="tx2">
                    <a:lumMod val="75000"/>
                  </a:schemeClr>
                </a:solidFill>
                <a:latin typeface="Franklin Gothic Medium" panose="020B0603020102020204" pitchFamily="34" charset="0"/>
                <a:cs typeface="Times New Roman" panose="02020603050405020304" pitchFamily="18" charset="0"/>
              </a:rPr>
              <a:t>Data visualization</a:t>
            </a:r>
            <a:endParaRPr lang="en-US" sz="2000" b="1" dirty="0">
              <a:solidFill>
                <a:schemeClr val="tx2">
                  <a:lumMod val="75000"/>
                </a:schemeClr>
              </a:solidFill>
              <a:latin typeface="Franklin Gothic Medium" panose="020B060302010202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E4EB19EF-EF0D-443C-CC96-5EF255B97E5C}"/>
              </a:ext>
            </a:extLst>
          </p:cNvPr>
          <p:cNvSpPr txBox="1"/>
          <p:nvPr/>
        </p:nvSpPr>
        <p:spPr>
          <a:xfrm>
            <a:off x="3523643" y="6123364"/>
            <a:ext cx="1586430" cy="400110"/>
          </a:xfrm>
          <a:prstGeom prst="rect">
            <a:avLst/>
          </a:prstGeom>
          <a:noFill/>
        </p:spPr>
        <p:txBody>
          <a:bodyPr wrap="square" rtlCol="0">
            <a:spAutoFit/>
          </a:bodyPr>
          <a:lstStyle/>
          <a:p>
            <a:pPr marL="0" indent="0">
              <a:buNone/>
            </a:pPr>
            <a:r>
              <a:rPr lang="en-IN" sz="2000" b="1" dirty="0">
                <a:solidFill>
                  <a:schemeClr val="tx2">
                    <a:lumMod val="75000"/>
                  </a:schemeClr>
                </a:solidFill>
                <a:latin typeface="Franklin Gothic Medium" panose="020B0603020102020204" pitchFamily="34" charset="0"/>
                <a:cs typeface="Times New Roman" panose="02020603050405020304" pitchFamily="18" charset="0"/>
              </a:rPr>
              <a:t>Deployment</a:t>
            </a:r>
            <a:endParaRPr lang="en-US" sz="2000" b="1" dirty="0">
              <a:solidFill>
                <a:schemeClr val="tx2">
                  <a:lumMod val="75000"/>
                </a:schemeClr>
              </a:solidFill>
              <a:latin typeface="Franklin Gothic Medium" panose="020B0603020102020204" pitchFamily="34" charset="0"/>
              <a:cs typeface="Times New Roman" panose="02020603050405020304" pitchFamily="18" charset="0"/>
            </a:endParaRPr>
          </a:p>
        </p:txBody>
      </p:sp>
      <p:grpSp>
        <p:nvGrpSpPr>
          <p:cNvPr id="83" name="Group 82">
            <a:extLst>
              <a:ext uri="{FF2B5EF4-FFF2-40B4-BE49-F238E27FC236}">
                <a16:creationId xmlns:a16="http://schemas.microsoft.com/office/drawing/2014/main" id="{9E30F816-59FB-E20D-1997-C252E16A14A4}"/>
              </a:ext>
            </a:extLst>
          </p:cNvPr>
          <p:cNvGrpSpPr/>
          <p:nvPr/>
        </p:nvGrpSpPr>
        <p:grpSpPr>
          <a:xfrm>
            <a:off x="5429634" y="3910563"/>
            <a:ext cx="2065809" cy="831845"/>
            <a:chOff x="5429634" y="3910563"/>
            <a:chExt cx="2065809" cy="831845"/>
          </a:xfrm>
        </p:grpSpPr>
        <p:sp>
          <p:nvSpPr>
            <p:cNvPr id="54" name="TextBox 53">
              <a:extLst>
                <a:ext uri="{FF2B5EF4-FFF2-40B4-BE49-F238E27FC236}">
                  <a16:creationId xmlns:a16="http://schemas.microsoft.com/office/drawing/2014/main" id="{51E187E0-1E33-1171-7907-72D43515F694}"/>
                </a:ext>
              </a:extLst>
            </p:cNvPr>
            <p:cNvSpPr txBox="1"/>
            <p:nvPr/>
          </p:nvSpPr>
          <p:spPr>
            <a:xfrm>
              <a:off x="6443693" y="4141820"/>
              <a:ext cx="1051750" cy="400110"/>
            </a:xfrm>
            <a:prstGeom prst="rect">
              <a:avLst/>
            </a:prstGeom>
            <a:noFill/>
          </p:spPr>
          <p:txBody>
            <a:bodyPr wrap="square" rtlCol="0">
              <a:spAutoFit/>
            </a:bodyPr>
            <a:lstStyle/>
            <a:p>
              <a:pPr marL="0" indent="0">
                <a:buNone/>
              </a:pPr>
              <a:r>
                <a:rPr lang="en-US" sz="2000" dirty="0">
                  <a:solidFill>
                    <a:schemeClr val="tx2">
                      <a:lumMod val="75000"/>
                    </a:schemeClr>
                  </a:solidFill>
                  <a:latin typeface="Franklin Gothic Medium" panose="020B0603020102020204" pitchFamily="34" charset="0"/>
                  <a:cs typeface="Times New Roman" panose="02020603050405020304" pitchFamily="18" charset="0"/>
                </a:rPr>
                <a:t>Jupyter</a:t>
              </a:r>
              <a:endParaRPr lang="en-IN" sz="2000" dirty="0">
                <a:solidFill>
                  <a:schemeClr val="tx2">
                    <a:lumMod val="75000"/>
                  </a:schemeClr>
                </a:solidFill>
                <a:latin typeface="Franklin Gothic Medium" panose="020B0603020102020204" pitchFamily="34" charset="0"/>
                <a:cs typeface="Times New Roman" panose="02020603050405020304" pitchFamily="18" charset="0"/>
              </a:endParaRPr>
            </a:p>
          </p:txBody>
        </p:sp>
        <p:grpSp>
          <p:nvGrpSpPr>
            <p:cNvPr id="67" name="Group 66">
              <a:extLst>
                <a:ext uri="{FF2B5EF4-FFF2-40B4-BE49-F238E27FC236}">
                  <a16:creationId xmlns:a16="http://schemas.microsoft.com/office/drawing/2014/main" id="{D47614CE-9697-1D12-ACA9-CE36597B9BDA}"/>
                </a:ext>
              </a:extLst>
            </p:cNvPr>
            <p:cNvGrpSpPr/>
            <p:nvPr/>
          </p:nvGrpSpPr>
          <p:grpSpPr>
            <a:xfrm>
              <a:off x="5429634" y="3910563"/>
              <a:ext cx="831845" cy="831845"/>
              <a:chOff x="1475970" y="2353835"/>
              <a:chExt cx="831845" cy="831845"/>
            </a:xfrm>
          </p:grpSpPr>
          <p:sp>
            <p:nvSpPr>
              <p:cNvPr id="65" name="Rectangle: Rounded Corners 64">
                <a:extLst>
                  <a:ext uri="{FF2B5EF4-FFF2-40B4-BE49-F238E27FC236}">
                    <a16:creationId xmlns:a16="http://schemas.microsoft.com/office/drawing/2014/main" id="{AB71E8C0-CF80-47C9-3B6C-15DA24D5B80E}"/>
                  </a:ext>
                </a:extLst>
              </p:cNvPr>
              <p:cNvSpPr/>
              <p:nvPr/>
            </p:nvSpPr>
            <p:spPr>
              <a:xfrm>
                <a:off x="1475970" y="2353835"/>
                <a:ext cx="831845" cy="83184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65" descr="A logo with black text&#10;&#10;Description automatically generated">
                <a:extLst>
                  <a:ext uri="{FF2B5EF4-FFF2-40B4-BE49-F238E27FC236}">
                    <a16:creationId xmlns:a16="http://schemas.microsoft.com/office/drawing/2014/main" id="{BEA15CF3-ACB9-3A5E-759A-B99F0319D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977" y="2385174"/>
                <a:ext cx="713830" cy="769166"/>
              </a:xfrm>
              <a:prstGeom prst="ellipse">
                <a:avLst/>
              </a:prstGeom>
            </p:spPr>
          </p:pic>
        </p:grpSp>
      </p:grpSp>
      <p:grpSp>
        <p:nvGrpSpPr>
          <p:cNvPr id="85" name="Group 84">
            <a:extLst>
              <a:ext uri="{FF2B5EF4-FFF2-40B4-BE49-F238E27FC236}">
                <a16:creationId xmlns:a16="http://schemas.microsoft.com/office/drawing/2014/main" id="{441B46B8-1445-50EA-94E6-7A525F3507A4}"/>
              </a:ext>
            </a:extLst>
          </p:cNvPr>
          <p:cNvGrpSpPr/>
          <p:nvPr/>
        </p:nvGrpSpPr>
        <p:grpSpPr>
          <a:xfrm>
            <a:off x="5429633" y="5922885"/>
            <a:ext cx="2380317" cy="831845"/>
            <a:chOff x="5429633" y="5922885"/>
            <a:chExt cx="2380317" cy="831845"/>
          </a:xfrm>
        </p:grpSpPr>
        <p:sp>
          <p:nvSpPr>
            <p:cNvPr id="60" name="TextBox 59">
              <a:extLst>
                <a:ext uri="{FF2B5EF4-FFF2-40B4-BE49-F238E27FC236}">
                  <a16:creationId xmlns:a16="http://schemas.microsoft.com/office/drawing/2014/main" id="{BF8AE456-D5E1-E0C9-6338-D7B74CBA90A8}"/>
                </a:ext>
              </a:extLst>
            </p:cNvPr>
            <p:cNvSpPr txBox="1"/>
            <p:nvPr/>
          </p:nvSpPr>
          <p:spPr>
            <a:xfrm>
              <a:off x="6443692" y="6138753"/>
              <a:ext cx="1366258" cy="400110"/>
            </a:xfrm>
            <a:prstGeom prst="rect">
              <a:avLst/>
            </a:prstGeom>
            <a:noFill/>
          </p:spPr>
          <p:txBody>
            <a:bodyPr wrap="square" rtlCol="0">
              <a:spAutoFit/>
            </a:bodyPr>
            <a:lstStyle/>
            <a:p>
              <a:pPr marL="0" indent="0">
                <a:buNone/>
              </a:pPr>
              <a:r>
                <a:rPr lang="en-IN" sz="2000" dirty="0">
                  <a:solidFill>
                    <a:schemeClr val="tx2">
                      <a:lumMod val="75000"/>
                    </a:schemeClr>
                  </a:solidFill>
                  <a:latin typeface="Franklin Gothic Medium" panose="020B0603020102020204" pitchFamily="34" charset="0"/>
                  <a:cs typeface="Times New Roman" panose="02020603050405020304" pitchFamily="18" charset="0"/>
                </a:rPr>
                <a:t>Flask</a:t>
              </a:r>
            </a:p>
          </p:txBody>
        </p:sp>
        <p:sp>
          <p:nvSpPr>
            <p:cNvPr id="70" name="Rectangle: Rounded Corners 69">
              <a:extLst>
                <a:ext uri="{FF2B5EF4-FFF2-40B4-BE49-F238E27FC236}">
                  <a16:creationId xmlns:a16="http://schemas.microsoft.com/office/drawing/2014/main" id="{3BB93D23-38CE-F099-8AF6-58680553C5D4}"/>
                </a:ext>
              </a:extLst>
            </p:cNvPr>
            <p:cNvSpPr/>
            <p:nvPr/>
          </p:nvSpPr>
          <p:spPr>
            <a:xfrm>
              <a:off x="5429633" y="5922885"/>
              <a:ext cx="831845" cy="831845"/>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w="38100">
              <a:solidFill>
                <a:schemeClr val="tx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81548B8A-AA63-EB61-BD06-B185DC05269B}"/>
              </a:ext>
            </a:extLst>
          </p:cNvPr>
          <p:cNvGrpSpPr/>
          <p:nvPr/>
        </p:nvGrpSpPr>
        <p:grpSpPr>
          <a:xfrm>
            <a:off x="5429632" y="2044748"/>
            <a:ext cx="6589976" cy="831845"/>
            <a:chOff x="5429632" y="2044748"/>
            <a:chExt cx="6589976" cy="831845"/>
          </a:xfrm>
        </p:grpSpPr>
        <p:grpSp>
          <p:nvGrpSpPr>
            <p:cNvPr id="81" name="Group 80">
              <a:extLst>
                <a:ext uri="{FF2B5EF4-FFF2-40B4-BE49-F238E27FC236}">
                  <a16:creationId xmlns:a16="http://schemas.microsoft.com/office/drawing/2014/main" id="{52E62A32-4F22-9B41-D186-30B16AAFAED5}"/>
                </a:ext>
              </a:extLst>
            </p:cNvPr>
            <p:cNvGrpSpPr/>
            <p:nvPr/>
          </p:nvGrpSpPr>
          <p:grpSpPr>
            <a:xfrm>
              <a:off x="5429632" y="2044748"/>
              <a:ext cx="6589976" cy="831845"/>
              <a:chOff x="5429632" y="2044748"/>
              <a:chExt cx="6589976" cy="831845"/>
            </a:xfrm>
          </p:grpSpPr>
          <p:sp>
            <p:nvSpPr>
              <p:cNvPr id="35" name="TextBox 34">
                <a:extLst>
                  <a:ext uri="{FF2B5EF4-FFF2-40B4-BE49-F238E27FC236}">
                    <a16:creationId xmlns:a16="http://schemas.microsoft.com/office/drawing/2014/main" id="{595B16E3-2AF0-800A-2EF3-9A3B360F848F}"/>
                  </a:ext>
                </a:extLst>
              </p:cNvPr>
              <p:cNvSpPr txBox="1"/>
              <p:nvPr/>
            </p:nvSpPr>
            <p:spPr>
              <a:xfrm>
                <a:off x="6443691" y="2205686"/>
                <a:ext cx="5575917" cy="400110"/>
              </a:xfrm>
              <a:prstGeom prst="rect">
                <a:avLst/>
              </a:prstGeom>
              <a:noFill/>
            </p:spPr>
            <p:txBody>
              <a:bodyPr wrap="square" rtlCol="0">
                <a:spAutoFit/>
              </a:bodyPr>
              <a:lstStyle/>
              <a:p>
                <a:pPr marL="0" indent="0">
                  <a:buNone/>
                </a:pPr>
                <a:r>
                  <a:rPr lang="en-US" sz="2000" dirty="0">
                    <a:solidFill>
                      <a:schemeClr val="tx2">
                        <a:lumMod val="75000"/>
                      </a:schemeClr>
                    </a:solidFill>
                    <a:latin typeface="Franklin Gothic Medium" panose="020B0603020102020204" pitchFamily="34" charset="0"/>
                    <a:cs typeface="Times New Roman" panose="02020603050405020304" pitchFamily="18" charset="0"/>
                  </a:rPr>
                  <a:t>Statistics, Linear Algebra Differential Calculus</a:t>
                </a:r>
              </a:p>
            </p:txBody>
          </p:sp>
          <p:sp>
            <p:nvSpPr>
              <p:cNvPr id="73" name="Rectangle: Rounded Corners 72">
                <a:extLst>
                  <a:ext uri="{FF2B5EF4-FFF2-40B4-BE49-F238E27FC236}">
                    <a16:creationId xmlns:a16="http://schemas.microsoft.com/office/drawing/2014/main" id="{3C954208-A6D1-0FB7-C55C-DB128696BD06}"/>
                  </a:ext>
                </a:extLst>
              </p:cNvPr>
              <p:cNvSpPr/>
              <p:nvPr/>
            </p:nvSpPr>
            <p:spPr>
              <a:xfrm>
                <a:off x="5429632" y="2044748"/>
                <a:ext cx="831845" cy="83184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5" name="Graphic 74" descr="Bar chart with solid fill">
              <a:extLst>
                <a:ext uri="{FF2B5EF4-FFF2-40B4-BE49-F238E27FC236}">
                  <a16:creationId xmlns:a16="http://schemas.microsoft.com/office/drawing/2014/main" id="{37D56100-E829-93C3-4624-0D07174AC6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1713" y="2108593"/>
              <a:ext cx="647682" cy="647682"/>
            </a:xfrm>
            <a:prstGeom prst="ellipse">
              <a:avLst/>
            </a:prstGeom>
          </p:spPr>
        </p:pic>
      </p:grpSp>
      <p:grpSp>
        <p:nvGrpSpPr>
          <p:cNvPr id="88" name="Group 87">
            <a:extLst>
              <a:ext uri="{FF2B5EF4-FFF2-40B4-BE49-F238E27FC236}">
                <a16:creationId xmlns:a16="http://schemas.microsoft.com/office/drawing/2014/main" id="{38570FE5-4121-A1EC-9713-F36F88158FCD}"/>
              </a:ext>
            </a:extLst>
          </p:cNvPr>
          <p:cNvGrpSpPr/>
          <p:nvPr/>
        </p:nvGrpSpPr>
        <p:grpSpPr>
          <a:xfrm>
            <a:off x="5418929" y="4962187"/>
            <a:ext cx="6415853" cy="831845"/>
            <a:chOff x="5418929" y="4962187"/>
            <a:chExt cx="6415853" cy="831845"/>
          </a:xfrm>
        </p:grpSpPr>
        <p:sp>
          <p:nvSpPr>
            <p:cNvPr id="77" name="Rectangle: Rounded Corners 76">
              <a:extLst>
                <a:ext uri="{FF2B5EF4-FFF2-40B4-BE49-F238E27FC236}">
                  <a16:creationId xmlns:a16="http://schemas.microsoft.com/office/drawing/2014/main" id="{C30CBFC8-49B1-107C-7226-74D8B3A675B8}"/>
                </a:ext>
              </a:extLst>
            </p:cNvPr>
            <p:cNvSpPr/>
            <p:nvPr/>
          </p:nvSpPr>
          <p:spPr>
            <a:xfrm>
              <a:off x="5418929" y="4962187"/>
              <a:ext cx="831845" cy="83184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83">
              <a:extLst>
                <a:ext uri="{FF2B5EF4-FFF2-40B4-BE49-F238E27FC236}">
                  <a16:creationId xmlns:a16="http://schemas.microsoft.com/office/drawing/2014/main" id="{B9EA35B6-72B3-9EEC-E4FA-130C44FBE953}"/>
                </a:ext>
              </a:extLst>
            </p:cNvPr>
            <p:cNvGrpSpPr/>
            <p:nvPr/>
          </p:nvGrpSpPr>
          <p:grpSpPr>
            <a:xfrm>
              <a:off x="5472461" y="5002790"/>
              <a:ext cx="6362321" cy="732280"/>
              <a:chOff x="5472461" y="5002790"/>
              <a:chExt cx="6362321" cy="732280"/>
            </a:xfrm>
          </p:grpSpPr>
          <p:sp>
            <p:nvSpPr>
              <p:cNvPr id="57" name="TextBox 56">
                <a:extLst>
                  <a:ext uri="{FF2B5EF4-FFF2-40B4-BE49-F238E27FC236}">
                    <a16:creationId xmlns:a16="http://schemas.microsoft.com/office/drawing/2014/main" id="{0333F603-DB19-65C2-4623-479F099A7BAC}"/>
                  </a:ext>
                </a:extLst>
              </p:cNvPr>
              <p:cNvSpPr txBox="1"/>
              <p:nvPr/>
            </p:nvSpPr>
            <p:spPr>
              <a:xfrm>
                <a:off x="6443692" y="5120207"/>
                <a:ext cx="5391090" cy="400110"/>
              </a:xfrm>
              <a:prstGeom prst="rect">
                <a:avLst/>
              </a:prstGeom>
              <a:noFill/>
            </p:spPr>
            <p:txBody>
              <a:bodyPr wrap="square" rtlCol="0">
                <a:spAutoFit/>
              </a:bodyPr>
              <a:lstStyle/>
              <a:p>
                <a:pPr marL="0" indent="0">
                  <a:buNone/>
                </a:pPr>
                <a:r>
                  <a:rPr lang="en-IN" sz="2000" dirty="0" err="1">
                    <a:solidFill>
                      <a:schemeClr val="tx2">
                        <a:lumMod val="75000"/>
                      </a:schemeClr>
                    </a:solidFill>
                    <a:latin typeface="Franklin Gothic Medium" panose="020B0603020102020204" pitchFamily="34" charset="0"/>
                    <a:cs typeface="Times New Roman" panose="02020603050405020304" pitchFamily="18" charset="0"/>
                  </a:rPr>
                  <a:t>Matplot</a:t>
                </a:r>
                <a:r>
                  <a:rPr lang="en-IN" sz="2000" dirty="0">
                    <a:solidFill>
                      <a:schemeClr val="tx2">
                        <a:lumMod val="75000"/>
                      </a:schemeClr>
                    </a:solidFill>
                    <a:latin typeface="Franklin Gothic Medium" panose="020B0603020102020204" pitchFamily="34" charset="0"/>
                    <a:cs typeface="Times New Roman" panose="02020603050405020304" pitchFamily="18" charset="0"/>
                  </a:rPr>
                  <a:t> library, Seaborn </a:t>
                </a:r>
              </a:p>
            </p:txBody>
          </p:sp>
          <p:pic>
            <p:nvPicPr>
              <p:cNvPr id="76" name="Picture 75" descr="A logo with a graphic design&#10;&#10;Description automatically generated">
                <a:extLst>
                  <a:ext uri="{FF2B5EF4-FFF2-40B4-BE49-F238E27FC236}">
                    <a16:creationId xmlns:a16="http://schemas.microsoft.com/office/drawing/2014/main" id="{B708452B-91C5-5D97-96E6-692770DA34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2461" y="5002790"/>
                <a:ext cx="724779" cy="732280"/>
              </a:xfrm>
              <a:prstGeom prst="ellipse">
                <a:avLst/>
              </a:prstGeom>
            </p:spPr>
          </p:pic>
        </p:grpSp>
      </p:grpSp>
      <p:grpSp>
        <p:nvGrpSpPr>
          <p:cNvPr id="87" name="Group 86">
            <a:extLst>
              <a:ext uri="{FF2B5EF4-FFF2-40B4-BE49-F238E27FC236}">
                <a16:creationId xmlns:a16="http://schemas.microsoft.com/office/drawing/2014/main" id="{AA5C0893-16E0-52A2-EF0F-A5877076CD5C}"/>
              </a:ext>
            </a:extLst>
          </p:cNvPr>
          <p:cNvGrpSpPr/>
          <p:nvPr/>
        </p:nvGrpSpPr>
        <p:grpSpPr>
          <a:xfrm>
            <a:off x="5429633" y="3005446"/>
            <a:ext cx="5018989" cy="831845"/>
            <a:chOff x="5429633" y="3005446"/>
            <a:chExt cx="5018989" cy="831845"/>
          </a:xfrm>
        </p:grpSpPr>
        <p:sp>
          <p:nvSpPr>
            <p:cNvPr id="51" name="TextBox 50">
              <a:extLst>
                <a:ext uri="{FF2B5EF4-FFF2-40B4-BE49-F238E27FC236}">
                  <a16:creationId xmlns:a16="http://schemas.microsoft.com/office/drawing/2014/main" id="{4A5F7940-E5F9-FB69-4EB1-1F4649E3DA4F}"/>
                </a:ext>
              </a:extLst>
            </p:cNvPr>
            <p:cNvSpPr txBox="1"/>
            <p:nvPr/>
          </p:nvSpPr>
          <p:spPr>
            <a:xfrm>
              <a:off x="6443692" y="3139086"/>
              <a:ext cx="4004930" cy="400110"/>
            </a:xfrm>
            <a:prstGeom prst="rect">
              <a:avLst/>
            </a:prstGeom>
            <a:noFill/>
          </p:spPr>
          <p:txBody>
            <a:bodyPr wrap="square" rtlCol="0">
              <a:spAutoFit/>
            </a:bodyPr>
            <a:lstStyle/>
            <a:p>
              <a:pPr marL="0" indent="0">
                <a:buNone/>
              </a:pPr>
              <a:r>
                <a:rPr lang="en-IN" sz="2000" dirty="0">
                  <a:solidFill>
                    <a:schemeClr val="tx2">
                      <a:lumMod val="75000"/>
                    </a:schemeClr>
                  </a:solidFill>
                  <a:latin typeface="Franklin Gothic Medium" panose="020B0603020102020204" pitchFamily="34" charset="0"/>
                  <a:cs typeface="Times New Roman" panose="02020603050405020304" pitchFamily="18" charset="0"/>
                </a:rPr>
                <a:t>EDA (Exploratory Data Analysis)</a:t>
              </a:r>
            </a:p>
          </p:txBody>
        </p:sp>
        <p:sp>
          <p:nvSpPr>
            <p:cNvPr id="68" name="Rectangle: Rounded Corners 67">
              <a:extLst>
                <a:ext uri="{FF2B5EF4-FFF2-40B4-BE49-F238E27FC236}">
                  <a16:creationId xmlns:a16="http://schemas.microsoft.com/office/drawing/2014/main" id="{27AF44CB-0983-9D62-DF0F-6CD346961B07}"/>
                </a:ext>
              </a:extLst>
            </p:cNvPr>
            <p:cNvSpPr/>
            <p:nvPr/>
          </p:nvSpPr>
          <p:spPr>
            <a:xfrm>
              <a:off x="5429633" y="3005446"/>
              <a:ext cx="831845" cy="831845"/>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Graphic 78" descr="Research outline">
              <a:extLst>
                <a:ext uri="{FF2B5EF4-FFF2-40B4-BE49-F238E27FC236}">
                  <a16:creationId xmlns:a16="http://schemas.microsoft.com/office/drawing/2014/main" id="{A0767740-E848-F80E-4418-C96ED5AB06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8435" y="3033040"/>
              <a:ext cx="692829" cy="692829"/>
            </a:xfrm>
            <a:prstGeom prst="rect">
              <a:avLst/>
            </a:prstGeom>
          </p:spPr>
        </p:pic>
      </p:grpSp>
    </p:spTree>
    <p:extLst>
      <p:ext uri="{BB962C8B-B14F-4D97-AF65-F5344CB8AC3E}">
        <p14:creationId xmlns:p14="http://schemas.microsoft.com/office/powerpoint/2010/main" val="306946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additive="base">
                                        <p:cTn id="13" dur="500" fill="hold"/>
                                        <p:tgtEl>
                                          <p:spTgt spid="80"/>
                                        </p:tgtEl>
                                        <p:attrNameLst>
                                          <p:attrName>ppt_x</p:attrName>
                                        </p:attrNameLst>
                                      </p:cBhvr>
                                      <p:tavLst>
                                        <p:tav tm="0">
                                          <p:val>
                                            <p:strVal val="1+#ppt_w/2"/>
                                          </p:val>
                                        </p:tav>
                                        <p:tav tm="100000">
                                          <p:val>
                                            <p:strVal val="#ppt_x"/>
                                          </p:val>
                                        </p:tav>
                                      </p:tavLst>
                                    </p:anim>
                                    <p:anim calcmode="lin" valueType="num">
                                      <p:cBhvr additive="base">
                                        <p:cTn id="14"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1+#ppt_w/2"/>
                                          </p:val>
                                        </p:tav>
                                        <p:tav tm="100000">
                                          <p:val>
                                            <p:strVal val="#ppt_x"/>
                                          </p:val>
                                        </p:tav>
                                      </p:tavLst>
                                    </p:anim>
                                    <p:anim calcmode="lin" valueType="num">
                                      <p:cBhvr additive="base">
                                        <p:cTn id="26"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1+#ppt_w/2"/>
                                          </p:val>
                                        </p:tav>
                                        <p:tav tm="100000">
                                          <p:val>
                                            <p:strVal val="#ppt_x"/>
                                          </p:val>
                                        </p:tav>
                                      </p:tavLst>
                                    </p:anim>
                                    <p:anim calcmode="lin" valueType="num">
                                      <p:cBhvr additive="base">
                                        <p:cTn id="3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1+#ppt_w/2"/>
                                          </p:val>
                                        </p:tav>
                                        <p:tav tm="100000">
                                          <p:val>
                                            <p:strVal val="#ppt_x"/>
                                          </p:val>
                                        </p:tav>
                                      </p:tavLst>
                                    </p:anim>
                                    <p:anim calcmode="lin" valueType="num">
                                      <p:cBhvr additive="base">
                                        <p:cTn id="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0-#ppt_w/2"/>
                                          </p:val>
                                        </p:tav>
                                        <p:tav tm="100000">
                                          <p:val>
                                            <p:strVal val="#ppt_x"/>
                                          </p:val>
                                        </p:tav>
                                      </p:tavLst>
                                    </p:anim>
                                    <p:anim calcmode="lin" valueType="num">
                                      <p:cBhvr additive="base">
                                        <p:cTn id="5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1+#ppt_w/2"/>
                                          </p:val>
                                        </p:tav>
                                        <p:tav tm="100000">
                                          <p:val>
                                            <p:strVal val="#ppt_x"/>
                                          </p:val>
                                        </p:tav>
                                      </p:tavLst>
                                    </p:anim>
                                    <p:anim calcmode="lin" valueType="num">
                                      <p:cBhvr additive="base">
                                        <p:cTn id="62"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anim calcmode="lin" valueType="num">
                                      <p:cBhvr additive="base">
                                        <p:cTn id="67" dur="500" fill="hold"/>
                                        <p:tgtEl>
                                          <p:spTgt spid="58"/>
                                        </p:tgtEl>
                                        <p:attrNameLst>
                                          <p:attrName>ppt_x</p:attrName>
                                        </p:attrNameLst>
                                      </p:cBhvr>
                                      <p:tavLst>
                                        <p:tav tm="0">
                                          <p:val>
                                            <p:strVal val="0-#ppt_w/2"/>
                                          </p:val>
                                        </p:tav>
                                        <p:tav tm="100000">
                                          <p:val>
                                            <p:strVal val="#ppt_x"/>
                                          </p:val>
                                        </p:tav>
                                      </p:tavLst>
                                    </p:anim>
                                    <p:anim calcmode="lin" valueType="num">
                                      <p:cBhvr additive="base">
                                        <p:cTn id="6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additive="base">
                                        <p:cTn id="73" dur="500" fill="hold"/>
                                        <p:tgtEl>
                                          <p:spTgt spid="85"/>
                                        </p:tgtEl>
                                        <p:attrNameLst>
                                          <p:attrName>ppt_x</p:attrName>
                                        </p:attrNameLst>
                                      </p:cBhvr>
                                      <p:tavLst>
                                        <p:tav tm="0">
                                          <p:val>
                                            <p:strVal val="1+#ppt_w/2"/>
                                          </p:val>
                                        </p:tav>
                                        <p:tav tm="100000">
                                          <p:val>
                                            <p:strVal val="#ppt_x"/>
                                          </p:val>
                                        </p:tav>
                                      </p:tavLst>
                                    </p:anim>
                                    <p:anim calcmode="lin" valueType="num">
                                      <p:cBhvr additive="base">
                                        <p:cTn id="74"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49" grpId="0"/>
      <p:bldP spid="52" grpId="0"/>
      <p:bldP spid="55"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29861"/>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Methodology</a:t>
            </a:r>
            <a:endParaRPr lang="en-US" sz="2400" b="1" dirty="0">
              <a:latin typeface="Franklin Gothic Medium" panose="020B0603020102020204" pitchFamily="34" charset="0"/>
            </a:endParaRPr>
          </a:p>
        </p:txBody>
      </p:sp>
      <p:pic>
        <p:nvPicPr>
          <p:cNvPr id="5" name="Picture 4" descr="A diagram of data processing&#10;&#10;Description automatically generated">
            <a:extLst>
              <a:ext uri="{FF2B5EF4-FFF2-40B4-BE49-F238E27FC236}">
                <a16:creationId xmlns:a16="http://schemas.microsoft.com/office/drawing/2014/main" id="{623E5114-292A-A26B-1BFC-BF453D2EF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89" y="1112424"/>
            <a:ext cx="4606210" cy="5148492"/>
          </a:xfrm>
          <a:prstGeom prst="roundRect">
            <a:avLst>
              <a:gd name="adj" fmla="val 10977"/>
            </a:avLst>
          </a:prstGeom>
          <a:solidFill>
            <a:schemeClr val="tx2">
              <a:lumMod val="75000"/>
            </a:schemeClr>
          </a:solidFill>
          <a:ln w="38100">
            <a:solidFill>
              <a:schemeClr val="tx2">
                <a:lumMod val="75000"/>
              </a:schemeClr>
            </a:solidFill>
          </a:ln>
        </p:spPr>
      </p:pic>
      <p:sp>
        <p:nvSpPr>
          <p:cNvPr id="6" name="Rectangle: Rounded Corners 5">
            <a:extLst>
              <a:ext uri="{FF2B5EF4-FFF2-40B4-BE49-F238E27FC236}">
                <a16:creationId xmlns:a16="http://schemas.microsoft.com/office/drawing/2014/main" id="{29B0EC7C-CFA1-E6F0-9E44-39840EB8236E}"/>
              </a:ext>
            </a:extLst>
          </p:cNvPr>
          <p:cNvSpPr/>
          <p:nvPr/>
        </p:nvSpPr>
        <p:spPr>
          <a:xfrm>
            <a:off x="5538817" y="1112424"/>
            <a:ext cx="5701896" cy="513510"/>
          </a:xfrm>
          <a:prstGeom prst="roundRect">
            <a:avLst>
              <a:gd name="adj" fmla="val 32546"/>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Collect the hospital package pricing dataset</a:t>
            </a:r>
          </a:p>
        </p:txBody>
      </p:sp>
      <p:sp>
        <p:nvSpPr>
          <p:cNvPr id="7" name="Rectangle: Rounded Corners 6">
            <a:extLst>
              <a:ext uri="{FF2B5EF4-FFF2-40B4-BE49-F238E27FC236}">
                <a16:creationId xmlns:a16="http://schemas.microsoft.com/office/drawing/2014/main" id="{273E9EE0-2F5F-D219-871A-610AC87011E7}"/>
              </a:ext>
            </a:extLst>
          </p:cNvPr>
          <p:cNvSpPr/>
          <p:nvPr/>
        </p:nvSpPr>
        <p:spPr>
          <a:xfrm>
            <a:off x="5538817" y="1724185"/>
            <a:ext cx="5701896" cy="513510"/>
          </a:xfrm>
          <a:prstGeom prst="roundRect">
            <a:avLst>
              <a:gd name="adj" fmla="val 32546"/>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Explore and understand the data</a:t>
            </a:r>
          </a:p>
        </p:txBody>
      </p:sp>
      <p:sp>
        <p:nvSpPr>
          <p:cNvPr id="8" name="Rectangle: Rounded Corners 7">
            <a:extLst>
              <a:ext uri="{FF2B5EF4-FFF2-40B4-BE49-F238E27FC236}">
                <a16:creationId xmlns:a16="http://schemas.microsoft.com/office/drawing/2014/main" id="{9B8400F0-103E-13D5-8F9A-064202D34561}"/>
              </a:ext>
            </a:extLst>
          </p:cNvPr>
          <p:cNvSpPr/>
          <p:nvPr/>
        </p:nvSpPr>
        <p:spPr>
          <a:xfrm>
            <a:off x="5538817" y="2352429"/>
            <a:ext cx="5701896" cy="513510"/>
          </a:xfrm>
          <a:prstGeom prst="roundRect">
            <a:avLst>
              <a:gd name="adj" fmla="val 23007"/>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Clean the data</a:t>
            </a:r>
          </a:p>
        </p:txBody>
      </p:sp>
      <p:sp>
        <p:nvSpPr>
          <p:cNvPr id="9" name="Rectangle: Rounded Corners 8">
            <a:extLst>
              <a:ext uri="{FF2B5EF4-FFF2-40B4-BE49-F238E27FC236}">
                <a16:creationId xmlns:a16="http://schemas.microsoft.com/office/drawing/2014/main" id="{2A1FDC9F-8829-544E-ECA6-15DF6BE96F7C}"/>
              </a:ext>
            </a:extLst>
          </p:cNvPr>
          <p:cNvSpPr/>
          <p:nvPr/>
        </p:nvSpPr>
        <p:spPr>
          <a:xfrm>
            <a:off x="5559201" y="2960487"/>
            <a:ext cx="5661127" cy="767003"/>
          </a:xfrm>
          <a:prstGeom prst="roundRect">
            <a:avLst>
              <a:gd name="adj" fmla="val 18353"/>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Perform engineering and preprocessing to prepare for the modeling step</a:t>
            </a:r>
          </a:p>
        </p:txBody>
      </p:sp>
      <p:sp>
        <p:nvSpPr>
          <p:cNvPr id="10" name="Rectangle: Rounded Corners 9">
            <a:extLst>
              <a:ext uri="{FF2B5EF4-FFF2-40B4-BE49-F238E27FC236}">
                <a16:creationId xmlns:a16="http://schemas.microsoft.com/office/drawing/2014/main" id="{D50CE30F-847D-2C3E-7A79-113BFF2D0567}"/>
              </a:ext>
            </a:extLst>
          </p:cNvPr>
          <p:cNvSpPr/>
          <p:nvPr/>
        </p:nvSpPr>
        <p:spPr>
          <a:xfrm>
            <a:off x="5579585" y="3822038"/>
            <a:ext cx="5661127" cy="808204"/>
          </a:xfrm>
          <a:prstGeom prst="roundRect">
            <a:avLst>
              <a:gd name="adj" fmla="val 17056"/>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Select the suitable predictive model and train it with the data</a:t>
            </a:r>
          </a:p>
        </p:txBody>
      </p:sp>
      <p:sp>
        <p:nvSpPr>
          <p:cNvPr id="11" name="Rectangle: Rounded Corners 10">
            <a:extLst>
              <a:ext uri="{FF2B5EF4-FFF2-40B4-BE49-F238E27FC236}">
                <a16:creationId xmlns:a16="http://schemas.microsoft.com/office/drawing/2014/main" id="{D08859E0-9414-4E43-94CC-DCBC3933A5E2}"/>
              </a:ext>
            </a:extLst>
          </p:cNvPr>
          <p:cNvSpPr/>
          <p:nvPr/>
        </p:nvSpPr>
        <p:spPr>
          <a:xfrm>
            <a:off x="5579585" y="4724790"/>
            <a:ext cx="5661128" cy="921774"/>
          </a:xfrm>
          <a:prstGeom prst="roundRect">
            <a:avLst>
              <a:gd name="adj" fmla="val 18374"/>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Deploy the model on a live server and integrate it into a   web application to predict the pricing in real time</a:t>
            </a:r>
          </a:p>
        </p:txBody>
      </p:sp>
      <p:sp>
        <p:nvSpPr>
          <p:cNvPr id="12" name="Rectangle: Rounded Corners 11">
            <a:extLst>
              <a:ext uri="{FF2B5EF4-FFF2-40B4-BE49-F238E27FC236}">
                <a16:creationId xmlns:a16="http://schemas.microsoft.com/office/drawing/2014/main" id="{0E71A19E-B6A6-F9DB-E5A9-F9363D486819}"/>
              </a:ext>
            </a:extLst>
          </p:cNvPr>
          <p:cNvSpPr/>
          <p:nvPr/>
        </p:nvSpPr>
        <p:spPr>
          <a:xfrm>
            <a:off x="5538817" y="5745576"/>
            <a:ext cx="5701896" cy="513510"/>
          </a:xfrm>
          <a:prstGeom prst="roundRect">
            <a:avLst>
              <a:gd name="adj" fmla="val 32546"/>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dirty="0">
                <a:solidFill>
                  <a:schemeClr val="bg1"/>
                </a:solidFill>
                <a:effectLst/>
                <a:latin typeface="Franklin Gothic Medium" panose="020B0603020102020204" pitchFamily="34" charset="0"/>
                <a:cs typeface="Times New Roman" panose="02020603050405020304" pitchFamily="18" charset="0"/>
              </a:rPr>
              <a:t>Monitor the model in production and iterate</a:t>
            </a:r>
          </a:p>
        </p:txBody>
      </p:sp>
    </p:spTree>
    <p:extLst>
      <p:ext uri="{BB962C8B-B14F-4D97-AF65-F5344CB8AC3E}">
        <p14:creationId xmlns:p14="http://schemas.microsoft.com/office/powerpoint/2010/main" val="194540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32987"/>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cs typeface="Times New Roman" panose="02020603050405020304" pitchFamily="18" charset="0"/>
              </a:rPr>
              <a:t>Project Timeline</a:t>
            </a:r>
            <a:endParaRPr lang="en-US" sz="2400" b="1" dirty="0">
              <a:latin typeface="Franklin Gothic Medium" panose="020B0603020102020204" pitchFamily="34" charset="0"/>
            </a:endParaRPr>
          </a:p>
        </p:txBody>
      </p:sp>
      <p:grpSp>
        <p:nvGrpSpPr>
          <p:cNvPr id="40" name="Group 39">
            <a:extLst>
              <a:ext uri="{FF2B5EF4-FFF2-40B4-BE49-F238E27FC236}">
                <a16:creationId xmlns:a16="http://schemas.microsoft.com/office/drawing/2014/main" id="{676EFF09-DC31-D318-A666-9260DE582DC1}"/>
              </a:ext>
            </a:extLst>
          </p:cNvPr>
          <p:cNvGrpSpPr/>
          <p:nvPr/>
        </p:nvGrpSpPr>
        <p:grpSpPr>
          <a:xfrm>
            <a:off x="3009232" y="1233718"/>
            <a:ext cx="6173536" cy="936172"/>
            <a:chOff x="3009232" y="1233718"/>
            <a:chExt cx="6173536" cy="936172"/>
          </a:xfrm>
        </p:grpSpPr>
        <p:sp>
          <p:nvSpPr>
            <p:cNvPr id="21" name="Rectangle: Rounded Corners 20">
              <a:extLst>
                <a:ext uri="{FF2B5EF4-FFF2-40B4-BE49-F238E27FC236}">
                  <a16:creationId xmlns:a16="http://schemas.microsoft.com/office/drawing/2014/main" id="{A820C28C-7C17-2620-9203-AF0C2A6792C1}"/>
                </a:ext>
              </a:extLst>
            </p:cNvPr>
            <p:cNvSpPr/>
            <p:nvPr/>
          </p:nvSpPr>
          <p:spPr>
            <a:xfrm>
              <a:off x="3009237" y="1233718"/>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1</a:t>
              </a:r>
            </a:p>
          </p:txBody>
        </p:sp>
        <p:sp>
          <p:nvSpPr>
            <p:cNvPr id="22" name="Rectangle: Rounded Corners 21">
              <a:extLst>
                <a:ext uri="{FF2B5EF4-FFF2-40B4-BE49-F238E27FC236}">
                  <a16:creationId xmlns:a16="http://schemas.microsoft.com/office/drawing/2014/main" id="{864F5E11-39B7-5183-BA93-2DA78D3803D0}"/>
                </a:ext>
              </a:extLst>
            </p:cNvPr>
            <p:cNvSpPr/>
            <p:nvPr/>
          </p:nvSpPr>
          <p:spPr>
            <a:xfrm>
              <a:off x="3009232" y="1756233"/>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2</a:t>
              </a:r>
            </a:p>
          </p:txBody>
        </p:sp>
        <p:sp>
          <p:nvSpPr>
            <p:cNvPr id="31" name="Rectangle: Rounded Corners 30">
              <a:extLst>
                <a:ext uri="{FF2B5EF4-FFF2-40B4-BE49-F238E27FC236}">
                  <a16:creationId xmlns:a16="http://schemas.microsoft.com/office/drawing/2014/main" id="{A3DC779C-538B-7A5E-0864-A5B0A505E587}"/>
                </a:ext>
              </a:extLst>
            </p:cNvPr>
            <p:cNvSpPr/>
            <p:nvPr/>
          </p:nvSpPr>
          <p:spPr>
            <a:xfrm>
              <a:off x="4567225" y="1233718"/>
              <a:ext cx="4615543" cy="936172"/>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Data Research</a:t>
              </a:r>
            </a:p>
          </p:txBody>
        </p:sp>
      </p:grpSp>
      <p:grpSp>
        <p:nvGrpSpPr>
          <p:cNvPr id="43" name="Group 42">
            <a:extLst>
              <a:ext uri="{FF2B5EF4-FFF2-40B4-BE49-F238E27FC236}">
                <a16:creationId xmlns:a16="http://schemas.microsoft.com/office/drawing/2014/main" id="{195F6D70-2110-D690-3525-F3BF829E5BE6}"/>
              </a:ext>
            </a:extLst>
          </p:cNvPr>
          <p:cNvGrpSpPr/>
          <p:nvPr/>
        </p:nvGrpSpPr>
        <p:grpSpPr>
          <a:xfrm>
            <a:off x="3009232" y="3360063"/>
            <a:ext cx="6173532" cy="957950"/>
            <a:chOff x="3009232" y="3360063"/>
            <a:chExt cx="6173532" cy="957950"/>
          </a:xfrm>
        </p:grpSpPr>
        <p:sp>
          <p:nvSpPr>
            <p:cNvPr id="25" name="Rectangle: Rounded Corners 24">
              <a:extLst>
                <a:ext uri="{FF2B5EF4-FFF2-40B4-BE49-F238E27FC236}">
                  <a16:creationId xmlns:a16="http://schemas.microsoft.com/office/drawing/2014/main" id="{738DFA30-1FF7-CE9E-EBE6-07378E14B28A}"/>
                </a:ext>
              </a:extLst>
            </p:cNvPr>
            <p:cNvSpPr/>
            <p:nvPr/>
          </p:nvSpPr>
          <p:spPr>
            <a:xfrm>
              <a:off x="3009232" y="3360063"/>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5</a:t>
              </a:r>
            </a:p>
          </p:txBody>
        </p:sp>
        <p:sp>
          <p:nvSpPr>
            <p:cNvPr id="26" name="Rectangle: Rounded Corners 25">
              <a:extLst>
                <a:ext uri="{FF2B5EF4-FFF2-40B4-BE49-F238E27FC236}">
                  <a16:creationId xmlns:a16="http://schemas.microsoft.com/office/drawing/2014/main" id="{7C0D2805-E183-17FA-1562-273CA388CD8A}"/>
                </a:ext>
              </a:extLst>
            </p:cNvPr>
            <p:cNvSpPr/>
            <p:nvPr/>
          </p:nvSpPr>
          <p:spPr>
            <a:xfrm>
              <a:off x="3009232" y="3904356"/>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6</a:t>
              </a:r>
            </a:p>
          </p:txBody>
        </p:sp>
        <p:sp>
          <p:nvSpPr>
            <p:cNvPr id="33" name="Rectangle: Rounded Corners 32">
              <a:extLst>
                <a:ext uri="{FF2B5EF4-FFF2-40B4-BE49-F238E27FC236}">
                  <a16:creationId xmlns:a16="http://schemas.microsoft.com/office/drawing/2014/main" id="{6FCE36F0-6927-17B1-2370-C2D6C765FF87}"/>
                </a:ext>
              </a:extLst>
            </p:cNvPr>
            <p:cNvSpPr/>
            <p:nvPr/>
          </p:nvSpPr>
          <p:spPr>
            <a:xfrm>
              <a:off x="4567221" y="3360075"/>
              <a:ext cx="4615543" cy="957937"/>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Data Visualization</a:t>
              </a:r>
            </a:p>
          </p:txBody>
        </p:sp>
      </p:grpSp>
      <p:grpSp>
        <p:nvGrpSpPr>
          <p:cNvPr id="44" name="Group 43">
            <a:extLst>
              <a:ext uri="{FF2B5EF4-FFF2-40B4-BE49-F238E27FC236}">
                <a16:creationId xmlns:a16="http://schemas.microsoft.com/office/drawing/2014/main" id="{446BB9AC-7F52-79FE-C0C3-1F23FFCB49E5}"/>
              </a:ext>
            </a:extLst>
          </p:cNvPr>
          <p:cNvGrpSpPr/>
          <p:nvPr/>
        </p:nvGrpSpPr>
        <p:grpSpPr>
          <a:xfrm>
            <a:off x="3009232" y="4455880"/>
            <a:ext cx="6173529" cy="965181"/>
            <a:chOff x="3009232" y="4455880"/>
            <a:chExt cx="6173529" cy="965181"/>
          </a:xfrm>
        </p:grpSpPr>
        <p:sp>
          <p:nvSpPr>
            <p:cNvPr id="27" name="Rectangle: Rounded Corners 26">
              <a:extLst>
                <a:ext uri="{FF2B5EF4-FFF2-40B4-BE49-F238E27FC236}">
                  <a16:creationId xmlns:a16="http://schemas.microsoft.com/office/drawing/2014/main" id="{C154ED87-C120-13C1-A644-B29DAC291A50}"/>
                </a:ext>
              </a:extLst>
            </p:cNvPr>
            <p:cNvSpPr/>
            <p:nvPr/>
          </p:nvSpPr>
          <p:spPr>
            <a:xfrm>
              <a:off x="3009232" y="4455880"/>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7</a:t>
              </a:r>
            </a:p>
          </p:txBody>
        </p:sp>
        <p:sp>
          <p:nvSpPr>
            <p:cNvPr id="28" name="Rectangle: Rounded Corners 27">
              <a:extLst>
                <a:ext uri="{FF2B5EF4-FFF2-40B4-BE49-F238E27FC236}">
                  <a16:creationId xmlns:a16="http://schemas.microsoft.com/office/drawing/2014/main" id="{6B5A3A68-33E9-A9C9-572A-5B03BEAD9DAB}"/>
                </a:ext>
              </a:extLst>
            </p:cNvPr>
            <p:cNvSpPr/>
            <p:nvPr/>
          </p:nvSpPr>
          <p:spPr>
            <a:xfrm>
              <a:off x="3009232" y="5007404"/>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8</a:t>
              </a:r>
            </a:p>
          </p:txBody>
        </p:sp>
        <p:sp>
          <p:nvSpPr>
            <p:cNvPr id="34" name="Rectangle: Rounded Corners 33">
              <a:extLst>
                <a:ext uri="{FF2B5EF4-FFF2-40B4-BE49-F238E27FC236}">
                  <a16:creationId xmlns:a16="http://schemas.microsoft.com/office/drawing/2014/main" id="{DCBB4CC0-3B82-DBF1-CB62-B4C7DDD5207E}"/>
                </a:ext>
              </a:extLst>
            </p:cNvPr>
            <p:cNvSpPr/>
            <p:nvPr/>
          </p:nvSpPr>
          <p:spPr>
            <a:xfrm>
              <a:off x="4567218" y="4470316"/>
              <a:ext cx="4615543" cy="936172"/>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Data modeling</a:t>
              </a:r>
            </a:p>
          </p:txBody>
        </p:sp>
      </p:grpSp>
      <p:grpSp>
        <p:nvGrpSpPr>
          <p:cNvPr id="45" name="Group 44">
            <a:extLst>
              <a:ext uri="{FF2B5EF4-FFF2-40B4-BE49-F238E27FC236}">
                <a16:creationId xmlns:a16="http://schemas.microsoft.com/office/drawing/2014/main" id="{E7D7E058-BCE1-8DAC-C4A2-48BDD514256E}"/>
              </a:ext>
            </a:extLst>
          </p:cNvPr>
          <p:cNvGrpSpPr/>
          <p:nvPr/>
        </p:nvGrpSpPr>
        <p:grpSpPr>
          <a:xfrm>
            <a:off x="3009232" y="5573442"/>
            <a:ext cx="6173531" cy="413657"/>
            <a:chOff x="3009232" y="5573442"/>
            <a:chExt cx="6173531" cy="413657"/>
          </a:xfrm>
        </p:grpSpPr>
        <p:sp>
          <p:nvSpPr>
            <p:cNvPr id="29" name="Rectangle: Rounded Corners 28">
              <a:extLst>
                <a:ext uri="{FF2B5EF4-FFF2-40B4-BE49-F238E27FC236}">
                  <a16:creationId xmlns:a16="http://schemas.microsoft.com/office/drawing/2014/main" id="{A943A5BD-B21C-9CB0-41DF-12AF5453BA69}"/>
                </a:ext>
              </a:extLst>
            </p:cNvPr>
            <p:cNvSpPr/>
            <p:nvPr/>
          </p:nvSpPr>
          <p:spPr>
            <a:xfrm>
              <a:off x="3009232" y="5573442"/>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9</a:t>
              </a:r>
            </a:p>
          </p:txBody>
        </p:sp>
        <p:sp>
          <p:nvSpPr>
            <p:cNvPr id="35" name="Rectangle: Rounded Corners 34">
              <a:extLst>
                <a:ext uri="{FF2B5EF4-FFF2-40B4-BE49-F238E27FC236}">
                  <a16:creationId xmlns:a16="http://schemas.microsoft.com/office/drawing/2014/main" id="{3089A243-6041-7209-53C9-5E67B4B7AB4B}"/>
                </a:ext>
              </a:extLst>
            </p:cNvPr>
            <p:cNvSpPr/>
            <p:nvPr/>
          </p:nvSpPr>
          <p:spPr>
            <a:xfrm>
              <a:off x="4567220" y="5573442"/>
              <a:ext cx="4615543" cy="413657"/>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Evaluation</a:t>
              </a:r>
              <a:endParaRPr lang="en-US" sz="2400" b="1" dirty="0">
                <a:solidFill>
                  <a:schemeClr val="tx2">
                    <a:lumMod val="75000"/>
                  </a:schemeClr>
                </a:solidFill>
                <a:latin typeface="Franklin Gothic Medium" panose="020B0603020102020204" pitchFamily="34" charset="0"/>
              </a:endParaRPr>
            </a:p>
          </p:txBody>
        </p:sp>
      </p:grpSp>
      <p:grpSp>
        <p:nvGrpSpPr>
          <p:cNvPr id="46" name="Group 45">
            <a:extLst>
              <a:ext uri="{FF2B5EF4-FFF2-40B4-BE49-F238E27FC236}">
                <a16:creationId xmlns:a16="http://schemas.microsoft.com/office/drawing/2014/main" id="{6407BB36-0FCA-33A5-1A23-1D4D55DD3772}"/>
              </a:ext>
            </a:extLst>
          </p:cNvPr>
          <p:cNvGrpSpPr/>
          <p:nvPr/>
        </p:nvGrpSpPr>
        <p:grpSpPr>
          <a:xfrm>
            <a:off x="3009232" y="6139480"/>
            <a:ext cx="6173530" cy="435434"/>
            <a:chOff x="3009232" y="6139480"/>
            <a:chExt cx="6173530" cy="435434"/>
          </a:xfrm>
        </p:grpSpPr>
        <p:sp>
          <p:nvSpPr>
            <p:cNvPr id="30" name="Rectangle: Rounded Corners 29">
              <a:extLst>
                <a:ext uri="{FF2B5EF4-FFF2-40B4-BE49-F238E27FC236}">
                  <a16:creationId xmlns:a16="http://schemas.microsoft.com/office/drawing/2014/main" id="{B0845C1F-A465-BB06-5BE9-F8F202CFB39C}"/>
                </a:ext>
              </a:extLst>
            </p:cNvPr>
            <p:cNvSpPr/>
            <p:nvPr/>
          </p:nvSpPr>
          <p:spPr>
            <a:xfrm>
              <a:off x="3009232" y="6139480"/>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10</a:t>
              </a:r>
            </a:p>
          </p:txBody>
        </p:sp>
        <p:sp>
          <p:nvSpPr>
            <p:cNvPr id="36" name="Rectangle: Rounded Corners 35">
              <a:extLst>
                <a:ext uri="{FF2B5EF4-FFF2-40B4-BE49-F238E27FC236}">
                  <a16:creationId xmlns:a16="http://schemas.microsoft.com/office/drawing/2014/main" id="{C717B4CC-354E-C247-5B33-7756DAE14EA3}"/>
                </a:ext>
              </a:extLst>
            </p:cNvPr>
            <p:cNvSpPr/>
            <p:nvPr/>
          </p:nvSpPr>
          <p:spPr>
            <a:xfrm>
              <a:off x="4567219" y="6161257"/>
              <a:ext cx="4615543" cy="413657"/>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Deployment</a:t>
              </a:r>
              <a:endParaRPr lang="en-US" sz="2400" b="1" dirty="0">
                <a:solidFill>
                  <a:schemeClr val="tx2">
                    <a:lumMod val="75000"/>
                  </a:schemeClr>
                </a:solidFill>
                <a:latin typeface="Franklin Gothic Medium" panose="020B0603020102020204" pitchFamily="34" charset="0"/>
              </a:endParaRPr>
            </a:p>
          </p:txBody>
        </p:sp>
      </p:grpSp>
      <p:grpSp>
        <p:nvGrpSpPr>
          <p:cNvPr id="41" name="Group 40">
            <a:extLst>
              <a:ext uri="{FF2B5EF4-FFF2-40B4-BE49-F238E27FC236}">
                <a16:creationId xmlns:a16="http://schemas.microsoft.com/office/drawing/2014/main" id="{AFD5644F-8D0D-5081-CF3E-E4C4C8114184}"/>
              </a:ext>
            </a:extLst>
          </p:cNvPr>
          <p:cNvGrpSpPr/>
          <p:nvPr/>
        </p:nvGrpSpPr>
        <p:grpSpPr>
          <a:xfrm>
            <a:off x="3009232" y="2286007"/>
            <a:ext cx="6173530" cy="413657"/>
            <a:chOff x="3009232" y="2286007"/>
            <a:chExt cx="6173530" cy="413657"/>
          </a:xfrm>
        </p:grpSpPr>
        <p:sp>
          <p:nvSpPr>
            <p:cNvPr id="23" name="Rectangle: Rounded Corners 22">
              <a:extLst>
                <a:ext uri="{FF2B5EF4-FFF2-40B4-BE49-F238E27FC236}">
                  <a16:creationId xmlns:a16="http://schemas.microsoft.com/office/drawing/2014/main" id="{41FF93F3-45CB-859C-D688-2EAA65494A7C}"/>
                </a:ext>
              </a:extLst>
            </p:cNvPr>
            <p:cNvSpPr/>
            <p:nvPr/>
          </p:nvSpPr>
          <p:spPr>
            <a:xfrm>
              <a:off x="3009232" y="2286007"/>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3</a:t>
              </a:r>
            </a:p>
          </p:txBody>
        </p:sp>
        <p:sp>
          <p:nvSpPr>
            <p:cNvPr id="37" name="Rectangle: Rounded Corners 36">
              <a:extLst>
                <a:ext uri="{FF2B5EF4-FFF2-40B4-BE49-F238E27FC236}">
                  <a16:creationId xmlns:a16="http://schemas.microsoft.com/office/drawing/2014/main" id="{DE5631DD-721B-80BA-A162-3C45B38E61C5}"/>
                </a:ext>
              </a:extLst>
            </p:cNvPr>
            <p:cNvSpPr/>
            <p:nvPr/>
          </p:nvSpPr>
          <p:spPr>
            <a:xfrm>
              <a:off x="4567219" y="2286007"/>
              <a:ext cx="4615543" cy="413657"/>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Data Analysis</a:t>
              </a:r>
            </a:p>
          </p:txBody>
        </p:sp>
      </p:grpSp>
      <p:grpSp>
        <p:nvGrpSpPr>
          <p:cNvPr id="42" name="Group 41">
            <a:extLst>
              <a:ext uri="{FF2B5EF4-FFF2-40B4-BE49-F238E27FC236}">
                <a16:creationId xmlns:a16="http://schemas.microsoft.com/office/drawing/2014/main" id="{7592892E-B5A5-BBCE-6650-7637CF193C8E}"/>
              </a:ext>
            </a:extLst>
          </p:cNvPr>
          <p:cNvGrpSpPr/>
          <p:nvPr/>
        </p:nvGrpSpPr>
        <p:grpSpPr>
          <a:xfrm>
            <a:off x="3009232" y="2823031"/>
            <a:ext cx="6173530" cy="413657"/>
            <a:chOff x="3009232" y="2823031"/>
            <a:chExt cx="6173530" cy="413657"/>
          </a:xfrm>
        </p:grpSpPr>
        <p:sp>
          <p:nvSpPr>
            <p:cNvPr id="24" name="Rectangle: Rounded Corners 23">
              <a:extLst>
                <a:ext uri="{FF2B5EF4-FFF2-40B4-BE49-F238E27FC236}">
                  <a16:creationId xmlns:a16="http://schemas.microsoft.com/office/drawing/2014/main" id="{61B76985-8A34-9E00-F704-FE5553516605}"/>
                </a:ext>
              </a:extLst>
            </p:cNvPr>
            <p:cNvSpPr/>
            <p:nvPr/>
          </p:nvSpPr>
          <p:spPr>
            <a:xfrm>
              <a:off x="3009232" y="2823031"/>
              <a:ext cx="1088570" cy="41365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Week 4</a:t>
              </a:r>
            </a:p>
          </p:txBody>
        </p:sp>
        <p:sp>
          <p:nvSpPr>
            <p:cNvPr id="38" name="Rectangle: Rounded Corners 37">
              <a:extLst>
                <a:ext uri="{FF2B5EF4-FFF2-40B4-BE49-F238E27FC236}">
                  <a16:creationId xmlns:a16="http://schemas.microsoft.com/office/drawing/2014/main" id="{F3999E1F-6844-EEE6-8691-21E4307CEA36}"/>
                </a:ext>
              </a:extLst>
            </p:cNvPr>
            <p:cNvSpPr/>
            <p:nvPr/>
          </p:nvSpPr>
          <p:spPr>
            <a:xfrm>
              <a:off x="4567219" y="2823031"/>
              <a:ext cx="4615543" cy="413657"/>
            </a:xfrm>
            <a:prstGeom prst="roundRect">
              <a:avLst/>
            </a:prstGeom>
            <a:solidFill>
              <a:schemeClr val="bg1"/>
            </a:solidFill>
            <a:ln w="381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lumMod val="75000"/>
                    </a:schemeClr>
                  </a:solidFill>
                  <a:latin typeface="Franklin Gothic Medium" panose="020B0603020102020204" pitchFamily="34" charset="0"/>
                  <a:cs typeface="Times New Roman" panose="02020603050405020304" pitchFamily="18" charset="0"/>
                </a:rPr>
                <a:t>Data Preparation</a:t>
              </a:r>
            </a:p>
          </p:txBody>
        </p:sp>
      </p:grpSp>
    </p:spTree>
    <p:extLst>
      <p:ext uri="{BB962C8B-B14F-4D97-AF65-F5344CB8AC3E}">
        <p14:creationId xmlns:p14="http://schemas.microsoft.com/office/powerpoint/2010/main" val="266634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7" name="Picture 6" descr="A screenshot of a computer error&#10;&#10;Description automatically generated">
            <a:extLst>
              <a:ext uri="{FF2B5EF4-FFF2-40B4-BE49-F238E27FC236}">
                <a16:creationId xmlns:a16="http://schemas.microsoft.com/office/drawing/2014/main" id="{98474F8D-9628-A3D1-FFB4-114433C62BBE}"/>
              </a:ext>
            </a:extLst>
          </p:cNvPr>
          <p:cNvPicPr>
            <a:picLocks noChangeAspect="1"/>
          </p:cNvPicPr>
          <p:nvPr/>
        </p:nvPicPr>
        <p:blipFill rotWithShape="1">
          <a:blip r:embed="rId2">
            <a:extLst>
              <a:ext uri="{28A0092B-C50C-407E-A947-70E740481C1C}">
                <a14:useLocalDpi xmlns:a14="http://schemas.microsoft.com/office/drawing/2010/main" val="0"/>
              </a:ext>
            </a:extLst>
          </a:blip>
          <a:srcRect l="30130" t="19270" r="25278" b="12371"/>
          <a:stretch/>
        </p:blipFill>
        <p:spPr>
          <a:xfrm>
            <a:off x="7943130" y="1524671"/>
            <a:ext cx="4016641" cy="4447958"/>
          </a:xfrm>
          <a:prstGeom prst="roundRect">
            <a:avLst>
              <a:gd name="adj" fmla="val 5425"/>
            </a:avLst>
          </a:prstGeom>
          <a:ln w="38100">
            <a:solidFill>
              <a:schemeClr val="bg2">
                <a:lumMod val="25000"/>
              </a:schemeClr>
            </a:solidFill>
          </a:ln>
        </p:spPr>
      </p:pic>
      <p:sp>
        <p:nvSpPr>
          <p:cNvPr id="2" name="Rectangle: Rounded Corners 1">
            <a:extLst>
              <a:ext uri="{FF2B5EF4-FFF2-40B4-BE49-F238E27FC236}">
                <a16:creationId xmlns:a16="http://schemas.microsoft.com/office/drawing/2014/main" id="{C2D79364-2A2C-F1B2-D26C-C4C574A6EBC5}"/>
              </a:ext>
            </a:extLst>
          </p:cNvPr>
          <p:cNvSpPr/>
          <p:nvPr/>
        </p:nvSpPr>
        <p:spPr>
          <a:xfrm>
            <a:off x="4131609" y="383242"/>
            <a:ext cx="3928782" cy="513510"/>
          </a:xfrm>
          <a:prstGeom prst="roundRect">
            <a:avLst>
              <a:gd name="adj" fmla="val 31853"/>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Franklin Gothic Medium" panose="020B0603020102020204" pitchFamily="34" charset="0"/>
              </a:rPr>
              <a:t>Model User Interface</a:t>
            </a:r>
          </a:p>
        </p:txBody>
      </p:sp>
      <p:pic>
        <p:nvPicPr>
          <p:cNvPr id="5" name="Picture 4" descr="A screenshot of a computer screen&#10;&#10;Description automatically generated">
            <a:extLst>
              <a:ext uri="{FF2B5EF4-FFF2-40B4-BE49-F238E27FC236}">
                <a16:creationId xmlns:a16="http://schemas.microsoft.com/office/drawing/2014/main" id="{E1DD9434-2D02-9F24-70D9-A436EFD0763E}"/>
              </a:ext>
            </a:extLst>
          </p:cNvPr>
          <p:cNvPicPr>
            <a:picLocks noChangeAspect="1"/>
          </p:cNvPicPr>
          <p:nvPr/>
        </p:nvPicPr>
        <p:blipFill rotWithShape="1">
          <a:blip r:embed="rId3">
            <a:extLst>
              <a:ext uri="{28A0092B-C50C-407E-A947-70E740481C1C}">
                <a14:useLocalDpi xmlns:a14="http://schemas.microsoft.com/office/drawing/2010/main" val="0"/>
              </a:ext>
            </a:extLst>
          </a:blip>
          <a:srcRect l="32915" t="21058" r="23903" b="10582"/>
          <a:stretch/>
        </p:blipFill>
        <p:spPr>
          <a:xfrm>
            <a:off x="4200768" y="1524669"/>
            <a:ext cx="3423579" cy="4447959"/>
          </a:xfrm>
          <a:prstGeom prst="roundRect">
            <a:avLst>
              <a:gd name="adj" fmla="val 7021"/>
            </a:avLst>
          </a:prstGeom>
          <a:ln w="38100">
            <a:solidFill>
              <a:schemeClr val="bg2">
                <a:lumMod val="25000"/>
              </a:schemeClr>
            </a:solidFill>
          </a:ln>
        </p:spPr>
      </p:pic>
      <p:pic>
        <p:nvPicPr>
          <p:cNvPr id="9" name="Picture 8" descr="A screenshot of a computer screen&#10;&#10;Description automatically generated">
            <a:extLst>
              <a:ext uri="{FF2B5EF4-FFF2-40B4-BE49-F238E27FC236}">
                <a16:creationId xmlns:a16="http://schemas.microsoft.com/office/drawing/2014/main" id="{FF8A2039-7116-B9A4-28BE-9E90934923AB}"/>
              </a:ext>
            </a:extLst>
          </p:cNvPr>
          <p:cNvPicPr>
            <a:picLocks noChangeAspect="1"/>
          </p:cNvPicPr>
          <p:nvPr/>
        </p:nvPicPr>
        <p:blipFill rotWithShape="1">
          <a:blip r:embed="rId4">
            <a:extLst>
              <a:ext uri="{28A0092B-C50C-407E-A947-70E740481C1C}">
                <a14:useLocalDpi xmlns:a14="http://schemas.microsoft.com/office/drawing/2010/main" val="0"/>
              </a:ext>
            </a:extLst>
          </a:blip>
          <a:srcRect l="31922" t="21551" r="28827" b="8607"/>
          <a:stretch/>
        </p:blipFill>
        <p:spPr>
          <a:xfrm>
            <a:off x="330012" y="1524671"/>
            <a:ext cx="3551973" cy="4447957"/>
          </a:xfrm>
          <a:prstGeom prst="roundRect">
            <a:avLst>
              <a:gd name="adj" fmla="val 6421"/>
            </a:avLst>
          </a:prstGeom>
          <a:ln w="38100">
            <a:solidFill>
              <a:schemeClr val="bg2">
                <a:lumMod val="25000"/>
              </a:schemeClr>
            </a:solidFill>
          </a:ln>
        </p:spPr>
      </p:pic>
    </p:spTree>
    <p:extLst>
      <p:ext uri="{BB962C8B-B14F-4D97-AF65-F5344CB8AC3E}">
        <p14:creationId xmlns:p14="http://schemas.microsoft.com/office/powerpoint/2010/main" val="338278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563</Words>
  <Application>Microsoft Office PowerPoint</Application>
  <PresentationFormat>Widescreen</PresentationFormat>
  <Paragraphs>77</Paragraphs>
  <Slides>11</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Franklin Gothic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Parasuram Reddy, Sathish Gandhi</dc:creator>
  <cp:lastModifiedBy>Parasuram Reddy, Sathish Gandhi</cp:lastModifiedBy>
  <cp:revision>336</cp:revision>
  <dcterms:created xsi:type="dcterms:W3CDTF">2023-12-05T19:37:21Z</dcterms:created>
  <dcterms:modified xsi:type="dcterms:W3CDTF">2023-12-06T23:45:24Z</dcterms:modified>
</cp:coreProperties>
</file>