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96" r:id="rId8"/>
    <p:sldId id="317" r:id="rId9"/>
    <p:sldId id="395" r:id="rId10"/>
    <p:sldId id="277" r:id="rId11"/>
    <p:sldId id="2147468735" r:id="rId12"/>
    <p:sldId id="392" r:id="rId13"/>
    <p:sldId id="393" r:id="rId14"/>
    <p:sldId id="278" r:id="rId15"/>
    <p:sldId id="394" r:id="rId16"/>
    <p:sldId id="281" r:id="rId17"/>
    <p:sldId id="321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E2B62-F4D1-4AB9-B7EA-AC3B5B9CB63C}" v="3" dt="2022-09-20T01:26:49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114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9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20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ushi.us/" TargetMode="External"/><Relationship Id="rId2" Type="http://schemas.openxmlformats.org/officeDocument/2006/relationships/hyperlink" Target="mailto:ayushijharia95@gmail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Ayushi Consultancy</a:t>
            </a:r>
            <a:br>
              <a:rPr lang="en-US" dirty="0"/>
            </a:br>
            <a:r>
              <a:rPr lang="en-US" dirty="0"/>
              <a:t>Data Analytics Solutions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Ayushi Jharia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EB4892-5AC5-FA28-05BB-0504242A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4243388"/>
            <a:ext cx="3810000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Organization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Categorize and store data to make more useful</a:t>
            </a:r>
          </a:p>
          <a:p>
            <a:r>
              <a:rPr lang="en-US" dirty="0"/>
              <a:t>Remove duplicate data</a:t>
            </a:r>
          </a:p>
          <a:p>
            <a:r>
              <a:rPr lang="en-US" dirty="0"/>
              <a:t>Standardization of data formats</a:t>
            </a:r>
          </a:p>
          <a:p>
            <a:r>
              <a:rPr lang="en-US" dirty="0"/>
              <a:t>Documentation of data systems and process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Data solutions can provide an organization with the necessary changes for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Ayushi Jharia</a:t>
            </a:r>
          </a:p>
          <a:p>
            <a:r>
              <a:rPr lang="en-US" dirty="0">
                <a:hlinkClick r:id="rId2"/>
              </a:rPr>
              <a:t>ayushijharia95@gmail.com</a:t>
            </a:r>
            <a:endParaRPr lang="en-US" dirty="0"/>
          </a:p>
          <a:p>
            <a:r>
              <a:rPr lang="en-US" dirty="0">
                <a:hlinkClick r:id="rId3"/>
              </a:rPr>
              <a:t>Www.Ayushi.us</a:t>
            </a:r>
            <a:r>
              <a:rPr lang="en-US" dirty="0"/>
              <a:t> 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Data Visualization/Reporting to identify trends</a:t>
            </a:r>
          </a:p>
          <a:p>
            <a:r>
              <a:rPr lang="en-US" dirty="0"/>
              <a:t>Data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Data analysis is a process of inspecting, cleansing, transforming, and modelling data with the goal of discovering useful information, informing conclusions, and supporting decision-making.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What can data analytics do for you?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Increased understanding of supporters and beneficiaries</a:t>
            </a:r>
          </a:p>
          <a:p>
            <a:r>
              <a:rPr lang="en-US" dirty="0"/>
              <a:t>Target potential supporters</a:t>
            </a:r>
          </a:p>
          <a:p>
            <a:r>
              <a:rPr lang="en-US" dirty="0"/>
              <a:t>Grow donations</a:t>
            </a:r>
          </a:p>
          <a:p>
            <a:r>
              <a:rPr lang="en-US" dirty="0"/>
              <a:t>Get more out of existing budgets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Visualization/</a:t>
            </a:r>
            <a:br>
              <a:rPr lang="en-US" dirty="0"/>
            </a:br>
            <a:r>
              <a:rPr lang="en-US" dirty="0"/>
              <a:t>Reporting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Visualization/Reporting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Raw data to digestible format</a:t>
            </a:r>
          </a:p>
          <a:p>
            <a:r>
              <a:rPr lang="en-US" dirty="0"/>
              <a:t>Visuals to understand data via </a:t>
            </a:r>
            <a:r>
              <a:rPr lang="en-US" dirty="0" err="1"/>
              <a:t>PowerBI</a:t>
            </a:r>
            <a:r>
              <a:rPr lang="en-US" dirty="0"/>
              <a:t> or Excel</a:t>
            </a:r>
          </a:p>
          <a:p>
            <a:r>
              <a:rPr lang="en-US" dirty="0"/>
              <a:t>Interactive and dynamic interface to track performance</a:t>
            </a:r>
          </a:p>
          <a:p>
            <a:r>
              <a:rPr lang="en-US" dirty="0"/>
              <a:t>Statistical Analysis via Minitab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0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0EE4E-7F79-4D1B-BF56-DED7FC86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19100"/>
            <a:ext cx="11018520" cy="553998"/>
          </a:xfrm>
        </p:spPr>
        <p:txBody>
          <a:bodyPr/>
          <a:lstStyle/>
          <a:p>
            <a:r>
              <a:rPr lang="en-US"/>
              <a:t>Hybrid tables: partitions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DEC162B-1DFA-423E-AF4E-6A91283F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09" y="1045948"/>
            <a:ext cx="7634288" cy="5573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D8A0F2-1DF9-4A6B-AD7A-5865EAB36B99}"/>
              </a:ext>
            </a:extLst>
          </p:cNvPr>
          <p:cNvSpPr/>
          <p:nvPr/>
        </p:nvSpPr>
        <p:spPr>
          <a:xfrm>
            <a:off x="249551" y="5902639"/>
            <a:ext cx="4454956" cy="78944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3238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765" b="1" dirty="0">
                <a:ln w="3175">
                  <a:noFill/>
                </a:ln>
                <a:solidFill>
                  <a:srgbClr val="243A5E"/>
                </a:solidFill>
                <a:latin typeface="Segoe UI"/>
              </a:rPr>
              <a:t>Microsoft Ignite </a:t>
            </a:r>
          </a:p>
          <a:p>
            <a:pPr marL="0" marR="0" lvl="0" indent="0" algn="l" defTabSz="93238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765" b="1" dirty="0" err="1">
                <a:ln w="3175">
                  <a:noFill/>
                </a:ln>
                <a:solidFill>
                  <a:srgbClr val="243A5E"/>
                </a:solidFill>
                <a:latin typeface="Segoe UI"/>
              </a:rPr>
              <a:t>Powerpoint</a:t>
            </a:r>
            <a:r>
              <a:rPr lang="en-US" sz="1765" b="1" dirty="0">
                <a:ln w="3175">
                  <a:noFill/>
                </a:ln>
                <a:solidFill>
                  <a:srgbClr val="243A5E"/>
                </a:solidFill>
                <a:latin typeface="Segoe UI"/>
              </a:rPr>
              <a:t> 2022</a:t>
            </a:r>
            <a:endParaRPr kumimoji="0" lang="en-US" sz="1765" b="0" i="0" u="none" strike="noStrike" kern="1200" cap="none" spc="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1613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organization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0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{D2733931-05C7-4693-871B-263F57D91A2F}tf33713516_win32</Template>
  <TotalTime>80</TotalTime>
  <Words>544</Words>
  <Application>Microsoft Office PowerPoint</Application>
  <PresentationFormat>Widescreen</PresentationFormat>
  <Paragraphs>136</Paragraphs>
  <Slides>15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Roboto</vt:lpstr>
      <vt:lpstr>Segoe UI</vt:lpstr>
      <vt:lpstr>Walbaum Display</vt:lpstr>
      <vt:lpstr>3DFloatVTI</vt:lpstr>
      <vt:lpstr>Ayushi Consultancy Data Analytics Solutions</vt:lpstr>
      <vt:lpstr>Agenda</vt:lpstr>
      <vt:lpstr>Introduction</vt:lpstr>
      <vt:lpstr>What can data analytics do for you?</vt:lpstr>
      <vt:lpstr>Data Visualization/ Reporting</vt:lpstr>
      <vt:lpstr>Data Visualization/Reporting </vt:lpstr>
      <vt:lpstr>Chart</vt:lpstr>
      <vt:lpstr>Hybrid tables: partitions</vt:lpstr>
      <vt:lpstr>Data organization</vt:lpstr>
      <vt:lpstr>Data Organization </vt:lpstr>
      <vt:lpstr>Table</vt:lpstr>
      <vt:lpstr>Machine Learning</vt:lpstr>
      <vt:lpstr>Content 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Ayushi Consultancy Data Analytics Solutions</dc:title>
  <dc:creator>Ayushi Jharia</dc:creator>
  <cp:lastModifiedBy>Ayushi Jharia</cp:lastModifiedBy>
  <cp:revision>3</cp:revision>
  <dcterms:created xsi:type="dcterms:W3CDTF">2022-09-20T00:28:25Z</dcterms:created>
  <dcterms:modified xsi:type="dcterms:W3CDTF">2022-09-26T01:48:13Z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