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3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4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30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69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0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3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7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0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7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03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9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6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9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3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6154713" cy="2480732"/>
          </a:xfrm>
        </p:spPr>
        <p:txBody>
          <a:bodyPr>
            <a:normAutofit fontScale="90000"/>
          </a:bodyPr>
          <a:lstStyle/>
          <a:p>
            <a:r>
              <a:rPr dirty="0"/>
              <a:t>Telecom Customer Churn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Power BI Project by Ayushi Jaiswal</a:t>
            </a:r>
          </a:p>
          <a:p>
            <a:r>
              <a:rPr dirty="0"/>
              <a:t>Internship at </a:t>
            </a:r>
            <a:r>
              <a:rPr dirty="0" err="1"/>
              <a:t>SaiKet</a:t>
            </a:r>
            <a:r>
              <a:rPr dirty="0"/>
              <a:t> Systems</a:t>
            </a:r>
          </a:p>
          <a:p>
            <a:r>
              <a:rPr dirty="0"/>
              <a:t>August 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Power BI Desktop</a:t>
            </a:r>
          </a:p>
          <a:p>
            <a:r>
              <a:t>Power Query for data cleaning and transformation</a:t>
            </a:r>
          </a:p>
          <a:p>
            <a:r>
              <a:t>DAX for calculated measures and KPIs</a:t>
            </a:r>
          </a:p>
          <a:p>
            <a:r>
              <a:t>Visuals: Cards, Pie/Bar Charts, Histograms, Treemaps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 – Ayushi Jaiswal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850967"/>
            <a:ext cx="7765322" cy="3695136"/>
          </a:xfrm>
        </p:spPr>
        <p:txBody>
          <a:bodyPr/>
          <a:lstStyle/>
          <a:p>
            <a:endParaRPr dirty="0"/>
          </a:p>
          <a:p>
            <a:r>
              <a:rPr dirty="0"/>
              <a:t>Internship at </a:t>
            </a:r>
            <a:r>
              <a:rPr dirty="0" err="1"/>
              <a:t>Sai</a:t>
            </a:r>
            <a:r>
              <a:rPr lang="en-US" dirty="0" err="1"/>
              <a:t>k</a:t>
            </a:r>
            <a:r>
              <a:rPr dirty="0" err="1"/>
              <a:t>et</a:t>
            </a:r>
            <a:r>
              <a:rPr dirty="0"/>
              <a:t> Systems</a:t>
            </a:r>
          </a:p>
          <a:p>
            <a:r>
              <a:rPr dirty="0"/>
              <a:t>Completed Google Data Analytics Certificate</a:t>
            </a:r>
          </a:p>
          <a:p>
            <a:r>
              <a:rPr dirty="0"/>
              <a:t>Skills: SQL, Python, Power BI, </a:t>
            </a:r>
            <a:r>
              <a:rPr lang="en-US" dirty="0"/>
              <a:t>Tableau, </a:t>
            </a:r>
            <a:r>
              <a:rPr dirty="0"/>
              <a:t>Data Storytelling</a:t>
            </a:r>
          </a:p>
          <a:p>
            <a:r>
              <a:rPr dirty="0"/>
              <a:t>Connect:</a:t>
            </a:r>
            <a:r>
              <a:rPr lang="en-US" dirty="0"/>
              <a:t> https://www.linkedin.com/in/ayushi-jaiswal-92aa04222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300899"/>
            <a:ext cx="7765321" cy="4100659"/>
          </a:xfrm>
        </p:spPr>
        <p:txBody>
          <a:bodyPr>
            <a:normAutofit/>
          </a:bodyPr>
          <a:lstStyle/>
          <a:p>
            <a:r>
              <a:rPr sz="5400" dirty="0"/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47272"/>
            <a:ext cx="7765322" cy="3695136"/>
          </a:xfrm>
        </p:spPr>
        <p:txBody>
          <a:bodyPr/>
          <a:lstStyle/>
          <a:p>
            <a:endParaRPr dirty="0"/>
          </a:p>
          <a:p>
            <a:r>
              <a:rPr dirty="0"/>
              <a:t>Analyze customer churn in a telecom company using Power BI.</a:t>
            </a:r>
          </a:p>
          <a:p>
            <a:r>
              <a:rPr dirty="0"/>
              <a:t>Identify at-risk customer segments and factors influencing churn.</a:t>
            </a:r>
          </a:p>
          <a:p>
            <a:r>
              <a:rPr dirty="0"/>
              <a:t>Provide actionable insights to help reduce churn and improve retention.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1432"/>
            <a:ext cx="7765322" cy="3695136"/>
          </a:xfrm>
        </p:spPr>
        <p:txBody>
          <a:bodyPr/>
          <a:lstStyle/>
          <a:p>
            <a:endParaRPr dirty="0"/>
          </a:p>
          <a:p>
            <a:r>
              <a:rPr dirty="0"/>
              <a:t>Dataset: Telco Customer Churn</a:t>
            </a:r>
          </a:p>
          <a:p>
            <a:r>
              <a:rPr dirty="0"/>
              <a:t>Total Records: 7043 customers</a:t>
            </a:r>
          </a:p>
          <a:p>
            <a:r>
              <a:rPr dirty="0"/>
              <a:t>Key Columns: Churn, tenure, Contract, Total</a:t>
            </a:r>
            <a:r>
              <a:rPr lang="en-US" dirty="0"/>
              <a:t> </a:t>
            </a:r>
            <a:r>
              <a:rPr dirty="0"/>
              <a:t>Charges, </a:t>
            </a:r>
            <a:r>
              <a:rPr lang="en-US" dirty="0"/>
              <a:t>G</a:t>
            </a:r>
            <a:r>
              <a:rPr dirty="0"/>
              <a:t>ender, Partner, Dependents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18992"/>
            <a:ext cx="7765322" cy="3695136"/>
          </a:xfrm>
        </p:spPr>
        <p:txBody>
          <a:bodyPr/>
          <a:lstStyle/>
          <a:p>
            <a:endParaRPr dirty="0"/>
          </a:p>
          <a:p>
            <a:r>
              <a:rPr dirty="0"/>
              <a:t>Churn Rate: 26.54%</a:t>
            </a:r>
          </a:p>
          <a:p>
            <a:r>
              <a:rPr dirty="0"/>
              <a:t>Total Customers: 7043</a:t>
            </a:r>
          </a:p>
          <a:p>
            <a:r>
              <a:rPr dirty="0"/>
              <a:t>Churned Customers: 1869</a:t>
            </a:r>
          </a:p>
          <a:p>
            <a:r>
              <a:rPr dirty="0"/>
              <a:t>Insight: Over 1 in 4 customers have left — a clear business challenge.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56699"/>
            <a:ext cx="7765322" cy="3695136"/>
          </a:xfrm>
        </p:spPr>
        <p:txBody>
          <a:bodyPr/>
          <a:lstStyle/>
          <a:p>
            <a:endParaRPr dirty="0"/>
          </a:p>
          <a:p>
            <a:r>
              <a:rPr dirty="0"/>
              <a:t>Gender: Balanced distribution</a:t>
            </a:r>
          </a:p>
          <a:p>
            <a:r>
              <a:rPr dirty="0"/>
              <a:t>Partner Status: Near even split between Yes and No</a:t>
            </a:r>
          </a:p>
          <a:p>
            <a:r>
              <a:rPr dirty="0"/>
              <a:t>Dependents: Majority of customers have no dependents</a:t>
            </a:r>
          </a:p>
          <a:p>
            <a:r>
              <a:rPr dirty="0"/>
              <a:t>Insight: Demographics help in segmentation but are not strong churn indicators alone.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by Contract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1766126"/>
            <a:ext cx="7765322" cy="3695136"/>
          </a:xfrm>
        </p:spPr>
        <p:txBody>
          <a:bodyPr/>
          <a:lstStyle/>
          <a:p>
            <a:endParaRPr dirty="0"/>
          </a:p>
          <a:p>
            <a:r>
              <a:rPr dirty="0"/>
              <a:t>Highest churn seen in Month-to-Month contracts.</a:t>
            </a:r>
          </a:p>
          <a:p>
            <a:r>
              <a:rPr dirty="0"/>
              <a:t>Lower churn in One-Year and Two-Year contracts.</a:t>
            </a:r>
          </a:p>
          <a:p>
            <a:r>
              <a:rPr dirty="0"/>
              <a:t>Insight: Encouraging longer contracts could improve retention.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Tenure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Most churn occurs in the 0–12 months tenure group.</a:t>
            </a:r>
          </a:p>
          <a:p>
            <a:r>
              <a:t>Churn decreases with longer tenure.</a:t>
            </a:r>
          </a:p>
          <a:p>
            <a:r>
              <a:t>Insight: The first year is critical for customer engagement and retention.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813260"/>
            <a:ext cx="7765322" cy="3695136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Compared average </a:t>
            </a:r>
            <a:r>
              <a:rPr dirty="0" err="1"/>
              <a:t>TotalCharges</a:t>
            </a:r>
            <a:r>
              <a:rPr dirty="0"/>
              <a:t> between churned and retained customers.</a:t>
            </a:r>
          </a:p>
          <a:p>
            <a:r>
              <a:rPr dirty="0"/>
              <a:t>Insight: Losing high-value customers leads to significant revenue loss.</a:t>
            </a:r>
          </a:p>
          <a:p>
            <a:r>
              <a:rPr dirty="0"/>
              <a:t>Retention strategies should focus on these customers.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47272"/>
            <a:ext cx="7765322" cy="3695136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Churn Rate is high: 26.54%.</a:t>
            </a:r>
          </a:p>
          <a:p>
            <a:r>
              <a:rPr dirty="0"/>
              <a:t>New and month-to-month customers are most at risk.</a:t>
            </a:r>
          </a:p>
          <a:p>
            <a:r>
              <a:rPr dirty="0"/>
              <a:t>Customers with short tenure and flexible contracts are more likely to leave.</a:t>
            </a:r>
          </a:p>
          <a:p>
            <a:r>
              <a:rPr dirty="0"/>
              <a:t>Focus on early engagement and contract-based incentives.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354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Telecom Customer Churn Dashboard</vt:lpstr>
      <vt:lpstr>Project Objective</vt:lpstr>
      <vt:lpstr>Dataset Overview</vt:lpstr>
      <vt:lpstr>Dashboard KPIs</vt:lpstr>
      <vt:lpstr>Demographics Analysis</vt:lpstr>
      <vt:lpstr>Churn by Contract Type</vt:lpstr>
      <vt:lpstr>Customer Tenure Analysis</vt:lpstr>
      <vt:lpstr>Revenue Impact</vt:lpstr>
      <vt:lpstr>Key Takeaways</vt:lpstr>
      <vt:lpstr>Tools &amp; Techniques Used</vt:lpstr>
      <vt:lpstr>About Me – Ayushi Jaiswal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Vaibhav Raj</cp:lastModifiedBy>
  <cp:revision>3</cp:revision>
  <dcterms:created xsi:type="dcterms:W3CDTF">2013-01-27T09:14:16Z</dcterms:created>
  <dcterms:modified xsi:type="dcterms:W3CDTF">2025-08-02T19:23:49Z</dcterms:modified>
  <cp:category/>
</cp:coreProperties>
</file>