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338" r:id="rId3"/>
    <p:sldId id="331" r:id="rId4"/>
    <p:sldId id="311" r:id="rId5"/>
    <p:sldId id="325" r:id="rId6"/>
    <p:sldId id="326" r:id="rId7"/>
    <p:sldId id="327" r:id="rId8"/>
    <p:sldId id="330" r:id="rId9"/>
    <p:sldId id="340" r:id="rId10"/>
    <p:sldId id="341" r:id="rId11"/>
    <p:sldId id="309" r:id="rId12"/>
    <p:sldId id="308" r:id="rId13"/>
    <p:sldId id="339" r:id="rId14"/>
    <p:sldId id="313" r:id="rId15"/>
    <p:sldId id="324" r:id="rId16"/>
    <p:sldId id="320" r:id="rId17"/>
    <p:sldId id="323" r:id="rId18"/>
    <p:sldId id="322" r:id="rId19"/>
    <p:sldId id="342" r:id="rId20"/>
    <p:sldId id="302" r:id="rId21"/>
  </p:sldIdLst>
  <p:sldSz cx="9144000" cy="5143500" type="screen16x9"/>
  <p:notesSz cx="6858000" cy="9144000"/>
  <p:embeddedFontLst>
    <p:embeddedFont>
      <p:font typeface="Cambay" pitchFamily="2" charset="77"/>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Palanquin" panose="020B0004020203020204" pitchFamily="34" charset="77"/>
      <p:regular r:id="rId31"/>
      <p:bold r:id="rId32"/>
    </p:embeddedFont>
    <p:embeddedFont>
      <p:font typeface="Raleway" pitchFamily="2" charset="77"/>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70627-E3E9-963C-9015-7C001E1E9656}" v="53" dt="2024-02-22T13:00:23.339"/>
    <p1510:client id="{0DDEA54E-B838-9E36-4E7A-E61279C09E54}" v="1959" dt="2024-02-22T03:38:57.963"/>
    <p1510:client id="{45F20700-0B43-058B-DF1D-AF7138A3A38E}" v="22" dt="2024-02-22T11:30:56.991"/>
    <p1510:client id="{48158611-9398-734B-C952-2CD88CDCF5D2}" v="35" dt="2024-02-22T01:24:40.420"/>
    <p1510:client id="{5B488A07-873A-B50E-5AAF-D0BC6B02B71E}" v="406" dt="2024-02-22T01:28:48.598"/>
    <p1510:client id="{721B4F2C-4601-4F90-A7D3-CEFD3DFBB719}" v="2149" dt="2024-02-22T13:56:55.206"/>
    <p1510:client id="{7F267524-431D-D15B-F716-1611F6245843}" v="16" dt="2024-02-22T01:43:59.176"/>
    <p1510:client id="{911105A6-D26A-6B06-5074-9FB9C9D0284E}" v="26" dt="2024-02-22T03:07:26.101"/>
    <p1510:client id="{97D16775-DACD-7B39-85D3-6DF2D30DF7EA}" v="77" dt="2024-02-22T11:00:26.195"/>
    <p1510:client id="{9AA0202F-15C0-4D57-B0FD-0F03D94F81F8}" v="2" dt="2024-02-22T03:05:24.641"/>
    <p1510:client id="{9EE382E2-9FBF-B797-D1FA-747F2CF6D1C8}" v="2072" dt="2024-02-22T06:10:54.213"/>
    <p1510:client id="{A986CB1F-3AE5-38DE-1CE5-378CE168A311}" v="167" dt="2024-02-22T13:58:25.619"/>
    <p1510:client id="{AB35F620-52C6-4D45-8C5F-406D5C30482D}" v="384" dt="2024-02-22T03:30:08.886"/>
    <p1510:client id="{B5EAD5DB-F0C4-4CD0-8664-E7F90DDB0017}" v="155" dt="2024-02-22T01:47:33.128"/>
    <p1510:client id="{CA78C833-52E7-4595-8B36-AD97E7120442}" v="24" dt="2024-02-22T13:05:53.806"/>
    <p1510:client id="{D15A37B0-DC12-151E-C868-C47EF7F455E4}" v="184" dt="2024-02-22T13:24:37.898"/>
    <p1510:client id="{D6925609-E14C-46BC-A55D-924CA538E894}" v="3" dt="2024-02-22T13:24:30.201"/>
    <p1510:client id="{E2CDD328-2468-D0F9-1435-04E36AE7EAF4}" v="7" dt="2024-02-22T02:27:29.479"/>
    <p1510:client id="{ECFA9486-C2AD-47AB-8DD4-8675C16BF53E}" v="37" dt="2024-02-22T13:13:35.628"/>
    <p1510:client id="{F13973F4-5957-E00A-0424-E2449F5A9826}" v="37" dt="2024-02-22T01:29:04.415"/>
    <p1510:client id="{F22CB834-E315-1DB5-807C-987D5FB22C60}" v="33" dt="2024-02-22T13:46:12.906"/>
    <p1510:client id="{F4E1A0B6-4513-4081-9A91-B8ED62F1177F}" v="10" dt="2024-02-21T23:43:13.134"/>
  </p1510:revLst>
</p1510:revInfo>
</file>

<file path=ppt/tableStyles.xml><?xml version="1.0" encoding="utf-8"?>
<a:tblStyleLst xmlns:a="http://schemas.openxmlformats.org/drawingml/2006/main" def="{1033F8F3-53E3-43B8-B55B-BEB3DB2B8019}">
  <a:tblStyle styleId="{1033F8F3-53E3-43B8-B55B-BEB3DB2B80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39FCD34-8DF4-42D0-A5DD-2C6EC4C3894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4"/>
  </p:normalViewPr>
  <p:slideViewPr>
    <p:cSldViewPr snapToGrid="0">
      <p:cViewPr varScale="1">
        <p:scale>
          <a:sx n="161" d="100"/>
          <a:sy n="161" d="100"/>
        </p:scale>
        <p:origin x="4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4"/>
        <p:cNvGrpSpPr/>
        <p:nvPr/>
      </p:nvGrpSpPr>
      <p:grpSpPr>
        <a:xfrm>
          <a:off x="0" y="0"/>
          <a:ext cx="0" cy="0"/>
          <a:chOff x="0" y="0"/>
          <a:chExt cx="0" cy="0"/>
        </a:xfrm>
      </p:grpSpPr>
      <p:sp>
        <p:nvSpPr>
          <p:cNvPr id="5045" name="Google Shape;50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6" name="Google Shape;50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a:solidFill>
                <a:srgbClr val="0D0D0D"/>
              </a:solidFill>
              <a:effectLst/>
              <a:latin typeface="+mn-l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a:solidFill>
                  <a:srgbClr val="0D0D0D"/>
                </a:solidFill>
                <a:effectLst/>
                <a:latin typeface="+mn-lt"/>
              </a:rPr>
              <a:t>Subset our data – run ~10 files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a:solidFill>
                <a:srgbClr val="0D0D0D"/>
              </a:solidFill>
              <a:effectLst/>
              <a:latin typeface="+mn-l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a:solidFill>
                  <a:srgbClr val="0D0D0D"/>
                </a:solidFill>
                <a:effectLst/>
                <a:latin typeface="+mn-lt"/>
              </a:rPr>
              <a:t>Two general approaches for gene prediction: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a:solidFill>
                  <a:srgbClr val="0D0D0D"/>
                </a:solidFill>
                <a:effectLst/>
                <a:latin typeface="+mn-lt"/>
              </a:rPr>
              <a:t>Homology-based methods (or comparative genomics) predict genes based on similarity to known genes in other organisms.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a:solidFill>
                  <a:srgbClr val="0D0D0D"/>
                </a:solidFill>
                <a:effectLst/>
                <a:latin typeface="+mn-lt"/>
              </a:rPr>
              <a:t>Ab initio methods predict genes based solely on the genomic sequence, often using statistical models like hidden Markov models (HMMs) to distinguish coding from non-coding regions.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a:solidFill>
                <a:srgbClr val="0D0D0D"/>
              </a:solidFill>
              <a:effectLst/>
              <a:latin typeface="Söhne"/>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a:solidFill>
                <a:srgbClr val="0D0D0D"/>
              </a:solidFill>
              <a:effectLst/>
              <a:latin typeface="+mn-lt"/>
            </a:endParaRPr>
          </a:p>
          <a:p>
            <a:pPr marL="227013" indent="-188913">
              <a:lnSpc>
                <a:spcPts val="2240"/>
              </a:lnSpc>
            </a:pPr>
            <a:r>
              <a:rPr lang="en-US"/>
              <a:t>Gene prediction and structural gene annotation are closely intertwined processes, and that’s why we are considering them together to improve accuracy and get comprehensive genome annotation.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a:solidFill>
                  <a:srgbClr val="0D0D0D"/>
                </a:solidFill>
                <a:effectLst/>
                <a:latin typeface="+mn-lt"/>
              </a:rPr>
              <a:t>The output from gene prediction, such as open reading frames and coding sequences will be used as input for functional annotation tools, including tools for checking if the genes code for virulence factors or antimicrobial resistance</a:t>
            </a:r>
            <a:endParaRPr lang="en-US">
              <a:latin typeface="+mn-lt"/>
            </a:endParaRPr>
          </a:p>
        </p:txBody>
      </p:sp>
    </p:spTree>
    <p:extLst>
      <p:ext uri="{BB962C8B-B14F-4D97-AF65-F5344CB8AC3E}">
        <p14:creationId xmlns:p14="http://schemas.microsoft.com/office/powerpoint/2010/main" val="2057481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mj-lt"/>
              <a:buAutoNum type="arabicPeriod"/>
            </a:pPr>
            <a:r>
              <a:rPr lang="en-US" err="1"/>
              <a:t>Hargobind</a:t>
            </a:r>
            <a:endParaRPr lang="en-US"/>
          </a:p>
          <a:p>
            <a:pPr marL="158750" indent="0">
              <a:buFont typeface="+mj-lt"/>
              <a:buNone/>
            </a:pPr>
            <a:endParaRPr lang="en-US"/>
          </a:p>
          <a:p>
            <a:pPr>
              <a:buFont typeface="+mj-lt"/>
              <a:buAutoNum type="arabicPeriod"/>
            </a:pPr>
            <a:r>
              <a:rPr lang="en-US"/>
              <a:t>Prodigal</a:t>
            </a:r>
          </a:p>
          <a:p>
            <a:pPr>
              <a:buFont typeface="+mj-lt"/>
              <a:buAutoNum type="arabicPeriod"/>
            </a:pPr>
            <a:r>
              <a:rPr lang="en-US"/>
              <a:t>GenemarkS2</a:t>
            </a:r>
          </a:p>
          <a:p>
            <a:pPr>
              <a:buFont typeface="+mj-lt"/>
              <a:buAutoNum type="arabicPeriod"/>
            </a:pPr>
            <a:r>
              <a:rPr lang="en-US" err="1"/>
              <a:t>MetaGeneAnnotator</a:t>
            </a:r>
            <a:endParaRPr lang="en-US"/>
          </a:p>
          <a:p>
            <a:pPr>
              <a:buFont typeface="+mj-lt"/>
              <a:buAutoNum type="arabicPeriod"/>
            </a:pPr>
            <a:r>
              <a:rPr lang="en-US" err="1"/>
              <a:t>MetaGeneMark</a:t>
            </a:r>
            <a:endParaRPr lang="en-US"/>
          </a:p>
          <a:p>
            <a:pPr>
              <a:buFont typeface="+mj-lt"/>
              <a:buAutoNum type="arabicPeriod"/>
            </a:pPr>
            <a:endParaRPr lang="en-US"/>
          </a:p>
        </p:txBody>
      </p:sp>
    </p:spTree>
    <p:extLst>
      <p:ext uri="{BB962C8B-B14F-4D97-AF65-F5344CB8AC3E}">
        <p14:creationId xmlns:p14="http://schemas.microsoft.com/office/powerpoint/2010/main" val="294158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5</a:t>
            </a:r>
            <a:r>
              <a:rPr lang="en-US" baseline="30000"/>
              <a:t>th</a:t>
            </a:r>
            <a:r>
              <a:rPr lang="en-US"/>
              <a:t> point: </a:t>
            </a:r>
            <a:r>
              <a:rPr lang="en-US" sz="1100" b="0" i="0" u="none" strike="noStrike" cap="none">
                <a:solidFill>
                  <a:srgbClr val="000000"/>
                </a:solidFill>
                <a:latin typeface="Arial"/>
                <a:ea typeface="Arial"/>
                <a:cs typeface="Arial"/>
                <a:sym typeface="Arial"/>
              </a:rPr>
              <a:t>, which can be useful for understanding the biological characteristics of microbial genomes.</a:t>
            </a:r>
            <a:endParaRPr lang="en-US"/>
          </a:p>
        </p:txBody>
      </p:sp>
    </p:spTree>
    <p:extLst>
      <p:ext uri="{BB962C8B-B14F-4D97-AF65-F5344CB8AC3E}">
        <p14:creationId xmlns:p14="http://schemas.microsoft.com/office/powerpoint/2010/main" val="3084181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1" err="1"/>
              <a:t>Charith</a:t>
            </a:r>
            <a:endParaRPr lang="en-US" b="1"/>
          </a:p>
          <a:p>
            <a:endParaRPr lang="en-US"/>
          </a:p>
          <a:p>
            <a:r>
              <a:rPr lang="en-US"/>
              <a:t>VFDB</a:t>
            </a:r>
          </a:p>
          <a:p>
            <a:r>
              <a:rPr lang="en-US" err="1"/>
              <a:t>PathoFact</a:t>
            </a:r>
            <a:endParaRPr lang="en-US"/>
          </a:p>
          <a:p>
            <a:r>
              <a:rPr lang="en-US" err="1"/>
              <a:t>HyperVR</a:t>
            </a:r>
            <a:r>
              <a:rPr lang="en-US"/>
              <a:t>?</a:t>
            </a:r>
          </a:p>
          <a:p>
            <a:pPr>
              <a:buFont typeface="+mj-lt"/>
              <a:buAutoNum type="arabicPeriod"/>
            </a:pPr>
            <a:endParaRPr lang="en-US"/>
          </a:p>
        </p:txBody>
      </p:sp>
    </p:spTree>
    <p:extLst>
      <p:ext uri="{BB962C8B-B14F-4D97-AF65-F5344CB8AC3E}">
        <p14:creationId xmlns:p14="http://schemas.microsoft.com/office/powerpoint/2010/main" val="2996603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0050" y="-16650"/>
            <a:ext cx="1282500" cy="5176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0" name="Google Shape;10;p2"/>
          <p:cNvGrpSpPr/>
          <p:nvPr/>
        </p:nvGrpSpPr>
        <p:grpSpPr>
          <a:xfrm>
            <a:off x="-591854" y="91488"/>
            <a:ext cx="10203986" cy="5049208"/>
            <a:chOff x="-591854" y="91488"/>
            <a:chExt cx="10203986" cy="5049208"/>
          </a:xfrm>
        </p:grpSpPr>
        <p:grpSp>
          <p:nvGrpSpPr>
            <p:cNvPr id="11" name="Google Shape;11;p2"/>
            <p:cNvGrpSpPr/>
            <p:nvPr/>
          </p:nvGrpSpPr>
          <p:grpSpPr>
            <a:xfrm>
              <a:off x="-591854" y="91488"/>
              <a:ext cx="2466379" cy="4968213"/>
              <a:chOff x="-591854" y="91488"/>
              <a:chExt cx="2466379" cy="4968213"/>
            </a:xfrm>
          </p:grpSpPr>
          <p:grpSp>
            <p:nvGrpSpPr>
              <p:cNvPr id="12" name="Google Shape;12;p2"/>
              <p:cNvGrpSpPr/>
              <p:nvPr/>
            </p:nvGrpSpPr>
            <p:grpSpPr>
              <a:xfrm>
                <a:off x="371163" y="91488"/>
                <a:ext cx="1503363" cy="1828800"/>
                <a:chOff x="7491913" y="372038"/>
                <a:chExt cx="1503363" cy="1828800"/>
              </a:xfrm>
            </p:grpSpPr>
            <p:sp>
              <p:nvSpPr>
                <p:cNvPr id="13" name="Google Shape;13;p2"/>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2"/>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 name="Google Shape;70;p2"/>
              <p:cNvGrpSpPr/>
              <p:nvPr/>
            </p:nvGrpSpPr>
            <p:grpSpPr>
              <a:xfrm>
                <a:off x="309323" y="2482349"/>
                <a:ext cx="573933" cy="795195"/>
                <a:chOff x="8260675" y="2995400"/>
                <a:chExt cx="811213" cy="1123950"/>
              </a:xfrm>
            </p:grpSpPr>
            <p:sp>
              <p:nvSpPr>
                <p:cNvPr id="71" name="Google Shape;71;p2"/>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2"/>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 name="Google Shape;85;p2"/>
              <p:cNvGrpSpPr/>
              <p:nvPr/>
            </p:nvGrpSpPr>
            <p:grpSpPr>
              <a:xfrm rot="10800000" flipH="1">
                <a:off x="945599" y="2174010"/>
                <a:ext cx="354500" cy="491166"/>
                <a:chOff x="8260675" y="2995400"/>
                <a:chExt cx="811213" cy="1123950"/>
              </a:xfrm>
            </p:grpSpPr>
            <p:sp>
              <p:nvSpPr>
                <p:cNvPr id="86" name="Google Shape;86;p2"/>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2"/>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 name="Google Shape;100;p2"/>
              <p:cNvGrpSpPr/>
              <p:nvPr/>
            </p:nvGrpSpPr>
            <p:grpSpPr>
              <a:xfrm>
                <a:off x="-469100" y="3905588"/>
                <a:ext cx="1352550" cy="1154113"/>
                <a:chOff x="-469100" y="3905588"/>
                <a:chExt cx="1352550" cy="1154113"/>
              </a:xfrm>
            </p:grpSpPr>
            <p:grpSp>
              <p:nvGrpSpPr>
                <p:cNvPr id="101" name="Google Shape;101;p2"/>
                <p:cNvGrpSpPr/>
                <p:nvPr/>
              </p:nvGrpSpPr>
              <p:grpSpPr>
                <a:xfrm>
                  <a:off x="-469100" y="3905588"/>
                  <a:ext cx="1352550" cy="1154113"/>
                  <a:chOff x="-469100" y="3905588"/>
                  <a:chExt cx="1352550" cy="1154113"/>
                </a:xfrm>
              </p:grpSpPr>
              <p:sp>
                <p:nvSpPr>
                  <p:cNvPr id="102" name="Google Shape;102;p2"/>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2"/>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rgbClr val="191919">
                      <a:alpha val="25000"/>
                    </a:srgbClr>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6" name="Google Shape;106;p2"/>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rgbClr val="191919">
                    <a:alpha val="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a:off x="638975" y="4546938"/>
                  <a:ext cx="115888" cy="96838"/>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4" y="26"/>
                      </a:cubicBezTo>
                      <a:cubicBezTo>
                        <a:pt x="14" y="26"/>
                        <a:pt x="14" y="26"/>
                        <a:pt x="15" y="26"/>
                      </a:cubicBezTo>
                      <a:cubicBezTo>
                        <a:pt x="23" y="26"/>
                        <a:pt x="31" y="19"/>
                        <a:pt x="31" y="12"/>
                      </a:cubicBezTo>
                      <a:cubicBezTo>
                        <a:pt x="31" y="9"/>
                        <a:pt x="30"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a:off x="638975" y="4546938"/>
                  <a:ext cx="101600" cy="96838"/>
                </a:xfrm>
                <a:custGeom>
                  <a:avLst/>
                  <a:gdLst/>
                  <a:ahLst/>
                  <a:cxnLst/>
                  <a:rect l="l" t="t" r="r" b="b"/>
                  <a:pathLst>
                    <a:path w="27" h="26" extrusionOk="0">
                      <a:moveTo>
                        <a:pt x="27" y="12"/>
                      </a:moveTo>
                      <a:cubicBezTo>
                        <a:pt x="27" y="19"/>
                        <a:pt x="20" y="26"/>
                        <a:pt x="13" y="26"/>
                      </a:cubicBezTo>
                      <a:cubicBezTo>
                        <a:pt x="6" y="26"/>
                        <a:pt x="0" y="20"/>
                        <a:pt x="0" y="13"/>
                      </a:cubicBezTo>
                      <a:cubicBezTo>
                        <a:pt x="0" y="11"/>
                        <a:pt x="0" y="9"/>
                        <a:pt x="1" y="7"/>
                      </a:cubicBezTo>
                      <a:cubicBezTo>
                        <a:pt x="1" y="7"/>
                        <a:pt x="1" y="7"/>
                        <a:pt x="1" y="7"/>
                      </a:cubicBezTo>
                      <a:cubicBezTo>
                        <a:pt x="3" y="3"/>
                        <a:pt x="8" y="0"/>
                        <a:pt x="13" y="0"/>
                      </a:cubicBezTo>
                      <a:cubicBezTo>
                        <a:pt x="17" y="0"/>
                        <a:pt x="21" y="2"/>
                        <a:pt x="24" y="5"/>
                      </a:cubicBezTo>
                      <a:cubicBezTo>
                        <a:pt x="26" y="7"/>
                        <a:pt x="27" y="9"/>
                        <a:pt x="27" y="12"/>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642150" y="4546938"/>
                  <a:ext cx="87312" cy="71437"/>
                </a:xfrm>
                <a:custGeom>
                  <a:avLst/>
                  <a:gdLst/>
                  <a:ahLst/>
                  <a:cxnLst/>
                  <a:rect l="l" t="t" r="r" b="b"/>
                  <a:pathLst>
                    <a:path w="23" h="19" extrusionOk="0">
                      <a:moveTo>
                        <a:pt x="23" y="8"/>
                      </a:moveTo>
                      <a:cubicBezTo>
                        <a:pt x="23" y="14"/>
                        <a:pt x="17" y="19"/>
                        <a:pt x="11" y="19"/>
                      </a:cubicBezTo>
                      <a:cubicBezTo>
                        <a:pt x="5" y="19"/>
                        <a:pt x="0" y="14"/>
                        <a:pt x="0" y="8"/>
                      </a:cubicBezTo>
                      <a:cubicBezTo>
                        <a:pt x="0" y="8"/>
                        <a:pt x="0" y="8"/>
                        <a:pt x="0" y="7"/>
                      </a:cubicBezTo>
                      <a:cubicBezTo>
                        <a:pt x="0" y="7"/>
                        <a:pt x="0" y="7"/>
                        <a:pt x="0" y="7"/>
                      </a:cubicBezTo>
                      <a:cubicBezTo>
                        <a:pt x="2" y="3"/>
                        <a:pt x="7" y="0"/>
                        <a:pt x="12" y="0"/>
                      </a:cubicBezTo>
                      <a:cubicBezTo>
                        <a:pt x="16" y="0"/>
                        <a:pt x="20" y="2"/>
                        <a:pt x="23" y="5"/>
                      </a:cubicBezTo>
                      <a:cubicBezTo>
                        <a:pt x="23" y="6"/>
                        <a:pt x="23" y="7"/>
                        <a:pt x="23" y="8"/>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2"/>
                <p:cNvSpPr/>
                <p:nvPr/>
              </p:nvSpPr>
              <p:spPr>
                <a:xfrm>
                  <a:off x="664375" y="4572338"/>
                  <a:ext cx="348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2"/>
                <p:cNvSpPr/>
                <p:nvPr/>
              </p:nvSpPr>
              <p:spPr>
                <a:xfrm>
                  <a:off x="604050" y="4407238"/>
                  <a:ext cx="22225" cy="33338"/>
                </a:xfrm>
                <a:custGeom>
                  <a:avLst/>
                  <a:gdLst/>
                  <a:ahLst/>
                  <a:cxnLst/>
                  <a:rect l="l" t="t" r="r" b="b"/>
                  <a:pathLst>
                    <a:path w="6" h="9" extrusionOk="0">
                      <a:moveTo>
                        <a:pt x="0" y="0"/>
                      </a:moveTo>
                      <a:cubicBezTo>
                        <a:pt x="0" y="0"/>
                        <a:pt x="0" y="0"/>
                        <a:pt x="0" y="0"/>
                      </a:cubicBezTo>
                      <a:cubicBezTo>
                        <a:pt x="1" y="0"/>
                        <a:pt x="3" y="0"/>
                        <a:pt x="3" y="1"/>
                      </a:cubicBezTo>
                      <a:cubicBezTo>
                        <a:pt x="3" y="1"/>
                        <a:pt x="3" y="1"/>
                        <a:pt x="3" y="1"/>
                      </a:cubicBezTo>
                      <a:cubicBezTo>
                        <a:pt x="4" y="2"/>
                        <a:pt x="5" y="3"/>
                        <a:pt x="5" y="4"/>
                      </a:cubicBezTo>
                      <a:cubicBezTo>
                        <a:pt x="5" y="6"/>
                        <a:pt x="2" y="8"/>
                        <a:pt x="0" y="9"/>
                      </a:cubicBezTo>
                      <a:cubicBezTo>
                        <a:pt x="0" y="9"/>
                        <a:pt x="0" y="9"/>
                        <a:pt x="0" y="9"/>
                      </a:cubicBezTo>
                      <a:cubicBezTo>
                        <a:pt x="3" y="9"/>
                        <a:pt x="6" y="6"/>
                        <a:pt x="6" y="4"/>
                      </a:cubicBezTo>
                      <a:cubicBezTo>
                        <a:pt x="6" y="3"/>
                        <a:pt x="6" y="2"/>
                        <a:pt x="5" y="1"/>
                      </a:cubicBezTo>
                      <a:cubicBezTo>
                        <a:pt x="4" y="0"/>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2"/>
                <p:cNvSpPr/>
                <p:nvPr/>
              </p:nvSpPr>
              <p:spPr>
                <a:xfrm>
                  <a:off x="585000" y="4407238"/>
                  <a:ext cx="38100" cy="33338"/>
                </a:xfrm>
                <a:custGeom>
                  <a:avLst/>
                  <a:gdLst/>
                  <a:ahLst/>
                  <a:cxnLst/>
                  <a:rect l="l" t="t" r="r" b="b"/>
                  <a:pathLst>
                    <a:path w="10" h="9" extrusionOk="0">
                      <a:moveTo>
                        <a:pt x="10" y="4"/>
                      </a:moveTo>
                      <a:cubicBezTo>
                        <a:pt x="10" y="6"/>
                        <a:pt x="7" y="9"/>
                        <a:pt x="5" y="9"/>
                      </a:cubicBezTo>
                      <a:cubicBezTo>
                        <a:pt x="2" y="9"/>
                        <a:pt x="0" y="7"/>
                        <a:pt x="0" y="4"/>
                      </a:cubicBezTo>
                      <a:cubicBezTo>
                        <a:pt x="0" y="3"/>
                        <a:pt x="0" y="3"/>
                        <a:pt x="1" y="2"/>
                      </a:cubicBezTo>
                      <a:cubicBezTo>
                        <a:pt x="1" y="2"/>
                        <a:pt x="1" y="2"/>
                        <a:pt x="1" y="2"/>
                      </a:cubicBezTo>
                      <a:cubicBezTo>
                        <a:pt x="1" y="1"/>
                        <a:pt x="3" y="0"/>
                        <a:pt x="5" y="0"/>
                      </a:cubicBezTo>
                      <a:cubicBezTo>
                        <a:pt x="6" y="0"/>
                        <a:pt x="8" y="0"/>
                        <a:pt x="8" y="1"/>
                      </a:cubicBezTo>
                      <a:cubicBezTo>
                        <a:pt x="9" y="2"/>
                        <a:pt x="10" y="3"/>
                        <a:pt x="10" y="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2"/>
                <p:cNvSpPr/>
                <p:nvPr/>
              </p:nvSpPr>
              <p:spPr>
                <a:xfrm>
                  <a:off x="589763" y="4407238"/>
                  <a:ext cx="30163" cy="22225"/>
                </a:xfrm>
                <a:custGeom>
                  <a:avLst/>
                  <a:gdLst/>
                  <a:ahLst/>
                  <a:cxnLst/>
                  <a:rect l="l" t="t" r="r" b="b"/>
                  <a:pathLst>
                    <a:path w="8" h="6" extrusionOk="0">
                      <a:moveTo>
                        <a:pt x="8" y="2"/>
                      </a:moveTo>
                      <a:cubicBezTo>
                        <a:pt x="8" y="4"/>
                        <a:pt x="6" y="6"/>
                        <a:pt x="3" y="6"/>
                      </a:cubicBezTo>
                      <a:cubicBezTo>
                        <a:pt x="1" y="6"/>
                        <a:pt x="0" y="5"/>
                        <a:pt x="0" y="2"/>
                      </a:cubicBezTo>
                      <a:cubicBezTo>
                        <a:pt x="0" y="2"/>
                        <a:pt x="0" y="2"/>
                        <a:pt x="0" y="2"/>
                      </a:cubicBezTo>
                      <a:cubicBezTo>
                        <a:pt x="0" y="2"/>
                        <a:pt x="0" y="2"/>
                        <a:pt x="0" y="2"/>
                      </a:cubicBezTo>
                      <a:cubicBezTo>
                        <a:pt x="0" y="1"/>
                        <a:pt x="2" y="0"/>
                        <a:pt x="4" y="0"/>
                      </a:cubicBezTo>
                      <a:cubicBezTo>
                        <a:pt x="5" y="0"/>
                        <a:pt x="7" y="0"/>
                        <a:pt x="7" y="1"/>
                      </a:cubicBezTo>
                      <a:cubicBezTo>
                        <a:pt x="8" y="2"/>
                        <a:pt x="8" y="2"/>
                        <a:pt x="8" y="2"/>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2"/>
                <p:cNvSpPr/>
                <p:nvPr/>
              </p:nvSpPr>
              <p:spPr>
                <a:xfrm>
                  <a:off x="597700" y="4415175"/>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2"/>
                <p:cNvSpPr/>
                <p:nvPr/>
              </p:nvSpPr>
              <p:spPr>
                <a:xfrm>
                  <a:off x="272263" y="4889838"/>
                  <a:ext cx="42862" cy="60325"/>
                </a:xfrm>
                <a:custGeom>
                  <a:avLst/>
                  <a:gdLst/>
                  <a:ahLst/>
                  <a:cxnLst/>
                  <a:rect l="l" t="t" r="r" b="b"/>
                  <a:pathLst>
                    <a:path w="11" h="16" extrusionOk="0">
                      <a:moveTo>
                        <a:pt x="0" y="0"/>
                      </a:moveTo>
                      <a:cubicBezTo>
                        <a:pt x="0" y="0"/>
                        <a:pt x="0" y="0"/>
                        <a:pt x="0" y="0"/>
                      </a:cubicBezTo>
                      <a:cubicBezTo>
                        <a:pt x="2" y="0"/>
                        <a:pt x="4" y="1"/>
                        <a:pt x="6" y="3"/>
                      </a:cubicBezTo>
                      <a:cubicBezTo>
                        <a:pt x="6" y="3"/>
                        <a:pt x="6" y="3"/>
                        <a:pt x="6" y="3"/>
                      </a:cubicBezTo>
                      <a:cubicBezTo>
                        <a:pt x="7" y="4"/>
                        <a:pt x="8" y="6"/>
                        <a:pt x="8" y="8"/>
                      </a:cubicBezTo>
                      <a:cubicBezTo>
                        <a:pt x="8" y="12"/>
                        <a:pt x="4" y="16"/>
                        <a:pt x="0" y="16"/>
                      </a:cubicBezTo>
                      <a:cubicBezTo>
                        <a:pt x="0" y="16"/>
                        <a:pt x="0" y="16"/>
                        <a:pt x="0" y="16"/>
                      </a:cubicBezTo>
                      <a:cubicBezTo>
                        <a:pt x="5" y="16"/>
                        <a:pt x="11" y="12"/>
                        <a:pt x="11" y="8"/>
                      </a:cubicBezTo>
                      <a:cubicBezTo>
                        <a:pt x="11" y="6"/>
                        <a:pt x="10" y="4"/>
                        <a:pt x="8" y="3"/>
                      </a:cubicBezTo>
                      <a:cubicBezTo>
                        <a:pt x="6" y="1"/>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2"/>
                <p:cNvSpPr/>
                <p:nvPr/>
              </p:nvSpPr>
              <p:spPr>
                <a:xfrm>
                  <a:off x="238925" y="4889838"/>
                  <a:ext cx="63500" cy="60325"/>
                </a:xfrm>
                <a:custGeom>
                  <a:avLst/>
                  <a:gdLst/>
                  <a:ahLst/>
                  <a:cxnLst/>
                  <a:rect l="l" t="t" r="r" b="b"/>
                  <a:pathLst>
                    <a:path w="17" h="16" extrusionOk="0">
                      <a:moveTo>
                        <a:pt x="17" y="8"/>
                      </a:moveTo>
                      <a:cubicBezTo>
                        <a:pt x="17" y="12"/>
                        <a:pt x="12" y="16"/>
                        <a:pt x="8" y="16"/>
                      </a:cubicBezTo>
                      <a:cubicBezTo>
                        <a:pt x="3" y="16"/>
                        <a:pt x="0" y="13"/>
                        <a:pt x="0" y="8"/>
                      </a:cubicBezTo>
                      <a:cubicBezTo>
                        <a:pt x="0" y="7"/>
                        <a:pt x="0" y="6"/>
                        <a:pt x="1" y="5"/>
                      </a:cubicBezTo>
                      <a:cubicBezTo>
                        <a:pt x="1" y="5"/>
                        <a:pt x="1" y="5"/>
                        <a:pt x="1" y="5"/>
                      </a:cubicBezTo>
                      <a:cubicBezTo>
                        <a:pt x="2" y="2"/>
                        <a:pt x="5" y="0"/>
                        <a:pt x="8" y="0"/>
                      </a:cubicBezTo>
                      <a:cubicBezTo>
                        <a:pt x="11" y="0"/>
                        <a:pt x="13" y="1"/>
                        <a:pt x="15" y="3"/>
                      </a:cubicBezTo>
                      <a:cubicBezTo>
                        <a:pt x="16" y="4"/>
                        <a:pt x="17" y="6"/>
                        <a:pt x="17" y="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2"/>
                <p:cNvSpPr/>
                <p:nvPr/>
              </p:nvSpPr>
              <p:spPr>
                <a:xfrm>
                  <a:off x="242100" y="4889838"/>
                  <a:ext cx="53975" cy="44450"/>
                </a:xfrm>
                <a:custGeom>
                  <a:avLst/>
                  <a:gdLst/>
                  <a:ahLst/>
                  <a:cxnLst/>
                  <a:rect l="l" t="t" r="r" b="b"/>
                  <a:pathLst>
                    <a:path w="14" h="12" extrusionOk="0">
                      <a:moveTo>
                        <a:pt x="14" y="5"/>
                      </a:moveTo>
                      <a:cubicBezTo>
                        <a:pt x="14" y="9"/>
                        <a:pt x="10" y="12"/>
                        <a:pt x="7" y="12"/>
                      </a:cubicBezTo>
                      <a:cubicBezTo>
                        <a:pt x="3" y="12"/>
                        <a:pt x="0" y="9"/>
                        <a:pt x="0" y="5"/>
                      </a:cubicBezTo>
                      <a:cubicBezTo>
                        <a:pt x="0" y="5"/>
                        <a:pt x="0" y="5"/>
                        <a:pt x="0" y="5"/>
                      </a:cubicBezTo>
                      <a:cubicBezTo>
                        <a:pt x="0" y="5"/>
                        <a:pt x="0" y="5"/>
                        <a:pt x="0" y="5"/>
                      </a:cubicBezTo>
                      <a:cubicBezTo>
                        <a:pt x="1" y="2"/>
                        <a:pt x="4" y="0"/>
                        <a:pt x="7" y="0"/>
                      </a:cubicBezTo>
                      <a:cubicBezTo>
                        <a:pt x="10" y="0"/>
                        <a:pt x="12" y="1"/>
                        <a:pt x="14" y="3"/>
                      </a:cubicBezTo>
                      <a:cubicBezTo>
                        <a:pt x="14" y="4"/>
                        <a:pt x="14" y="4"/>
                        <a:pt x="14"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2"/>
                <p:cNvSpPr/>
                <p:nvPr/>
              </p:nvSpPr>
              <p:spPr>
                <a:xfrm>
                  <a:off x="254800" y="4904125"/>
                  <a:ext cx="22200" cy="237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2"/>
                <p:cNvSpPr/>
                <p:nvPr/>
              </p:nvSpPr>
              <p:spPr>
                <a:xfrm>
                  <a:off x="-315112" y="4470738"/>
                  <a:ext cx="60325" cy="87312"/>
                </a:xfrm>
                <a:custGeom>
                  <a:avLst/>
                  <a:gdLst/>
                  <a:ahLst/>
                  <a:cxnLst/>
                  <a:rect l="l" t="t" r="r" b="b"/>
                  <a:pathLst>
                    <a:path w="16" h="23" extrusionOk="0">
                      <a:moveTo>
                        <a:pt x="1" y="0"/>
                      </a:moveTo>
                      <a:cubicBezTo>
                        <a:pt x="1" y="0"/>
                        <a:pt x="1" y="0"/>
                        <a:pt x="0" y="0"/>
                      </a:cubicBezTo>
                      <a:cubicBezTo>
                        <a:pt x="4" y="0"/>
                        <a:pt x="7" y="1"/>
                        <a:pt x="9" y="4"/>
                      </a:cubicBezTo>
                      <a:cubicBezTo>
                        <a:pt x="9" y="4"/>
                        <a:pt x="9" y="4"/>
                        <a:pt x="9" y="4"/>
                      </a:cubicBezTo>
                      <a:cubicBezTo>
                        <a:pt x="11" y="6"/>
                        <a:pt x="12" y="8"/>
                        <a:pt x="12" y="11"/>
                      </a:cubicBezTo>
                      <a:cubicBezTo>
                        <a:pt x="12" y="17"/>
                        <a:pt x="6" y="22"/>
                        <a:pt x="0" y="23"/>
                      </a:cubicBezTo>
                      <a:cubicBezTo>
                        <a:pt x="1" y="23"/>
                        <a:pt x="1" y="23"/>
                        <a:pt x="1" y="23"/>
                      </a:cubicBezTo>
                      <a:cubicBezTo>
                        <a:pt x="9" y="23"/>
                        <a:pt x="16" y="17"/>
                        <a:pt x="16" y="11"/>
                      </a:cubicBezTo>
                      <a:cubicBezTo>
                        <a:pt x="16" y="8"/>
                        <a:pt x="15" y="6"/>
                        <a:pt x="12" y="4"/>
                      </a:cubicBezTo>
                      <a:cubicBezTo>
                        <a:pt x="10"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2"/>
                <p:cNvSpPr/>
                <p:nvPr/>
              </p:nvSpPr>
              <p:spPr>
                <a:xfrm>
                  <a:off x="-359562" y="4470738"/>
                  <a:ext cx="90488" cy="87312"/>
                </a:xfrm>
                <a:custGeom>
                  <a:avLst/>
                  <a:gdLst/>
                  <a:ahLst/>
                  <a:cxnLst/>
                  <a:rect l="l" t="t" r="r" b="b"/>
                  <a:pathLst>
                    <a:path w="24" h="23" extrusionOk="0">
                      <a:moveTo>
                        <a:pt x="24" y="11"/>
                      </a:moveTo>
                      <a:cubicBezTo>
                        <a:pt x="24" y="17"/>
                        <a:pt x="18" y="23"/>
                        <a:pt x="11" y="23"/>
                      </a:cubicBezTo>
                      <a:cubicBezTo>
                        <a:pt x="5" y="23"/>
                        <a:pt x="0" y="18"/>
                        <a:pt x="0" y="11"/>
                      </a:cubicBezTo>
                      <a:cubicBezTo>
                        <a:pt x="0" y="9"/>
                        <a:pt x="0" y="8"/>
                        <a:pt x="1" y="6"/>
                      </a:cubicBezTo>
                      <a:cubicBezTo>
                        <a:pt x="1" y="6"/>
                        <a:pt x="1" y="6"/>
                        <a:pt x="1" y="6"/>
                      </a:cubicBezTo>
                      <a:cubicBezTo>
                        <a:pt x="3" y="2"/>
                        <a:pt x="7" y="0"/>
                        <a:pt x="11" y="0"/>
                      </a:cubicBezTo>
                      <a:cubicBezTo>
                        <a:pt x="15" y="0"/>
                        <a:pt x="19" y="1"/>
                        <a:pt x="21" y="4"/>
                      </a:cubicBezTo>
                      <a:cubicBezTo>
                        <a:pt x="23" y="6"/>
                        <a:pt x="24" y="8"/>
                        <a:pt x="24" y="11"/>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2"/>
                <p:cNvSpPr/>
                <p:nvPr/>
              </p:nvSpPr>
              <p:spPr>
                <a:xfrm>
                  <a:off x="-356387" y="4470738"/>
                  <a:ext cx="79375" cy="65088"/>
                </a:xfrm>
                <a:custGeom>
                  <a:avLst/>
                  <a:gdLst/>
                  <a:ahLst/>
                  <a:cxnLst/>
                  <a:rect l="l" t="t" r="r" b="b"/>
                  <a:pathLst>
                    <a:path w="21" h="17" extrusionOk="0">
                      <a:moveTo>
                        <a:pt x="21" y="7"/>
                      </a:moveTo>
                      <a:cubicBezTo>
                        <a:pt x="21" y="12"/>
                        <a:pt x="15" y="17"/>
                        <a:pt x="10" y="17"/>
                      </a:cubicBezTo>
                      <a:cubicBezTo>
                        <a:pt x="5" y="17"/>
                        <a:pt x="0" y="12"/>
                        <a:pt x="0" y="7"/>
                      </a:cubicBezTo>
                      <a:cubicBezTo>
                        <a:pt x="0" y="6"/>
                        <a:pt x="0" y="6"/>
                        <a:pt x="0" y="6"/>
                      </a:cubicBezTo>
                      <a:cubicBezTo>
                        <a:pt x="0" y="6"/>
                        <a:pt x="0" y="6"/>
                        <a:pt x="0" y="6"/>
                      </a:cubicBezTo>
                      <a:cubicBezTo>
                        <a:pt x="2" y="2"/>
                        <a:pt x="6" y="0"/>
                        <a:pt x="10" y="0"/>
                      </a:cubicBezTo>
                      <a:cubicBezTo>
                        <a:pt x="14" y="0"/>
                        <a:pt x="18" y="1"/>
                        <a:pt x="20" y="4"/>
                      </a:cubicBezTo>
                      <a:cubicBezTo>
                        <a:pt x="21" y="5"/>
                        <a:pt x="21" y="6"/>
                        <a:pt x="21" y="7"/>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2"/>
                <p:cNvSpPr/>
                <p:nvPr/>
              </p:nvSpPr>
              <p:spPr>
                <a:xfrm>
                  <a:off x="-337337" y="4492963"/>
                  <a:ext cx="33300" cy="270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2"/>
                <p:cNvSpPr/>
                <p:nvPr/>
              </p:nvSpPr>
              <p:spPr>
                <a:xfrm>
                  <a:off x="-345275" y="4365963"/>
                  <a:ext cx="41275" cy="60325"/>
                </a:xfrm>
                <a:custGeom>
                  <a:avLst/>
                  <a:gdLst/>
                  <a:ahLst/>
                  <a:cxnLst/>
                  <a:rect l="l" t="t" r="r" b="b"/>
                  <a:pathLst>
                    <a:path w="11" h="16" extrusionOk="0">
                      <a:moveTo>
                        <a:pt x="1" y="0"/>
                      </a:moveTo>
                      <a:cubicBezTo>
                        <a:pt x="1" y="0"/>
                        <a:pt x="1" y="0"/>
                        <a:pt x="0" y="0"/>
                      </a:cubicBezTo>
                      <a:cubicBezTo>
                        <a:pt x="3" y="0"/>
                        <a:pt x="5" y="1"/>
                        <a:pt x="6" y="3"/>
                      </a:cubicBezTo>
                      <a:cubicBezTo>
                        <a:pt x="6" y="3"/>
                        <a:pt x="6" y="3"/>
                        <a:pt x="6" y="3"/>
                      </a:cubicBezTo>
                      <a:cubicBezTo>
                        <a:pt x="8" y="4"/>
                        <a:pt x="8" y="5"/>
                        <a:pt x="8" y="7"/>
                      </a:cubicBezTo>
                      <a:cubicBezTo>
                        <a:pt x="8" y="11"/>
                        <a:pt x="4" y="15"/>
                        <a:pt x="0" y="16"/>
                      </a:cubicBezTo>
                      <a:cubicBezTo>
                        <a:pt x="1" y="16"/>
                        <a:pt x="1" y="16"/>
                        <a:pt x="1" y="16"/>
                      </a:cubicBezTo>
                      <a:cubicBezTo>
                        <a:pt x="6" y="16"/>
                        <a:pt x="11" y="12"/>
                        <a:pt x="11" y="7"/>
                      </a:cubicBezTo>
                      <a:cubicBezTo>
                        <a:pt x="11" y="5"/>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2"/>
                <p:cNvSpPr/>
                <p:nvPr/>
              </p:nvSpPr>
              <p:spPr>
                <a:xfrm>
                  <a:off x="-375437" y="4365963"/>
                  <a:ext cx="60325" cy="60325"/>
                </a:xfrm>
                <a:custGeom>
                  <a:avLst/>
                  <a:gdLst/>
                  <a:ahLst/>
                  <a:cxnLst/>
                  <a:rect l="l" t="t" r="r" b="b"/>
                  <a:pathLst>
                    <a:path w="16" h="16" extrusionOk="0">
                      <a:moveTo>
                        <a:pt x="16" y="7"/>
                      </a:moveTo>
                      <a:cubicBezTo>
                        <a:pt x="16" y="12"/>
                        <a:pt x="12" y="16"/>
                        <a:pt x="8" y="16"/>
                      </a:cubicBezTo>
                      <a:cubicBezTo>
                        <a:pt x="3" y="16"/>
                        <a:pt x="0" y="12"/>
                        <a:pt x="0" y="8"/>
                      </a:cubicBezTo>
                      <a:cubicBezTo>
                        <a:pt x="0" y="6"/>
                        <a:pt x="0" y="5"/>
                        <a:pt x="1" y="4"/>
                      </a:cubicBezTo>
                      <a:cubicBezTo>
                        <a:pt x="1" y="4"/>
                        <a:pt x="1" y="4"/>
                        <a:pt x="1" y="4"/>
                      </a:cubicBezTo>
                      <a:cubicBezTo>
                        <a:pt x="2" y="2"/>
                        <a:pt x="5" y="0"/>
                        <a:pt x="8" y="0"/>
                      </a:cubicBezTo>
                      <a:cubicBezTo>
                        <a:pt x="10" y="0"/>
                        <a:pt x="13" y="1"/>
                        <a:pt x="14" y="3"/>
                      </a:cubicBezTo>
                      <a:cubicBezTo>
                        <a:pt x="16"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2"/>
                <p:cNvSpPr/>
                <p:nvPr/>
              </p:nvSpPr>
              <p:spPr>
                <a:xfrm>
                  <a:off x="-370675" y="4365963"/>
                  <a:ext cx="52388" cy="41275"/>
                </a:xfrm>
                <a:custGeom>
                  <a:avLst/>
                  <a:gdLst/>
                  <a:ahLst/>
                  <a:cxnLst/>
                  <a:rect l="l" t="t" r="r" b="b"/>
                  <a:pathLst>
                    <a:path w="14" h="11" extrusionOk="0">
                      <a:moveTo>
                        <a:pt x="14" y="4"/>
                      </a:moveTo>
                      <a:cubicBezTo>
                        <a:pt x="14"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2" y="1"/>
                        <a:pt x="13" y="3"/>
                      </a:cubicBezTo>
                      <a:cubicBezTo>
                        <a:pt x="14" y="3"/>
                        <a:pt x="14" y="4"/>
                        <a:pt x="14" y="4"/>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2"/>
                <p:cNvSpPr/>
                <p:nvPr/>
              </p:nvSpPr>
              <p:spPr>
                <a:xfrm>
                  <a:off x="-307175" y="4286588"/>
                  <a:ext cx="22225" cy="33338"/>
                </a:xfrm>
                <a:custGeom>
                  <a:avLst/>
                  <a:gdLst/>
                  <a:ahLst/>
                  <a:cxnLst/>
                  <a:rect l="l" t="t" r="r" b="b"/>
                  <a:pathLst>
                    <a:path w="6" h="9" extrusionOk="0">
                      <a:moveTo>
                        <a:pt x="1" y="0"/>
                      </a:moveTo>
                      <a:cubicBezTo>
                        <a:pt x="1" y="0"/>
                        <a:pt x="0" y="0"/>
                        <a:pt x="0" y="0"/>
                      </a:cubicBezTo>
                      <a:cubicBezTo>
                        <a:pt x="2" y="1"/>
                        <a:pt x="3" y="1"/>
                        <a:pt x="4" y="2"/>
                      </a:cubicBezTo>
                      <a:cubicBezTo>
                        <a:pt x="4" y="2"/>
                        <a:pt x="4" y="2"/>
                        <a:pt x="4" y="2"/>
                      </a:cubicBezTo>
                      <a:cubicBezTo>
                        <a:pt x="4" y="3"/>
                        <a:pt x="5" y="4"/>
                        <a:pt x="5" y="5"/>
                      </a:cubicBezTo>
                      <a:cubicBezTo>
                        <a:pt x="5" y="7"/>
                        <a:pt x="3" y="9"/>
                        <a:pt x="0" y="9"/>
                      </a:cubicBezTo>
                      <a:cubicBezTo>
                        <a:pt x="0" y="9"/>
                        <a:pt x="1" y="9"/>
                        <a:pt x="1" y="9"/>
                      </a:cubicBezTo>
                      <a:cubicBezTo>
                        <a:pt x="4" y="9"/>
                        <a:pt x="6" y="7"/>
                        <a:pt x="6" y="5"/>
                      </a:cubicBezTo>
                      <a:cubicBezTo>
                        <a:pt x="6" y="4"/>
                        <a:pt x="6" y="3"/>
                        <a:pt x="5" y="2"/>
                      </a:cubicBezTo>
                      <a:cubicBezTo>
                        <a:pt x="4" y="1"/>
                        <a:pt x="2"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2"/>
                <p:cNvSpPr/>
                <p:nvPr/>
              </p:nvSpPr>
              <p:spPr>
                <a:xfrm>
                  <a:off x="-326225" y="4286588"/>
                  <a:ext cx="38100" cy="33338"/>
                </a:xfrm>
                <a:custGeom>
                  <a:avLst/>
                  <a:gdLst/>
                  <a:ahLst/>
                  <a:cxnLst/>
                  <a:rect l="l" t="t" r="r" b="b"/>
                  <a:pathLst>
                    <a:path w="10" h="9" extrusionOk="0">
                      <a:moveTo>
                        <a:pt x="10" y="5"/>
                      </a:moveTo>
                      <a:cubicBezTo>
                        <a:pt x="10" y="7"/>
                        <a:pt x="7" y="9"/>
                        <a:pt x="5" y="9"/>
                      </a:cubicBezTo>
                      <a:cubicBezTo>
                        <a:pt x="2" y="9"/>
                        <a:pt x="0" y="7"/>
                        <a:pt x="0" y="5"/>
                      </a:cubicBezTo>
                      <a:cubicBezTo>
                        <a:pt x="0" y="4"/>
                        <a:pt x="1" y="4"/>
                        <a:pt x="1" y="3"/>
                      </a:cubicBezTo>
                      <a:cubicBezTo>
                        <a:pt x="1" y="3"/>
                        <a:pt x="1" y="3"/>
                        <a:pt x="1" y="3"/>
                      </a:cubicBezTo>
                      <a:cubicBezTo>
                        <a:pt x="2" y="1"/>
                        <a:pt x="3" y="0"/>
                        <a:pt x="5" y="0"/>
                      </a:cubicBezTo>
                      <a:cubicBezTo>
                        <a:pt x="6" y="0"/>
                        <a:pt x="8" y="1"/>
                        <a:pt x="9" y="2"/>
                      </a:cubicBezTo>
                      <a:cubicBezTo>
                        <a:pt x="9" y="3"/>
                        <a:pt x="10" y="4"/>
                        <a:pt x="10" y="5"/>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2"/>
                <p:cNvSpPr/>
                <p:nvPr/>
              </p:nvSpPr>
              <p:spPr>
                <a:xfrm>
                  <a:off x="-323050" y="4286588"/>
                  <a:ext cx="30163" cy="25400"/>
                </a:xfrm>
                <a:custGeom>
                  <a:avLst/>
                  <a:gdLst/>
                  <a:ahLst/>
                  <a:cxnLst/>
                  <a:rect l="l" t="t" r="r" b="b"/>
                  <a:pathLst>
                    <a:path w="8" h="7" extrusionOk="0">
                      <a:moveTo>
                        <a:pt x="8" y="3"/>
                      </a:moveTo>
                      <a:cubicBezTo>
                        <a:pt x="8" y="5"/>
                        <a:pt x="6" y="7"/>
                        <a:pt x="4" y="7"/>
                      </a:cubicBezTo>
                      <a:cubicBezTo>
                        <a:pt x="2" y="7"/>
                        <a:pt x="0" y="5"/>
                        <a:pt x="0" y="3"/>
                      </a:cubicBezTo>
                      <a:cubicBezTo>
                        <a:pt x="0" y="3"/>
                        <a:pt x="0" y="3"/>
                        <a:pt x="0" y="3"/>
                      </a:cubicBezTo>
                      <a:cubicBezTo>
                        <a:pt x="0" y="3"/>
                        <a:pt x="0" y="3"/>
                        <a:pt x="0" y="3"/>
                      </a:cubicBezTo>
                      <a:cubicBezTo>
                        <a:pt x="1" y="1"/>
                        <a:pt x="2" y="0"/>
                        <a:pt x="4" y="0"/>
                      </a:cubicBezTo>
                      <a:cubicBezTo>
                        <a:pt x="5" y="0"/>
                        <a:pt x="7" y="1"/>
                        <a:pt x="8" y="2"/>
                      </a:cubicBezTo>
                      <a:cubicBezTo>
                        <a:pt x="8" y="2"/>
                        <a:pt x="8" y="3"/>
                        <a:pt x="8" y="3"/>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315112" y="4297700"/>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2"/>
                <p:cNvSpPr/>
                <p:nvPr/>
              </p:nvSpPr>
              <p:spPr>
                <a:xfrm>
                  <a:off x="-70637" y="4070688"/>
                  <a:ext cx="38100" cy="57150"/>
                </a:xfrm>
                <a:custGeom>
                  <a:avLst/>
                  <a:gdLst/>
                  <a:ahLst/>
                  <a:cxnLst/>
                  <a:rect l="l" t="t" r="r" b="b"/>
                  <a:pathLst>
                    <a:path w="10" h="15" extrusionOk="0">
                      <a:moveTo>
                        <a:pt x="1" y="0"/>
                      </a:moveTo>
                      <a:cubicBezTo>
                        <a:pt x="0" y="0"/>
                        <a:pt x="0" y="0"/>
                        <a:pt x="0" y="0"/>
                      </a:cubicBezTo>
                      <a:cubicBezTo>
                        <a:pt x="2" y="0"/>
                        <a:pt x="4" y="1"/>
                        <a:pt x="6" y="3"/>
                      </a:cubicBezTo>
                      <a:cubicBezTo>
                        <a:pt x="6" y="3"/>
                        <a:pt x="6" y="3"/>
                        <a:pt x="6" y="3"/>
                      </a:cubicBezTo>
                      <a:cubicBezTo>
                        <a:pt x="7" y="4"/>
                        <a:pt x="8" y="5"/>
                        <a:pt x="8" y="7"/>
                      </a:cubicBezTo>
                      <a:cubicBezTo>
                        <a:pt x="8" y="11"/>
                        <a:pt x="4" y="15"/>
                        <a:pt x="0" y="15"/>
                      </a:cubicBezTo>
                      <a:cubicBezTo>
                        <a:pt x="0" y="15"/>
                        <a:pt x="0" y="15"/>
                        <a:pt x="1" y="15"/>
                      </a:cubicBezTo>
                      <a:cubicBezTo>
                        <a:pt x="5" y="15"/>
                        <a:pt x="10" y="11"/>
                        <a:pt x="10" y="7"/>
                      </a:cubicBezTo>
                      <a:cubicBezTo>
                        <a:pt x="10" y="5"/>
                        <a:pt x="9" y="4"/>
                        <a:pt x="8" y="3"/>
                      </a:cubicBezTo>
                      <a:cubicBezTo>
                        <a:pt x="6" y="1"/>
                        <a:pt x="3"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2"/>
                <p:cNvSpPr/>
                <p:nvPr/>
              </p:nvSpPr>
              <p:spPr>
                <a:xfrm>
                  <a:off x="-100800" y="4070688"/>
                  <a:ext cx="60325" cy="57150"/>
                </a:xfrm>
                <a:custGeom>
                  <a:avLst/>
                  <a:gdLst/>
                  <a:ahLst/>
                  <a:cxnLst/>
                  <a:rect l="l" t="t" r="r" b="b"/>
                  <a:pathLst>
                    <a:path w="16" h="15" extrusionOk="0">
                      <a:moveTo>
                        <a:pt x="16" y="7"/>
                      </a:moveTo>
                      <a:cubicBezTo>
                        <a:pt x="16" y="11"/>
                        <a:pt x="12" y="15"/>
                        <a:pt x="8" y="15"/>
                      </a:cubicBezTo>
                      <a:cubicBezTo>
                        <a:pt x="3" y="15"/>
                        <a:pt x="0" y="12"/>
                        <a:pt x="0" y="8"/>
                      </a:cubicBezTo>
                      <a:cubicBezTo>
                        <a:pt x="0" y="6"/>
                        <a:pt x="1" y="5"/>
                        <a:pt x="1" y="4"/>
                      </a:cubicBezTo>
                      <a:cubicBezTo>
                        <a:pt x="1" y="4"/>
                        <a:pt x="1" y="4"/>
                        <a:pt x="1" y="4"/>
                      </a:cubicBezTo>
                      <a:cubicBezTo>
                        <a:pt x="2" y="2"/>
                        <a:pt x="5" y="0"/>
                        <a:pt x="8" y="0"/>
                      </a:cubicBezTo>
                      <a:cubicBezTo>
                        <a:pt x="10" y="0"/>
                        <a:pt x="12" y="1"/>
                        <a:pt x="14" y="3"/>
                      </a:cubicBezTo>
                      <a:cubicBezTo>
                        <a:pt x="15"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2"/>
                <p:cNvSpPr/>
                <p:nvPr/>
              </p:nvSpPr>
              <p:spPr>
                <a:xfrm>
                  <a:off x="-96037" y="4070688"/>
                  <a:ext cx="49213" cy="42862"/>
                </a:xfrm>
                <a:custGeom>
                  <a:avLst/>
                  <a:gdLst/>
                  <a:ahLst/>
                  <a:cxnLst/>
                  <a:rect l="l" t="t" r="r" b="b"/>
                  <a:pathLst>
                    <a:path w="13" h="11" extrusionOk="0">
                      <a:moveTo>
                        <a:pt x="13" y="5"/>
                      </a:moveTo>
                      <a:cubicBezTo>
                        <a:pt x="13"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1" y="1"/>
                        <a:pt x="13" y="3"/>
                      </a:cubicBezTo>
                      <a:cubicBezTo>
                        <a:pt x="13" y="3"/>
                        <a:pt x="13" y="4"/>
                        <a:pt x="13"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2"/>
                <p:cNvSpPr/>
                <p:nvPr/>
              </p:nvSpPr>
              <p:spPr>
                <a:xfrm>
                  <a:off x="-84925" y="4086563"/>
                  <a:ext cx="19200" cy="192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2"/>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2"/>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2"/>
                <p:cNvSpPr/>
                <p:nvPr/>
              </p:nvSpPr>
              <p:spPr>
                <a:xfrm>
                  <a:off x="208763" y="4418350"/>
                  <a:ext cx="117475" cy="98425"/>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3" y="26"/>
                      </a:cubicBezTo>
                      <a:cubicBezTo>
                        <a:pt x="14" y="26"/>
                        <a:pt x="14" y="26"/>
                        <a:pt x="15" y="26"/>
                      </a:cubicBezTo>
                      <a:cubicBezTo>
                        <a:pt x="23" y="26"/>
                        <a:pt x="31" y="20"/>
                        <a:pt x="31" y="12"/>
                      </a:cubicBezTo>
                      <a:cubicBezTo>
                        <a:pt x="31" y="9"/>
                        <a:pt x="29"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2"/>
                <p:cNvSpPr/>
                <p:nvPr/>
              </p:nvSpPr>
              <p:spPr>
                <a:xfrm>
                  <a:off x="208763" y="4445338"/>
                  <a:ext cx="49213" cy="71437"/>
                </a:xfrm>
                <a:custGeom>
                  <a:avLst/>
                  <a:gdLst/>
                  <a:ahLst/>
                  <a:cxnLst/>
                  <a:rect l="l" t="t" r="r" b="b"/>
                  <a:pathLst>
                    <a:path w="13" h="19" extrusionOk="0">
                      <a:moveTo>
                        <a:pt x="0" y="6"/>
                      </a:moveTo>
                      <a:cubicBezTo>
                        <a:pt x="0" y="13"/>
                        <a:pt x="5" y="19"/>
                        <a:pt x="13" y="19"/>
                      </a:cubicBezTo>
                      <a:cubicBezTo>
                        <a:pt x="13" y="19"/>
                        <a:pt x="13" y="19"/>
                        <a:pt x="13" y="19"/>
                      </a:cubicBezTo>
                      <a:cubicBezTo>
                        <a:pt x="6" y="18"/>
                        <a:pt x="0" y="13"/>
                        <a:pt x="0" y="6"/>
                      </a:cubicBezTo>
                      <a:moveTo>
                        <a:pt x="1" y="0"/>
                      </a:moveTo>
                      <a:cubicBezTo>
                        <a:pt x="0" y="2"/>
                        <a:pt x="0" y="4"/>
                        <a:pt x="0" y="6"/>
                      </a:cubicBezTo>
                      <a:cubicBezTo>
                        <a:pt x="0" y="6"/>
                        <a:pt x="0" y="6"/>
                        <a:pt x="0" y="6"/>
                      </a:cubicBezTo>
                      <a:cubicBezTo>
                        <a:pt x="0" y="4"/>
                        <a:pt x="0" y="2"/>
                        <a:pt x="1" y="1"/>
                      </a:cubicBezTo>
                      <a:cubicBezTo>
                        <a:pt x="1" y="1"/>
                        <a:pt x="1"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2"/>
                <p:cNvSpPr/>
                <p:nvPr/>
              </p:nvSpPr>
              <p:spPr>
                <a:xfrm>
                  <a:off x="208763" y="4437400"/>
                  <a:ext cx="101600" cy="79375"/>
                </a:xfrm>
                <a:custGeom>
                  <a:avLst/>
                  <a:gdLst/>
                  <a:ahLst/>
                  <a:cxnLst/>
                  <a:rect l="l" t="t" r="r" b="b"/>
                  <a:pathLst>
                    <a:path w="27" h="21" extrusionOk="0">
                      <a:moveTo>
                        <a:pt x="24" y="0"/>
                      </a:moveTo>
                      <a:cubicBezTo>
                        <a:pt x="24" y="1"/>
                        <a:pt x="24" y="2"/>
                        <a:pt x="24" y="3"/>
                      </a:cubicBezTo>
                      <a:cubicBezTo>
                        <a:pt x="24" y="9"/>
                        <a:pt x="18" y="14"/>
                        <a:pt x="12" y="14"/>
                      </a:cubicBezTo>
                      <a:cubicBezTo>
                        <a:pt x="6" y="14"/>
                        <a:pt x="1" y="9"/>
                        <a:pt x="1" y="3"/>
                      </a:cubicBezTo>
                      <a:cubicBezTo>
                        <a:pt x="1" y="3"/>
                        <a:pt x="1" y="3"/>
                        <a:pt x="1" y="3"/>
                      </a:cubicBezTo>
                      <a:cubicBezTo>
                        <a:pt x="0" y="4"/>
                        <a:pt x="0" y="6"/>
                        <a:pt x="0" y="8"/>
                      </a:cubicBezTo>
                      <a:cubicBezTo>
                        <a:pt x="0" y="8"/>
                        <a:pt x="0" y="8"/>
                        <a:pt x="0" y="8"/>
                      </a:cubicBezTo>
                      <a:cubicBezTo>
                        <a:pt x="0" y="15"/>
                        <a:pt x="6" y="20"/>
                        <a:pt x="13" y="21"/>
                      </a:cubicBezTo>
                      <a:cubicBezTo>
                        <a:pt x="20" y="20"/>
                        <a:pt x="27" y="14"/>
                        <a:pt x="27" y="7"/>
                      </a:cubicBezTo>
                      <a:cubicBezTo>
                        <a:pt x="27" y="4"/>
                        <a:pt x="26" y="2"/>
                        <a:pt x="2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2"/>
                <p:cNvSpPr/>
                <p:nvPr/>
              </p:nvSpPr>
              <p:spPr>
                <a:xfrm>
                  <a:off x="211938" y="4418350"/>
                  <a:ext cx="49213" cy="30163"/>
                </a:xfrm>
                <a:custGeom>
                  <a:avLst/>
                  <a:gdLst/>
                  <a:ahLst/>
                  <a:cxnLst/>
                  <a:rect l="l" t="t" r="r" b="b"/>
                  <a:pathLst>
                    <a:path w="13" h="8" extrusionOk="0">
                      <a:moveTo>
                        <a:pt x="12" y="0"/>
                      </a:moveTo>
                      <a:cubicBezTo>
                        <a:pt x="7" y="0"/>
                        <a:pt x="2" y="3"/>
                        <a:pt x="0" y="7"/>
                      </a:cubicBezTo>
                      <a:cubicBezTo>
                        <a:pt x="0" y="7"/>
                        <a:pt x="0" y="7"/>
                        <a:pt x="0" y="7"/>
                      </a:cubicBezTo>
                      <a:cubicBezTo>
                        <a:pt x="0" y="7"/>
                        <a:pt x="0" y="7"/>
                        <a:pt x="0" y="7"/>
                      </a:cubicBezTo>
                      <a:cubicBezTo>
                        <a:pt x="0" y="7"/>
                        <a:pt x="0" y="7"/>
                        <a:pt x="0" y="7"/>
                      </a:cubicBezTo>
                      <a:cubicBezTo>
                        <a:pt x="0" y="7"/>
                        <a:pt x="0" y="8"/>
                        <a:pt x="0" y="8"/>
                      </a:cubicBezTo>
                      <a:cubicBezTo>
                        <a:pt x="0" y="8"/>
                        <a:pt x="0" y="7"/>
                        <a:pt x="0" y="7"/>
                      </a:cubicBezTo>
                      <a:cubicBezTo>
                        <a:pt x="0" y="7"/>
                        <a:pt x="0" y="7"/>
                        <a:pt x="0" y="7"/>
                      </a:cubicBezTo>
                      <a:cubicBezTo>
                        <a:pt x="3" y="3"/>
                        <a:pt x="7" y="1"/>
                        <a:pt x="13" y="0"/>
                      </a:cubicBezTo>
                      <a:cubicBezTo>
                        <a:pt x="12" y="0"/>
                        <a:pt x="12" y="0"/>
                        <a:pt x="1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2"/>
                <p:cNvSpPr/>
                <p:nvPr/>
              </p:nvSpPr>
              <p:spPr>
                <a:xfrm>
                  <a:off x="211938" y="4418350"/>
                  <a:ext cx="87312" cy="71437"/>
                </a:xfrm>
                <a:custGeom>
                  <a:avLst/>
                  <a:gdLst/>
                  <a:ahLst/>
                  <a:cxnLst/>
                  <a:rect l="l" t="t" r="r" b="b"/>
                  <a:pathLst>
                    <a:path w="23" h="19" extrusionOk="0">
                      <a:moveTo>
                        <a:pt x="10" y="15"/>
                      </a:moveTo>
                      <a:cubicBezTo>
                        <a:pt x="8" y="15"/>
                        <a:pt x="5" y="13"/>
                        <a:pt x="5" y="11"/>
                      </a:cubicBezTo>
                      <a:cubicBezTo>
                        <a:pt x="5" y="9"/>
                        <a:pt x="8" y="7"/>
                        <a:pt x="10" y="7"/>
                      </a:cubicBezTo>
                      <a:cubicBezTo>
                        <a:pt x="13" y="7"/>
                        <a:pt x="15" y="9"/>
                        <a:pt x="15" y="11"/>
                      </a:cubicBezTo>
                      <a:cubicBezTo>
                        <a:pt x="15" y="13"/>
                        <a:pt x="13" y="15"/>
                        <a:pt x="10" y="15"/>
                      </a:cubicBezTo>
                      <a:moveTo>
                        <a:pt x="13" y="0"/>
                      </a:moveTo>
                      <a:cubicBezTo>
                        <a:pt x="7" y="1"/>
                        <a:pt x="3" y="3"/>
                        <a:pt x="0" y="7"/>
                      </a:cubicBezTo>
                      <a:cubicBezTo>
                        <a:pt x="0" y="7"/>
                        <a:pt x="0" y="7"/>
                        <a:pt x="0" y="7"/>
                      </a:cubicBezTo>
                      <a:cubicBezTo>
                        <a:pt x="0" y="7"/>
                        <a:pt x="0" y="8"/>
                        <a:pt x="0" y="8"/>
                      </a:cubicBezTo>
                      <a:cubicBezTo>
                        <a:pt x="0" y="8"/>
                        <a:pt x="0" y="8"/>
                        <a:pt x="0" y="8"/>
                      </a:cubicBezTo>
                      <a:cubicBezTo>
                        <a:pt x="0" y="14"/>
                        <a:pt x="5" y="19"/>
                        <a:pt x="11" y="19"/>
                      </a:cubicBezTo>
                      <a:cubicBezTo>
                        <a:pt x="17" y="19"/>
                        <a:pt x="23" y="14"/>
                        <a:pt x="23" y="8"/>
                      </a:cubicBezTo>
                      <a:cubicBezTo>
                        <a:pt x="23" y="7"/>
                        <a:pt x="23" y="6"/>
                        <a:pt x="23" y="5"/>
                      </a:cubicBezTo>
                      <a:cubicBezTo>
                        <a:pt x="23" y="5"/>
                        <a:pt x="23" y="5"/>
                        <a:pt x="23" y="5"/>
                      </a:cubicBezTo>
                      <a:cubicBezTo>
                        <a:pt x="20" y="2"/>
                        <a:pt x="16" y="0"/>
                        <a:pt x="13"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
                <p:cNvSpPr/>
                <p:nvPr/>
              </p:nvSpPr>
              <p:spPr>
                <a:xfrm>
                  <a:off x="230988" y="4445338"/>
                  <a:ext cx="381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2"/>
                <p:cNvSpPr/>
                <p:nvPr/>
              </p:nvSpPr>
              <p:spPr>
                <a:xfrm>
                  <a:off x="77000" y="4391363"/>
                  <a:ext cx="41275" cy="65088"/>
                </a:xfrm>
                <a:custGeom>
                  <a:avLst/>
                  <a:gdLst/>
                  <a:ahLst/>
                  <a:cxnLst/>
                  <a:rect l="l" t="t" r="r" b="b"/>
                  <a:pathLst>
                    <a:path w="11" h="17" extrusionOk="0">
                      <a:moveTo>
                        <a:pt x="1" y="0"/>
                      </a:moveTo>
                      <a:cubicBezTo>
                        <a:pt x="0" y="0"/>
                        <a:pt x="0" y="0"/>
                        <a:pt x="0" y="0"/>
                      </a:cubicBezTo>
                      <a:cubicBezTo>
                        <a:pt x="2" y="1"/>
                        <a:pt x="5" y="2"/>
                        <a:pt x="6" y="3"/>
                      </a:cubicBezTo>
                      <a:cubicBezTo>
                        <a:pt x="6" y="3"/>
                        <a:pt x="6" y="3"/>
                        <a:pt x="6" y="3"/>
                      </a:cubicBezTo>
                      <a:cubicBezTo>
                        <a:pt x="8" y="5"/>
                        <a:pt x="8" y="6"/>
                        <a:pt x="8" y="8"/>
                      </a:cubicBezTo>
                      <a:cubicBezTo>
                        <a:pt x="8" y="12"/>
                        <a:pt x="4" y="16"/>
                        <a:pt x="0" y="17"/>
                      </a:cubicBezTo>
                      <a:cubicBezTo>
                        <a:pt x="0" y="17"/>
                        <a:pt x="0" y="17"/>
                        <a:pt x="1" y="17"/>
                      </a:cubicBezTo>
                      <a:cubicBezTo>
                        <a:pt x="6" y="17"/>
                        <a:pt x="11" y="13"/>
                        <a:pt x="11" y="8"/>
                      </a:cubicBezTo>
                      <a:cubicBezTo>
                        <a:pt x="11" y="6"/>
                        <a:pt x="10" y="5"/>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2"/>
                <p:cNvSpPr/>
                <p:nvPr/>
              </p:nvSpPr>
              <p:spPr>
                <a:xfrm>
                  <a:off x="43663" y="4410413"/>
                  <a:ext cx="33338" cy="46037"/>
                </a:xfrm>
                <a:custGeom>
                  <a:avLst/>
                  <a:gdLst/>
                  <a:ahLst/>
                  <a:cxnLst/>
                  <a:rect l="l" t="t" r="r" b="b"/>
                  <a:pathLst>
                    <a:path w="9" h="12" extrusionOk="0">
                      <a:moveTo>
                        <a:pt x="0" y="4"/>
                      </a:moveTo>
                      <a:cubicBezTo>
                        <a:pt x="0" y="8"/>
                        <a:pt x="4" y="12"/>
                        <a:pt x="8" y="12"/>
                      </a:cubicBezTo>
                      <a:cubicBezTo>
                        <a:pt x="9" y="12"/>
                        <a:pt x="9" y="12"/>
                        <a:pt x="9" y="12"/>
                      </a:cubicBezTo>
                      <a:cubicBezTo>
                        <a:pt x="4" y="11"/>
                        <a:pt x="0" y="8"/>
                        <a:pt x="0" y="4"/>
                      </a:cubicBezTo>
                      <a:moveTo>
                        <a:pt x="1" y="0"/>
                      </a:moveTo>
                      <a:cubicBezTo>
                        <a:pt x="1" y="1"/>
                        <a:pt x="0" y="2"/>
                        <a:pt x="0" y="4"/>
                      </a:cubicBezTo>
                      <a:cubicBezTo>
                        <a:pt x="0" y="4"/>
                        <a:pt x="0" y="4"/>
                        <a:pt x="0" y="4"/>
                      </a:cubicBezTo>
                      <a:cubicBezTo>
                        <a:pt x="0" y="2"/>
                        <a:pt x="1" y="1"/>
                        <a:pt x="1" y="0"/>
                      </a:cubicBezTo>
                      <a:cubicBezTo>
                        <a:pt x="1" y="0"/>
                        <a:pt x="1" y="0"/>
                        <a:pt x="1"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2"/>
                <p:cNvSpPr/>
                <p:nvPr/>
              </p:nvSpPr>
              <p:spPr>
                <a:xfrm>
                  <a:off x="43663" y="4402475"/>
                  <a:ext cx="63500" cy="53975"/>
                </a:xfrm>
                <a:custGeom>
                  <a:avLst/>
                  <a:gdLst/>
                  <a:ahLst/>
                  <a:cxnLst/>
                  <a:rect l="l" t="t" r="r" b="b"/>
                  <a:pathLst>
                    <a:path w="17" h="14" extrusionOk="0">
                      <a:moveTo>
                        <a:pt x="15" y="0"/>
                      </a:moveTo>
                      <a:cubicBezTo>
                        <a:pt x="16" y="1"/>
                        <a:pt x="16" y="2"/>
                        <a:pt x="16" y="2"/>
                      </a:cubicBezTo>
                      <a:cubicBezTo>
                        <a:pt x="16" y="6"/>
                        <a:pt x="12" y="9"/>
                        <a:pt x="8" y="9"/>
                      </a:cubicBezTo>
                      <a:cubicBezTo>
                        <a:pt x="4" y="9"/>
                        <a:pt x="1" y="6"/>
                        <a:pt x="1" y="3"/>
                      </a:cubicBezTo>
                      <a:cubicBezTo>
                        <a:pt x="1" y="2"/>
                        <a:pt x="1" y="2"/>
                        <a:pt x="1" y="2"/>
                      </a:cubicBezTo>
                      <a:cubicBezTo>
                        <a:pt x="1" y="3"/>
                        <a:pt x="0" y="4"/>
                        <a:pt x="0" y="6"/>
                      </a:cubicBezTo>
                      <a:cubicBezTo>
                        <a:pt x="0" y="6"/>
                        <a:pt x="0" y="6"/>
                        <a:pt x="0" y="6"/>
                      </a:cubicBezTo>
                      <a:cubicBezTo>
                        <a:pt x="0" y="10"/>
                        <a:pt x="4" y="13"/>
                        <a:pt x="9" y="14"/>
                      </a:cubicBezTo>
                      <a:cubicBezTo>
                        <a:pt x="13" y="13"/>
                        <a:pt x="17" y="9"/>
                        <a:pt x="17" y="5"/>
                      </a:cubicBezTo>
                      <a:cubicBezTo>
                        <a:pt x="17" y="3"/>
                        <a:pt x="17" y="2"/>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2"/>
                <p:cNvSpPr/>
                <p:nvPr/>
              </p:nvSpPr>
              <p:spPr>
                <a:xfrm>
                  <a:off x="46838" y="4391363"/>
                  <a:ext cx="30163" cy="19050"/>
                </a:xfrm>
                <a:custGeom>
                  <a:avLst/>
                  <a:gdLst/>
                  <a:ahLst/>
                  <a:cxnLst/>
                  <a:rect l="l" t="t" r="r" b="b"/>
                  <a:pathLst>
                    <a:path w="8" h="5" extrusionOk="0">
                      <a:moveTo>
                        <a:pt x="7" y="0"/>
                      </a:moveTo>
                      <a:cubicBezTo>
                        <a:pt x="4" y="0"/>
                        <a:pt x="1" y="2"/>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2" y="2"/>
                        <a:pt x="5" y="1"/>
                        <a:pt x="8" y="0"/>
                      </a:cubicBezTo>
                      <a:cubicBezTo>
                        <a:pt x="8" y="0"/>
                        <a:pt x="8"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2"/>
                <p:cNvSpPr/>
                <p:nvPr/>
              </p:nvSpPr>
              <p:spPr>
                <a:xfrm>
                  <a:off x="46838" y="4391363"/>
                  <a:ext cx="57150" cy="46037"/>
                </a:xfrm>
                <a:custGeom>
                  <a:avLst/>
                  <a:gdLst/>
                  <a:ahLst/>
                  <a:cxnLst/>
                  <a:rect l="l" t="t" r="r" b="b"/>
                  <a:pathLst>
                    <a:path w="15" h="12" extrusionOk="0">
                      <a:moveTo>
                        <a:pt x="7" y="10"/>
                      </a:moveTo>
                      <a:cubicBezTo>
                        <a:pt x="5" y="10"/>
                        <a:pt x="4" y="9"/>
                        <a:pt x="4" y="7"/>
                      </a:cubicBezTo>
                      <a:cubicBezTo>
                        <a:pt x="4" y="6"/>
                        <a:pt x="5" y="5"/>
                        <a:pt x="7" y="5"/>
                      </a:cubicBezTo>
                      <a:cubicBezTo>
                        <a:pt x="8" y="5"/>
                        <a:pt x="10" y="6"/>
                        <a:pt x="10" y="7"/>
                      </a:cubicBezTo>
                      <a:cubicBezTo>
                        <a:pt x="10" y="9"/>
                        <a:pt x="8" y="10"/>
                        <a:pt x="7" y="10"/>
                      </a:cubicBezTo>
                      <a:moveTo>
                        <a:pt x="8" y="0"/>
                      </a:moveTo>
                      <a:cubicBezTo>
                        <a:pt x="5" y="1"/>
                        <a:pt x="2" y="2"/>
                        <a:pt x="0" y="5"/>
                      </a:cubicBezTo>
                      <a:cubicBezTo>
                        <a:pt x="0" y="5"/>
                        <a:pt x="0" y="5"/>
                        <a:pt x="0" y="5"/>
                      </a:cubicBezTo>
                      <a:cubicBezTo>
                        <a:pt x="0" y="5"/>
                        <a:pt x="0" y="5"/>
                        <a:pt x="0" y="5"/>
                      </a:cubicBezTo>
                      <a:cubicBezTo>
                        <a:pt x="0" y="6"/>
                        <a:pt x="0" y="6"/>
                        <a:pt x="0" y="6"/>
                      </a:cubicBezTo>
                      <a:cubicBezTo>
                        <a:pt x="0" y="9"/>
                        <a:pt x="3" y="12"/>
                        <a:pt x="7" y="12"/>
                      </a:cubicBezTo>
                      <a:cubicBezTo>
                        <a:pt x="11" y="12"/>
                        <a:pt x="15" y="9"/>
                        <a:pt x="15" y="5"/>
                      </a:cubicBezTo>
                      <a:cubicBezTo>
                        <a:pt x="15" y="5"/>
                        <a:pt x="15" y="4"/>
                        <a:pt x="14" y="3"/>
                      </a:cubicBezTo>
                      <a:cubicBezTo>
                        <a:pt x="14" y="3"/>
                        <a:pt x="14" y="3"/>
                        <a:pt x="14" y="3"/>
                      </a:cubicBezTo>
                      <a:cubicBezTo>
                        <a:pt x="13" y="2"/>
                        <a:pt x="10" y="1"/>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2"/>
                <p:cNvSpPr/>
                <p:nvPr/>
              </p:nvSpPr>
              <p:spPr>
                <a:xfrm>
                  <a:off x="62713" y="441041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2"/>
                <p:cNvSpPr/>
                <p:nvPr/>
              </p:nvSpPr>
              <p:spPr>
                <a:xfrm>
                  <a:off x="299250" y="4229438"/>
                  <a:ext cx="79375" cy="60325"/>
                </a:xfrm>
                <a:custGeom>
                  <a:avLst/>
                  <a:gdLst/>
                  <a:ahLst/>
                  <a:cxnLst/>
                  <a:rect l="l" t="t" r="r" b="b"/>
                  <a:pathLst>
                    <a:path w="21" h="16" extrusionOk="0">
                      <a:moveTo>
                        <a:pt x="19" y="0"/>
                      </a:moveTo>
                      <a:cubicBezTo>
                        <a:pt x="19" y="0"/>
                        <a:pt x="19" y="1"/>
                        <a:pt x="19" y="2"/>
                      </a:cubicBezTo>
                      <a:cubicBezTo>
                        <a:pt x="19" y="7"/>
                        <a:pt x="15" y="11"/>
                        <a:pt x="10" y="11"/>
                      </a:cubicBezTo>
                      <a:cubicBezTo>
                        <a:pt x="5" y="11"/>
                        <a:pt x="1" y="7"/>
                        <a:pt x="1" y="2"/>
                      </a:cubicBezTo>
                      <a:cubicBezTo>
                        <a:pt x="1" y="2"/>
                        <a:pt x="1" y="2"/>
                        <a:pt x="1" y="2"/>
                      </a:cubicBezTo>
                      <a:cubicBezTo>
                        <a:pt x="1" y="3"/>
                        <a:pt x="0" y="5"/>
                        <a:pt x="0" y="6"/>
                      </a:cubicBezTo>
                      <a:cubicBezTo>
                        <a:pt x="0" y="6"/>
                        <a:pt x="0" y="6"/>
                        <a:pt x="0" y="6"/>
                      </a:cubicBezTo>
                      <a:cubicBezTo>
                        <a:pt x="0" y="11"/>
                        <a:pt x="5" y="16"/>
                        <a:pt x="11" y="16"/>
                      </a:cubicBezTo>
                      <a:cubicBezTo>
                        <a:pt x="16" y="16"/>
                        <a:pt x="21" y="11"/>
                        <a:pt x="21" y="6"/>
                      </a:cubicBezTo>
                      <a:cubicBezTo>
                        <a:pt x="21" y="3"/>
                        <a:pt x="20" y="1"/>
                        <a:pt x="19"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2"/>
                <p:cNvSpPr/>
                <p:nvPr/>
              </p:nvSpPr>
              <p:spPr>
                <a:xfrm>
                  <a:off x="302425" y="4215150"/>
                  <a:ext cx="68262" cy="55563"/>
                </a:xfrm>
                <a:custGeom>
                  <a:avLst/>
                  <a:gdLst/>
                  <a:ahLst/>
                  <a:cxnLst/>
                  <a:rect l="l" t="t" r="r" b="b"/>
                  <a:pathLst>
                    <a:path w="18" h="15" extrusionOk="0">
                      <a:moveTo>
                        <a:pt x="8" y="12"/>
                      </a:moveTo>
                      <a:cubicBezTo>
                        <a:pt x="6" y="12"/>
                        <a:pt x="4" y="10"/>
                        <a:pt x="4" y="9"/>
                      </a:cubicBezTo>
                      <a:cubicBezTo>
                        <a:pt x="4" y="7"/>
                        <a:pt x="6" y="5"/>
                        <a:pt x="8" y="5"/>
                      </a:cubicBezTo>
                      <a:cubicBezTo>
                        <a:pt x="10" y="5"/>
                        <a:pt x="12" y="7"/>
                        <a:pt x="12" y="9"/>
                      </a:cubicBezTo>
                      <a:cubicBezTo>
                        <a:pt x="12" y="10"/>
                        <a:pt x="10" y="12"/>
                        <a:pt x="8" y="12"/>
                      </a:cubicBezTo>
                      <a:moveTo>
                        <a:pt x="10" y="0"/>
                      </a:moveTo>
                      <a:cubicBezTo>
                        <a:pt x="6" y="0"/>
                        <a:pt x="2" y="2"/>
                        <a:pt x="0" y="6"/>
                      </a:cubicBezTo>
                      <a:cubicBezTo>
                        <a:pt x="0" y="6"/>
                        <a:pt x="0" y="6"/>
                        <a:pt x="0" y="6"/>
                      </a:cubicBezTo>
                      <a:cubicBezTo>
                        <a:pt x="0" y="6"/>
                        <a:pt x="0" y="6"/>
                        <a:pt x="0" y="6"/>
                      </a:cubicBezTo>
                      <a:cubicBezTo>
                        <a:pt x="0" y="6"/>
                        <a:pt x="0" y="6"/>
                        <a:pt x="0" y="6"/>
                      </a:cubicBezTo>
                      <a:cubicBezTo>
                        <a:pt x="0" y="11"/>
                        <a:pt x="4" y="15"/>
                        <a:pt x="9" y="15"/>
                      </a:cubicBezTo>
                      <a:cubicBezTo>
                        <a:pt x="14" y="15"/>
                        <a:pt x="18" y="11"/>
                        <a:pt x="18" y="6"/>
                      </a:cubicBezTo>
                      <a:cubicBezTo>
                        <a:pt x="18" y="5"/>
                        <a:pt x="18" y="4"/>
                        <a:pt x="18" y="4"/>
                      </a:cubicBezTo>
                      <a:cubicBezTo>
                        <a:pt x="18" y="4"/>
                        <a:pt x="18" y="4"/>
                        <a:pt x="18" y="4"/>
                      </a:cubicBezTo>
                      <a:cubicBezTo>
                        <a:pt x="16" y="2"/>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2"/>
                <p:cNvSpPr/>
                <p:nvPr/>
              </p:nvSpPr>
              <p:spPr>
                <a:xfrm>
                  <a:off x="318300" y="4234200"/>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2"/>
                <p:cNvSpPr/>
                <p:nvPr/>
              </p:nvSpPr>
              <p:spPr>
                <a:xfrm>
                  <a:off x="340525" y="4215150"/>
                  <a:ext cx="52388" cy="74613"/>
                </a:xfrm>
                <a:custGeom>
                  <a:avLst/>
                  <a:gdLst/>
                  <a:ahLst/>
                  <a:cxnLst/>
                  <a:rect l="l" t="t" r="r" b="b"/>
                  <a:pathLst>
                    <a:path w="14" h="20" extrusionOk="0">
                      <a:moveTo>
                        <a:pt x="1" y="0"/>
                      </a:moveTo>
                      <a:cubicBezTo>
                        <a:pt x="0" y="0"/>
                        <a:pt x="0" y="0"/>
                        <a:pt x="0" y="0"/>
                      </a:cubicBezTo>
                      <a:cubicBezTo>
                        <a:pt x="3" y="0"/>
                        <a:pt x="6" y="2"/>
                        <a:pt x="8" y="4"/>
                      </a:cubicBezTo>
                      <a:cubicBezTo>
                        <a:pt x="8" y="4"/>
                        <a:pt x="8" y="4"/>
                        <a:pt x="8" y="4"/>
                      </a:cubicBezTo>
                      <a:cubicBezTo>
                        <a:pt x="9" y="5"/>
                        <a:pt x="10" y="7"/>
                        <a:pt x="10" y="10"/>
                      </a:cubicBezTo>
                      <a:cubicBezTo>
                        <a:pt x="10" y="15"/>
                        <a:pt x="5" y="20"/>
                        <a:pt x="0" y="20"/>
                      </a:cubicBezTo>
                      <a:cubicBezTo>
                        <a:pt x="0" y="20"/>
                        <a:pt x="0" y="20"/>
                        <a:pt x="1" y="20"/>
                      </a:cubicBezTo>
                      <a:cubicBezTo>
                        <a:pt x="7" y="20"/>
                        <a:pt x="14" y="15"/>
                        <a:pt x="14" y="10"/>
                      </a:cubicBezTo>
                      <a:cubicBezTo>
                        <a:pt x="14" y="7"/>
                        <a:pt x="12" y="5"/>
                        <a:pt x="11" y="4"/>
                      </a:cubicBezTo>
                      <a:cubicBezTo>
                        <a:pt x="8"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2"/>
                <p:cNvSpPr/>
                <p:nvPr/>
              </p:nvSpPr>
              <p:spPr>
                <a:xfrm>
                  <a:off x="-5550" y="4539000"/>
                  <a:ext cx="22225" cy="38100"/>
                </a:xfrm>
                <a:custGeom>
                  <a:avLst/>
                  <a:gdLst/>
                  <a:ahLst/>
                  <a:cxnLst/>
                  <a:rect l="l" t="t" r="r" b="b"/>
                  <a:pathLst>
                    <a:path w="6" h="10" extrusionOk="0">
                      <a:moveTo>
                        <a:pt x="0" y="0"/>
                      </a:moveTo>
                      <a:cubicBezTo>
                        <a:pt x="0" y="0"/>
                        <a:pt x="0" y="0"/>
                        <a:pt x="0" y="0"/>
                      </a:cubicBezTo>
                      <a:cubicBezTo>
                        <a:pt x="1" y="0"/>
                        <a:pt x="3" y="1"/>
                        <a:pt x="4" y="2"/>
                      </a:cubicBezTo>
                      <a:cubicBezTo>
                        <a:pt x="4" y="2"/>
                        <a:pt x="4" y="2"/>
                        <a:pt x="4" y="2"/>
                      </a:cubicBezTo>
                      <a:cubicBezTo>
                        <a:pt x="4" y="3"/>
                        <a:pt x="5" y="4"/>
                        <a:pt x="5" y="5"/>
                      </a:cubicBezTo>
                      <a:cubicBezTo>
                        <a:pt x="5" y="8"/>
                        <a:pt x="2" y="10"/>
                        <a:pt x="0" y="10"/>
                      </a:cubicBezTo>
                      <a:cubicBezTo>
                        <a:pt x="0" y="10"/>
                        <a:pt x="0" y="10"/>
                        <a:pt x="0" y="10"/>
                      </a:cubicBezTo>
                      <a:cubicBezTo>
                        <a:pt x="3" y="10"/>
                        <a:pt x="6" y="8"/>
                        <a:pt x="6" y="5"/>
                      </a:cubicBezTo>
                      <a:cubicBezTo>
                        <a:pt x="6"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2"/>
                <p:cNvSpPr/>
                <p:nvPr/>
              </p:nvSpPr>
              <p:spPr>
                <a:xfrm>
                  <a:off x="-27775" y="4546938"/>
                  <a:ext cx="41275" cy="30163"/>
                </a:xfrm>
                <a:custGeom>
                  <a:avLst/>
                  <a:gdLst/>
                  <a:ahLst/>
                  <a:cxnLst/>
                  <a:rect l="l" t="t" r="r" b="b"/>
                  <a:pathLst>
                    <a:path w="11" h="8" extrusionOk="0">
                      <a:moveTo>
                        <a:pt x="10" y="0"/>
                      </a:moveTo>
                      <a:cubicBezTo>
                        <a:pt x="10" y="0"/>
                        <a:pt x="10" y="1"/>
                        <a:pt x="10" y="1"/>
                      </a:cubicBezTo>
                      <a:cubicBezTo>
                        <a:pt x="10" y="4"/>
                        <a:pt x="7" y="6"/>
                        <a:pt x="5" y="6"/>
                      </a:cubicBezTo>
                      <a:cubicBezTo>
                        <a:pt x="3" y="6"/>
                        <a:pt x="1" y="4"/>
                        <a:pt x="1" y="1"/>
                      </a:cubicBezTo>
                      <a:cubicBezTo>
                        <a:pt x="1" y="1"/>
                        <a:pt x="1" y="1"/>
                        <a:pt x="1" y="1"/>
                      </a:cubicBezTo>
                      <a:cubicBezTo>
                        <a:pt x="0" y="2"/>
                        <a:pt x="0" y="2"/>
                        <a:pt x="0" y="3"/>
                      </a:cubicBezTo>
                      <a:cubicBezTo>
                        <a:pt x="0" y="3"/>
                        <a:pt x="0" y="3"/>
                        <a:pt x="0" y="3"/>
                      </a:cubicBezTo>
                      <a:cubicBezTo>
                        <a:pt x="0" y="6"/>
                        <a:pt x="3" y="8"/>
                        <a:pt x="6" y="8"/>
                      </a:cubicBezTo>
                      <a:cubicBezTo>
                        <a:pt x="8" y="8"/>
                        <a:pt x="11" y="6"/>
                        <a:pt x="11" y="3"/>
                      </a:cubicBezTo>
                      <a:cubicBezTo>
                        <a:pt x="11" y="2"/>
                        <a:pt x="10"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2"/>
                <p:cNvSpPr/>
                <p:nvPr/>
              </p:nvSpPr>
              <p:spPr>
                <a:xfrm>
                  <a:off x="-24600" y="4539000"/>
                  <a:ext cx="33338" cy="30163"/>
                </a:xfrm>
                <a:custGeom>
                  <a:avLst/>
                  <a:gdLst/>
                  <a:ahLst/>
                  <a:cxnLst/>
                  <a:rect l="l" t="t" r="r" b="b"/>
                  <a:pathLst>
                    <a:path w="9" h="8" extrusionOk="0">
                      <a:moveTo>
                        <a:pt x="4" y="6"/>
                      </a:moveTo>
                      <a:cubicBezTo>
                        <a:pt x="3" y="6"/>
                        <a:pt x="2" y="5"/>
                        <a:pt x="2" y="4"/>
                      </a:cubicBezTo>
                      <a:cubicBezTo>
                        <a:pt x="2" y="4"/>
                        <a:pt x="3" y="3"/>
                        <a:pt x="4" y="3"/>
                      </a:cubicBezTo>
                      <a:cubicBezTo>
                        <a:pt x="5" y="3"/>
                        <a:pt x="6" y="4"/>
                        <a:pt x="6" y="4"/>
                      </a:cubicBezTo>
                      <a:cubicBezTo>
                        <a:pt x="6" y="5"/>
                        <a:pt x="5" y="6"/>
                        <a:pt x="4" y="6"/>
                      </a:cubicBezTo>
                      <a:moveTo>
                        <a:pt x="5" y="0"/>
                      </a:moveTo>
                      <a:cubicBezTo>
                        <a:pt x="3" y="0"/>
                        <a:pt x="1" y="1"/>
                        <a:pt x="0" y="3"/>
                      </a:cubicBezTo>
                      <a:cubicBezTo>
                        <a:pt x="0" y="3"/>
                        <a:pt x="0" y="3"/>
                        <a:pt x="0" y="3"/>
                      </a:cubicBezTo>
                      <a:cubicBezTo>
                        <a:pt x="0" y="3"/>
                        <a:pt x="0" y="3"/>
                        <a:pt x="0" y="3"/>
                      </a:cubicBezTo>
                      <a:cubicBezTo>
                        <a:pt x="0" y="3"/>
                        <a:pt x="0" y="3"/>
                        <a:pt x="0" y="3"/>
                      </a:cubicBezTo>
                      <a:cubicBezTo>
                        <a:pt x="0" y="6"/>
                        <a:pt x="2" y="8"/>
                        <a:pt x="4" y="8"/>
                      </a:cubicBezTo>
                      <a:cubicBezTo>
                        <a:pt x="6" y="8"/>
                        <a:pt x="9" y="6"/>
                        <a:pt x="9" y="3"/>
                      </a:cubicBezTo>
                      <a:cubicBezTo>
                        <a:pt x="9" y="3"/>
                        <a:pt x="9" y="2"/>
                        <a:pt x="9" y="2"/>
                      </a:cubicBezTo>
                      <a:cubicBezTo>
                        <a:pt x="9" y="2"/>
                        <a:pt x="9" y="2"/>
                        <a:pt x="9" y="2"/>
                      </a:cubicBezTo>
                      <a:cubicBezTo>
                        <a:pt x="8" y="1"/>
                        <a:pt x="6" y="0"/>
                        <a:pt x="5"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2"/>
                <p:cNvSpPr/>
                <p:nvPr/>
              </p:nvSpPr>
              <p:spPr>
                <a:xfrm>
                  <a:off x="-16662" y="455011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2"/>
                <p:cNvSpPr/>
                <p:nvPr/>
              </p:nvSpPr>
              <p:spPr>
                <a:xfrm>
                  <a:off x="-107150" y="4311988"/>
                  <a:ext cx="41275" cy="60325"/>
                </a:xfrm>
                <a:custGeom>
                  <a:avLst/>
                  <a:gdLst/>
                  <a:ahLst/>
                  <a:cxnLst/>
                  <a:rect l="l" t="t" r="r" b="b"/>
                  <a:pathLst>
                    <a:path w="11" h="16" extrusionOk="0">
                      <a:moveTo>
                        <a:pt x="1" y="0"/>
                      </a:moveTo>
                      <a:cubicBezTo>
                        <a:pt x="1" y="0"/>
                        <a:pt x="0" y="0"/>
                        <a:pt x="0" y="0"/>
                      </a:cubicBezTo>
                      <a:cubicBezTo>
                        <a:pt x="3" y="0"/>
                        <a:pt x="5" y="1"/>
                        <a:pt x="6" y="3"/>
                      </a:cubicBezTo>
                      <a:cubicBezTo>
                        <a:pt x="6" y="3"/>
                        <a:pt x="6" y="3"/>
                        <a:pt x="6" y="3"/>
                      </a:cubicBezTo>
                      <a:cubicBezTo>
                        <a:pt x="8" y="4"/>
                        <a:pt x="9" y="6"/>
                        <a:pt x="9" y="7"/>
                      </a:cubicBezTo>
                      <a:cubicBezTo>
                        <a:pt x="9" y="12"/>
                        <a:pt x="4" y="16"/>
                        <a:pt x="0" y="16"/>
                      </a:cubicBezTo>
                      <a:cubicBezTo>
                        <a:pt x="0" y="16"/>
                        <a:pt x="1" y="16"/>
                        <a:pt x="1" y="16"/>
                      </a:cubicBezTo>
                      <a:cubicBezTo>
                        <a:pt x="6" y="16"/>
                        <a:pt x="11" y="12"/>
                        <a:pt x="11" y="7"/>
                      </a:cubicBezTo>
                      <a:cubicBezTo>
                        <a:pt x="11" y="6"/>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2"/>
                <p:cNvSpPr/>
                <p:nvPr/>
              </p:nvSpPr>
              <p:spPr>
                <a:xfrm>
                  <a:off x="-142075" y="4324688"/>
                  <a:ext cx="68262" cy="47625"/>
                </a:xfrm>
                <a:custGeom>
                  <a:avLst/>
                  <a:gdLst/>
                  <a:ahLst/>
                  <a:cxnLst/>
                  <a:rect l="l" t="t" r="r" b="b"/>
                  <a:pathLst>
                    <a:path w="18" h="13" extrusionOk="0">
                      <a:moveTo>
                        <a:pt x="15" y="0"/>
                      </a:moveTo>
                      <a:cubicBezTo>
                        <a:pt x="16" y="0"/>
                        <a:pt x="16" y="1"/>
                        <a:pt x="16" y="1"/>
                      </a:cubicBezTo>
                      <a:cubicBezTo>
                        <a:pt x="16" y="5"/>
                        <a:pt x="12" y="9"/>
                        <a:pt x="8" y="9"/>
                      </a:cubicBezTo>
                      <a:cubicBezTo>
                        <a:pt x="4" y="9"/>
                        <a:pt x="1" y="6"/>
                        <a:pt x="1" y="2"/>
                      </a:cubicBezTo>
                      <a:cubicBezTo>
                        <a:pt x="1" y="1"/>
                        <a:pt x="1" y="1"/>
                        <a:pt x="1" y="1"/>
                      </a:cubicBezTo>
                      <a:cubicBezTo>
                        <a:pt x="1" y="2"/>
                        <a:pt x="0" y="4"/>
                        <a:pt x="0" y="5"/>
                      </a:cubicBezTo>
                      <a:cubicBezTo>
                        <a:pt x="0" y="5"/>
                        <a:pt x="0" y="5"/>
                        <a:pt x="0" y="5"/>
                      </a:cubicBezTo>
                      <a:cubicBezTo>
                        <a:pt x="0" y="9"/>
                        <a:pt x="4" y="13"/>
                        <a:pt x="9" y="13"/>
                      </a:cubicBezTo>
                      <a:cubicBezTo>
                        <a:pt x="13" y="13"/>
                        <a:pt x="18" y="9"/>
                        <a:pt x="18" y="4"/>
                      </a:cubicBezTo>
                      <a:cubicBezTo>
                        <a:pt x="18" y="3"/>
                        <a:pt x="17" y="1"/>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
                <p:cNvSpPr/>
                <p:nvPr/>
              </p:nvSpPr>
              <p:spPr>
                <a:xfrm>
                  <a:off x="-137312" y="4311988"/>
                  <a:ext cx="55563" cy="46037"/>
                </a:xfrm>
                <a:custGeom>
                  <a:avLst/>
                  <a:gdLst/>
                  <a:ahLst/>
                  <a:cxnLst/>
                  <a:rect l="l" t="t" r="r" b="b"/>
                  <a:pathLst>
                    <a:path w="15" h="12" extrusionOk="0">
                      <a:moveTo>
                        <a:pt x="7" y="9"/>
                      </a:moveTo>
                      <a:cubicBezTo>
                        <a:pt x="5" y="9"/>
                        <a:pt x="4" y="8"/>
                        <a:pt x="4" y="7"/>
                      </a:cubicBezTo>
                      <a:cubicBezTo>
                        <a:pt x="4" y="5"/>
                        <a:pt x="5" y="4"/>
                        <a:pt x="7" y="4"/>
                      </a:cubicBezTo>
                      <a:cubicBezTo>
                        <a:pt x="8" y="4"/>
                        <a:pt x="10" y="5"/>
                        <a:pt x="10" y="7"/>
                      </a:cubicBezTo>
                      <a:cubicBezTo>
                        <a:pt x="10" y="8"/>
                        <a:pt x="8" y="9"/>
                        <a:pt x="7" y="9"/>
                      </a:cubicBezTo>
                      <a:moveTo>
                        <a:pt x="8" y="0"/>
                      </a:moveTo>
                      <a:cubicBezTo>
                        <a:pt x="5" y="0"/>
                        <a:pt x="2" y="2"/>
                        <a:pt x="0" y="4"/>
                      </a:cubicBezTo>
                      <a:cubicBezTo>
                        <a:pt x="0" y="4"/>
                        <a:pt x="0" y="4"/>
                        <a:pt x="0" y="4"/>
                      </a:cubicBezTo>
                      <a:cubicBezTo>
                        <a:pt x="0" y="4"/>
                        <a:pt x="0" y="4"/>
                        <a:pt x="0" y="4"/>
                      </a:cubicBezTo>
                      <a:cubicBezTo>
                        <a:pt x="0" y="5"/>
                        <a:pt x="0" y="5"/>
                        <a:pt x="0" y="5"/>
                      </a:cubicBezTo>
                      <a:cubicBezTo>
                        <a:pt x="0" y="9"/>
                        <a:pt x="3" y="12"/>
                        <a:pt x="7" y="12"/>
                      </a:cubicBezTo>
                      <a:cubicBezTo>
                        <a:pt x="11" y="12"/>
                        <a:pt x="15" y="8"/>
                        <a:pt x="15" y="4"/>
                      </a:cubicBezTo>
                      <a:cubicBezTo>
                        <a:pt x="15" y="4"/>
                        <a:pt x="15" y="3"/>
                        <a:pt x="14" y="3"/>
                      </a:cubicBezTo>
                      <a:cubicBezTo>
                        <a:pt x="14" y="3"/>
                        <a:pt x="14" y="3"/>
                        <a:pt x="14" y="3"/>
                      </a:cubicBezTo>
                      <a:cubicBezTo>
                        <a:pt x="13" y="1"/>
                        <a:pt x="11" y="0"/>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2"/>
                <p:cNvSpPr/>
                <p:nvPr/>
              </p:nvSpPr>
              <p:spPr>
                <a:xfrm>
                  <a:off x="-123025" y="432786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2"/>
                <p:cNvSpPr/>
                <p:nvPr/>
              </p:nvSpPr>
              <p:spPr>
                <a:xfrm>
                  <a:off x="-24600" y="4215150"/>
                  <a:ext cx="26988" cy="41275"/>
                </a:xfrm>
                <a:custGeom>
                  <a:avLst/>
                  <a:gdLst/>
                  <a:ahLst/>
                  <a:cxnLst/>
                  <a:rect l="l" t="t" r="r" b="b"/>
                  <a:pathLst>
                    <a:path w="7" h="11" extrusionOk="0">
                      <a:moveTo>
                        <a:pt x="0" y="0"/>
                      </a:moveTo>
                      <a:cubicBezTo>
                        <a:pt x="0" y="0"/>
                        <a:pt x="0" y="0"/>
                        <a:pt x="0" y="0"/>
                      </a:cubicBezTo>
                      <a:cubicBezTo>
                        <a:pt x="1" y="0"/>
                        <a:pt x="3" y="1"/>
                        <a:pt x="4" y="2"/>
                      </a:cubicBezTo>
                      <a:cubicBezTo>
                        <a:pt x="4" y="2"/>
                        <a:pt x="4" y="2"/>
                        <a:pt x="4" y="2"/>
                      </a:cubicBezTo>
                      <a:cubicBezTo>
                        <a:pt x="5" y="3"/>
                        <a:pt x="5" y="4"/>
                        <a:pt x="5" y="5"/>
                      </a:cubicBezTo>
                      <a:cubicBezTo>
                        <a:pt x="5" y="8"/>
                        <a:pt x="2" y="11"/>
                        <a:pt x="0" y="11"/>
                      </a:cubicBezTo>
                      <a:cubicBezTo>
                        <a:pt x="0" y="11"/>
                        <a:pt x="0" y="11"/>
                        <a:pt x="0" y="11"/>
                      </a:cubicBezTo>
                      <a:cubicBezTo>
                        <a:pt x="4" y="11"/>
                        <a:pt x="7" y="8"/>
                        <a:pt x="7" y="5"/>
                      </a:cubicBezTo>
                      <a:cubicBezTo>
                        <a:pt x="7"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2"/>
                <p:cNvSpPr/>
                <p:nvPr/>
              </p:nvSpPr>
              <p:spPr>
                <a:xfrm>
                  <a:off x="-46825" y="4221500"/>
                  <a:ext cx="41275" cy="34925"/>
                </a:xfrm>
                <a:custGeom>
                  <a:avLst/>
                  <a:gdLst/>
                  <a:ahLst/>
                  <a:cxnLst/>
                  <a:rect l="l" t="t" r="r" b="b"/>
                  <a:pathLst>
                    <a:path w="11" h="9" extrusionOk="0">
                      <a:moveTo>
                        <a:pt x="10" y="0"/>
                      </a:moveTo>
                      <a:cubicBezTo>
                        <a:pt x="10" y="0"/>
                        <a:pt x="10" y="1"/>
                        <a:pt x="10" y="1"/>
                      </a:cubicBezTo>
                      <a:cubicBezTo>
                        <a:pt x="10" y="4"/>
                        <a:pt x="8" y="6"/>
                        <a:pt x="5" y="6"/>
                      </a:cubicBezTo>
                      <a:cubicBezTo>
                        <a:pt x="2" y="6"/>
                        <a:pt x="0" y="4"/>
                        <a:pt x="0" y="1"/>
                      </a:cubicBezTo>
                      <a:cubicBezTo>
                        <a:pt x="0" y="1"/>
                        <a:pt x="0" y="1"/>
                        <a:pt x="0" y="1"/>
                      </a:cubicBezTo>
                      <a:cubicBezTo>
                        <a:pt x="0" y="2"/>
                        <a:pt x="0" y="2"/>
                        <a:pt x="0" y="3"/>
                      </a:cubicBezTo>
                      <a:cubicBezTo>
                        <a:pt x="0" y="3"/>
                        <a:pt x="0" y="3"/>
                        <a:pt x="0" y="3"/>
                      </a:cubicBezTo>
                      <a:cubicBezTo>
                        <a:pt x="0" y="6"/>
                        <a:pt x="2" y="9"/>
                        <a:pt x="6" y="9"/>
                      </a:cubicBezTo>
                      <a:cubicBezTo>
                        <a:pt x="8" y="9"/>
                        <a:pt x="11" y="6"/>
                        <a:pt x="11" y="3"/>
                      </a:cubicBezTo>
                      <a:cubicBezTo>
                        <a:pt x="11" y="2"/>
                        <a:pt x="11"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2"/>
                <p:cNvSpPr/>
                <p:nvPr/>
              </p:nvSpPr>
              <p:spPr>
                <a:xfrm>
                  <a:off x="-46825" y="4215150"/>
                  <a:ext cx="36513" cy="30163"/>
                </a:xfrm>
                <a:custGeom>
                  <a:avLst/>
                  <a:gdLst/>
                  <a:ahLst/>
                  <a:cxnLst/>
                  <a:rect l="l" t="t" r="r" b="b"/>
                  <a:pathLst>
                    <a:path w="10" h="8" extrusionOk="0">
                      <a:moveTo>
                        <a:pt x="5" y="6"/>
                      </a:moveTo>
                      <a:cubicBezTo>
                        <a:pt x="4" y="6"/>
                        <a:pt x="3" y="5"/>
                        <a:pt x="3" y="4"/>
                      </a:cubicBezTo>
                      <a:cubicBezTo>
                        <a:pt x="3" y="4"/>
                        <a:pt x="4" y="3"/>
                        <a:pt x="5" y="3"/>
                      </a:cubicBezTo>
                      <a:cubicBezTo>
                        <a:pt x="6" y="3"/>
                        <a:pt x="7" y="4"/>
                        <a:pt x="7" y="4"/>
                      </a:cubicBezTo>
                      <a:cubicBezTo>
                        <a:pt x="7" y="5"/>
                        <a:pt x="6" y="6"/>
                        <a:pt x="5" y="6"/>
                      </a:cubicBezTo>
                      <a:moveTo>
                        <a:pt x="6" y="0"/>
                      </a:moveTo>
                      <a:cubicBezTo>
                        <a:pt x="3" y="0"/>
                        <a:pt x="1" y="1"/>
                        <a:pt x="0" y="3"/>
                      </a:cubicBezTo>
                      <a:cubicBezTo>
                        <a:pt x="0" y="3"/>
                        <a:pt x="0" y="3"/>
                        <a:pt x="0" y="3"/>
                      </a:cubicBezTo>
                      <a:cubicBezTo>
                        <a:pt x="0" y="3"/>
                        <a:pt x="0" y="3"/>
                        <a:pt x="0" y="3"/>
                      </a:cubicBezTo>
                      <a:cubicBezTo>
                        <a:pt x="0" y="3"/>
                        <a:pt x="0" y="3"/>
                        <a:pt x="0" y="3"/>
                      </a:cubicBezTo>
                      <a:cubicBezTo>
                        <a:pt x="0" y="6"/>
                        <a:pt x="2" y="8"/>
                        <a:pt x="5" y="8"/>
                      </a:cubicBezTo>
                      <a:cubicBezTo>
                        <a:pt x="8" y="8"/>
                        <a:pt x="10" y="6"/>
                        <a:pt x="10" y="3"/>
                      </a:cubicBezTo>
                      <a:cubicBezTo>
                        <a:pt x="10" y="3"/>
                        <a:pt x="10" y="2"/>
                        <a:pt x="10" y="2"/>
                      </a:cubicBezTo>
                      <a:cubicBezTo>
                        <a:pt x="10" y="2"/>
                        <a:pt x="10" y="2"/>
                        <a:pt x="10" y="2"/>
                      </a:cubicBezTo>
                      <a:cubicBezTo>
                        <a:pt x="9" y="1"/>
                        <a:pt x="7" y="0"/>
                        <a:pt x="6"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2"/>
                <p:cNvSpPr/>
                <p:nvPr/>
              </p:nvSpPr>
              <p:spPr>
                <a:xfrm>
                  <a:off x="-35712" y="422626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2"/>
                <p:cNvSpPr/>
                <p:nvPr/>
              </p:nvSpPr>
              <p:spPr>
                <a:xfrm>
                  <a:off x="219875" y="4154825"/>
                  <a:ext cx="34925" cy="49213"/>
                </a:xfrm>
                <a:custGeom>
                  <a:avLst/>
                  <a:gdLst/>
                  <a:ahLst/>
                  <a:cxnLst/>
                  <a:rect l="l" t="t" r="r" b="b"/>
                  <a:pathLst>
                    <a:path w="9" h="13" extrusionOk="0">
                      <a:moveTo>
                        <a:pt x="0" y="0"/>
                      </a:moveTo>
                      <a:cubicBezTo>
                        <a:pt x="0" y="0"/>
                        <a:pt x="0" y="0"/>
                        <a:pt x="0" y="0"/>
                      </a:cubicBezTo>
                      <a:cubicBezTo>
                        <a:pt x="2" y="0"/>
                        <a:pt x="4" y="1"/>
                        <a:pt x="5" y="2"/>
                      </a:cubicBezTo>
                      <a:cubicBezTo>
                        <a:pt x="5" y="2"/>
                        <a:pt x="5" y="2"/>
                        <a:pt x="5" y="2"/>
                      </a:cubicBezTo>
                      <a:cubicBezTo>
                        <a:pt x="6" y="3"/>
                        <a:pt x="7" y="4"/>
                        <a:pt x="7" y="6"/>
                      </a:cubicBezTo>
                      <a:cubicBezTo>
                        <a:pt x="7" y="10"/>
                        <a:pt x="3" y="13"/>
                        <a:pt x="0" y="13"/>
                      </a:cubicBezTo>
                      <a:cubicBezTo>
                        <a:pt x="0" y="13"/>
                        <a:pt x="0" y="13"/>
                        <a:pt x="0" y="13"/>
                      </a:cubicBezTo>
                      <a:cubicBezTo>
                        <a:pt x="5" y="13"/>
                        <a:pt x="9" y="10"/>
                        <a:pt x="9" y="6"/>
                      </a:cubicBezTo>
                      <a:cubicBezTo>
                        <a:pt x="9" y="4"/>
                        <a:pt x="8" y="3"/>
                        <a:pt x="7" y="2"/>
                      </a:cubicBezTo>
                      <a:cubicBezTo>
                        <a:pt x="5" y="0"/>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2"/>
                <p:cNvSpPr/>
                <p:nvPr/>
              </p:nvSpPr>
              <p:spPr>
                <a:xfrm>
                  <a:off x="194475" y="4161175"/>
                  <a:ext cx="52388" cy="42862"/>
                </a:xfrm>
                <a:custGeom>
                  <a:avLst/>
                  <a:gdLst/>
                  <a:ahLst/>
                  <a:cxnLst/>
                  <a:rect l="l" t="t" r="r" b="b"/>
                  <a:pathLst>
                    <a:path w="14" h="11" extrusionOk="0">
                      <a:moveTo>
                        <a:pt x="12" y="0"/>
                      </a:moveTo>
                      <a:cubicBezTo>
                        <a:pt x="12" y="0"/>
                        <a:pt x="12" y="1"/>
                        <a:pt x="12" y="2"/>
                      </a:cubicBezTo>
                      <a:cubicBezTo>
                        <a:pt x="12" y="5"/>
                        <a:pt x="9" y="8"/>
                        <a:pt x="6" y="8"/>
                      </a:cubicBezTo>
                      <a:cubicBezTo>
                        <a:pt x="3" y="8"/>
                        <a:pt x="0" y="5"/>
                        <a:pt x="0" y="2"/>
                      </a:cubicBezTo>
                      <a:cubicBezTo>
                        <a:pt x="0" y="2"/>
                        <a:pt x="0" y="2"/>
                        <a:pt x="0" y="2"/>
                      </a:cubicBezTo>
                      <a:cubicBezTo>
                        <a:pt x="0" y="2"/>
                        <a:pt x="0" y="3"/>
                        <a:pt x="0" y="4"/>
                      </a:cubicBezTo>
                      <a:cubicBezTo>
                        <a:pt x="0" y="4"/>
                        <a:pt x="0" y="4"/>
                        <a:pt x="0" y="4"/>
                      </a:cubicBezTo>
                      <a:cubicBezTo>
                        <a:pt x="0" y="8"/>
                        <a:pt x="3" y="11"/>
                        <a:pt x="7" y="11"/>
                      </a:cubicBezTo>
                      <a:cubicBezTo>
                        <a:pt x="10" y="11"/>
                        <a:pt x="14" y="8"/>
                        <a:pt x="14" y="4"/>
                      </a:cubicBezTo>
                      <a:cubicBezTo>
                        <a:pt x="14" y="2"/>
                        <a:pt x="13" y="1"/>
                        <a:pt x="12"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2"/>
                <p:cNvSpPr/>
                <p:nvPr/>
              </p:nvSpPr>
              <p:spPr>
                <a:xfrm>
                  <a:off x="194475" y="4154825"/>
                  <a:ext cx="44450" cy="36513"/>
                </a:xfrm>
                <a:custGeom>
                  <a:avLst/>
                  <a:gdLst/>
                  <a:ahLst/>
                  <a:cxnLst/>
                  <a:rect l="l" t="t" r="r" b="b"/>
                  <a:pathLst>
                    <a:path w="12" h="10" extrusionOk="0">
                      <a:moveTo>
                        <a:pt x="6" y="7"/>
                      </a:moveTo>
                      <a:cubicBezTo>
                        <a:pt x="4" y="7"/>
                        <a:pt x="3" y="6"/>
                        <a:pt x="3" y="5"/>
                      </a:cubicBezTo>
                      <a:cubicBezTo>
                        <a:pt x="3" y="4"/>
                        <a:pt x="4" y="3"/>
                        <a:pt x="6" y="3"/>
                      </a:cubicBezTo>
                      <a:cubicBezTo>
                        <a:pt x="7" y="3"/>
                        <a:pt x="8" y="4"/>
                        <a:pt x="8" y="5"/>
                      </a:cubicBezTo>
                      <a:cubicBezTo>
                        <a:pt x="8" y="6"/>
                        <a:pt x="7" y="7"/>
                        <a:pt x="6" y="7"/>
                      </a:cubicBezTo>
                      <a:moveTo>
                        <a:pt x="7" y="0"/>
                      </a:moveTo>
                      <a:cubicBezTo>
                        <a:pt x="4" y="0"/>
                        <a:pt x="2" y="1"/>
                        <a:pt x="0" y="3"/>
                      </a:cubicBezTo>
                      <a:cubicBezTo>
                        <a:pt x="0" y="3"/>
                        <a:pt x="0" y="3"/>
                        <a:pt x="0" y="3"/>
                      </a:cubicBezTo>
                      <a:cubicBezTo>
                        <a:pt x="0" y="3"/>
                        <a:pt x="0" y="3"/>
                        <a:pt x="0" y="4"/>
                      </a:cubicBezTo>
                      <a:cubicBezTo>
                        <a:pt x="0" y="4"/>
                        <a:pt x="0" y="4"/>
                        <a:pt x="0" y="4"/>
                      </a:cubicBezTo>
                      <a:cubicBezTo>
                        <a:pt x="0" y="7"/>
                        <a:pt x="3" y="10"/>
                        <a:pt x="6" y="10"/>
                      </a:cubicBezTo>
                      <a:cubicBezTo>
                        <a:pt x="9" y="10"/>
                        <a:pt x="12" y="7"/>
                        <a:pt x="12" y="4"/>
                      </a:cubicBezTo>
                      <a:cubicBezTo>
                        <a:pt x="12" y="3"/>
                        <a:pt x="12" y="2"/>
                        <a:pt x="12" y="2"/>
                      </a:cubicBezTo>
                      <a:cubicBezTo>
                        <a:pt x="12" y="2"/>
                        <a:pt x="12" y="2"/>
                        <a:pt x="12" y="2"/>
                      </a:cubicBezTo>
                      <a:cubicBezTo>
                        <a:pt x="11" y="1"/>
                        <a:pt x="9"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2"/>
                <p:cNvSpPr/>
                <p:nvPr/>
              </p:nvSpPr>
              <p:spPr>
                <a:xfrm>
                  <a:off x="205588" y="4165938"/>
                  <a:ext cx="19200" cy="144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2"/>
                <p:cNvSpPr/>
                <p:nvPr/>
              </p:nvSpPr>
              <p:spPr>
                <a:xfrm>
                  <a:off x="189713" y="4667588"/>
                  <a:ext cx="52388" cy="79375"/>
                </a:xfrm>
                <a:custGeom>
                  <a:avLst/>
                  <a:gdLst/>
                  <a:ahLst/>
                  <a:cxnLst/>
                  <a:rect l="l" t="t" r="r" b="b"/>
                  <a:pathLst>
                    <a:path w="14" h="21" extrusionOk="0">
                      <a:moveTo>
                        <a:pt x="1" y="0"/>
                      </a:moveTo>
                      <a:cubicBezTo>
                        <a:pt x="0" y="0"/>
                        <a:pt x="0" y="0"/>
                        <a:pt x="0" y="0"/>
                      </a:cubicBezTo>
                      <a:cubicBezTo>
                        <a:pt x="3" y="0"/>
                        <a:pt x="6" y="1"/>
                        <a:pt x="8" y="4"/>
                      </a:cubicBezTo>
                      <a:cubicBezTo>
                        <a:pt x="8" y="4"/>
                        <a:pt x="8" y="4"/>
                        <a:pt x="8" y="4"/>
                      </a:cubicBezTo>
                      <a:cubicBezTo>
                        <a:pt x="10" y="5"/>
                        <a:pt x="11" y="7"/>
                        <a:pt x="11" y="10"/>
                      </a:cubicBezTo>
                      <a:cubicBezTo>
                        <a:pt x="11" y="16"/>
                        <a:pt x="5" y="21"/>
                        <a:pt x="0" y="21"/>
                      </a:cubicBezTo>
                      <a:cubicBezTo>
                        <a:pt x="0" y="21"/>
                        <a:pt x="0" y="21"/>
                        <a:pt x="1" y="21"/>
                      </a:cubicBezTo>
                      <a:cubicBezTo>
                        <a:pt x="7" y="21"/>
                        <a:pt x="14" y="16"/>
                        <a:pt x="14" y="10"/>
                      </a:cubicBezTo>
                      <a:cubicBezTo>
                        <a:pt x="14" y="7"/>
                        <a:pt x="13" y="5"/>
                        <a:pt x="11" y="4"/>
                      </a:cubicBezTo>
                      <a:cubicBezTo>
                        <a:pt x="8"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2"/>
                <p:cNvSpPr/>
                <p:nvPr/>
              </p:nvSpPr>
              <p:spPr>
                <a:xfrm>
                  <a:off x="145263" y="4681875"/>
                  <a:ext cx="85725" cy="65088"/>
                </a:xfrm>
                <a:custGeom>
                  <a:avLst/>
                  <a:gdLst/>
                  <a:ahLst/>
                  <a:cxnLst/>
                  <a:rect l="l" t="t" r="r" b="b"/>
                  <a:pathLst>
                    <a:path w="23" h="17" extrusionOk="0">
                      <a:moveTo>
                        <a:pt x="20" y="0"/>
                      </a:moveTo>
                      <a:cubicBezTo>
                        <a:pt x="20" y="0"/>
                        <a:pt x="21" y="1"/>
                        <a:pt x="21" y="2"/>
                      </a:cubicBezTo>
                      <a:cubicBezTo>
                        <a:pt x="21" y="7"/>
                        <a:pt x="16" y="11"/>
                        <a:pt x="11" y="11"/>
                      </a:cubicBezTo>
                      <a:cubicBezTo>
                        <a:pt x="6" y="11"/>
                        <a:pt x="2" y="7"/>
                        <a:pt x="2" y="3"/>
                      </a:cubicBezTo>
                      <a:cubicBezTo>
                        <a:pt x="2" y="2"/>
                        <a:pt x="2" y="2"/>
                        <a:pt x="2" y="2"/>
                      </a:cubicBezTo>
                      <a:cubicBezTo>
                        <a:pt x="1" y="3"/>
                        <a:pt x="0" y="5"/>
                        <a:pt x="0" y="6"/>
                      </a:cubicBezTo>
                      <a:cubicBezTo>
                        <a:pt x="0" y="6"/>
                        <a:pt x="0" y="6"/>
                        <a:pt x="0" y="6"/>
                      </a:cubicBezTo>
                      <a:cubicBezTo>
                        <a:pt x="0" y="12"/>
                        <a:pt x="5" y="17"/>
                        <a:pt x="12" y="17"/>
                      </a:cubicBezTo>
                      <a:cubicBezTo>
                        <a:pt x="17" y="17"/>
                        <a:pt x="23" y="12"/>
                        <a:pt x="23" y="6"/>
                      </a:cubicBezTo>
                      <a:cubicBezTo>
                        <a:pt x="23" y="3"/>
                        <a:pt x="22" y="1"/>
                        <a:pt x="2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2"/>
                <p:cNvSpPr/>
                <p:nvPr/>
              </p:nvSpPr>
              <p:spPr>
                <a:xfrm>
                  <a:off x="151613" y="4667588"/>
                  <a:ext cx="73025" cy="55563"/>
                </a:xfrm>
                <a:custGeom>
                  <a:avLst/>
                  <a:gdLst/>
                  <a:ahLst/>
                  <a:cxnLst/>
                  <a:rect l="l" t="t" r="r" b="b"/>
                  <a:pathLst>
                    <a:path w="19" h="15" extrusionOk="0">
                      <a:moveTo>
                        <a:pt x="8" y="12"/>
                      </a:moveTo>
                      <a:cubicBezTo>
                        <a:pt x="6" y="12"/>
                        <a:pt x="4" y="11"/>
                        <a:pt x="4" y="9"/>
                      </a:cubicBezTo>
                      <a:cubicBezTo>
                        <a:pt x="4" y="7"/>
                        <a:pt x="6" y="5"/>
                        <a:pt x="8" y="5"/>
                      </a:cubicBezTo>
                      <a:cubicBezTo>
                        <a:pt x="10" y="5"/>
                        <a:pt x="12" y="7"/>
                        <a:pt x="12" y="9"/>
                      </a:cubicBezTo>
                      <a:cubicBezTo>
                        <a:pt x="12" y="11"/>
                        <a:pt x="10" y="12"/>
                        <a:pt x="8" y="12"/>
                      </a:cubicBezTo>
                      <a:moveTo>
                        <a:pt x="10" y="0"/>
                      </a:moveTo>
                      <a:cubicBezTo>
                        <a:pt x="5" y="0"/>
                        <a:pt x="2" y="2"/>
                        <a:pt x="0" y="6"/>
                      </a:cubicBezTo>
                      <a:cubicBezTo>
                        <a:pt x="0" y="6"/>
                        <a:pt x="0" y="6"/>
                        <a:pt x="0" y="6"/>
                      </a:cubicBezTo>
                      <a:cubicBezTo>
                        <a:pt x="0" y="6"/>
                        <a:pt x="0" y="6"/>
                        <a:pt x="0" y="6"/>
                      </a:cubicBezTo>
                      <a:cubicBezTo>
                        <a:pt x="0" y="7"/>
                        <a:pt x="0" y="7"/>
                        <a:pt x="0" y="7"/>
                      </a:cubicBezTo>
                      <a:cubicBezTo>
                        <a:pt x="0" y="11"/>
                        <a:pt x="4" y="15"/>
                        <a:pt x="9" y="15"/>
                      </a:cubicBezTo>
                      <a:cubicBezTo>
                        <a:pt x="14" y="15"/>
                        <a:pt x="19" y="11"/>
                        <a:pt x="19" y="6"/>
                      </a:cubicBezTo>
                      <a:cubicBezTo>
                        <a:pt x="19" y="5"/>
                        <a:pt x="18" y="4"/>
                        <a:pt x="18" y="4"/>
                      </a:cubicBezTo>
                      <a:cubicBezTo>
                        <a:pt x="18" y="4"/>
                        <a:pt x="18" y="4"/>
                        <a:pt x="18" y="4"/>
                      </a:cubicBezTo>
                      <a:cubicBezTo>
                        <a:pt x="16" y="1"/>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2"/>
                <p:cNvSpPr/>
                <p:nvPr/>
              </p:nvSpPr>
              <p:spPr>
                <a:xfrm>
                  <a:off x="167488" y="4686638"/>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173;p2"/>
              <p:cNvGrpSpPr/>
              <p:nvPr/>
            </p:nvGrpSpPr>
            <p:grpSpPr>
              <a:xfrm rot="8272449">
                <a:off x="-305911" y="889998"/>
                <a:ext cx="852258" cy="1180819"/>
                <a:chOff x="8260675" y="2995400"/>
                <a:chExt cx="811213" cy="1123950"/>
              </a:xfrm>
            </p:grpSpPr>
            <p:sp>
              <p:nvSpPr>
                <p:cNvPr id="174" name="Google Shape;174;p2"/>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2"/>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2"/>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2"/>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2"/>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2"/>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2"/>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2"/>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2"/>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8" name="Google Shape;188;p2"/>
            <p:cNvGrpSpPr/>
            <p:nvPr/>
          </p:nvGrpSpPr>
          <p:grpSpPr>
            <a:xfrm flipH="1">
              <a:off x="7923314" y="103650"/>
              <a:ext cx="1011166" cy="862699"/>
              <a:chOff x="-469100" y="3905588"/>
              <a:chExt cx="1352550" cy="1154113"/>
            </a:xfrm>
          </p:grpSpPr>
          <p:grpSp>
            <p:nvGrpSpPr>
              <p:cNvPr id="189" name="Google Shape;189;p2"/>
              <p:cNvGrpSpPr/>
              <p:nvPr/>
            </p:nvGrpSpPr>
            <p:grpSpPr>
              <a:xfrm>
                <a:off x="-469100" y="3905588"/>
                <a:ext cx="1352550" cy="1154113"/>
                <a:chOff x="-469100" y="3905588"/>
                <a:chExt cx="1352550" cy="1154113"/>
              </a:xfrm>
            </p:grpSpPr>
            <p:sp>
              <p:nvSpPr>
                <p:cNvPr id="190" name="Google Shape;190;p2"/>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2"/>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2"/>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rgbClr val="191919">
                    <a:alpha val="25000"/>
                  </a:srgbClr>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2"/>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2"/>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rgbClr val="191919">
                  <a:alpha val="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
              <p:cNvSpPr/>
              <p:nvPr/>
            </p:nvSpPr>
            <p:spPr>
              <a:xfrm>
                <a:off x="638975" y="4546938"/>
                <a:ext cx="115888" cy="96838"/>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4" y="26"/>
                    </a:cubicBezTo>
                    <a:cubicBezTo>
                      <a:pt x="14" y="26"/>
                      <a:pt x="14" y="26"/>
                      <a:pt x="15" y="26"/>
                    </a:cubicBezTo>
                    <a:cubicBezTo>
                      <a:pt x="23" y="26"/>
                      <a:pt x="31" y="19"/>
                      <a:pt x="31" y="12"/>
                    </a:cubicBezTo>
                    <a:cubicBezTo>
                      <a:pt x="31" y="9"/>
                      <a:pt x="30"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
              <p:cNvSpPr/>
              <p:nvPr/>
            </p:nvSpPr>
            <p:spPr>
              <a:xfrm>
                <a:off x="638975" y="4546938"/>
                <a:ext cx="101600" cy="96838"/>
              </a:xfrm>
              <a:custGeom>
                <a:avLst/>
                <a:gdLst/>
                <a:ahLst/>
                <a:cxnLst/>
                <a:rect l="l" t="t" r="r" b="b"/>
                <a:pathLst>
                  <a:path w="27" h="26" extrusionOk="0">
                    <a:moveTo>
                      <a:pt x="27" y="12"/>
                    </a:moveTo>
                    <a:cubicBezTo>
                      <a:pt x="27" y="19"/>
                      <a:pt x="20" y="26"/>
                      <a:pt x="13" y="26"/>
                    </a:cubicBezTo>
                    <a:cubicBezTo>
                      <a:pt x="6" y="26"/>
                      <a:pt x="0" y="20"/>
                      <a:pt x="0" y="13"/>
                    </a:cubicBezTo>
                    <a:cubicBezTo>
                      <a:pt x="0" y="11"/>
                      <a:pt x="0" y="9"/>
                      <a:pt x="1" y="7"/>
                    </a:cubicBezTo>
                    <a:cubicBezTo>
                      <a:pt x="1" y="7"/>
                      <a:pt x="1" y="7"/>
                      <a:pt x="1" y="7"/>
                    </a:cubicBezTo>
                    <a:cubicBezTo>
                      <a:pt x="3" y="3"/>
                      <a:pt x="8" y="0"/>
                      <a:pt x="13" y="0"/>
                    </a:cubicBezTo>
                    <a:cubicBezTo>
                      <a:pt x="17" y="0"/>
                      <a:pt x="21" y="2"/>
                      <a:pt x="24" y="5"/>
                    </a:cubicBezTo>
                    <a:cubicBezTo>
                      <a:pt x="26" y="7"/>
                      <a:pt x="27" y="9"/>
                      <a:pt x="27" y="12"/>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
              <p:cNvSpPr/>
              <p:nvPr/>
            </p:nvSpPr>
            <p:spPr>
              <a:xfrm>
                <a:off x="642150" y="4546938"/>
                <a:ext cx="87312" cy="71437"/>
              </a:xfrm>
              <a:custGeom>
                <a:avLst/>
                <a:gdLst/>
                <a:ahLst/>
                <a:cxnLst/>
                <a:rect l="l" t="t" r="r" b="b"/>
                <a:pathLst>
                  <a:path w="23" h="19" extrusionOk="0">
                    <a:moveTo>
                      <a:pt x="23" y="8"/>
                    </a:moveTo>
                    <a:cubicBezTo>
                      <a:pt x="23" y="14"/>
                      <a:pt x="17" y="19"/>
                      <a:pt x="11" y="19"/>
                    </a:cubicBezTo>
                    <a:cubicBezTo>
                      <a:pt x="5" y="19"/>
                      <a:pt x="0" y="14"/>
                      <a:pt x="0" y="8"/>
                    </a:cubicBezTo>
                    <a:cubicBezTo>
                      <a:pt x="0" y="8"/>
                      <a:pt x="0" y="8"/>
                      <a:pt x="0" y="7"/>
                    </a:cubicBezTo>
                    <a:cubicBezTo>
                      <a:pt x="0" y="7"/>
                      <a:pt x="0" y="7"/>
                      <a:pt x="0" y="7"/>
                    </a:cubicBezTo>
                    <a:cubicBezTo>
                      <a:pt x="2" y="3"/>
                      <a:pt x="7" y="0"/>
                      <a:pt x="12" y="0"/>
                    </a:cubicBezTo>
                    <a:cubicBezTo>
                      <a:pt x="16" y="0"/>
                      <a:pt x="20" y="2"/>
                      <a:pt x="23" y="5"/>
                    </a:cubicBezTo>
                    <a:cubicBezTo>
                      <a:pt x="23" y="6"/>
                      <a:pt x="23" y="7"/>
                      <a:pt x="23" y="8"/>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
              <p:cNvSpPr/>
              <p:nvPr/>
            </p:nvSpPr>
            <p:spPr>
              <a:xfrm>
                <a:off x="664375" y="4572338"/>
                <a:ext cx="348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
              <p:cNvSpPr/>
              <p:nvPr/>
            </p:nvSpPr>
            <p:spPr>
              <a:xfrm>
                <a:off x="604050" y="4407238"/>
                <a:ext cx="22225" cy="33338"/>
              </a:xfrm>
              <a:custGeom>
                <a:avLst/>
                <a:gdLst/>
                <a:ahLst/>
                <a:cxnLst/>
                <a:rect l="l" t="t" r="r" b="b"/>
                <a:pathLst>
                  <a:path w="6" h="9" extrusionOk="0">
                    <a:moveTo>
                      <a:pt x="0" y="0"/>
                    </a:moveTo>
                    <a:cubicBezTo>
                      <a:pt x="0" y="0"/>
                      <a:pt x="0" y="0"/>
                      <a:pt x="0" y="0"/>
                    </a:cubicBezTo>
                    <a:cubicBezTo>
                      <a:pt x="1" y="0"/>
                      <a:pt x="3" y="0"/>
                      <a:pt x="3" y="1"/>
                    </a:cubicBezTo>
                    <a:cubicBezTo>
                      <a:pt x="3" y="1"/>
                      <a:pt x="3" y="1"/>
                      <a:pt x="3" y="1"/>
                    </a:cubicBezTo>
                    <a:cubicBezTo>
                      <a:pt x="4" y="2"/>
                      <a:pt x="5" y="3"/>
                      <a:pt x="5" y="4"/>
                    </a:cubicBezTo>
                    <a:cubicBezTo>
                      <a:pt x="5" y="6"/>
                      <a:pt x="2" y="8"/>
                      <a:pt x="0" y="9"/>
                    </a:cubicBezTo>
                    <a:cubicBezTo>
                      <a:pt x="0" y="9"/>
                      <a:pt x="0" y="9"/>
                      <a:pt x="0" y="9"/>
                    </a:cubicBezTo>
                    <a:cubicBezTo>
                      <a:pt x="3" y="9"/>
                      <a:pt x="6" y="6"/>
                      <a:pt x="6" y="4"/>
                    </a:cubicBezTo>
                    <a:cubicBezTo>
                      <a:pt x="6" y="3"/>
                      <a:pt x="6" y="2"/>
                      <a:pt x="5" y="1"/>
                    </a:cubicBezTo>
                    <a:cubicBezTo>
                      <a:pt x="4" y="0"/>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
              <p:cNvSpPr/>
              <p:nvPr/>
            </p:nvSpPr>
            <p:spPr>
              <a:xfrm>
                <a:off x="585000" y="4407238"/>
                <a:ext cx="38100" cy="33338"/>
              </a:xfrm>
              <a:custGeom>
                <a:avLst/>
                <a:gdLst/>
                <a:ahLst/>
                <a:cxnLst/>
                <a:rect l="l" t="t" r="r" b="b"/>
                <a:pathLst>
                  <a:path w="10" h="9" extrusionOk="0">
                    <a:moveTo>
                      <a:pt x="10" y="4"/>
                    </a:moveTo>
                    <a:cubicBezTo>
                      <a:pt x="10" y="6"/>
                      <a:pt x="7" y="9"/>
                      <a:pt x="5" y="9"/>
                    </a:cubicBezTo>
                    <a:cubicBezTo>
                      <a:pt x="2" y="9"/>
                      <a:pt x="0" y="7"/>
                      <a:pt x="0" y="4"/>
                    </a:cubicBezTo>
                    <a:cubicBezTo>
                      <a:pt x="0" y="3"/>
                      <a:pt x="0" y="3"/>
                      <a:pt x="1" y="2"/>
                    </a:cubicBezTo>
                    <a:cubicBezTo>
                      <a:pt x="1" y="2"/>
                      <a:pt x="1" y="2"/>
                      <a:pt x="1" y="2"/>
                    </a:cubicBezTo>
                    <a:cubicBezTo>
                      <a:pt x="1" y="1"/>
                      <a:pt x="3" y="0"/>
                      <a:pt x="5" y="0"/>
                    </a:cubicBezTo>
                    <a:cubicBezTo>
                      <a:pt x="6" y="0"/>
                      <a:pt x="8" y="0"/>
                      <a:pt x="8" y="1"/>
                    </a:cubicBezTo>
                    <a:cubicBezTo>
                      <a:pt x="9" y="2"/>
                      <a:pt x="10" y="3"/>
                      <a:pt x="10" y="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
              <p:cNvSpPr/>
              <p:nvPr/>
            </p:nvSpPr>
            <p:spPr>
              <a:xfrm>
                <a:off x="589763" y="4407238"/>
                <a:ext cx="30163" cy="22225"/>
              </a:xfrm>
              <a:custGeom>
                <a:avLst/>
                <a:gdLst/>
                <a:ahLst/>
                <a:cxnLst/>
                <a:rect l="l" t="t" r="r" b="b"/>
                <a:pathLst>
                  <a:path w="8" h="6" extrusionOk="0">
                    <a:moveTo>
                      <a:pt x="8" y="2"/>
                    </a:moveTo>
                    <a:cubicBezTo>
                      <a:pt x="8" y="4"/>
                      <a:pt x="6" y="6"/>
                      <a:pt x="3" y="6"/>
                    </a:cubicBezTo>
                    <a:cubicBezTo>
                      <a:pt x="1" y="6"/>
                      <a:pt x="0" y="5"/>
                      <a:pt x="0" y="2"/>
                    </a:cubicBezTo>
                    <a:cubicBezTo>
                      <a:pt x="0" y="2"/>
                      <a:pt x="0" y="2"/>
                      <a:pt x="0" y="2"/>
                    </a:cubicBezTo>
                    <a:cubicBezTo>
                      <a:pt x="0" y="2"/>
                      <a:pt x="0" y="2"/>
                      <a:pt x="0" y="2"/>
                    </a:cubicBezTo>
                    <a:cubicBezTo>
                      <a:pt x="0" y="1"/>
                      <a:pt x="2" y="0"/>
                      <a:pt x="4" y="0"/>
                    </a:cubicBezTo>
                    <a:cubicBezTo>
                      <a:pt x="5" y="0"/>
                      <a:pt x="7" y="0"/>
                      <a:pt x="7" y="1"/>
                    </a:cubicBezTo>
                    <a:cubicBezTo>
                      <a:pt x="8" y="2"/>
                      <a:pt x="8" y="2"/>
                      <a:pt x="8" y="2"/>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
              <p:cNvSpPr/>
              <p:nvPr/>
            </p:nvSpPr>
            <p:spPr>
              <a:xfrm>
                <a:off x="597700" y="4415175"/>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
              <p:cNvSpPr/>
              <p:nvPr/>
            </p:nvSpPr>
            <p:spPr>
              <a:xfrm>
                <a:off x="272263" y="4889838"/>
                <a:ext cx="42862" cy="60325"/>
              </a:xfrm>
              <a:custGeom>
                <a:avLst/>
                <a:gdLst/>
                <a:ahLst/>
                <a:cxnLst/>
                <a:rect l="l" t="t" r="r" b="b"/>
                <a:pathLst>
                  <a:path w="11" h="16" extrusionOk="0">
                    <a:moveTo>
                      <a:pt x="0" y="0"/>
                    </a:moveTo>
                    <a:cubicBezTo>
                      <a:pt x="0" y="0"/>
                      <a:pt x="0" y="0"/>
                      <a:pt x="0" y="0"/>
                    </a:cubicBezTo>
                    <a:cubicBezTo>
                      <a:pt x="2" y="0"/>
                      <a:pt x="4" y="1"/>
                      <a:pt x="6" y="3"/>
                    </a:cubicBezTo>
                    <a:cubicBezTo>
                      <a:pt x="6" y="3"/>
                      <a:pt x="6" y="3"/>
                      <a:pt x="6" y="3"/>
                    </a:cubicBezTo>
                    <a:cubicBezTo>
                      <a:pt x="7" y="4"/>
                      <a:pt x="8" y="6"/>
                      <a:pt x="8" y="8"/>
                    </a:cubicBezTo>
                    <a:cubicBezTo>
                      <a:pt x="8" y="12"/>
                      <a:pt x="4" y="16"/>
                      <a:pt x="0" y="16"/>
                    </a:cubicBezTo>
                    <a:cubicBezTo>
                      <a:pt x="0" y="16"/>
                      <a:pt x="0" y="16"/>
                      <a:pt x="0" y="16"/>
                    </a:cubicBezTo>
                    <a:cubicBezTo>
                      <a:pt x="5" y="16"/>
                      <a:pt x="11" y="12"/>
                      <a:pt x="11" y="8"/>
                    </a:cubicBezTo>
                    <a:cubicBezTo>
                      <a:pt x="11" y="6"/>
                      <a:pt x="10" y="4"/>
                      <a:pt x="8" y="3"/>
                    </a:cubicBezTo>
                    <a:cubicBezTo>
                      <a:pt x="6" y="1"/>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
              <p:cNvSpPr/>
              <p:nvPr/>
            </p:nvSpPr>
            <p:spPr>
              <a:xfrm>
                <a:off x="238925" y="4889838"/>
                <a:ext cx="63500" cy="60325"/>
              </a:xfrm>
              <a:custGeom>
                <a:avLst/>
                <a:gdLst/>
                <a:ahLst/>
                <a:cxnLst/>
                <a:rect l="l" t="t" r="r" b="b"/>
                <a:pathLst>
                  <a:path w="17" h="16" extrusionOk="0">
                    <a:moveTo>
                      <a:pt x="17" y="8"/>
                    </a:moveTo>
                    <a:cubicBezTo>
                      <a:pt x="17" y="12"/>
                      <a:pt x="12" y="16"/>
                      <a:pt x="8" y="16"/>
                    </a:cubicBezTo>
                    <a:cubicBezTo>
                      <a:pt x="3" y="16"/>
                      <a:pt x="0" y="13"/>
                      <a:pt x="0" y="8"/>
                    </a:cubicBezTo>
                    <a:cubicBezTo>
                      <a:pt x="0" y="7"/>
                      <a:pt x="0" y="6"/>
                      <a:pt x="1" y="5"/>
                    </a:cubicBezTo>
                    <a:cubicBezTo>
                      <a:pt x="1" y="5"/>
                      <a:pt x="1" y="5"/>
                      <a:pt x="1" y="5"/>
                    </a:cubicBezTo>
                    <a:cubicBezTo>
                      <a:pt x="2" y="2"/>
                      <a:pt x="5" y="0"/>
                      <a:pt x="8" y="0"/>
                    </a:cubicBezTo>
                    <a:cubicBezTo>
                      <a:pt x="11" y="0"/>
                      <a:pt x="13" y="1"/>
                      <a:pt x="15" y="3"/>
                    </a:cubicBezTo>
                    <a:cubicBezTo>
                      <a:pt x="16" y="4"/>
                      <a:pt x="17" y="6"/>
                      <a:pt x="17" y="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
              <p:cNvSpPr/>
              <p:nvPr/>
            </p:nvSpPr>
            <p:spPr>
              <a:xfrm>
                <a:off x="242100" y="4889838"/>
                <a:ext cx="53975" cy="44450"/>
              </a:xfrm>
              <a:custGeom>
                <a:avLst/>
                <a:gdLst/>
                <a:ahLst/>
                <a:cxnLst/>
                <a:rect l="l" t="t" r="r" b="b"/>
                <a:pathLst>
                  <a:path w="14" h="12" extrusionOk="0">
                    <a:moveTo>
                      <a:pt x="14" y="5"/>
                    </a:moveTo>
                    <a:cubicBezTo>
                      <a:pt x="14" y="9"/>
                      <a:pt x="10" y="12"/>
                      <a:pt x="7" y="12"/>
                    </a:cubicBezTo>
                    <a:cubicBezTo>
                      <a:pt x="3" y="12"/>
                      <a:pt x="0" y="9"/>
                      <a:pt x="0" y="5"/>
                    </a:cubicBezTo>
                    <a:cubicBezTo>
                      <a:pt x="0" y="5"/>
                      <a:pt x="0" y="5"/>
                      <a:pt x="0" y="5"/>
                    </a:cubicBezTo>
                    <a:cubicBezTo>
                      <a:pt x="0" y="5"/>
                      <a:pt x="0" y="5"/>
                      <a:pt x="0" y="5"/>
                    </a:cubicBezTo>
                    <a:cubicBezTo>
                      <a:pt x="1" y="2"/>
                      <a:pt x="4" y="0"/>
                      <a:pt x="7" y="0"/>
                    </a:cubicBezTo>
                    <a:cubicBezTo>
                      <a:pt x="10" y="0"/>
                      <a:pt x="12" y="1"/>
                      <a:pt x="14" y="3"/>
                    </a:cubicBezTo>
                    <a:cubicBezTo>
                      <a:pt x="14" y="4"/>
                      <a:pt x="14" y="4"/>
                      <a:pt x="14"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2"/>
              <p:cNvSpPr/>
              <p:nvPr/>
            </p:nvSpPr>
            <p:spPr>
              <a:xfrm>
                <a:off x="254800" y="4904125"/>
                <a:ext cx="22200" cy="237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2"/>
              <p:cNvSpPr/>
              <p:nvPr/>
            </p:nvSpPr>
            <p:spPr>
              <a:xfrm>
                <a:off x="-315112" y="4470738"/>
                <a:ext cx="60325" cy="87312"/>
              </a:xfrm>
              <a:custGeom>
                <a:avLst/>
                <a:gdLst/>
                <a:ahLst/>
                <a:cxnLst/>
                <a:rect l="l" t="t" r="r" b="b"/>
                <a:pathLst>
                  <a:path w="16" h="23" extrusionOk="0">
                    <a:moveTo>
                      <a:pt x="1" y="0"/>
                    </a:moveTo>
                    <a:cubicBezTo>
                      <a:pt x="1" y="0"/>
                      <a:pt x="1" y="0"/>
                      <a:pt x="0" y="0"/>
                    </a:cubicBezTo>
                    <a:cubicBezTo>
                      <a:pt x="4" y="0"/>
                      <a:pt x="7" y="1"/>
                      <a:pt x="9" y="4"/>
                    </a:cubicBezTo>
                    <a:cubicBezTo>
                      <a:pt x="9" y="4"/>
                      <a:pt x="9" y="4"/>
                      <a:pt x="9" y="4"/>
                    </a:cubicBezTo>
                    <a:cubicBezTo>
                      <a:pt x="11" y="6"/>
                      <a:pt x="12" y="8"/>
                      <a:pt x="12" y="11"/>
                    </a:cubicBezTo>
                    <a:cubicBezTo>
                      <a:pt x="12" y="17"/>
                      <a:pt x="6" y="22"/>
                      <a:pt x="0" y="23"/>
                    </a:cubicBezTo>
                    <a:cubicBezTo>
                      <a:pt x="1" y="23"/>
                      <a:pt x="1" y="23"/>
                      <a:pt x="1" y="23"/>
                    </a:cubicBezTo>
                    <a:cubicBezTo>
                      <a:pt x="9" y="23"/>
                      <a:pt x="16" y="17"/>
                      <a:pt x="16" y="11"/>
                    </a:cubicBezTo>
                    <a:cubicBezTo>
                      <a:pt x="16" y="8"/>
                      <a:pt x="15" y="6"/>
                      <a:pt x="12" y="4"/>
                    </a:cubicBezTo>
                    <a:cubicBezTo>
                      <a:pt x="10"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
              <p:cNvSpPr/>
              <p:nvPr/>
            </p:nvSpPr>
            <p:spPr>
              <a:xfrm>
                <a:off x="-359562" y="4470738"/>
                <a:ext cx="90488" cy="87312"/>
              </a:xfrm>
              <a:custGeom>
                <a:avLst/>
                <a:gdLst/>
                <a:ahLst/>
                <a:cxnLst/>
                <a:rect l="l" t="t" r="r" b="b"/>
                <a:pathLst>
                  <a:path w="24" h="23" extrusionOk="0">
                    <a:moveTo>
                      <a:pt x="24" y="11"/>
                    </a:moveTo>
                    <a:cubicBezTo>
                      <a:pt x="24" y="17"/>
                      <a:pt x="18" y="23"/>
                      <a:pt x="11" y="23"/>
                    </a:cubicBezTo>
                    <a:cubicBezTo>
                      <a:pt x="5" y="23"/>
                      <a:pt x="0" y="18"/>
                      <a:pt x="0" y="11"/>
                    </a:cubicBezTo>
                    <a:cubicBezTo>
                      <a:pt x="0" y="9"/>
                      <a:pt x="0" y="8"/>
                      <a:pt x="1" y="6"/>
                    </a:cubicBezTo>
                    <a:cubicBezTo>
                      <a:pt x="1" y="6"/>
                      <a:pt x="1" y="6"/>
                      <a:pt x="1" y="6"/>
                    </a:cubicBezTo>
                    <a:cubicBezTo>
                      <a:pt x="3" y="2"/>
                      <a:pt x="7" y="0"/>
                      <a:pt x="11" y="0"/>
                    </a:cubicBezTo>
                    <a:cubicBezTo>
                      <a:pt x="15" y="0"/>
                      <a:pt x="19" y="1"/>
                      <a:pt x="21" y="4"/>
                    </a:cubicBezTo>
                    <a:cubicBezTo>
                      <a:pt x="23" y="6"/>
                      <a:pt x="24" y="8"/>
                      <a:pt x="24" y="11"/>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2"/>
              <p:cNvSpPr/>
              <p:nvPr/>
            </p:nvSpPr>
            <p:spPr>
              <a:xfrm>
                <a:off x="-356387" y="4470738"/>
                <a:ext cx="79375" cy="65088"/>
              </a:xfrm>
              <a:custGeom>
                <a:avLst/>
                <a:gdLst/>
                <a:ahLst/>
                <a:cxnLst/>
                <a:rect l="l" t="t" r="r" b="b"/>
                <a:pathLst>
                  <a:path w="21" h="17" extrusionOk="0">
                    <a:moveTo>
                      <a:pt x="21" y="7"/>
                    </a:moveTo>
                    <a:cubicBezTo>
                      <a:pt x="21" y="12"/>
                      <a:pt x="15" y="17"/>
                      <a:pt x="10" y="17"/>
                    </a:cubicBezTo>
                    <a:cubicBezTo>
                      <a:pt x="5" y="17"/>
                      <a:pt x="0" y="12"/>
                      <a:pt x="0" y="7"/>
                    </a:cubicBezTo>
                    <a:cubicBezTo>
                      <a:pt x="0" y="6"/>
                      <a:pt x="0" y="6"/>
                      <a:pt x="0" y="6"/>
                    </a:cubicBezTo>
                    <a:cubicBezTo>
                      <a:pt x="0" y="6"/>
                      <a:pt x="0" y="6"/>
                      <a:pt x="0" y="6"/>
                    </a:cubicBezTo>
                    <a:cubicBezTo>
                      <a:pt x="2" y="2"/>
                      <a:pt x="6" y="0"/>
                      <a:pt x="10" y="0"/>
                    </a:cubicBezTo>
                    <a:cubicBezTo>
                      <a:pt x="14" y="0"/>
                      <a:pt x="18" y="1"/>
                      <a:pt x="20" y="4"/>
                    </a:cubicBezTo>
                    <a:cubicBezTo>
                      <a:pt x="21" y="5"/>
                      <a:pt x="21" y="6"/>
                      <a:pt x="21" y="7"/>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2"/>
              <p:cNvSpPr/>
              <p:nvPr/>
            </p:nvSpPr>
            <p:spPr>
              <a:xfrm>
                <a:off x="-337337" y="4492963"/>
                <a:ext cx="33300" cy="270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2"/>
              <p:cNvSpPr/>
              <p:nvPr/>
            </p:nvSpPr>
            <p:spPr>
              <a:xfrm>
                <a:off x="-345275" y="4365963"/>
                <a:ext cx="41275" cy="60325"/>
              </a:xfrm>
              <a:custGeom>
                <a:avLst/>
                <a:gdLst/>
                <a:ahLst/>
                <a:cxnLst/>
                <a:rect l="l" t="t" r="r" b="b"/>
                <a:pathLst>
                  <a:path w="11" h="16" extrusionOk="0">
                    <a:moveTo>
                      <a:pt x="1" y="0"/>
                    </a:moveTo>
                    <a:cubicBezTo>
                      <a:pt x="1" y="0"/>
                      <a:pt x="1" y="0"/>
                      <a:pt x="0" y="0"/>
                    </a:cubicBezTo>
                    <a:cubicBezTo>
                      <a:pt x="3" y="0"/>
                      <a:pt x="5" y="1"/>
                      <a:pt x="6" y="3"/>
                    </a:cubicBezTo>
                    <a:cubicBezTo>
                      <a:pt x="6" y="3"/>
                      <a:pt x="6" y="3"/>
                      <a:pt x="6" y="3"/>
                    </a:cubicBezTo>
                    <a:cubicBezTo>
                      <a:pt x="8" y="4"/>
                      <a:pt x="8" y="5"/>
                      <a:pt x="8" y="7"/>
                    </a:cubicBezTo>
                    <a:cubicBezTo>
                      <a:pt x="8" y="11"/>
                      <a:pt x="4" y="15"/>
                      <a:pt x="0" y="16"/>
                    </a:cubicBezTo>
                    <a:cubicBezTo>
                      <a:pt x="1" y="16"/>
                      <a:pt x="1" y="16"/>
                      <a:pt x="1" y="16"/>
                    </a:cubicBezTo>
                    <a:cubicBezTo>
                      <a:pt x="6" y="16"/>
                      <a:pt x="11" y="12"/>
                      <a:pt x="11" y="7"/>
                    </a:cubicBezTo>
                    <a:cubicBezTo>
                      <a:pt x="11" y="5"/>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
              <p:cNvSpPr/>
              <p:nvPr/>
            </p:nvSpPr>
            <p:spPr>
              <a:xfrm>
                <a:off x="-375437" y="4365963"/>
                <a:ext cx="60325" cy="60325"/>
              </a:xfrm>
              <a:custGeom>
                <a:avLst/>
                <a:gdLst/>
                <a:ahLst/>
                <a:cxnLst/>
                <a:rect l="l" t="t" r="r" b="b"/>
                <a:pathLst>
                  <a:path w="16" h="16" extrusionOk="0">
                    <a:moveTo>
                      <a:pt x="16" y="7"/>
                    </a:moveTo>
                    <a:cubicBezTo>
                      <a:pt x="16" y="12"/>
                      <a:pt x="12" y="16"/>
                      <a:pt x="8" y="16"/>
                    </a:cubicBezTo>
                    <a:cubicBezTo>
                      <a:pt x="3" y="16"/>
                      <a:pt x="0" y="12"/>
                      <a:pt x="0" y="8"/>
                    </a:cubicBezTo>
                    <a:cubicBezTo>
                      <a:pt x="0" y="6"/>
                      <a:pt x="0" y="5"/>
                      <a:pt x="1" y="4"/>
                    </a:cubicBezTo>
                    <a:cubicBezTo>
                      <a:pt x="1" y="4"/>
                      <a:pt x="1" y="4"/>
                      <a:pt x="1" y="4"/>
                    </a:cubicBezTo>
                    <a:cubicBezTo>
                      <a:pt x="2" y="2"/>
                      <a:pt x="5" y="0"/>
                      <a:pt x="8" y="0"/>
                    </a:cubicBezTo>
                    <a:cubicBezTo>
                      <a:pt x="10" y="0"/>
                      <a:pt x="13" y="1"/>
                      <a:pt x="14" y="3"/>
                    </a:cubicBezTo>
                    <a:cubicBezTo>
                      <a:pt x="16"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2"/>
              <p:cNvSpPr/>
              <p:nvPr/>
            </p:nvSpPr>
            <p:spPr>
              <a:xfrm>
                <a:off x="-370675" y="4365963"/>
                <a:ext cx="52388" cy="41275"/>
              </a:xfrm>
              <a:custGeom>
                <a:avLst/>
                <a:gdLst/>
                <a:ahLst/>
                <a:cxnLst/>
                <a:rect l="l" t="t" r="r" b="b"/>
                <a:pathLst>
                  <a:path w="14" h="11" extrusionOk="0">
                    <a:moveTo>
                      <a:pt x="14" y="4"/>
                    </a:moveTo>
                    <a:cubicBezTo>
                      <a:pt x="14"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2" y="1"/>
                      <a:pt x="13" y="3"/>
                    </a:cubicBezTo>
                    <a:cubicBezTo>
                      <a:pt x="14" y="3"/>
                      <a:pt x="14" y="4"/>
                      <a:pt x="14" y="4"/>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
              <p:cNvSpPr/>
              <p:nvPr/>
            </p:nvSpPr>
            <p:spPr>
              <a:xfrm>
                <a:off x="-307175" y="4286588"/>
                <a:ext cx="22225" cy="33338"/>
              </a:xfrm>
              <a:custGeom>
                <a:avLst/>
                <a:gdLst/>
                <a:ahLst/>
                <a:cxnLst/>
                <a:rect l="l" t="t" r="r" b="b"/>
                <a:pathLst>
                  <a:path w="6" h="9" extrusionOk="0">
                    <a:moveTo>
                      <a:pt x="1" y="0"/>
                    </a:moveTo>
                    <a:cubicBezTo>
                      <a:pt x="1" y="0"/>
                      <a:pt x="0" y="0"/>
                      <a:pt x="0" y="0"/>
                    </a:cubicBezTo>
                    <a:cubicBezTo>
                      <a:pt x="2" y="1"/>
                      <a:pt x="3" y="1"/>
                      <a:pt x="4" y="2"/>
                    </a:cubicBezTo>
                    <a:cubicBezTo>
                      <a:pt x="4" y="2"/>
                      <a:pt x="4" y="2"/>
                      <a:pt x="4" y="2"/>
                    </a:cubicBezTo>
                    <a:cubicBezTo>
                      <a:pt x="4" y="3"/>
                      <a:pt x="5" y="4"/>
                      <a:pt x="5" y="5"/>
                    </a:cubicBezTo>
                    <a:cubicBezTo>
                      <a:pt x="5" y="7"/>
                      <a:pt x="3" y="9"/>
                      <a:pt x="0" y="9"/>
                    </a:cubicBezTo>
                    <a:cubicBezTo>
                      <a:pt x="0" y="9"/>
                      <a:pt x="1" y="9"/>
                      <a:pt x="1" y="9"/>
                    </a:cubicBezTo>
                    <a:cubicBezTo>
                      <a:pt x="4" y="9"/>
                      <a:pt x="6" y="7"/>
                      <a:pt x="6" y="5"/>
                    </a:cubicBezTo>
                    <a:cubicBezTo>
                      <a:pt x="6" y="4"/>
                      <a:pt x="6" y="3"/>
                      <a:pt x="5" y="2"/>
                    </a:cubicBezTo>
                    <a:cubicBezTo>
                      <a:pt x="4" y="1"/>
                      <a:pt x="2"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2"/>
              <p:cNvSpPr/>
              <p:nvPr/>
            </p:nvSpPr>
            <p:spPr>
              <a:xfrm>
                <a:off x="-326225" y="4286588"/>
                <a:ext cx="38100" cy="33338"/>
              </a:xfrm>
              <a:custGeom>
                <a:avLst/>
                <a:gdLst/>
                <a:ahLst/>
                <a:cxnLst/>
                <a:rect l="l" t="t" r="r" b="b"/>
                <a:pathLst>
                  <a:path w="10" h="9" extrusionOk="0">
                    <a:moveTo>
                      <a:pt x="10" y="5"/>
                    </a:moveTo>
                    <a:cubicBezTo>
                      <a:pt x="10" y="7"/>
                      <a:pt x="7" y="9"/>
                      <a:pt x="5" y="9"/>
                    </a:cubicBezTo>
                    <a:cubicBezTo>
                      <a:pt x="2" y="9"/>
                      <a:pt x="0" y="7"/>
                      <a:pt x="0" y="5"/>
                    </a:cubicBezTo>
                    <a:cubicBezTo>
                      <a:pt x="0" y="4"/>
                      <a:pt x="1" y="4"/>
                      <a:pt x="1" y="3"/>
                    </a:cubicBezTo>
                    <a:cubicBezTo>
                      <a:pt x="1" y="3"/>
                      <a:pt x="1" y="3"/>
                      <a:pt x="1" y="3"/>
                    </a:cubicBezTo>
                    <a:cubicBezTo>
                      <a:pt x="2" y="1"/>
                      <a:pt x="3" y="0"/>
                      <a:pt x="5" y="0"/>
                    </a:cubicBezTo>
                    <a:cubicBezTo>
                      <a:pt x="6" y="0"/>
                      <a:pt x="8" y="1"/>
                      <a:pt x="9" y="2"/>
                    </a:cubicBezTo>
                    <a:cubicBezTo>
                      <a:pt x="9" y="3"/>
                      <a:pt x="10" y="4"/>
                      <a:pt x="10" y="5"/>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2"/>
              <p:cNvSpPr/>
              <p:nvPr/>
            </p:nvSpPr>
            <p:spPr>
              <a:xfrm>
                <a:off x="-323050" y="4286588"/>
                <a:ext cx="30163" cy="25400"/>
              </a:xfrm>
              <a:custGeom>
                <a:avLst/>
                <a:gdLst/>
                <a:ahLst/>
                <a:cxnLst/>
                <a:rect l="l" t="t" r="r" b="b"/>
                <a:pathLst>
                  <a:path w="8" h="7" extrusionOk="0">
                    <a:moveTo>
                      <a:pt x="8" y="3"/>
                    </a:moveTo>
                    <a:cubicBezTo>
                      <a:pt x="8" y="5"/>
                      <a:pt x="6" y="7"/>
                      <a:pt x="4" y="7"/>
                    </a:cubicBezTo>
                    <a:cubicBezTo>
                      <a:pt x="2" y="7"/>
                      <a:pt x="0" y="5"/>
                      <a:pt x="0" y="3"/>
                    </a:cubicBezTo>
                    <a:cubicBezTo>
                      <a:pt x="0" y="3"/>
                      <a:pt x="0" y="3"/>
                      <a:pt x="0" y="3"/>
                    </a:cubicBezTo>
                    <a:cubicBezTo>
                      <a:pt x="0" y="3"/>
                      <a:pt x="0" y="3"/>
                      <a:pt x="0" y="3"/>
                    </a:cubicBezTo>
                    <a:cubicBezTo>
                      <a:pt x="1" y="1"/>
                      <a:pt x="2" y="0"/>
                      <a:pt x="4" y="0"/>
                    </a:cubicBezTo>
                    <a:cubicBezTo>
                      <a:pt x="5" y="0"/>
                      <a:pt x="7" y="1"/>
                      <a:pt x="8" y="2"/>
                    </a:cubicBezTo>
                    <a:cubicBezTo>
                      <a:pt x="8" y="2"/>
                      <a:pt x="8" y="3"/>
                      <a:pt x="8" y="3"/>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
              <p:cNvSpPr/>
              <p:nvPr/>
            </p:nvSpPr>
            <p:spPr>
              <a:xfrm>
                <a:off x="-315112" y="4297700"/>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
              <p:cNvSpPr/>
              <p:nvPr/>
            </p:nvSpPr>
            <p:spPr>
              <a:xfrm>
                <a:off x="-70637" y="4070688"/>
                <a:ext cx="38100" cy="57150"/>
              </a:xfrm>
              <a:custGeom>
                <a:avLst/>
                <a:gdLst/>
                <a:ahLst/>
                <a:cxnLst/>
                <a:rect l="l" t="t" r="r" b="b"/>
                <a:pathLst>
                  <a:path w="10" h="15" extrusionOk="0">
                    <a:moveTo>
                      <a:pt x="1" y="0"/>
                    </a:moveTo>
                    <a:cubicBezTo>
                      <a:pt x="0" y="0"/>
                      <a:pt x="0" y="0"/>
                      <a:pt x="0" y="0"/>
                    </a:cubicBezTo>
                    <a:cubicBezTo>
                      <a:pt x="2" y="0"/>
                      <a:pt x="4" y="1"/>
                      <a:pt x="6" y="3"/>
                    </a:cubicBezTo>
                    <a:cubicBezTo>
                      <a:pt x="6" y="3"/>
                      <a:pt x="6" y="3"/>
                      <a:pt x="6" y="3"/>
                    </a:cubicBezTo>
                    <a:cubicBezTo>
                      <a:pt x="7" y="4"/>
                      <a:pt x="8" y="5"/>
                      <a:pt x="8" y="7"/>
                    </a:cubicBezTo>
                    <a:cubicBezTo>
                      <a:pt x="8" y="11"/>
                      <a:pt x="4" y="15"/>
                      <a:pt x="0" y="15"/>
                    </a:cubicBezTo>
                    <a:cubicBezTo>
                      <a:pt x="0" y="15"/>
                      <a:pt x="0" y="15"/>
                      <a:pt x="1" y="15"/>
                    </a:cubicBezTo>
                    <a:cubicBezTo>
                      <a:pt x="5" y="15"/>
                      <a:pt x="10" y="11"/>
                      <a:pt x="10" y="7"/>
                    </a:cubicBezTo>
                    <a:cubicBezTo>
                      <a:pt x="10" y="5"/>
                      <a:pt x="9" y="4"/>
                      <a:pt x="8" y="3"/>
                    </a:cubicBezTo>
                    <a:cubicBezTo>
                      <a:pt x="6" y="1"/>
                      <a:pt x="3"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
              <p:cNvSpPr/>
              <p:nvPr/>
            </p:nvSpPr>
            <p:spPr>
              <a:xfrm>
                <a:off x="-100800" y="4070688"/>
                <a:ext cx="60325" cy="57150"/>
              </a:xfrm>
              <a:custGeom>
                <a:avLst/>
                <a:gdLst/>
                <a:ahLst/>
                <a:cxnLst/>
                <a:rect l="l" t="t" r="r" b="b"/>
                <a:pathLst>
                  <a:path w="16" h="15" extrusionOk="0">
                    <a:moveTo>
                      <a:pt x="16" y="7"/>
                    </a:moveTo>
                    <a:cubicBezTo>
                      <a:pt x="16" y="11"/>
                      <a:pt x="12" y="15"/>
                      <a:pt x="8" y="15"/>
                    </a:cubicBezTo>
                    <a:cubicBezTo>
                      <a:pt x="3" y="15"/>
                      <a:pt x="0" y="12"/>
                      <a:pt x="0" y="8"/>
                    </a:cubicBezTo>
                    <a:cubicBezTo>
                      <a:pt x="0" y="6"/>
                      <a:pt x="1" y="5"/>
                      <a:pt x="1" y="4"/>
                    </a:cubicBezTo>
                    <a:cubicBezTo>
                      <a:pt x="1" y="4"/>
                      <a:pt x="1" y="4"/>
                      <a:pt x="1" y="4"/>
                    </a:cubicBezTo>
                    <a:cubicBezTo>
                      <a:pt x="2" y="2"/>
                      <a:pt x="5" y="0"/>
                      <a:pt x="8" y="0"/>
                    </a:cubicBezTo>
                    <a:cubicBezTo>
                      <a:pt x="10" y="0"/>
                      <a:pt x="12" y="1"/>
                      <a:pt x="14" y="3"/>
                    </a:cubicBezTo>
                    <a:cubicBezTo>
                      <a:pt x="15"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
              <p:cNvSpPr/>
              <p:nvPr/>
            </p:nvSpPr>
            <p:spPr>
              <a:xfrm>
                <a:off x="-96037" y="4070688"/>
                <a:ext cx="49213" cy="42862"/>
              </a:xfrm>
              <a:custGeom>
                <a:avLst/>
                <a:gdLst/>
                <a:ahLst/>
                <a:cxnLst/>
                <a:rect l="l" t="t" r="r" b="b"/>
                <a:pathLst>
                  <a:path w="13" h="11" extrusionOk="0">
                    <a:moveTo>
                      <a:pt x="13" y="5"/>
                    </a:moveTo>
                    <a:cubicBezTo>
                      <a:pt x="13"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1" y="1"/>
                      <a:pt x="13" y="3"/>
                    </a:cubicBezTo>
                    <a:cubicBezTo>
                      <a:pt x="13" y="3"/>
                      <a:pt x="13" y="4"/>
                      <a:pt x="13"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
              <p:cNvSpPr/>
              <p:nvPr/>
            </p:nvSpPr>
            <p:spPr>
              <a:xfrm>
                <a:off x="-84925" y="4086563"/>
                <a:ext cx="19200" cy="192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
              <p:cNvSpPr/>
              <p:nvPr/>
            </p:nvSpPr>
            <p:spPr>
              <a:xfrm>
                <a:off x="208763" y="4418350"/>
                <a:ext cx="117475" cy="98425"/>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3" y="26"/>
                    </a:cubicBezTo>
                    <a:cubicBezTo>
                      <a:pt x="14" y="26"/>
                      <a:pt x="14" y="26"/>
                      <a:pt x="15" y="26"/>
                    </a:cubicBezTo>
                    <a:cubicBezTo>
                      <a:pt x="23" y="26"/>
                      <a:pt x="31" y="20"/>
                      <a:pt x="31" y="12"/>
                    </a:cubicBezTo>
                    <a:cubicBezTo>
                      <a:pt x="31" y="9"/>
                      <a:pt x="29"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
              <p:cNvSpPr/>
              <p:nvPr/>
            </p:nvSpPr>
            <p:spPr>
              <a:xfrm>
                <a:off x="208763" y="4445338"/>
                <a:ext cx="49213" cy="71437"/>
              </a:xfrm>
              <a:custGeom>
                <a:avLst/>
                <a:gdLst/>
                <a:ahLst/>
                <a:cxnLst/>
                <a:rect l="l" t="t" r="r" b="b"/>
                <a:pathLst>
                  <a:path w="13" h="19" extrusionOk="0">
                    <a:moveTo>
                      <a:pt x="0" y="6"/>
                    </a:moveTo>
                    <a:cubicBezTo>
                      <a:pt x="0" y="13"/>
                      <a:pt x="5" y="19"/>
                      <a:pt x="13" y="19"/>
                    </a:cubicBezTo>
                    <a:cubicBezTo>
                      <a:pt x="13" y="19"/>
                      <a:pt x="13" y="19"/>
                      <a:pt x="13" y="19"/>
                    </a:cubicBezTo>
                    <a:cubicBezTo>
                      <a:pt x="6" y="18"/>
                      <a:pt x="0" y="13"/>
                      <a:pt x="0" y="6"/>
                    </a:cubicBezTo>
                    <a:moveTo>
                      <a:pt x="1" y="0"/>
                    </a:moveTo>
                    <a:cubicBezTo>
                      <a:pt x="0" y="2"/>
                      <a:pt x="0" y="4"/>
                      <a:pt x="0" y="6"/>
                    </a:cubicBezTo>
                    <a:cubicBezTo>
                      <a:pt x="0" y="6"/>
                      <a:pt x="0" y="6"/>
                      <a:pt x="0" y="6"/>
                    </a:cubicBezTo>
                    <a:cubicBezTo>
                      <a:pt x="0" y="4"/>
                      <a:pt x="0" y="2"/>
                      <a:pt x="1" y="1"/>
                    </a:cubicBezTo>
                    <a:cubicBezTo>
                      <a:pt x="1" y="1"/>
                      <a:pt x="1"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
              <p:cNvSpPr/>
              <p:nvPr/>
            </p:nvSpPr>
            <p:spPr>
              <a:xfrm>
                <a:off x="208763" y="4437400"/>
                <a:ext cx="101600" cy="79375"/>
              </a:xfrm>
              <a:custGeom>
                <a:avLst/>
                <a:gdLst/>
                <a:ahLst/>
                <a:cxnLst/>
                <a:rect l="l" t="t" r="r" b="b"/>
                <a:pathLst>
                  <a:path w="27" h="21" extrusionOk="0">
                    <a:moveTo>
                      <a:pt x="24" y="0"/>
                    </a:moveTo>
                    <a:cubicBezTo>
                      <a:pt x="24" y="1"/>
                      <a:pt x="24" y="2"/>
                      <a:pt x="24" y="3"/>
                    </a:cubicBezTo>
                    <a:cubicBezTo>
                      <a:pt x="24" y="9"/>
                      <a:pt x="18" y="14"/>
                      <a:pt x="12" y="14"/>
                    </a:cubicBezTo>
                    <a:cubicBezTo>
                      <a:pt x="6" y="14"/>
                      <a:pt x="1" y="9"/>
                      <a:pt x="1" y="3"/>
                    </a:cubicBezTo>
                    <a:cubicBezTo>
                      <a:pt x="1" y="3"/>
                      <a:pt x="1" y="3"/>
                      <a:pt x="1" y="3"/>
                    </a:cubicBezTo>
                    <a:cubicBezTo>
                      <a:pt x="0" y="4"/>
                      <a:pt x="0" y="6"/>
                      <a:pt x="0" y="8"/>
                    </a:cubicBezTo>
                    <a:cubicBezTo>
                      <a:pt x="0" y="8"/>
                      <a:pt x="0" y="8"/>
                      <a:pt x="0" y="8"/>
                    </a:cubicBezTo>
                    <a:cubicBezTo>
                      <a:pt x="0" y="15"/>
                      <a:pt x="6" y="20"/>
                      <a:pt x="13" y="21"/>
                    </a:cubicBezTo>
                    <a:cubicBezTo>
                      <a:pt x="20" y="20"/>
                      <a:pt x="27" y="14"/>
                      <a:pt x="27" y="7"/>
                    </a:cubicBezTo>
                    <a:cubicBezTo>
                      <a:pt x="27" y="4"/>
                      <a:pt x="26" y="2"/>
                      <a:pt x="2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
              <p:cNvSpPr/>
              <p:nvPr/>
            </p:nvSpPr>
            <p:spPr>
              <a:xfrm>
                <a:off x="211938" y="4418350"/>
                <a:ext cx="49213" cy="30163"/>
              </a:xfrm>
              <a:custGeom>
                <a:avLst/>
                <a:gdLst/>
                <a:ahLst/>
                <a:cxnLst/>
                <a:rect l="l" t="t" r="r" b="b"/>
                <a:pathLst>
                  <a:path w="13" h="8" extrusionOk="0">
                    <a:moveTo>
                      <a:pt x="12" y="0"/>
                    </a:moveTo>
                    <a:cubicBezTo>
                      <a:pt x="7" y="0"/>
                      <a:pt x="2" y="3"/>
                      <a:pt x="0" y="7"/>
                    </a:cubicBezTo>
                    <a:cubicBezTo>
                      <a:pt x="0" y="7"/>
                      <a:pt x="0" y="7"/>
                      <a:pt x="0" y="7"/>
                    </a:cubicBezTo>
                    <a:cubicBezTo>
                      <a:pt x="0" y="7"/>
                      <a:pt x="0" y="7"/>
                      <a:pt x="0" y="7"/>
                    </a:cubicBezTo>
                    <a:cubicBezTo>
                      <a:pt x="0" y="7"/>
                      <a:pt x="0" y="7"/>
                      <a:pt x="0" y="7"/>
                    </a:cubicBezTo>
                    <a:cubicBezTo>
                      <a:pt x="0" y="7"/>
                      <a:pt x="0" y="8"/>
                      <a:pt x="0" y="8"/>
                    </a:cubicBezTo>
                    <a:cubicBezTo>
                      <a:pt x="0" y="8"/>
                      <a:pt x="0" y="7"/>
                      <a:pt x="0" y="7"/>
                    </a:cubicBezTo>
                    <a:cubicBezTo>
                      <a:pt x="0" y="7"/>
                      <a:pt x="0" y="7"/>
                      <a:pt x="0" y="7"/>
                    </a:cubicBezTo>
                    <a:cubicBezTo>
                      <a:pt x="3" y="3"/>
                      <a:pt x="7" y="1"/>
                      <a:pt x="13" y="0"/>
                    </a:cubicBezTo>
                    <a:cubicBezTo>
                      <a:pt x="12" y="0"/>
                      <a:pt x="12" y="0"/>
                      <a:pt x="1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2"/>
              <p:cNvSpPr/>
              <p:nvPr/>
            </p:nvSpPr>
            <p:spPr>
              <a:xfrm>
                <a:off x="211938" y="4418350"/>
                <a:ext cx="87312" cy="71437"/>
              </a:xfrm>
              <a:custGeom>
                <a:avLst/>
                <a:gdLst/>
                <a:ahLst/>
                <a:cxnLst/>
                <a:rect l="l" t="t" r="r" b="b"/>
                <a:pathLst>
                  <a:path w="23" h="19" extrusionOk="0">
                    <a:moveTo>
                      <a:pt x="10" y="15"/>
                    </a:moveTo>
                    <a:cubicBezTo>
                      <a:pt x="8" y="15"/>
                      <a:pt x="5" y="13"/>
                      <a:pt x="5" y="11"/>
                    </a:cubicBezTo>
                    <a:cubicBezTo>
                      <a:pt x="5" y="9"/>
                      <a:pt x="8" y="7"/>
                      <a:pt x="10" y="7"/>
                    </a:cubicBezTo>
                    <a:cubicBezTo>
                      <a:pt x="13" y="7"/>
                      <a:pt x="15" y="9"/>
                      <a:pt x="15" y="11"/>
                    </a:cubicBezTo>
                    <a:cubicBezTo>
                      <a:pt x="15" y="13"/>
                      <a:pt x="13" y="15"/>
                      <a:pt x="10" y="15"/>
                    </a:cubicBezTo>
                    <a:moveTo>
                      <a:pt x="13" y="0"/>
                    </a:moveTo>
                    <a:cubicBezTo>
                      <a:pt x="7" y="1"/>
                      <a:pt x="3" y="3"/>
                      <a:pt x="0" y="7"/>
                    </a:cubicBezTo>
                    <a:cubicBezTo>
                      <a:pt x="0" y="7"/>
                      <a:pt x="0" y="7"/>
                      <a:pt x="0" y="7"/>
                    </a:cubicBezTo>
                    <a:cubicBezTo>
                      <a:pt x="0" y="7"/>
                      <a:pt x="0" y="8"/>
                      <a:pt x="0" y="8"/>
                    </a:cubicBezTo>
                    <a:cubicBezTo>
                      <a:pt x="0" y="8"/>
                      <a:pt x="0" y="8"/>
                      <a:pt x="0" y="8"/>
                    </a:cubicBezTo>
                    <a:cubicBezTo>
                      <a:pt x="0" y="14"/>
                      <a:pt x="5" y="19"/>
                      <a:pt x="11" y="19"/>
                    </a:cubicBezTo>
                    <a:cubicBezTo>
                      <a:pt x="17" y="19"/>
                      <a:pt x="23" y="14"/>
                      <a:pt x="23" y="8"/>
                    </a:cubicBezTo>
                    <a:cubicBezTo>
                      <a:pt x="23" y="7"/>
                      <a:pt x="23" y="6"/>
                      <a:pt x="23" y="5"/>
                    </a:cubicBezTo>
                    <a:cubicBezTo>
                      <a:pt x="23" y="5"/>
                      <a:pt x="23" y="5"/>
                      <a:pt x="23" y="5"/>
                    </a:cubicBezTo>
                    <a:cubicBezTo>
                      <a:pt x="20" y="2"/>
                      <a:pt x="16" y="0"/>
                      <a:pt x="13"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2"/>
              <p:cNvSpPr/>
              <p:nvPr/>
            </p:nvSpPr>
            <p:spPr>
              <a:xfrm>
                <a:off x="230988" y="4445338"/>
                <a:ext cx="381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
              <p:cNvSpPr/>
              <p:nvPr/>
            </p:nvSpPr>
            <p:spPr>
              <a:xfrm>
                <a:off x="77000" y="4391363"/>
                <a:ext cx="41275" cy="65088"/>
              </a:xfrm>
              <a:custGeom>
                <a:avLst/>
                <a:gdLst/>
                <a:ahLst/>
                <a:cxnLst/>
                <a:rect l="l" t="t" r="r" b="b"/>
                <a:pathLst>
                  <a:path w="11" h="17" extrusionOk="0">
                    <a:moveTo>
                      <a:pt x="1" y="0"/>
                    </a:moveTo>
                    <a:cubicBezTo>
                      <a:pt x="0" y="0"/>
                      <a:pt x="0" y="0"/>
                      <a:pt x="0" y="0"/>
                    </a:cubicBezTo>
                    <a:cubicBezTo>
                      <a:pt x="2" y="1"/>
                      <a:pt x="5" y="2"/>
                      <a:pt x="6" y="3"/>
                    </a:cubicBezTo>
                    <a:cubicBezTo>
                      <a:pt x="6" y="3"/>
                      <a:pt x="6" y="3"/>
                      <a:pt x="6" y="3"/>
                    </a:cubicBezTo>
                    <a:cubicBezTo>
                      <a:pt x="8" y="5"/>
                      <a:pt x="8" y="6"/>
                      <a:pt x="8" y="8"/>
                    </a:cubicBezTo>
                    <a:cubicBezTo>
                      <a:pt x="8" y="12"/>
                      <a:pt x="4" y="16"/>
                      <a:pt x="0" y="17"/>
                    </a:cubicBezTo>
                    <a:cubicBezTo>
                      <a:pt x="0" y="17"/>
                      <a:pt x="0" y="17"/>
                      <a:pt x="1" y="17"/>
                    </a:cubicBezTo>
                    <a:cubicBezTo>
                      <a:pt x="6" y="17"/>
                      <a:pt x="11" y="13"/>
                      <a:pt x="11" y="8"/>
                    </a:cubicBezTo>
                    <a:cubicBezTo>
                      <a:pt x="11" y="6"/>
                      <a:pt x="10" y="5"/>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2"/>
              <p:cNvSpPr/>
              <p:nvPr/>
            </p:nvSpPr>
            <p:spPr>
              <a:xfrm>
                <a:off x="43663" y="4410413"/>
                <a:ext cx="33338" cy="46037"/>
              </a:xfrm>
              <a:custGeom>
                <a:avLst/>
                <a:gdLst/>
                <a:ahLst/>
                <a:cxnLst/>
                <a:rect l="l" t="t" r="r" b="b"/>
                <a:pathLst>
                  <a:path w="9" h="12" extrusionOk="0">
                    <a:moveTo>
                      <a:pt x="0" y="4"/>
                    </a:moveTo>
                    <a:cubicBezTo>
                      <a:pt x="0" y="8"/>
                      <a:pt x="4" y="12"/>
                      <a:pt x="8" y="12"/>
                    </a:cubicBezTo>
                    <a:cubicBezTo>
                      <a:pt x="9" y="12"/>
                      <a:pt x="9" y="12"/>
                      <a:pt x="9" y="12"/>
                    </a:cubicBezTo>
                    <a:cubicBezTo>
                      <a:pt x="4" y="11"/>
                      <a:pt x="0" y="8"/>
                      <a:pt x="0" y="4"/>
                    </a:cubicBezTo>
                    <a:moveTo>
                      <a:pt x="1" y="0"/>
                    </a:moveTo>
                    <a:cubicBezTo>
                      <a:pt x="1" y="1"/>
                      <a:pt x="0" y="2"/>
                      <a:pt x="0" y="4"/>
                    </a:cubicBezTo>
                    <a:cubicBezTo>
                      <a:pt x="0" y="4"/>
                      <a:pt x="0" y="4"/>
                      <a:pt x="0" y="4"/>
                    </a:cubicBezTo>
                    <a:cubicBezTo>
                      <a:pt x="0" y="2"/>
                      <a:pt x="1" y="1"/>
                      <a:pt x="1" y="0"/>
                    </a:cubicBezTo>
                    <a:cubicBezTo>
                      <a:pt x="1" y="0"/>
                      <a:pt x="1" y="0"/>
                      <a:pt x="1"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2"/>
              <p:cNvSpPr/>
              <p:nvPr/>
            </p:nvSpPr>
            <p:spPr>
              <a:xfrm>
                <a:off x="43663" y="4402475"/>
                <a:ext cx="63500" cy="53975"/>
              </a:xfrm>
              <a:custGeom>
                <a:avLst/>
                <a:gdLst/>
                <a:ahLst/>
                <a:cxnLst/>
                <a:rect l="l" t="t" r="r" b="b"/>
                <a:pathLst>
                  <a:path w="17" h="14" extrusionOk="0">
                    <a:moveTo>
                      <a:pt x="15" y="0"/>
                    </a:moveTo>
                    <a:cubicBezTo>
                      <a:pt x="16" y="1"/>
                      <a:pt x="16" y="2"/>
                      <a:pt x="16" y="2"/>
                    </a:cubicBezTo>
                    <a:cubicBezTo>
                      <a:pt x="16" y="6"/>
                      <a:pt x="12" y="9"/>
                      <a:pt x="8" y="9"/>
                    </a:cubicBezTo>
                    <a:cubicBezTo>
                      <a:pt x="4" y="9"/>
                      <a:pt x="1" y="6"/>
                      <a:pt x="1" y="3"/>
                    </a:cubicBezTo>
                    <a:cubicBezTo>
                      <a:pt x="1" y="2"/>
                      <a:pt x="1" y="2"/>
                      <a:pt x="1" y="2"/>
                    </a:cubicBezTo>
                    <a:cubicBezTo>
                      <a:pt x="1" y="3"/>
                      <a:pt x="0" y="4"/>
                      <a:pt x="0" y="6"/>
                    </a:cubicBezTo>
                    <a:cubicBezTo>
                      <a:pt x="0" y="6"/>
                      <a:pt x="0" y="6"/>
                      <a:pt x="0" y="6"/>
                    </a:cubicBezTo>
                    <a:cubicBezTo>
                      <a:pt x="0" y="10"/>
                      <a:pt x="4" y="13"/>
                      <a:pt x="9" y="14"/>
                    </a:cubicBezTo>
                    <a:cubicBezTo>
                      <a:pt x="13" y="13"/>
                      <a:pt x="17" y="9"/>
                      <a:pt x="17" y="5"/>
                    </a:cubicBezTo>
                    <a:cubicBezTo>
                      <a:pt x="17" y="3"/>
                      <a:pt x="17" y="2"/>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
              <p:cNvSpPr/>
              <p:nvPr/>
            </p:nvSpPr>
            <p:spPr>
              <a:xfrm>
                <a:off x="46838" y="4391363"/>
                <a:ext cx="30163" cy="19050"/>
              </a:xfrm>
              <a:custGeom>
                <a:avLst/>
                <a:gdLst/>
                <a:ahLst/>
                <a:cxnLst/>
                <a:rect l="l" t="t" r="r" b="b"/>
                <a:pathLst>
                  <a:path w="8" h="5" extrusionOk="0">
                    <a:moveTo>
                      <a:pt x="7" y="0"/>
                    </a:moveTo>
                    <a:cubicBezTo>
                      <a:pt x="4" y="0"/>
                      <a:pt x="1" y="2"/>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2" y="2"/>
                      <a:pt x="5" y="1"/>
                      <a:pt x="8" y="0"/>
                    </a:cubicBezTo>
                    <a:cubicBezTo>
                      <a:pt x="8" y="0"/>
                      <a:pt x="8"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2"/>
              <p:cNvSpPr/>
              <p:nvPr/>
            </p:nvSpPr>
            <p:spPr>
              <a:xfrm>
                <a:off x="46838" y="4391363"/>
                <a:ext cx="57150" cy="46037"/>
              </a:xfrm>
              <a:custGeom>
                <a:avLst/>
                <a:gdLst/>
                <a:ahLst/>
                <a:cxnLst/>
                <a:rect l="l" t="t" r="r" b="b"/>
                <a:pathLst>
                  <a:path w="15" h="12" extrusionOk="0">
                    <a:moveTo>
                      <a:pt x="7" y="10"/>
                    </a:moveTo>
                    <a:cubicBezTo>
                      <a:pt x="5" y="10"/>
                      <a:pt x="4" y="9"/>
                      <a:pt x="4" y="7"/>
                    </a:cubicBezTo>
                    <a:cubicBezTo>
                      <a:pt x="4" y="6"/>
                      <a:pt x="5" y="5"/>
                      <a:pt x="7" y="5"/>
                    </a:cubicBezTo>
                    <a:cubicBezTo>
                      <a:pt x="8" y="5"/>
                      <a:pt x="10" y="6"/>
                      <a:pt x="10" y="7"/>
                    </a:cubicBezTo>
                    <a:cubicBezTo>
                      <a:pt x="10" y="9"/>
                      <a:pt x="8" y="10"/>
                      <a:pt x="7" y="10"/>
                    </a:cubicBezTo>
                    <a:moveTo>
                      <a:pt x="8" y="0"/>
                    </a:moveTo>
                    <a:cubicBezTo>
                      <a:pt x="5" y="1"/>
                      <a:pt x="2" y="2"/>
                      <a:pt x="0" y="5"/>
                    </a:cubicBezTo>
                    <a:cubicBezTo>
                      <a:pt x="0" y="5"/>
                      <a:pt x="0" y="5"/>
                      <a:pt x="0" y="5"/>
                    </a:cubicBezTo>
                    <a:cubicBezTo>
                      <a:pt x="0" y="5"/>
                      <a:pt x="0" y="5"/>
                      <a:pt x="0" y="5"/>
                    </a:cubicBezTo>
                    <a:cubicBezTo>
                      <a:pt x="0" y="6"/>
                      <a:pt x="0" y="6"/>
                      <a:pt x="0" y="6"/>
                    </a:cubicBezTo>
                    <a:cubicBezTo>
                      <a:pt x="0" y="9"/>
                      <a:pt x="3" y="12"/>
                      <a:pt x="7" y="12"/>
                    </a:cubicBezTo>
                    <a:cubicBezTo>
                      <a:pt x="11" y="12"/>
                      <a:pt x="15" y="9"/>
                      <a:pt x="15" y="5"/>
                    </a:cubicBezTo>
                    <a:cubicBezTo>
                      <a:pt x="15" y="5"/>
                      <a:pt x="15" y="4"/>
                      <a:pt x="14" y="3"/>
                    </a:cubicBezTo>
                    <a:cubicBezTo>
                      <a:pt x="14" y="3"/>
                      <a:pt x="14" y="3"/>
                      <a:pt x="14" y="3"/>
                    </a:cubicBezTo>
                    <a:cubicBezTo>
                      <a:pt x="13" y="2"/>
                      <a:pt x="10" y="1"/>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2"/>
              <p:cNvSpPr/>
              <p:nvPr/>
            </p:nvSpPr>
            <p:spPr>
              <a:xfrm>
                <a:off x="62713" y="441041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2"/>
              <p:cNvSpPr/>
              <p:nvPr/>
            </p:nvSpPr>
            <p:spPr>
              <a:xfrm>
                <a:off x="299250" y="4229438"/>
                <a:ext cx="79375" cy="60325"/>
              </a:xfrm>
              <a:custGeom>
                <a:avLst/>
                <a:gdLst/>
                <a:ahLst/>
                <a:cxnLst/>
                <a:rect l="l" t="t" r="r" b="b"/>
                <a:pathLst>
                  <a:path w="21" h="16" extrusionOk="0">
                    <a:moveTo>
                      <a:pt x="19" y="0"/>
                    </a:moveTo>
                    <a:cubicBezTo>
                      <a:pt x="19" y="0"/>
                      <a:pt x="19" y="1"/>
                      <a:pt x="19" y="2"/>
                    </a:cubicBezTo>
                    <a:cubicBezTo>
                      <a:pt x="19" y="7"/>
                      <a:pt x="15" y="11"/>
                      <a:pt x="10" y="11"/>
                    </a:cubicBezTo>
                    <a:cubicBezTo>
                      <a:pt x="5" y="11"/>
                      <a:pt x="1" y="7"/>
                      <a:pt x="1" y="2"/>
                    </a:cubicBezTo>
                    <a:cubicBezTo>
                      <a:pt x="1" y="2"/>
                      <a:pt x="1" y="2"/>
                      <a:pt x="1" y="2"/>
                    </a:cubicBezTo>
                    <a:cubicBezTo>
                      <a:pt x="1" y="3"/>
                      <a:pt x="0" y="5"/>
                      <a:pt x="0" y="6"/>
                    </a:cubicBezTo>
                    <a:cubicBezTo>
                      <a:pt x="0" y="6"/>
                      <a:pt x="0" y="6"/>
                      <a:pt x="0" y="6"/>
                    </a:cubicBezTo>
                    <a:cubicBezTo>
                      <a:pt x="0" y="11"/>
                      <a:pt x="5" y="16"/>
                      <a:pt x="11" y="16"/>
                    </a:cubicBezTo>
                    <a:cubicBezTo>
                      <a:pt x="16" y="16"/>
                      <a:pt x="21" y="11"/>
                      <a:pt x="21" y="6"/>
                    </a:cubicBezTo>
                    <a:cubicBezTo>
                      <a:pt x="21" y="3"/>
                      <a:pt x="20" y="1"/>
                      <a:pt x="19"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2"/>
              <p:cNvSpPr/>
              <p:nvPr/>
            </p:nvSpPr>
            <p:spPr>
              <a:xfrm>
                <a:off x="302425" y="4215150"/>
                <a:ext cx="68262" cy="55563"/>
              </a:xfrm>
              <a:custGeom>
                <a:avLst/>
                <a:gdLst/>
                <a:ahLst/>
                <a:cxnLst/>
                <a:rect l="l" t="t" r="r" b="b"/>
                <a:pathLst>
                  <a:path w="18" h="15" extrusionOk="0">
                    <a:moveTo>
                      <a:pt x="8" y="12"/>
                    </a:moveTo>
                    <a:cubicBezTo>
                      <a:pt x="6" y="12"/>
                      <a:pt x="4" y="10"/>
                      <a:pt x="4" y="9"/>
                    </a:cubicBezTo>
                    <a:cubicBezTo>
                      <a:pt x="4" y="7"/>
                      <a:pt x="6" y="5"/>
                      <a:pt x="8" y="5"/>
                    </a:cubicBezTo>
                    <a:cubicBezTo>
                      <a:pt x="10" y="5"/>
                      <a:pt x="12" y="7"/>
                      <a:pt x="12" y="9"/>
                    </a:cubicBezTo>
                    <a:cubicBezTo>
                      <a:pt x="12" y="10"/>
                      <a:pt x="10" y="12"/>
                      <a:pt x="8" y="12"/>
                    </a:cubicBezTo>
                    <a:moveTo>
                      <a:pt x="10" y="0"/>
                    </a:moveTo>
                    <a:cubicBezTo>
                      <a:pt x="6" y="0"/>
                      <a:pt x="2" y="2"/>
                      <a:pt x="0" y="6"/>
                    </a:cubicBezTo>
                    <a:cubicBezTo>
                      <a:pt x="0" y="6"/>
                      <a:pt x="0" y="6"/>
                      <a:pt x="0" y="6"/>
                    </a:cubicBezTo>
                    <a:cubicBezTo>
                      <a:pt x="0" y="6"/>
                      <a:pt x="0" y="6"/>
                      <a:pt x="0" y="6"/>
                    </a:cubicBezTo>
                    <a:cubicBezTo>
                      <a:pt x="0" y="6"/>
                      <a:pt x="0" y="6"/>
                      <a:pt x="0" y="6"/>
                    </a:cubicBezTo>
                    <a:cubicBezTo>
                      <a:pt x="0" y="11"/>
                      <a:pt x="4" y="15"/>
                      <a:pt x="9" y="15"/>
                    </a:cubicBezTo>
                    <a:cubicBezTo>
                      <a:pt x="14" y="15"/>
                      <a:pt x="18" y="11"/>
                      <a:pt x="18" y="6"/>
                    </a:cubicBezTo>
                    <a:cubicBezTo>
                      <a:pt x="18" y="5"/>
                      <a:pt x="18" y="4"/>
                      <a:pt x="18" y="4"/>
                    </a:cubicBezTo>
                    <a:cubicBezTo>
                      <a:pt x="18" y="4"/>
                      <a:pt x="18" y="4"/>
                      <a:pt x="18" y="4"/>
                    </a:cubicBezTo>
                    <a:cubicBezTo>
                      <a:pt x="16" y="2"/>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2"/>
              <p:cNvSpPr/>
              <p:nvPr/>
            </p:nvSpPr>
            <p:spPr>
              <a:xfrm>
                <a:off x="318300" y="4234200"/>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2"/>
              <p:cNvSpPr/>
              <p:nvPr/>
            </p:nvSpPr>
            <p:spPr>
              <a:xfrm>
                <a:off x="340525" y="4215150"/>
                <a:ext cx="52388" cy="74613"/>
              </a:xfrm>
              <a:custGeom>
                <a:avLst/>
                <a:gdLst/>
                <a:ahLst/>
                <a:cxnLst/>
                <a:rect l="l" t="t" r="r" b="b"/>
                <a:pathLst>
                  <a:path w="14" h="20" extrusionOk="0">
                    <a:moveTo>
                      <a:pt x="1" y="0"/>
                    </a:moveTo>
                    <a:cubicBezTo>
                      <a:pt x="0" y="0"/>
                      <a:pt x="0" y="0"/>
                      <a:pt x="0" y="0"/>
                    </a:cubicBezTo>
                    <a:cubicBezTo>
                      <a:pt x="3" y="0"/>
                      <a:pt x="6" y="2"/>
                      <a:pt x="8" y="4"/>
                    </a:cubicBezTo>
                    <a:cubicBezTo>
                      <a:pt x="8" y="4"/>
                      <a:pt x="8" y="4"/>
                      <a:pt x="8" y="4"/>
                    </a:cubicBezTo>
                    <a:cubicBezTo>
                      <a:pt x="9" y="5"/>
                      <a:pt x="10" y="7"/>
                      <a:pt x="10" y="10"/>
                    </a:cubicBezTo>
                    <a:cubicBezTo>
                      <a:pt x="10" y="15"/>
                      <a:pt x="5" y="20"/>
                      <a:pt x="0" y="20"/>
                    </a:cubicBezTo>
                    <a:cubicBezTo>
                      <a:pt x="0" y="20"/>
                      <a:pt x="0" y="20"/>
                      <a:pt x="1" y="20"/>
                    </a:cubicBezTo>
                    <a:cubicBezTo>
                      <a:pt x="7" y="20"/>
                      <a:pt x="14" y="15"/>
                      <a:pt x="14" y="10"/>
                    </a:cubicBezTo>
                    <a:cubicBezTo>
                      <a:pt x="14" y="7"/>
                      <a:pt x="12" y="5"/>
                      <a:pt x="11" y="4"/>
                    </a:cubicBezTo>
                    <a:cubicBezTo>
                      <a:pt x="8"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2"/>
              <p:cNvSpPr/>
              <p:nvPr/>
            </p:nvSpPr>
            <p:spPr>
              <a:xfrm>
                <a:off x="-5550" y="4539000"/>
                <a:ext cx="22225" cy="38100"/>
              </a:xfrm>
              <a:custGeom>
                <a:avLst/>
                <a:gdLst/>
                <a:ahLst/>
                <a:cxnLst/>
                <a:rect l="l" t="t" r="r" b="b"/>
                <a:pathLst>
                  <a:path w="6" h="10" extrusionOk="0">
                    <a:moveTo>
                      <a:pt x="0" y="0"/>
                    </a:moveTo>
                    <a:cubicBezTo>
                      <a:pt x="0" y="0"/>
                      <a:pt x="0" y="0"/>
                      <a:pt x="0" y="0"/>
                    </a:cubicBezTo>
                    <a:cubicBezTo>
                      <a:pt x="1" y="0"/>
                      <a:pt x="3" y="1"/>
                      <a:pt x="4" y="2"/>
                    </a:cubicBezTo>
                    <a:cubicBezTo>
                      <a:pt x="4" y="2"/>
                      <a:pt x="4" y="2"/>
                      <a:pt x="4" y="2"/>
                    </a:cubicBezTo>
                    <a:cubicBezTo>
                      <a:pt x="4" y="3"/>
                      <a:pt x="5" y="4"/>
                      <a:pt x="5" y="5"/>
                    </a:cubicBezTo>
                    <a:cubicBezTo>
                      <a:pt x="5" y="8"/>
                      <a:pt x="2" y="10"/>
                      <a:pt x="0" y="10"/>
                    </a:cubicBezTo>
                    <a:cubicBezTo>
                      <a:pt x="0" y="10"/>
                      <a:pt x="0" y="10"/>
                      <a:pt x="0" y="10"/>
                    </a:cubicBezTo>
                    <a:cubicBezTo>
                      <a:pt x="3" y="10"/>
                      <a:pt x="6" y="8"/>
                      <a:pt x="6" y="5"/>
                    </a:cubicBezTo>
                    <a:cubicBezTo>
                      <a:pt x="6"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
              <p:cNvSpPr/>
              <p:nvPr/>
            </p:nvSpPr>
            <p:spPr>
              <a:xfrm>
                <a:off x="-27775" y="4546938"/>
                <a:ext cx="41275" cy="30163"/>
              </a:xfrm>
              <a:custGeom>
                <a:avLst/>
                <a:gdLst/>
                <a:ahLst/>
                <a:cxnLst/>
                <a:rect l="l" t="t" r="r" b="b"/>
                <a:pathLst>
                  <a:path w="11" h="8" extrusionOk="0">
                    <a:moveTo>
                      <a:pt x="10" y="0"/>
                    </a:moveTo>
                    <a:cubicBezTo>
                      <a:pt x="10" y="0"/>
                      <a:pt x="10" y="1"/>
                      <a:pt x="10" y="1"/>
                    </a:cubicBezTo>
                    <a:cubicBezTo>
                      <a:pt x="10" y="4"/>
                      <a:pt x="7" y="6"/>
                      <a:pt x="5" y="6"/>
                    </a:cubicBezTo>
                    <a:cubicBezTo>
                      <a:pt x="3" y="6"/>
                      <a:pt x="1" y="4"/>
                      <a:pt x="1" y="1"/>
                    </a:cubicBezTo>
                    <a:cubicBezTo>
                      <a:pt x="1" y="1"/>
                      <a:pt x="1" y="1"/>
                      <a:pt x="1" y="1"/>
                    </a:cubicBezTo>
                    <a:cubicBezTo>
                      <a:pt x="0" y="2"/>
                      <a:pt x="0" y="2"/>
                      <a:pt x="0" y="3"/>
                    </a:cubicBezTo>
                    <a:cubicBezTo>
                      <a:pt x="0" y="3"/>
                      <a:pt x="0" y="3"/>
                      <a:pt x="0" y="3"/>
                    </a:cubicBezTo>
                    <a:cubicBezTo>
                      <a:pt x="0" y="6"/>
                      <a:pt x="3" y="8"/>
                      <a:pt x="6" y="8"/>
                    </a:cubicBezTo>
                    <a:cubicBezTo>
                      <a:pt x="8" y="8"/>
                      <a:pt x="11" y="6"/>
                      <a:pt x="11" y="3"/>
                    </a:cubicBezTo>
                    <a:cubicBezTo>
                      <a:pt x="11" y="2"/>
                      <a:pt x="10"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2"/>
              <p:cNvSpPr/>
              <p:nvPr/>
            </p:nvSpPr>
            <p:spPr>
              <a:xfrm>
                <a:off x="-24600" y="4539000"/>
                <a:ext cx="33338" cy="30163"/>
              </a:xfrm>
              <a:custGeom>
                <a:avLst/>
                <a:gdLst/>
                <a:ahLst/>
                <a:cxnLst/>
                <a:rect l="l" t="t" r="r" b="b"/>
                <a:pathLst>
                  <a:path w="9" h="8" extrusionOk="0">
                    <a:moveTo>
                      <a:pt x="4" y="6"/>
                    </a:moveTo>
                    <a:cubicBezTo>
                      <a:pt x="3" y="6"/>
                      <a:pt x="2" y="5"/>
                      <a:pt x="2" y="4"/>
                    </a:cubicBezTo>
                    <a:cubicBezTo>
                      <a:pt x="2" y="4"/>
                      <a:pt x="3" y="3"/>
                      <a:pt x="4" y="3"/>
                    </a:cubicBezTo>
                    <a:cubicBezTo>
                      <a:pt x="5" y="3"/>
                      <a:pt x="6" y="4"/>
                      <a:pt x="6" y="4"/>
                    </a:cubicBezTo>
                    <a:cubicBezTo>
                      <a:pt x="6" y="5"/>
                      <a:pt x="5" y="6"/>
                      <a:pt x="4" y="6"/>
                    </a:cubicBezTo>
                    <a:moveTo>
                      <a:pt x="5" y="0"/>
                    </a:moveTo>
                    <a:cubicBezTo>
                      <a:pt x="3" y="0"/>
                      <a:pt x="1" y="1"/>
                      <a:pt x="0" y="3"/>
                    </a:cubicBezTo>
                    <a:cubicBezTo>
                      <a:pt x="0" y="3"/>
                      <a:pt x="0" y="3"/>
                      <a:pt x="0" y="3"/>
                    </a:cubicBezTo>
                    <a:cubicBezTo>
                      <a:pt x="0" y="3"/>
                      <a:pt x="0" y="3"/>
                      <a:pt x="0" y="3"/>
                    </a:cubicBezTo>
                    <a:cubicBezTo>
                      <a:pt x="0" y="3"/>
                      <a:pt x="0" y="3"/>
                      <a:pt x="0" y="3"/>
                    </a:cubicBezTo>
                    <a:cubicBezTo>
                      <a:pt x="0" y="6"/>
                      <a:pt x="2" y="8"/>
                      <a:pt x="4" y="8"/>
                    </a:cubicBezTo>
                    <a:cubicBezTo>
                      <a:pt x="6" y="8"/>
                      <a:pt x="9" y="6"/>
                      <a:pt x="9" y="3"/>
                    </a:cubicBezTo>
                    <a:cubicBezTo>
                      <a:pt x="9" y="3"/>
                      <a:pt x="9" y="2"/>
                      <a:pt x="9" y="2"/>
                    </a:cubicBezTo>
                    <a:cubicBezTo>
                      <a:pt x="9" y="2"/>
                      <a:pt x="9" y="2"/>
                      <a:pt x="9" y="2"/>
                    </a:cubicBezTo>
                    <a:cubicBezTo>
                      <a:pt x="8" y="1"/>
                      <a:pt x="6" y="0"/>
                      <a:pt x="5"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
              <p:cNvSpPr/>
              <p:nvPr/>
            </p:nvSpPr>
            <p:spPr>
              <a:xfrm>
                <a:off x="-16662" y="455011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
              <p:cNvSpPr/>
              <p:nvPr/>
            </p:nvSpPr>
            <p:spPr>
              <a:xfrm>
                <a:off x="-107150" y="4311988"/>
                <a:ext cx="41275" cy="60325"/>
              </a:xfrm>
              <a:custGeom>
                <a:avLst/>
                <a:gdLst/>
                <a:ahLst/>
                <a:cxnLst/>
                <a:rect l="l" t="t" r="r" b="b"/>
                <a:pathLst>
                  <a:path w="11" h="16" extrusionOk="0">
                    <a:moveTo>
                      <a:pt x="1" y="0"/>
                    </a:moveTo>
                    <a:cubicBezTo>
                      <a:pt x="1" y="0"/>
                      <a:pt x="0" y="0"/>
                      <a:pt x="0" y="0"/>
                    </a:cubicBezTo>
                    <a:cubicBezTo>
                      <a:pt x="3" y="0"/>
                      <a:pt x="5" y="1"/>
                      <a:pt x="6" y="3"/>
                    </a:cubicBezTo>
                    <a:cubicBezTo>
                      <a:pt x="6" y="3"/>
                      <a:pt x="6" y="3"/>
                      <a:pt x="6" y="3"/>
                    </a:cubicBezTo>
                    <a:cubicBezTo>
                      <a:pt x="8" y="4"/>
                      <a:pt x="9" y="6"/>
                      <a:pt x="9" y="7"/>
                    </a:cubicBezTo>
                    <a:cubicBezTo>
                      <a:pt x="9" y="12"/>
                      <a:pt x="4" y="16"/>
                      <a:pt x="0" y="16"/>
                    </a:cubicBezTo>
                    <a:cubicBezTo>
                      <a:pt x="0" y="16"/>
                      <a:pt x="1" y="16"/>
                      <a:pt x="1" y="16"/>
                    </a:cubicBezTo>
                    <a:cubicBezTo>
                      <a:pt x="6" y="16"/>
                      <a:pt x="11" y="12"/>
                      <a:pt x="11" y="7"/>
                    </a:cubicBezTo>
                    <a:cubicBezTo>
                      <a:pt x="11" y="6"/>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
              <p:cNvSpPr/>
              <p:nvPr/>
            </p:nvSpPr>
            <p:spPr>
              <a:xfrm>
                <a:off x="-142075" y="4324688"/>
                <a:ext cx="68262" cy="47625"/>
              </a:xfrm>
              <a:custGeom>
                <a:avLst/>
                <a:gdLst/>
                <a:ahLst/>
                <a:cxnLst/>
                <a:rect l="l" t="t" r="r" b="b"/>
                <a:pathLst>
                  <a:path w="18" h="13" extrusionOk="0">
                    <a:moveTo>
                      <a:pt x="15" y="0"/>
                    </a:moveTo>
                    <a:cubicBezTo>
                      <a:pt x="16" y="0"/>
                      <a:pt x="16" y="1"/>
                      <a:pt x="16" y="1"/>
                    </a:cubicBezTo>
                    <a:cubicBezTo>
                      <a:pt x="16" y="5"/>
                      <a:pt x="12" y="9"/>
                      <a:pt x="8" y="9"/>
                    </a:cubicBezTo>
                    <a:cubicBezTo>
                      <a:pt x="4" y="9"/>
                      <a:pt x="1" y="6"/>
                      <a:pt x="1" y="2"/>
                    </a:cubicBezTo>
                    <a:cubicBezTo>
                      <a:pt x="1" y="1"/>
                      <a:pt x="1" y="1"/>
                      <a:pt x="1" y="1"/>
                    </a:cubicBezTo>
                    <a:cubicBezTo>
                      <a:pt x="1" y="2"/>
                      <a:pt x="0" y="4"/>
                      <a:pt x="0" y="5"/>
                    </a:cubicBezTo>
                    <a:cubicBezTo>
                      <a:pt x="0" y="5"/>
                      <a:pt x="0" y="5"/>
                      <a:pt x="0" y="5"/>
                    </a:cubicBezTo>
                    <a:cubicBezTo>
                      <a:pt x="0" y="9"/>
                      <a:pt x="4" y="13"/>
                      <a:pt x="9" y="13"/>
                    </a:cubicBezTo>
                    <a:cubicBezTo>
                      <a:pt x="13" y="13"/>
                      <a:pt x="18" y="9"/>
                      <a:pt x="18" y="4"/>
                    </a:cubicBezTo>
                    <a:cubicBezTo>
                      <a:pt x="18" y="3"/>
                      <a:pt x="17" y="1"/>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
              <p:cNvSpPr/>
              <p:nvPr/>
            </p:nvSpPr>
            <p:spPr>
              <a:xfrm>
                <a:off x="-137312" y="4311988"/>
                <a:ext cx="55563" cy="46037"/>
              </a:xfrm>
              <a:custGeom>
                <a:avLst/>
                <a:gdLst/>
                <a:ahLst/>
                <a:cxnLst/>
                <a:rect l="l" t="t" r="r" b="b"/>
                <a:pathLst>
                  <a:path w="15" h="12" extrusionOk="0">
                    <a:moveTo>
                      <a:pt x="7" y="9"/>
                    </a:moveTo>
                    <a:cubicBezTo>
                      <a:pt x="5" y="9"/>
                      <a:pt x="4" y="8"/>
                      <a:pt x="4" y="7"/>
                    </a:cubicBezTo>
                    <a:cubicBezTo>
                      <a:pt x="4" y="5"/>
                      <a:pt x="5" y="4"/>
                      <a:pt x="7" y="4"/>
                    </a:cubicBezTo>
                    <a:cubicBezTo>
                      <a:pt x="8" y="4"/>
                      <a:pt x="10" y="5"/>
                      <a:pt x="10" y="7"/>
                    </a:cubicBezTo>
                    <a:cubicBezTo>
                      <a:pt x="10" y="8"/>
                      <a:pt x="8" y="9"/>
                      <a:pt x="7" y="9"/>
                    </a:cubicBezTo>
                    <a:moveTo>
                      <a:pt x="8" y="0"/>
                    </a:moveTo>
                    <a:cubicBezTo>
                      <a:pt x="5" y="0"/>
                      <a:pt x="2" y="2"/>
                      <a:pt x="0" y="4"/>
                    </a:cubicBezTo>
                    <a:cubicBezTo>
                      <a:pt x="0" y="4"/>
                      <a:pt x="0" y="4"/>
                      <a:pt x="0" y="4"/>
                    </a:cubicBezTo>
                    <a:cubicBezTo>
                      <a:pt x="0" y="4"/>
                      <a:pt x="0" y="4"/>
                      <a:pt x="0" y="4"/>
                    </a:cubicBezTo>
                    <a:cubicBezTo>
                      <a:pt x="0" y="5"/>
                      <a:pt x="0" y="5"/>
                      <a:pt x="0" y="5"/>
                    </a:cubicBezTo>
                    <a:cubicBezTo>
                      <a:pt x="0" y="9"/>
                      <a:pt x="3" y="12"/>
                      <a:pt x="7" y="12"/>
                    </a:cubicBezTo>
                    <a:cubicBezTo>
                      <a:pt x="11" y="12"/>
                      <a:pt x="15" y="8"/>
                      <a:pt x="15" y="4"/>
                    </a:cubicBezTo>
                    <a:cubicBezTo>
                      <a:pt x="15" y="4"/>
                      <a:pt x="15" y="3"/>
                      <a:pt x="14" y="3"/>
                    </a:cubicBezTo>
                    <a:cubicBezTo>
                      <a:pt x="14" y="3"/>
                      <a:pt x="14" y="3"/>
                      <a:pt x="14" y="3"/>
                    </a:cubicBezTo>
                    <a:cubicBezTo>
                      <a:pt x="13" y="1"/>
                      <a:pt x="11" y="0"/>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
              <p:cNvSpPr/>
              <p:nvPr/>
            </p:nvSpPr>
            <p:spPr>
              <a:xfrm>
                <a:off x="-123025" y="432786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
              <p:cNvSpPr/>
              <p:nvPr/>
            </p:nvSpPr>
            <p:spPr>
              <a:xfrm>
                <a:off x="-24600" y="4215150"/>
                <a:ext cx="26988" cy="41275"/>
              </a:xfrm>
              <a:custGeom>
                <a:avLst/>
                <a:gdLst/>
                <a:ahLst/>
                <a:cxnLst/>
                <a:rect l="l" t="t" r="r" b="b"/>
                <a:pathLst>
                  <a:path w="7" h="11" extrusionOk="0">
                    <a:moveTo>
                      <a:pt x="0" y="0"/>
                    </a:moveTo>
                    <a:cubicBezTo>
                      <a:pt x="0" y="0"/>
                      <a:pt x="0" y="0"/>
                      <a:pt x="0" y="0"/>
                    </a:cubicBezTo>
                    <a:cubicBezTo>
                      <a:pt x="1" y="0"/>
                      <a:pt x="3" y="1"/>
                      <a:pt x="4" y="2"/>
                    </a:cubicBezTo>
                    <a:cubicBezTo>
                      <a:pt x="4" y="2"/>
                      <a:pt x="4" y="2"/>
                      <a:pt x="4" y="2"/>
                    </a:cubicBezTo>
                    <a:cubicBezTo>
                      <a:pt x="5" y="3"/>
                      <a:pt x="5" y="4"/>
                      <a:pt x="5" y="5"/>
                    </a:cubicBezTo>
                    <a:cubicBezTo>
                      <a:pt x="5" y="8"/>
                      <a:pt x="2" y="11"/>
                      <a:pt x="0" y="11"/>
                    </a:cubicBezTo>
                    <a:cubicBezTo>
                      <a:pt x="0" y="11"/>
                      <a:pt x="0" y="11"/>
                      <a:pt x="0" y="11"/>
                    </a:cubicBezTo>
                    <a:cubicBezTo>
                      <a:pt x="4" y="11"/>
                      <a:pt x="7" y="8"/>
                      <a:pt x="7" y="5"/>
                    </a:cubicBezTo>
                    <a:cubicBezTo>
                      <a:pt x="7"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
              <p:cNvSpPr/>
              <p:nvPr/>
            </p:nvSpPr>
            <p:spPr>
              <a:xfrm>
                <a:off x="-46825" y="4221500"/>
                <a:ext cx="41275" cy="34925"/>
              </a:xfrm>
              <a:custGeom>
                <a:avLst/>
                <a:gdLst/>
                <a:ahLst/>
                <a:cxnLst/>
                <a:rect l="l" t="t" r="r" b="b"/>
                <a:pathLst>
                  <a:path w="11" h="9" extrusionOk="0">
                    <a:moveTo>
                      <a:pt x="10" y="0"/>
                    </a:moveTo>
                    <a:cubicBezTo>
                      <a:pt x="10" y="0"/>
                      <a:pt x="10" y="1"/>
                      <a:pt x="10" y="1"/>
                    </a:cubicBezTo>
                    <a:cubicBezTo>
                      <a:pt x="10" y="4"/>
                      <a:pt x="8" y="6"/>
                      <a:pt x="5" y="6"/>
                    </a:cubicBezTo>
                    <a:cubicBezTo>
                      <a:pt x="2" y="6"/>
                      <a:pt x="0" y="4"/>
                      <a:pt x="0" y="1"/>
                    </a:cubicBezTo>
                    <a:cubicBezTo>
                      <a:pt x="0" y="1"/>
                      <a:pt x="0" y="1"/>
                      <a:pt x="0" y="1"/>
                    </a:cubicBezTo>
                    <a:cubicBezTo>
                      <a:pt x="0" y="2"/>
                      <a:pt x="0" y="2"/>
                      <a:pt x="0" y="3"/>
                    </a:cubicBezTo>
                    <a:cubicBezTo>
                      <a:pt x="0" y="3"/>
                      <a:pt x="0" y="3"/>
                      <a:pt x="0" y="3"/>
                    </a:cubicBezTo>
                    <a:cubicBezTo>
                      <a:pt x="0" y="6"/>
                      <a:pt x="2" y="9"/>
                      <a:pt x="6" y="9"/>
                    </a:cubicBezTo>
                    <a:cubicBezTo>
                      <a:pt x="8" y="9"/>
                      <a:pt x="11" y="6"/>
                      <a:pt x="11" y="3"/>
                    </a:cubicBezTo>
                    <a:cubicBezTo>
                      <a:pt x="11" y="2"/>
                      <a:pt x="11"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
              <p:cNvSpPr/>
              <p:nvPr/>
            </p:nvSpPr>
            <p:spPr>
              <a:xfrm>
                <a:off x="-46825" y="4215150"/>
                <a:ext cx="36513" cy="30163"/>
              </a:xfrm>
              <a:custGeom>
                <a:avLst/>
                <a:gdLst/>
                <a:ahLst/>
                <a:cxnLst/>
                <a:rect l="l" t="t" r="r" b="b"/>
                <a:pathLst>
                  <a:path w="10" h="8" extrusionOk="0">
                    <a:moveTo>
                      <a:pt x="5" y="6"/>
                    </a:moveTo>
                    <a:cubicBezTo>
                      <a:pt x="4" y="6"/>
                      <a:pt x="3" y="5"/>
                      <a:pt x="3" y="4"/>
                    </a:cubicBezTo>
                    <a:cubicBezTo>
                      <a:pt x="3" y="4"/>
                      <a:pt x="4" y="3"/>
                      <a:pt x="5" y="3"/>
                    </a:cubicBezTo>
                    <a:cubicBezTo>
                      <a:pt x="6" y="3"/>
                      <a:pt x="7" y="4"/>
                      <a:pt x="7" y="4"/>
                    </a:cubicBezTo>
                    <a:cubicBezTo>
                      <a:pt x="7" y="5"/>
                      <a:pt x="6" y="6"/>
                      <a:pt x="5" y="6"/>
                    </a:cubicBezTo>
                    <a:moveTo>
                      <a:pt x="6" y="0"/>
                    </a:moveTo>
                    <a:cubicBezTo>
                      <a:pt x="3" y="0"/>
                      <a:pt x="1" y="1"/>
                      <a:pt x="0" y="3"/>
                    </a:cubicBezTo>
                    <a:cubicBezTo>
                      <a:pt x="0" y="3"/>
                      <a:pt x="0" y="3"/>
                      <a:pt x="0" y="3"/>
                    </a:cubicBezTo>
                    <a:cubicBezTo>
                      <a:pt x="0" y="3"/>
                      <a:pt x="0" y="3"/>
                      <a:pt x="0" y="3"/>
                    </a:cubicBezTo>
                    <a:cubicBezTo>
                      <a:pt x="0" y="3"/>
                      <a:pt x="0" y="3"/>
                      <a:pt x="0" y="3"/>
                    </a:cubicBezTo>
                    <a:cubicBezTo>
                      <a:pt x="0" y="6"/>
                      <a:pt x="2" y="8"/>
                      <a:pt x="5" y="8"/>
                    </a:cubicBezTo>
                    <a:cubicBezTo>
                      <a:pt x="8" y="8"/>
                      <a:pt x="10" y="6"/>
                      <a:pt x="10" y="3"/>
                    </a:cubicBezTo>
                    <a:cubicBezTo>
                      <a:pt x="10" y="3"/>
                      <a:pt x="10" y="2"/>
                      <a:pt x="10" y="2"/>
                    </a:cubicBezTo>
                    <a:cubicBezTo>
                      <a:pt x="10" y="2"/>
                      <a:pt x="10" y="2"/>
                      <a:pt x="10" y="2"/>
                    </a:cubicBezTo>
                    <a:cubicBezTo>
                      <a:pt x="9" y="1"/>
                      <a:pt x="7" y="0"/>
                      <a:pt x="6"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
              <p:cNvSpPr/>
              <p:nvPr/>
            </p:nvSpPr>
            <p:spPr>
              <a:xfrm>
                <a:off x="-35712" y="422626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
              <p:cNvSpPr/>
              <p:nvPr/>
            </p:nvSpPr>
            <p:spPr>
              <a:xfrm>
                <a:off x="219875" y="4154825"/>
                <a:ext cx="34925" cy="49213"/>
              </a:xfrm>
              <a:custGeom>
                <a:avLst/>
                <a:gdLst/>
                <a:ahLst/>
                <a:cxnLst/>
                <a:rect l="l" t="t" r="r" b="b"/>
                <a:pathLst>
                  <a:path w="9" h="13" extrusionOk="0">
                    <a:moveTo>
                      <a:pt x="0" y="0"/>
                    </a:moveTo>
                    <a:cubicBezTo>
                      <a:pt x="0" y="0"/>
                      <a:pt x="0" y="0"/>
                      <a:pt x="0" y="0"/>
                    </a:cubicBezTo>
                    <a:cubicBezTo>
                      <a:pt x="2" y="0"/>
                      <a:pt x="4" y="1"/>
                      <a:pt x="5" y="2"/>
                    </a:cubicBezTo>
                    <a:cubicBezTo>
                      <a:pt x="5" y="2"/>
                      <a:pt x="5" y="2"/>
                      <a:pt x="5" y="2"/>
                    </a:cubicBezTo>
                    <a:cubicBezTo>
                      <a:pt x="6" y="3"/>
                      <a:pt x="7" y="4"/>
                      <a:pt x="7" y="6"/>
                    </a:cubicBezTo>
                    <a:cubicBezTo>
                      <a:pt x="7" y="10"/>
                      <a:pt x="3" y="13"/>
                      <a:pt x="0" y="13"/>
                    </a:cubicBezTo>
                    <a:cubicBezTo>
                      <a:pt x="0" y="13"/>
                      <a:pt x="0" y="13"/>
                      <a:pt x="0" y="13"/>
                    </a:cubicBezTo>
                    <a:cubicBezTo>
                      <a:pt x="5" y="13"/>
                      <a:pt x="9" y="10"/>
                      <a:pt x="9" y="6"/>
                    </a:cubicBezTo>
                    <a:cubicBezTo>
                      <a:pt x="9" y="4"/>
                      <a:pt x="8" y="3"/>
                      <a:pt x="7" y="2"/>
                    </a:cubicBezTo>
                    <a:cubicBezTo>
                      <a:pt x="5" y="0"/>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
              <p:cNvSpPr/>
              <p:nvPr/>
            </p:nvSpPr>
            <p:spPr>
              <a:xfrm>
                <a:off x="194475" y="4161175"/>
                <a:ext cx="52388" cy="42862"/>
              </a:xfrm>
              <a:custGeom>
                <a:avLst/>
                <a:gdLst/>
                <a:ahLst/>
                <a:cxnLst/>
                <a:rect l="l" t="t" r="r" b="b"/>
                <a:pathLst>
                  <a:path w="14" h="11" extrusionOk="0">
                    <a:moveTo>
                      <a:pt x="12" y="0"/>
                    </a:moveTo>
                    <a:cubicBezTo>
                      <a:pt x="12" y="0"/>
                      <a:pt x="12" y="1"/>
                      <a:pt x="12" y="2"/>
                    </a:cubicBezTo>
                    <a:cubicBezTo>
                      <a:pt x="12" y="5"/>
                      <a:pt x="9" y="8"/>
                      <a:pt x="6" y="8"/>
                    </a:cubicBezTo>
                    <a:cubicBezTo>
                      <a:pt x="3" y="8"/>
                      <a:pt x="0" y="5"/>
                      <a:pt x="0" y="2"/>
                    </a:cubicBezTo>
                    <a:cubicBezTo>
                      <a:pt x="0" y="2"/>
                      <a:pt x="0" y="2"/>
                      <a:pt x="0" y="2"/>
                    </a:cubicBezTo>
                    <a:cubicBezTo>
                      <a:pt x="0" y="2"/>
                      <a:pt x="0" y="3"/>
                      <a:pt x="0" y="4"/>
                    </a:cubicBezTo>
                    <a:cubicBezTo>
                      <a:pt x="0" y="4"/>
                      <a:pt x="0" y="4"/>
                      <a:pt x="0" y="4"/>
                    </a:cubicBezTo>
                    <a:cubicBezTo>
                      <a:pt x="0" y="8"/>
                      <a:pt x="3" y="11"/>
                      <a:pt x="7" y="11"/>
                    </a:cubicBezTo>
                    <a:cubicBezTo>
                      <a:pt x="10" y="11"/>
                      <a:pt x="14" y="8"/>
                      <a:pt x="14" y="4"/>
                    </a:cubicBezTo>
                    <a:cubicBezTo>
                      <a:pt x="14" y="2"/>
                      <a:pt x="13" y="1"/>
                      <a:pt x="12"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2"/>
              <p:cNvSpPr/>
              <p:nvPr/>
            </p:nvSpPr>
            <p:spPr>
              <a:xfrm>
                <a:off x="194475" y="4154825"/>
                <a:ext cx="44450" cy="36513"/>
              </a:xfrm>
              <a:custGeom>
                <a:avLst/>
                <a:gdLst/>
                <a:ahLst/>
                <a:cxnLst/>
                <a:rect l="l" t="t" r="r" b="b"/>
                <a:pathLst>
                  <a:path w="12" h="10" extrusionOk="0">
                    <a:moveTo>
                      <a:pt x="6" y="7"/>
                    </a:moveTo>
                    <a:cubicBezTo>
                      <a:pt x="4" y="7"/>
                      <a:pt x="3" y="6"/>
                      <a:pt x="3" y="5"/>
                    </a:cubicBezTo>
                    <a:cubicBezTo>
                      <a:pt x="3" y="4"/>
                      <a:pt x="4" y="3"/>
                      <a:pt x="6" y="3"/>
                    </a:cubicBezTo>
                    <a:cubicBezTo>
                      <a:pt x="7" y="3"/>
                      <a:pt x="8" y="4"/>
                      <a:pt x="8" y="5"/>
                    </a:cubicBezTo>
                    <a:cubicBezTo>
                      <a:pt x="8" y="6"/>
                      <a:pt x="7" y="7"/>
                      <a:pt x="6" y="7"/>
                    </a:cubicBezTo>
                    <a:moveTo>
                      <a:pt x="7" y="0"/>
                    </a:moveTo>
                    <a:cubicBezTo>
                      <a:pt x="4" y="0"/>
                      <a:pt x="2" y="1"/>
                      <a:pt x="0" y="3"/>
                    </a:cubicBezTo>
                    <a:cubicBezTo>
                      <a:pt x="0" y="3"/>
                      <a:pt x="0" y="3"/>
                      <a:pt x="0" y="3"/>
                    </a:cubicBezTo>
                    <a:cubicBezTo>
                      <a:pt x="0" y="3"/>
                      <a:pt x="0" y="3"/>
                      <a:pt x="0" y="4"/>
                    </a:cubicBezTo>
                    <a:cubicBezTo>
                      <a:pt x="0" y="4"/>
                      <a:pt x="0" y="4"/>
                      <a:pt x="0" y="4"/>
                    </a:cubicBezTo>
                    <a:cubicBezTo>
                      <a:pt x="0" y="7"/>
                      <a:pt x="3" y="10"/>
                      <a:pt x="6" y="10"/>
                    </a:cubicBezTo>
                    <a:cubicBezTo>
                      <a:pt x="9" y="10"/>
                      <a:pt x="12" y="7"/>
                      <a:pt x="12" y="4"/>
                    </a:cubicBezTo>
                    <a:cubicBezTo>
                      <a:pt x="12" y="3"/>
                      <a:pt x="12" y="2"/>
                      <a:pt x="12" y="2"/>
                    </a:cubicBezTo>
                    <a:cubicBezTo>
                      <a:pt x="12" y="2"/>
                      <a:pt x="12" y="2"/>
                      <a:pt x="12" y="2"/>
                    </a:cubicBezTo>
                    <a:cubicBezTo>
                      <a:pt x="11" y="1"/>
                      <a:pt x="9"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2"/>
              <p:cNvSpPr/>
              <p:nvPr/>
            </p:nvSpPr>
            <p:spPr>
              <a:xfrm>
                <a:off x="205588" y="4165938"/>
                <a:ext cx="19200" cy="144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
              <p:cNvSpPr/>
              <p:nvPr/>
            </p:nvSpPr>
            <p:spPr>
              <a:xfrm>
                <a:off x="189713" y="4667588"/>
                <a:ext cx="52388" cy="79375"/>
              </a:xfrm>
              <a:custGeom>
                <a:avLst/>
                <a:gdLst/>
                <a:ahLst/>
                <a:cxnLst/>
                <a:rect l="l" t="t" r="r" b="b"/>
                <a:pathLst>
                  <a:path w="14" h="21" extrusionOk="0">
                    <a:moveTo>
                      <a:pt x="1" y="0"/>
                    </a:moveTo>
                    <a:cubicBezTo>
                      <a:pt x="0" y="0"/>
                      <a:pt x="0" y="0"/>
                      <a:pt x="0" y="0"/>
                    </a:cubicBezTo>
                    <a:cubicBezTo>
                      <a:pt x="3" y="0"/>
                      <a:pt x="6" y="1"/>
                      <a:pt x="8" y="4"/>
                    </a:cubicBezTo>
                    <a:cubicBezTo>
                      <a:pt x="8" y="4"/>
                      <a:pt x="8" y="4"/>
                      <a:pt x="8" y="4"/>
                    </a:cubicBezTo>
                    <a:cubicBezTo>
                      <a:pt x="10" y="5"/>
                      <a:pt x="11" y="7"/>
                      <a:pt x="11" y="10"/>
                    </a:cubicBezTo>
                    <a:cubicBezTo>
                      <a:pt x="11" y="16"/>
                      <a:pt x="5" y="21"/>
                      <a:pt x="0" y="21"/>
                    </a:cubicBezTo>
                    <a:cubicBezTo>
                      <a:pt x="0" y="21"/>
                      <a:pt x="0" y="21"/>
                      <a:pt x="1" y="21"/>
                    </a:cubicBezTo>
                    <a:cubicBezTo>
                      <a:pt x="7" y="21"/>
                      <a:pt x="14" y="16"/>
                      <a:pt x="14" y="10"/>
                    </a:cubicBezTo>
                    <a:cubicBezTo>
                      <a:pt x="14" y="7"/>
                      <a:pt x="13" y="5"/>
                      <a:pt x="11" y="4"/>
                    </a:cubicBezTo>
                    <a:cubicBezTo>
                      <a:pt x="8"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
              <p:cNvSpPr/>
              <p:nvPr/>
            </p:nvSpPr>
            <p:spPr>
              <a:xfrm>
                <a:off x="145263" y="4681875"/>
                <a:ext cx="85725" cy="65088"/>
              </a:xfrm>
              <a:custGeom>
                <a:avLst/>
                <a:gdLst/>
                <a:ahLst/>
                <a:cxnLst/>
                <a:rect l="l" t="t" r="r" b="b"/>
                <a:pathLst>
                  <a:path w="23" h="17" extrusionOk="0">
                    <a:moveTo>
                      <a:pt x="20" y="0"/>
                    </a:moveTo>
                    <a:cubicBezTo>
                      <a:pt x="20" y="0"/>
                      <a:pt x="21" y="1"/>
                      <a:pt x="21" y="2"/>
                    </a:cubicBezTo>
                    <a:cubicBezTo>
                      <a:pt x="21" y="7"/>
                      <a:pt x="16" y="11"/>
                      <a:pt x="11" y="11"/>
                    </a:cubicBezTo>
                    <a:cubicBezTo>
                      <a:pt x="6" y="11"/>
                      <a:pt x="2" y="7"/>
                      <a:pt x="2" y="3"/>
                    </a:cubicBezTo>
                    <a:cubicBezTo>
                      <a:pt x="2" y="2"/>
                      <a:pt x="2" y="2"/>
                      <a:pt x="2" y="2"/>
                    </a:cubicBezTo>
                    <a:cubicBezTo>
                      <a:pt x="1" y="3"/>
                      <a:pt x="0" y="5"/>
                      <a:pt x="0" y="6"/>
                    </a:cubicBezTo>
                    <a:cubicBezTo>
                      <a:pt x="0" y="6"/>
                      <a:pt x="0" y="6"/>
                      <a:pt x="0" y="6"/>
                    </a:cubicBezTo>
                    <a:cubicBezTo>
                      <a:pt x="0" y="12"/>
                      <a:pt x="5" y="17"/>
                      <a:pt x="12" y="17"/>
                    </a:cubicBezTo>
                    <a:cubicBezTo>
                      <a:pt x="17" y="17"/>
                      <a:pt x="23" y="12"/>
                      <a:pt x="23" y="6"/>
                    </a:cubicBezTo>
                    <a:cubicBezTo>
                      <a:pt x="23" y="3"/>
                      <a:pt x="22" y="1"/>
                      <a:pt x="2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2"/>
              <p:cNvSpPr/>
              <p:nvPr/>
            </p:nvSpPr>
            <p:spPr>
              <a:xfrm>
                <a:off x="151613" y="4667588"/>
                <a:ext cx="73025" cy="55563"/>
              </a:xfrm>
              <a:custGeom>
                <a:avLst/>
                <a:gdLst/>
                <a:ahLst/>
                <a:cxnLst/>
                <a:rect l="l" t="t" r="r" b="b"/>
                <a:pathLst>
                  <a:path w="19" h="15" extrusionOk="0">
                    <a:moveTo>
                      <a:pt x="8" y="12"/>
                    </a:moveTo>
                    <a:cubicBezTo>
                      <a:pt x="6" y="12"/>
                      <a:pt x="4" y="11"/>
                      <a:pt x="4" y="9"/>
                    </a:cubicBezTo>
                    <a:cubicBezTo>
                      <a:pt x="4" y="7"/>
                      <a:pt x="6" y="5"/>
                      <a:pt x="8" y="5"/>
                    </a:cubicBezTo>
                    <a:cubicBezTo>
                      <a:pt x="10" y="5"/>
                      <a:pt x="12" y="7"/>
                      <a:pt x="12" y="9"/>
                    </a:cubicBezTo>
                    <a:cubicBezTo>
                      <a:pt x="12" y="11"/>
                      <a:pt x="10" y="12"/>
                      <a:pt x="8" y="12"/>
                    </a:cubicBezTo>
                    <a:moveTo>
                      <a:pt x="10" y="0"/>
                    </a:moveTo>
                    <a:cubicBezTo>
                      <a:pt x="5" y="0"/>
                      <a:pt x="2" y="2"/>
                      <a:pt x="0" y="6"/>
                    </a:cubicBezTo>
                    <a:cubicBezTo>
                      <a:pt x="0" y="6"/>
                      <a:pt x="0" y="6"/>
                      <a:pt x="0" y="6"/>
                    </a:cubicBezTo>
                    <a:cubicBezTo>
                      <a:pt x="0" y="6"/>
                      <a:pt x="0" y="6"/>
                      <a:pt x="0" y="6"/>
                    </a:cubicBezTo>
                    <a:cubicBezTo>
                      <a:pt x="0" y="7"/>
                      <a:pt x="0" y="7"/>
                      <a:pt x="0" y="7"/>
                    </a:cubicBezTo>
                    <a:cubicBezTo>
                      <a:pt x="0" y="11"/>
                      <a:pt x="4" y="15"/>
                      <a:pt x="9" y="15"/>
                    </a:cubicBezTo>
                    <a:cubicBezTo>
                      <a:pt x="14" y="15"/>
                      <a:pt x="19" y="11"/>
                      <a:pt x="19" y="6"/>
                    </a:cubicBezTo>
                    <a:cubicBezTo>
                      <a:pt x="19" y="5"/>
                      <a:pt x="18" y="4"/>
                      <a:pt x="18" y="4"/>
                    </a:cubicBezTo>
                    <a:cubicBezTo>
                      <a:pt x="18" y="4"/>
                      <a:pt x="18" y="4"/>
                      <a:pt x="18" y="4"/>
                    </a:cubicBezTo>
                    <a:cubicBezTo>
                      <a:pt x="16" y="1"/>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
              <p:cNvSpPr/>
              <p:nvPr/>
            </p:nvSpPr>
            <p:spPr>
              <a:xfrm>
                <a:off x="167488" y="4686638"/>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1" name="Google Shape;261;p2"/>
            <p:cNvGrpSpPr/>
            <p:nvPr/>
          </p:nvGrpSpPr>
          <p:grpSpPr>
            <a:xfrm>
              <a:off x="7954525" y="3139800"/>
              <a:ext cx="1657606" cy="2000895"/>
              <a:chOff x="7954525" y="3139800"/>
              <a:chExt cx="1657606" cy="2000895"/>
            </a:xfrm>
          </p:grpSpPr>
          <p:grpSp>
            <p:nvGrpSpPr>
              <p:cNvPr id="262" name="Google Shape;262;p2"/>
              <p:cNvGrpSpPr/>
              <p:nvPr/>
            </p:nvGrpSpPr>
            <p:grpSpPr>
              <a:xfrm flipH="1">
                <a:off x="7954525" y="3986540"/>
                <a:ext cx="948772" cy="1154156"/>
                <a:chOff x="7491913" y="372038"/>
                <a:chExt cx="1503363" cy="1828800"/>
              </a:xfrm>
            </p:grpSpPr>
            <p:sp>
              <p:nvSpPr>
                <p:cNvPr id="263" name="Google Shape;263;p2"/>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2"/>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2"/>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2"/>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2"/>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2"/>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2"/>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2"/>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2"/>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2"/>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2"/>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2"/>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2"/>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2"/>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2"/>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2"/>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2"/>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2"/>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2"/>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2"/>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2"/>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2"/>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2"/>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2"/>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2"/>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2"/>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0" name="Google Shape;320;p2"/>
              <p:cNvGrpSpPr/>
              <p:nvPr/>
            </p:nvGrpSpPr>
            <p:grpSpPr>
              <a:xfrm rot="-3288155" flipH="1">
                <a:off x="8742246" y="3241957"/>
                <a:ext cx="676832" cy="823347"/>
                <a:chOff x="7491913" y="372038"/>
                <a:chExt cx="1503363" cy="1828800"/>
              </a:xfrm>
            </p:grpSpPr>
            <p:sp>
              <p:nvSpPr>
                <p:cNvPr id="321" name="Google Shape;321;p2"/>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2"/>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2"/>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2"/>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2"/>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2"/>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2"/>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378" name="Google Shape;378;p2"/>
          <p:cNvSpPr txBox="1">
            <a:spLocks noGrp="1"/>
          </p:cNvSpPr>
          <p:nvPr>
            <p:ph type="ctrTitle"/>
          </p:nvPr>
        </p:nvSpPr>
        <p:spPr>
          <a:xfrm>
            <a:off x="2638550" y="1541850"/>
            <a:ext cx="5593500" cy="1650300"/>
          </a:xfrm>
          <a:prstGeom prst="rect">
            <a:avLst/>
          </a:prstGeom>
        </p:spPr>
        <p:txBody>
          <a:bodyPr spcFirstLastPara="1" wrap="square" lIns="91425" tIns="91425" rIns="91425" bIns="91425" anchor="b" anchorCtr="0">
            <a:noAutofit/>
          </a:bodyPr>
          <a:lstStyle>
            <a:lvl1pPr lvl="0" algn="r">
              <a:lnSpc>
                <a:spcPct val="90000"/>
              </a:lnSpc>
              <a:spcBef>
                <a:spcPts val="0"/>
              </a:spcBef>
              <a:spcAft>
                <a:spcPts val="0"/>
              </a:spcAft>
              <a:buClr>
                <a:srgbClr val="191919"/>
              </a:buClr>
              <a:buSzPts val="5200"/>
              <a:buFont typeface="Palanquin"/>
              <a:buNone/>
              <a:defRPr sz="4800">
                <a:latin typeface="Palanquin"/>
                <a:ea typeface="Palanquin"/>
                <a:cs typeface="Palanquin"/>
                <a:sym typeface="Palanquin"/>
              </a:defRPr>
            </a:lvl1pPr>
            <a:lvl2pPr lvl="1" algn="ctr">
              <a:spcBef>
                <a:spcPts val="0"/>
              </a:spcBef>
              <a:spcAft>
                <a:spcPts val="0"/>
              </a:spcAft>
              <a:buClr>
                <a:srgbClr val="191919"/>
              </a:buClr>
              <a:buSzPts val="5200"/>
              <a:buFont typeface="Palanquin"/>
              <a:buNone/>
              <a:defRPr sz="5200" b="1">
                <a:solidFill>
                  <a:srgbClr val="191919"/>
                </a:solidFill>
                <a:latin typeface="Palanquin"/>
                <a:ea typeface="Palanquin"/>
                <a:cs typeface="Palanquin"/>
                <a:sym typeface="Palanquin"/>
              </a:defRPr>
            </a:lvl2pPr>
            <a:lvl3pPr lvl="2" algn="ctr">
              <a:spcBef>
                <a:spcPts val="0"/>
              </a:spcBef>
              <a:spcAft>
                <a:spcPts val="0"/>
              </a:spcAft>
              <a:buClr>
                <a:srgbClr val="191919"/>
              </a:buClr>
              <a:buSzPts val="5200"/>
              <a:buFont typeface="Palanquin"/>
              <a:buNone/>
              <a:defRPr sz="5200" b="1">
                <a:solidFill>
                  <a:srgbClr val="191919"/>
                </a:solidFill>
                <a:latin typeface="Palanquin"/>
                <a:ea typeface="Palanquin"/>
                <a:cs typeface="Palanquin"/>
                <a:sym typeface="Palanquin"/>
              </a:defRPr>
            </a:lvl3pPr>
            <a:lvl4pPr lvl="3" algn="ctr">
              <a:spcBef>
                <a:spcPts val="0"/>
              </a:spcBef>
              <a:spcAft>
                <a:spcPts val="0"/>
              </a:spcAft>
              <a:buClr>
                <a:srgbClr val="191919"/>
              </a:buClr>
              <a:buSzPts val="5200"/>
              <a:buFont typeface="Palanquin"/>
              <a:buNone/>
              <a:defRPr sz="5200" b="1">
                <a:solidFill>
                  <a:srgbClr val="191919"/>
                </a:solidFill>
                <a:latin typeface="Palanquin"/>
                <a:ea typeface="Palanquin"/>
                <a:cs typeface="Palanquin"/>
                <a:sym typeface="Palanquin"/>
              </a:defRPr>
            </a:lvl4pPr>
            <a:lvl5pPr lvl="4" algn="ctr">
              <a:spcBef>
                <a:spcPts val="0"/>
              </a:spcBef>
              <a:spcAft>
                <a:spcPts val="0"/>
              </a:spcAft>
              <a:buClr>
                <a:srgbClr val="191919"/>
              </a:buClr>
              <a:buSzPts val="5200"/>
              <a:buFont typeface="Palanquin"/>
              <a:buNone/>
              <a:defRPr sz="5200" b="1">
                <a:solidFill>
                  <a:srgbClr val="191919"/>
                </a:solidFill>
                <a:latin typeface="Palanquin"/>
                <a:ea typeface="Palanquin"/>
                <a:cs typeface="Palanquin"/>
                <a:sym typeface="Palanquin"/>
              </a:defRPr>
            </a:lvl5pPr>
            <a:lvl6pPr lvl="5" algn="ctr">
              <a:spcBef>
                <a:spcPts val="0"/>
              </a:spcBef>
              <a:spcAft>
                <a:spcPts val="0"/>
              </a:spcAft>
              <a:buClr>
                <a:srgbClr val="191919"/>
              </a:buClr>
              <a:buSzPts val="5200"/>
              <a:buFont typeface="Palanquin"/>
              <a:buNone/>
              <a:defRPr sz="5200" b="1">
                <a:solidFill>
                  <a:srgbClr val="191919"/>
                </a:solidFill>
                <a:latin typeface="Palanquin"/>
                <a:ea typeface="Palanquin"/>
                <a:cs typeface="Palanquin"/>
                <a:sym typeface="Palanquin"/>
              </a:defRPr>
            </a:lvl6pPr>
            <a:lvl7pPr lvl="6" algn="ctr">
              <a:spcBef>
                <a:spcPts val="0"/>
              </a:spcBef>
              <a:spcAft>
                <a:spcPts val="0"/>
              </a:spcAft>
              <a:buClr>
                <a:srgbClr val="191919"/>
              </a:buClr>
              <a:buSzPts val="5200"/>
              <a:buFont typeface="Palanquin"/>
              <a:buNone/>
              <a:defRPr sz="5200" b="1">
                <a:solidFill>
                  <a:srgbClr val="191919"/>
                </a:solidFill>
                <a:latin typeface="Palanquin"/>
                <a:ea typeface="Palanquin"/>
                <a:cs typeface="Palanquin"/>
                <a:sym typeface="Palanquin"/>
              </a:defRPr>
            </a:lvl7pPr>
            <a:lvl8pPr lvl="7" algn="ctr">
              <a:spcBef>
                <a:spcPts val="0"/>
              </a:spcBef>
              <a:spcAft>
                <a:spcPts val="0"/>
              </a:spcAft>
              <a:buClr>
                <a:srgbClr val="191919"/>
              </a:buClr>
              <a:buSzPts val="5200"/>
              <a:buFont typeface="Palanquin"/>
              <a:buNone/>
              <a:defRPr sz="5200" b="1">
                <a:solidFill>
                  <a:srgbClr val="191919"/>
                </a:solidFill>
                <a:latin typeface="Palanquin"/>
                <a:ea typeface="Palanquin"/>
                <a:cs typeface="Palanquin"/>
                <a:sym typeface="Palanquin"/>
              </a:defRPr>
            </a:lvl8pPr>
            <a:lvl9pPr lvl="8" algn="ctr">
              <a:spcBef>
                <a:spcPts val="0"/>
              </a:spcBef>
              <a:spcAft>
                <a:spcPts val="0"/>
              </a:spcAft>
              <a:buClr>
                <a:srgbClr val="191919"/>
              </a:buClr>
              <a:buSzPts val="5200"/>
              <a:buFont typeface="Palanquin"/>
              <a:buNone/>
              <a:defRPr sz="5200" b="1">
                <a:solidFill>
                  <a:srgbClr val="191919"/>
                </a:solidFill>
                <a:latin typeface="Palanquin"/>
                <a:ea typeface="Palanquin"/>
                <a:cs typeface="Palanquin"/>
                <a:sym typeface="Palanquin"/>
              </a:defRPr>
            </a:lvl9pPr>
          </a:lstStyle>
          <a:p>
            <a:endParaRPr/>
          </a:p>
        </p:txBody>
      </p:sp>
      <p:sp>
        <p:nvSpPr>
          <p:cNvPr id="379" name="Google Shape;379;p2"/>
          <p:cNvSpPr txBox="1">
            <a:spLocks noGrp="1"/>
          </p:cNvSpPr>
          <p:nvPr>
            <p:ph type="subTitle" idx="1"/>
          </p:nvPr>
        </p:nvSpPr>
        <p:spPr>
          <a:xfrm>
            <a:off x="3872950" y="3192150"/>
            <a:ext cx="4359000" cy="4095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4"/>
        <p:cNvGrpSpPr/>
        <p:nvPr/>
      </p:nvGrpSpPr>
      <p:grpSpPr>
        <a:xfrm>
          <a:off x="0" y="0"/>
          <a:ext cx="0" cy="0"/>
          <a:chOff x="0" y="0"/>
          <a:chExt cx="0" cy="0"/>
        </a:xfrm>
      </p:grpSpPr>
      <p:sp>
        <p:nvSpPr>
          <p:cNvPr id="825" name="Google Shape;825;p4"/>
          <p:cNvSpPr/>
          <p:nvPr/>
        </p:nvSpPr>
        <p:spPr>
          <a:xfrm rot="5400000">
            <a:off x="4068000" y="57150"/>
            <a:ext cx="1008000" cy="9164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26" name="Google Shape;826;p4"/>
          <p:cNvGrpSpPr/>
          <p:nvPr/>
        </p:nvGrpSpPr>
        <p:grpSpPr>
          <a:xfrm flipH="1">
            <a:off x="-142124" y="3008242"/>
            <a:ext cx="9807162" cy="3126850"/>
            <a:chOff x="-663149" y="3008242"/>
            <a:chExt cx="9807162" cy="3126850"/>
          </a:xfrm>
        </p:grpSpPr>
        <p:grpSp>
          <p:nvGrpSpPr>
            <p:cNvPr id="827" name="Google Shape;827;p4"/>
            <p:cNvGrpSpPr/>
            <p:nvPr/>
          </p:nvGrpSpPr>
          <p:grpSpPr>
            <a:xfrm rot="813197" flipH="1">
              <a:off x="8184368" y="3752134"/>
              <a:ext cx="835618" cy="1157765"/>
              <a:chOff x="8260675" y="2995400"/>
              <a:chExt cx="811213" cy="1123950"/>
            </a:xfrm>
          </p:grpSpPr>
          <p:sp>
            <p:nvSpPr>
              <p:cNvPr id="828" name="Google Shape;828;p4"/>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4"/>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4"/>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4"/>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4"/>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4"/>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4"/>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4"/>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4"/>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4"/>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4"/>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4"/>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4"/>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4"/>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2" name="Google Shape;842;p4"/>
            <p:cNvGrpSpPr/>
            <p:nvPr/>
          </p:nvGrpSpPr>
          <p:grpSpPr>
            <a:xfrm rot="8100000" flipH="1">
              <a:off x="-276719" y="3247212"/>
              <a:ext cx="1362389" cy="1657310"/>
              <a:chOff x="7491913" y="372038"/>
              <a:chExt cx="1503363" cy="1828800"/>
            </a:xfrm>
          </p:grpSpPr>
          <p:sp>
            <p:nvSpPr>
              <p:cNvPr id="843" name="Google Shape;843;p4"/>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4"/>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4"/>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4"/>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4"/>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4"/>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4"/>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4"/>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4"/>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4"/>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4"/>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4"/>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4"/>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4"/>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4"/>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4"/>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4"/>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4"/>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4"/>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4"/>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4"/>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4"/>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4"/>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4"/>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4"/>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4"/>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4"/>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4"/>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4"/>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4"/>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4"/>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4"/>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4"/>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4"/>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4"/>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4"/>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4"/>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4"/>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4"/>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4"/>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4"/>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4"/>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4"/>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4"/>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4"/>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4"/>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4"/>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4"/>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4"/>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4"/>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4"/>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4"/>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4"/>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4"/>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4"/>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4"/>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4"/>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0" name="Google Shape;900;p4"/>
            <p:cNvGrpSpPr/>
            <p:nvPr/>
          </p:nvGrpSpPr>
          <p:grpSpPr>
            <a:xfrm>
              <a:off x="1278367" y="4375835"/>
              <a:ext cx="1495920" cy="1276449"/>
              <a:chOff x="-469100" y="3905588"/>
              <a:chExt cx="1352550" cy="1154113"/>
            </a:xfrm>
          </p:grpSpPr>
          <p:grpSp>
            <p:nvGrpSpPr>
              <p:cNvPr id="901" name="Google Shape;901;p4"/>
              <p:cNvGrpSpPr/>
              <p:nvPr/>
            </p:nvGrpSpPr>
            <p:grpSpPr>
              <a:xfrm>
                <a:off x="-469100" y="3905588"/>
                <a:ext cx="1352550" cy="1154113"/>
                <a:chOff x="-469100" y="3905588"/>
                <a:chExt cx="1352550" cy="1154113"/>
              </a:xfrm>
            </p:grpSpPr>
            <p:sp>
              <p:nvSpPr>
                <p:cNvPr id="902" name="Google Shape;902;p4"/>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4"/>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4"/>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4"/>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rgbClr val="191919">
                    <a:alpha val="25000"/>
                  </a:srgbClr>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6" name="Google Shape;906;p4"/>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4"/>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rgbClr val="191919">
                  <a:alpha val="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4"/>
              <p:cNvSpPr/>
              <p:nvPr/>
            </p:nvSpPr>
            <p:spPr>
              <a:xfrm>
                <a:off x="638975" y="4546938"/>
                <a:ext cx="115888" cy="96838"/>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4" y="26"/>
                    </a:cubicBezTo>
                    <a:cubicBezTo>
                      <a:pt x="14" y="26"/>
                      <a:pt x="14" y="26"/>
                      <a:pt x="15" y="26"/>
                    </a:cubicBezTo>
                    <a:cubicBezTo>
                      <a:pt x="23" y="26"/>
                      <a:pt x="31" y="19"/>
                      <a:pt x="31" y="12"/>
                    </a:cubicBezTo>
                    <a:cubicBezTo>
                      <a:pt x="31" y="9"/>
                      <a:pt x="30"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4"/>
              <p:cNvSpPr/>
              <p:nvPr/>
            </p:nvSpPr>
            <p:spPr>
              <a:xfrm>
                <a:off x="638975" y="4546938"/>
                <a:ext cx="101600" cy="96838"/>
              </a:xfrm>
              <a:custGeom>
                <a:avLst/>
                <a:gdLst/>
                <a:ahLst/>
                <a:cxnLst/>
                <a:rect l="l" t="t" r="r" b="b"/>
                <a:pathLst>
                  <a:path w="27" h="26" extrusionOk="0">
                    <a:moveTo>
                      <a:pt x="27" y="12"/>
                    </a:moveTo>
                    <a:cubicBezTo>
                      <a:pt x="27" y="19"/>
                      <a:pt x="20" y="26"/>
                      <a:pt x="13" y="26"/>
                    </a:cubicBezTo>
                    <a:cubicBezTo>
                      <a:pt x="6" y="26"/>
                      <a:pt x="0" y="20"/>
                      <a:pt x="0" y="13"/>
                    </a:cubicBezTo>
                    <a:cubicBezTo>
                      <a:pt x="0" y="11"/>
                      <a:pt x="0" y="9"/>
                      <a:pt x="1" y="7"/>
                    </a:cubicBezTo>
                    <a:cubicBezTo>
                      <a:pt x="1" y="7"/>
                      <a:pt x="1" y="7"/>
                      <a:pt x="1" y="7"/>
                    </a:cubicBezTo>
                    <a:cubicBezTo>
                      <a:pt x="3" y="3"/>
                      <a:pt x="8" y="0"/>
                      <a:pt x="13" y="0"/>
                    </a:cubicBezTo>
                    <a:cubicBezTo>
                      <a:pt x="17" y="0"/>
                      <a:pt x="21" y="2"/>
                      <a:pt x="24" y="5"/>
                    </a:cubicBezTo>
                    <a:cubicBezTo>
                      <a:pt x="26" y="7"/>
                      <a:pt x="27" y="9"/>
                      <a:pt x="27" y="12"/>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4"/>
              <p:cNvSpPr/>
              <p:nvPr/>
            </p:nvSpPr>
            <p:spPr>
              <a:xfrm>
                <a:off x="642150" y="4546938"/>
                <a:ext cx="87312" cy="71437"/>
              </a:xfrm>
              <a:custGeom>
                <a:avLst/>
                <a:gdLst/>
                <a:ahLst/>
                <a:cxnLst/>
                <a:rect l="l" t="t" r="r" b="b"/>
                <a:pathLst>
                  <a:path w="23" h="19" extrusionOk="0">
                    <a:moveTo>
                      <a:pt x="23" y="8"/>
                    </a:moveTo>
                    <a:cubicBezTo>
                      <a:pt x="23" y="14"/>
                      <a:pt x="17" y="19"/>
                      <a:pt x="11" y="19"/>
                    </a:cubicBezTo>
                    <a:cubicBezTo>
                      <a:pt x="5" y="19"/>
                      <a:pt x="0" y="14"/>
                      <a:pt x="0" y="8"/>
                    </a:cubicBezTo>
                    <a:cubicBezTo>
                      <a:pt x="0" y="8"/>
                      <a:pt x="0" y="8"/>
                      <a:pt x="0" y="7"/>
                    </a:cubicBezTo>
                    <a:cubicBezTo>
                      <a:pt x="0" y="7"/>
                      <a:pt x="0" y="7"/>
                      <a:pt x="0" y="7"/>
                    </a:cubicBezTo>
                    <a:cubicBezTo>
                      <a:pt x="2" y="3"/>
                      <a:pt x="7" y="0"/>
                      <a:pt x="12" y="0"/>
                    </a:cubicBezTo>
                    <a:cubicBezTo>
                      <a:pt x="16" y="0"/>
                      <a:pt x="20" y="2"/>
                      <a:pt x="23" y="5"/>
                    </a:cubicBezTo>
                    <a:cubicBezTo>
                      <a:pt x="23" y="6"/>
                      <a:pt x="23" y="7"/>
                      <a:pt x="23" y="8"/>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4"/>
              <p:cNvSpPr/>
              <p:nvPr/>
            </p:nvSpPr>
            <p:spPr>
              <a:xfrm>
                <a:off x="664375" y="4572338"/>
                <a:ext cx="348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4"/>
              <p:cNvSpPr/>
              <p:nvPr/>
            </p:nvSpPr>
            <p:spPr>
              <a:xfrm>
                <a:off x="604050" y="4407238"/>
                <a:ext cx="22225" cy="33338"/>
              </a:xfrm>
              <a:custGeom>
                <a:avLst/>
                <a:gdLst/>
                <a:ahLst/>
                <a:cxnLst/>
                <a:rect l="l" t="t" r="r" b="b"/>
                <a:pathLst>
                  <a:path w="6" h="9" extrusionOk="0">
                    <a:moveTo>
                      <a:pt x="0" y="0"/>
                    </a:moveTo>
                    <a:cubicBezTo>
                      <a:pt x="0" y="0"/>
                      <a:pt x="0" y="0"/>
                      <a:pt x="0" y="0"/>
                    </a:cubicBezTo>
                    <a:cubicBezTo>
                      <a:pt x="1" y="0"/>
                      <a:pt x="3" y="0"/>
                      <a:pt x="3" y="1"/>
                    </a:cubicBezTo>
                    <a:cubicBezTo>
                      <a:pt x="3" y="1"/>
                      <a:pt x="3" y="1"/>
                      <a:pt x="3" y="1"/>
                    </a:cubicBezTo>
                    <a:cubicBezTo>
                      <a:pt x="4" y="2"/>
                      <a:pt x="5" y="3"/>
                      <a:pt x="5" y="4"/>
                    </a:cubicBezTo>
                    <a:cubicBezTo>
                      <a:pt x="5" y="6"/>
                      <a:pt x="2" y="8"/>
                      <a:pt x="0" y="9"/>
                    </a:cubicBezTo>
                    <a:cubicBezTo>
                      <a:pt x="0" y="9"/>
                      <a:pt x="0" y="9"/>
                      <a:pt x="0" y="9"/>
                    </a:cubicBezTo>
                    <a:cubicBezTo>
                      <a:pt x="3" y="9"/>
                      <a:pt x="6" y="6"/>
                      <a:pt x="6" y="4"/>
                    </a:cubicBezTo>
                    <a:cubicBezTo>
                      <a:pt x="6" y="3"/>
                      <a:pt x="6" y="2"/>
                      <a:pt x="5" y="1"/>
                    </a:cubicBezTo>
                    <a:cubicBezTo>
                      <a:pt x="4" y="0"/>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4"/>
              <p:cNvSpPr/>
              <p:nvPr/>
            </p:nvSpPr>
            <p:spPr>
              <a:xfrm>
                <a:off x="585000" y="4407238"/>
                <a:ext cx="38100" cy="33338"/>
              </a:xfrm>
              <a:custGeom>
                <a:avLst/>
                <a:gdLst/>
                <a:ahLst/>
                <a:cxnLst/>
                <a:rect l="l" t="t" r="r" b="b"/>
                <a:pathLst>
                  <a:path w="10" h="9" extrusionOk="0">
                    <a:moveTo>
                      <a:pt x="10" y="4"/>
                    </a:moveTo>
                    <a:cubicBezTo>
                      <a:pt x="10" y="6"/>
                      <a:pt x="7" y="9"/>
                      <a:pt x="5" y="9"/>
                    </a:cubicBezTo>
                    <a:cubicBezTo>
                      <a:pt x="2" y="9"/>
                      <a:pt x="0" y="7"/>
                      <a:pt x="0" y="4"/>
                    </a:cubicBezTo>
                    <a:cubicBezTo>
                      <a:pt x="0" y="3"/>
                      <a:pt x="0" y="3"/>
                      <a:pt x="1" y="2"/>
                    </a:cubicBezTo>
                    <a:cubicBezTo>
                      <a:pt x="1" y="2"/>
                      <a:pt x="1" y="2"/>
                      <a:pt x="1" y="2"/>
                    </a:cubicBezTo>
                    <a:cubicBezTo>
                      <a:pt x="1" y="1"/>
                      <a:pt x="3" y="0"/>
                      <a:pt x="5" y="0"/>
                    </a:cubicBezTo>
                    <a:cubicBezTo>
                      <a:pt x="6" y="0"/>
                      <a:pt x="8" y="0"/>
                      <a:pt x="8" y="1"/>
                    </a:cubicBezTo>
                    <a:cubicBezTo>
                      <a:pt x="9" y="2"/>
                      <a:pt x="10" y="3"/>
                      <a:pt x="10" y="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4"/>
              <p:cNvSpPr/>
              <p:nvPr/>
            </p:nvSpPr>
            <p:spPr>
              <a:xfrm>
                <a:off x="589763" y="4407238"/>
                <a:ext cx="30163" cy="22225"/>
              </a:xfrm>
              <a:custGeom>
                <a:avLst/>
                <a:gdLst/>
                <a:ahLst/>
                <a:cxnLst/>
                <a:rect l="l" t="t" r="r" b="b"/>
                <a:pathLst>
                  <a:path w="8" h="6" extrusionOk="0">
                    <a:moveTo>
                      <a:pt x="8" y="2"/>
                    </a:moveTo>
                    <a:cubicBezTo>
                      <a:pt x="8" y="4"/>
                      <a:pt x="6" y="6"/>
                      <a:pt x="3" y="6"/>
                    </a:cubicBezTo>
                    <a:cubicBezTo>
                      <a:pt x="1" y="6"/>
                      <a:pt x="0" y="5"/>
                      <a:pt x="0" y="2"/>
                    </a:cubicBezTo>
                    <a:cubicBezTo>
                      <a:pt x="0" y="2"/>
                      <a:pt x="0" y="2"/>
                      <a:pt x="0" y="2"/>
                    </a:cubicBezTo>
                    <a:cubicBezTo>
                      <a:pt x="0" y="2"/>
                      <a:pt x="0" y="2"/>
                      <a:pt x="0" y="2"/>
                    </a:cubicBezTo>
                    <a:cubicBezTo>
                      <a:pt x="0" y="1"/>
                      <a:pt x="2" y="0"/>
                      <a:pt x="4" y="0"/>
                    </a:cubicBezTo>
                    <a:cubicBezTo>
                      <a:pt x="5" y="0"/>
                      <a:pt x="7" y="0"/>
                      <a:pt x="7" y="1"/>
                    </a:cubicBezTo>
                    <a:cubicBezTo>
                      <a:pt x="8" y="2"/>
                      <a:pt x="8" y="2"/>
                      <a:pt x="8" y="2"/>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4"/>
              <p:cNvSpPr/>
              <p:nvPr/>
            </p:nvSpPr>
            <p:spPr>
              <a:xfrm>
                <a:off x="597700" y="4415175"/>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4"/>
              <p:cNvSpPr/>
              <p:nvPr/>
            </p:nvSpPr>
            <p:spPr>
              <a:xfrm>
                <a:off x="272263" y="4889838"/>
                <a:ext cx="42862" cy="60325"/>
              </a:xfrm>
              <a:custGeom>
                <a:avLst/>
                <a:gdLst/>
                <a:ahLst/>
                <a:cxnLst/>
                <a:rect l="l" t="t" r="r" b="b"/>
                <a:pathLst>
                  <a:path w="11" h="16" extrusionOk="0">
                    <a:moveTo>
                      <a:pt x="0" y="0"/>
                    </a:moveTo>
                    <a:cubicBezTo>
                      <a:pt x="0" y="0"/>
                      <a:pt x="0" y="0"/>
                      <a:pt x="0" y="0"/>
                    </a:cubicBezTo>
                    <a:cubicBezTo>
                      <a:pt x="2" y="0"/>
                      <a:pt x="4" y="1"/>
                      <a:pt x="6" y="3"/>
                    </a:cubicBezTo>
                    <a:cubicBezTo>
                      <a:pt x="6" y="3"/>
                      <a:pt x="6" y="3"/>
                      <a:pt x="6" y="3"/>
                    </a:cubicBezTo>
                    <a:cubicBezTo>
                      <a:pt x="7" y="4"/>
                      <a:pt x="8" y="6"/>
                      <a:pt x="8" y="8"/>
                    </a:cubicBezTo>
                    <a:cubicBezTo>
                      <a:pt x="8" y="12"/>
                      <a:pt x="4" y="16"/>
                      <a:pt x="0" y="16"/>
                    </a:cubicBezTo>
                    <a:cubicBezTo>
                      <a:pt x="0" y="16"/>
                      <a:pt x="0" y="16"/>
                      <a:pt x="0" y="16"/>
                    </a:cubicBezTo>
                    <a:cubicBezTo>
                      <a:pt x="5" y="16"/>
                      <a:pt x="11" y="12"/>
                      <a:pt x="11" y="8"/>
                    </a:cubicBezTo>
                    <a:cubicBezTo>
                      <a:pt x="11" y="6"/>
                      <a:pt x="10" y="4"/>
                      <a:pt x="8" y="3"/>
                    </a:cubicBezTo>
                    <a:cubicBezTo>
                      <a:pt x="6" y="1"/>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4"/>
              <p:cNvSpPr/>
              <p:nvPr/>
            </p:nvSpPr>
            <p:spPr>
              <a:xfrm>
                <a:off x="238925" y="4889838"/>
                <a:ext cx="63500" cy="60325"/>
              </a:xfrm>
              <a:custGeom>
                <a:avLst/>
                <a:gdLst/>
                <a:ahLst/>
                <a:cxnLst/>
                <a:rect l="l" t="t" r="r" b="b"/>
                <a:pathLst>
                  <a:path w="17" h="16" extrusionOk="0">
                    <a:moveTo>
                      <a:pt x="17" y="8"/>
                    </a:moveTo>
                    <a:cubicBezTo>
                      <a:pt x="17" y="12"/>
                      <a:pt x="12" y="16"/>
                      <a:pt x="8" y="16"/>
                    </a:cubicBezTo>
                    <a:cubicBezTo>
                      <a:pt x="3" y="16"/>
                      <a:pt x="0" y="13"/>
                      <a:pt x="0" y="8"/>
                    </a:cubicBezTo>
                    <a:cubicBezTo>
                      <a:pt x="0" y="7"/>
                      <a:pt x="0" y="6"/>
                      <a:pt x="1" y="5"/>
                    </a:cubicBezTo>
                    <a:cubicBezTo>
                      <a:pt x="1" y="5"/>
                      <a:pt x="1" y="5"/>
                      <a:pt x="1" y="5"/>
                    </a:cubicBezTo>
                    <a:cubicBezTo>
                      <a:pt x="2" y="2"/>
                      <a:pt x="5" y="0"/>
                      <a:pt x="8" y="0"/>
                    </a:cubicBezTo>
                    <a:cubicBezTo>
                      <a:pt x="11" y="0"/>
                      <a:pt x="13" y="1"/>
                      <a:pt x="15" y="3"/>
                    </a:cubicBezTo>
                    <a:cubicBezTo>
                      <a:pt x="16" y="4"/>
                      <a:pt x="17" y="6"/>
                      <a:pt x="17" y="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4"/>
              <p:cNvSpPr/>
              <p:nvPr/>
            </p:nvSpPr>
            <p:spPr>
              <a:xfrm>
                <a:off x="242100" y="4889838"/>
                <a:ext cx="53975" cy="44450"/>
              </a:xfrm>
              <a:custGeom>
                <a:avLst/>
                <a:gdLst/>
                <a:ahLst/>
                <a:cxnLst/>
                <a:rect l="l" t="t" r="r" b="b"/>
                <a:pathLst>
                  <a:path w="14" h="12" extrusionOk="0">
                    <a:moveTo>
                      <a:pt x="14" y="5"/>
                    </a:moveTo>
                    <a:cubicBezTo>
                      <a:pt x="14" y="9"/>
                      <a:pt x="10" y="12"/>
                      <a:pt x="7" y="12"/>
                    </a:cubicBezTo>
                    <a:cubicBezTo>
                      <a:pt x="3" y="12"/>
                      <a:pt x="0" y="9"/>
                      <a:pt x="0" y="5"/>
                    </a:cubicBezTo>
                    <a:cubicBezTo>
                      <a:pt x="0" y="5"/>
                      <a:pt x="0" y="5"/>
                      <a:pt x="0" y="5"/>
                    </a:cubicBezTo>
                    <a:cubicBezTo>
                      <a:pt x="0" y="5"/>
                      <a:pt x="0" y="5"/>
                      <a:pt x="0" y="5"/>
                    </a:cubicBezTo>
                    <a:cubicBezTo>
                      <a:pt x="1" y="2"/>
                      <a:pt x="4" y="0"/>
                      <a:pt x="7" y="0"/>
                    </a:cubicBezTo>
                    <a:cubicBezTo>
                      <a:pt x="10" y="0"/>
                      <a:pt x="12" y="1"/>
                      <a:pt x="14" y="3"/>
                    </a:cubicBezTo>
                    <a:cubicBezTo>
                      <a:pt x="14" y="4"/>
                      <a:pt x="14" y="4"/>
                      <a:pt x="14"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4"/>
              <p:cNvSpPr/>
              <p:nvPr/>
            </p:nvSpPr>
            <p:spPr>
              <a:xfrm>
                <a:off x="254800" y="4904125"/>
                <a:ext cx="22200" cy="237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4"/>
              <p:cNvSpPr/>
              <p:nvPr/>
            </p:nvSpPr>
            <p:spPr>
              <a:xfrm>
                <a:off x="-315112" y="4470738"/>
                <a:ext cx="60325" cy="87312"/>
              </a:xfrm>
              <a:custGeom>
                <a:avLst/>
                <a:gdLst/>
                <a:ahLst/>
                <a:cxnLst/>
                <a:rect l="l" t="t" r="r" b="b"/>
                <a:pathLst>
                  <a:path w="16" h="23" extrusionOk="0">
                    <a:moveTo>
                      <a:pt x="1" y="0"/>
                    </a:moveTo>
                    <a:cubicBezTo>
                      <a:pt x="1" y="0"/>
                      <a:pt x="1" y="0"/>
                      <a:pt x="0" y="0"/>
                    </a:cubicBezTo>
                    <a:cubicBezTo>
                      <a:pt x="4" y="0"/>
                      <a:pt x="7" y="1"/>
                      <a:pt x="9" y="4"/>
                    </a:cubicBezTo>
                    <a:cubicBezTo>
                      <a:pt x="9" y="4"/>
                      <a:pt x="9" y="4"/>
                      <a:pt x="9" y="4"/>
                    </a:cubicBezTo>
                    <a:cubicBezTo>
                      <a:pt x="11" y="6"/>
                      <a:pt x="12" y="8"/>
                      <a:pt x="12" y="11"/>
                    </a:cubicBezTo>
                    <a:cubicBezTo>
                      <a:pt x="12" y="17"/>
                      <a:pt x="6" y="22"/>
                      <a:pt x="0" y="23"/>
                    </a:cubicBezTo>
                    <a:cubicBezTo>
                      <a:pt x="1" y="23"/>
                      <a:pt x="1" y="23"/>
                      <a:pt x="1" y="23"/>
                    </a:cubicBezTo>
                    <a:cubicBezTo>
                      <a:pt x="9" y="23"/>
                      <a:pt x="16" y="17"/>
                      <a:pt x="16" y="11"/>
                    </a:cubicBezTo>
                    <a:cubicBezTo>
                      <a:pt x="16" y="8"/>
                      <a:pt x="15" y="6"/>
                      <a:pt x="12" y="4"/>
                    </a:cubicBezTo>
                    <a:cubicBezTo>
                      <a:pt x="10"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4"/>
              <p:cNvSpPr/>
              <p:nvPr/>
            </p:nvSpPr>
            <p:spPr>
              <a:xfrm>
                <a:off x="-359562" y="4470738"/>
                <a:ext cx="90488" cy="87312"/>
              </a:xfrm>
              <a:custGeom>
                <a:avLst/>
                <a:gdLst/>
                <a:ahLst/>
                <a:cxnLst/>
                <a:rect l="l" t="t" r="r" b="b"/>
                <a:pathLst>
                  <a:path w="24" h="23" extrusionOk="0">
                    <a:moveTo>
                      <a:pt x="24" y="11"/>
                    </a:moveTo>
                    <a:cubicBezTo>
                      <a:pt x="24" y="17"/>
                      <a:pt x="18" y="23"/>
                      <a:pt x="11" y="23"/>
                    </a:cubicBezTo>
                    <a:cubicBezTo>
                      <a:pt x="5" y="23"/>
                      <a:pt x="0" y="18"/>
                      <a:pt x="0" y="11"/>
                    </a:cubicBezTo>
                    <a:cubicBezTo>
                      <a:pt x="0" y="9"/>
                      <a:pt x="0" y="8"/>
                      <a:pt x="1" y="6"/>
                    </a:cubicBezTo>
                    <a:cubicBezTo>
                      <a:pt x="1" y="6"/>
                      <a:pt x="1" y="6"/>
                      <a:pt x="1" y="6"/>
                    </a:cubicBezTo>
                    <a:cubicBezTo>
                      <a:pt x="3" y="2"/>
                      <a:pt x="7" y="0"/>
                      <a:pt x="11" y="0"/>
                    </a:cubicBezTo>
                    <a:cubicBezTo>
                      <a:pt x="15" y="0"/>
                      <a:pt x="19" y="1"/>
                      <a:pt x="21" y="4"/>
                    </a:cubicBezTo>
                    <a:cubicBezTo>
                      <a:pt x="23" y="6"/>
                      <a:pt x="24" y="8"/>
                      <a:pt x="24" y="11"/>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4"/>
              <p:cNvSpPr/>
              <p:nvPr/>
            </p:nvSpPr>
            <p:spPr>
              <a:xfrm>
                <a:off x="-356387" y="4470738"/>
                <a:ext cx="79375" cy="65088"/>
              </a:xfrm>
              <a:custGeom>
                <a:avLst/>
                <a:gdLst/>
                <a:ahLst/>
                <a:cxnLst/>
                <a:rect l="l" t="t" r="r" b="b"/>
                <a:pathLst>
                  <a:path w="21" h="17" extrusionOk="0">
                    <a:moveTo>
                      <a:pt x="21" y="7"/>
                    </a:moveTo>
                    <a:cubicBezTo>
                      <a:pt x="21" y="12"/>
                      <a:pt x="15" y="17"/>
                      <a:pt x="10" y="17"/>
                    </a:cubicBezTo>
                    <a:cubicBezTo>
                      <a:pt x="5" y="17"/>
                      <a:pt x="0" y="12"/>
                      <a:pt x="0" y="7"/>
                    </a:cubicBezTo>
                    <a:cubicBezTo>
                      <a:pt x="0" y="6"/>
                      <a:pt x="0" y="6"/>
                      <a:pt x="0" y="6"/>
                    </a:cubicBezTo>
                    <a:cubicBezTo>
                      <a:pt x="0" y="6"/>
                      <a:pt x="0" y="6"/>
                      <a:pt x="0" y="6"/>
                    </a:cubicBezTo>
                    <a:cubicBezTo>
                      <a:pt x="2" y="2"/>
                      <a:pt x="6" y="0"/>
                      <a:pt x="10" y="0"/>
                    </a:cubicBezTo>
                    <a:cubicBezTo>
                      <a:pt x="14" y="0"/>
                      <a:pt x="18" y="1"/>
                      <a:pt x="20" y="4"/>
                    </a:cubicBezTo>
                    <a:cubicBezTo>
                      <a:pt x="21" y="5"/>
                      <a:pt x="21" y="6"/>
                      <a:pt x="21" y="7"/>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4"/>
              <p:cNvSpPr/>
              <p:nvPr/>
            </p:nvSpPr>
            <p:spPr>
              <a:xfrm>
                <a:off x="-337337" y="4492963"/>
                <a:ext cx="33300" cy="270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4"/>
              <p:cNvSpPr/>
              <p:nvPr/>
            </p:nvSpPr>
            <p:spPr>
              <a:xfrm>
                <a:off x="-345275" y="4365963"/>
                <a:ext cx="41275" cy="60325"/>
              </a:xfrm>
              <a:custGeom>
                <a:avLst/>
                <a:gdLst/>
                <a:ahLst/>
                <a:cxnLst/>
                <a:rect l="l" t="t" r="r" b="b"/>
                <a:pathLst>
                  <a:path w="11" h="16" extrusionOk="0">
                    <a:moveTo>
                      <a:pt x="1" y="0"/>
                    </a:moveTo>
                    <a:cubicBezTo>
                      <a:pt x="1" y="0"/>
                      <a:pt x="1" y="0"/>
                      <a:pt x="0" y="0"/>
                    </a:cubicBezTo>
                    <a:cubicBezTo>
                      <a:pt x="3" y="0"/>
                      <a:pt x="5" y="1"/>
                      <a:pt x="6" y="3"/>
                    </a:cubicBezTo>
                    <a:cubicBezTo>
                      <a:pt x="6" y="3"/>
                      <a:pt x="6" y="3"/>
                      <a:pt x="6" y="3"/>
                    </a:cubicBezTo>
                    <a:cubicBezTo>
                      <a:pt x="8" y="4"/>
                      <a:pt x="8" y="5"/>
                      <a:pt x="8" y="7"/>
                    </a:cubicBezTo>
                    <a:cubicBezTo>
                      <a:pt x="8" y="11"/>
                      <a:pt x="4" y="15"/>
                      <a:pt x="0" y="16"/>
                    </a:cubicBezTo>
                    <a:cubicBezTo>
                      <a:pt x="1" y="16"/>
                      <a:pt x="1" y="16"/>
                      <a:pt x="1" y="16"/>
                    </a:cubicBezTo>
                    <a:cubicBezTo>
                      <a:pt x="6" y="16"/>
                      <a:pt x="11" y="12"/>
                      <a:pt x="11" y="7"/>
                    </a:cubicBezTo>
                    <a:cubicBezTo>
                      <a:pt x="11" y="5"/>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4"/>
              <p:cNvSpPr/>
              <p:nvPr/>
            </p:nvSpPr>
            <p:spPr>
              <a:xfrm>
                <a:off x="-375437" y="4365963"/>
                <a:ext cx="60325" cy="60325"/>
              </a:xfrm>
              <a:custGeom>
                <a:avLst/>
                <a:gdLst/>
                <a:ahLst/>
                <a:cxnLst/>
                <a:rect l="l" t="t" r="r" b="b"/>
                <a:pathLst>
                  <a:path w="16" h="16" extrusionOk="0">
                    <a:moveTo>
                      <a:pt x="16" y="7"/>
                    </a:moveTo>
                    <a:cubicBezTo>
                      <a:pt x="16" y="12"/>
                      <a:pt x="12" y="16"/>
                      <a:pt x="8" y="16"/>
                    </a:cubicBezTo>
                    <a:cubicBezTo>
                      <a:pt x="3" y="16"/>
                      <a:pt x="0" y="12"/>
                      <a:pt x="0" y="8"/>
                    </a:cubicBezTo>
                    <a:cubicBezTo>
                      <a:pt x="0" y="6"/>
                      <a:pt x="0" y="5"/>
                      <a:pt x="1" y="4"/>
                    </a:cubicBezTo>
                    <a:cubicBezTo>
                      <a:pt x="1" y="4"/>
                      <a:pt x="1" y="4"/>
                      <a:pt x="1" y="4"/>
                    </a:cubicBezTo>
                    <a:cubicBezTo>
                      <a:pt x="2" y="2"/>
                      <a:pt x="5" y="0"/>
                      <a:pt x="8" y="0"/>
                    </a:cubicBezTo>
                    <a:cubicBezTo>
                      <a:pt x="10" y="0"/>
                      <a:pt x="13" y="1"/>
                      <a:pt x="14" y="3"/>
                    </a:cubicBezTo>
                    <a:cubicBezTo>
                      <a:pt x="16"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4"/>
              <p:cNvSpPr/>
              <p:nvPr/>
            </p:nvSpPr>
            <p:spPr>
              <a:xfrm>
                <a:off x="-370675" y="4365963"/>
                <a:ext cx="52388" cy="41275"/>
              </a:xfrm>
              <a:custGeom>
                <a:avLst/>
                <a:gdLst/>
                <a:ahLst/>
                <a:cxnLst/>
                <a:rect l="l" t="t" r="r" b="b"/>
                <a:pathLst>
                  <a:path w="14" h="11" extrusionOk="0">
                    <a:moveTo>
                      <a:pt x="14" y="4"/>
                    </a:moveTo>
                    <a:cubicBezTo>
                      <a:pt x="14"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2" y="1"/>
                      <a:pt x="13" y="3"/>
                    </a:cubicBezTo>
                    <a:cubicBezTo>
                      <a:pt x="14" y="3"/>
                      <a:pt x="14" y="4"/>
                      <a:pt x="14" y="4"/>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4"/>
              <p:cNvSpPr/>
              <p:nvPr/>
            </p:nvSpPr>
            <p:spPr>
              <a:xfrm>
                <a:off x="-307175" y="4286588"/>
                <a:ext cx="22225" cy="33338"/>
              </a:xfrm>
              <a:custGeom>
                <a:avLst/>
                <a:gdLst/>
                <a:ahLst/>
                <a:cxnLst/>
                <a:rect l="l" t="t" r="r" b="b"/>
                <a:pathLst>
                  <a:path w="6" h="9" extrusionOk="0">
                    <a:moveTo>
                      <a:pt x="1" y="0"/>
                    </a:moveTo>
                    <a:cubicBezTo>
                      <a:pt x="1" y="0"/>
                      <a:pt x="0" y="0"/>
                      <a:pt x="0" y="0"/>
                    </a:cubicBezTo>
                    <a:cubicBezTo>
                      <a:pt x="2" y="1"/>
                      <a:pt x="3" y="1"/>
                      <a:pt x="4" y="2"/>
                    </a:cubicBezTo>
                    <a:cubicBezTo>
                      <a:pt x="4" y="2"/>
                      <a:pt x="4" y="2"/>
                      <a:pt x="4" y="2"/>
                    </a:cubicBezTo>
                    <a:cubicBezTo>
                      <a:pt x="4" y="3"/>
                      <a:pt x="5" y="4"/>
                      <a:pt x="5" y="5"/>
                    </a:cubicBezTo>
                    <a:cubicBezTo>
                      <a:pt x="5" y="7"/>
                      <a:pt x="3" y="9"/>
                      <a:pt x="0" y="9"/>
                    </a:cubicBezTo>
                    <a:cubicBezTo>
                      <a:pt x="0" y="9"/>
                      <a:pt x="1" y="9"/>
                      <a:pt x="1" y="9"/>
                    </a:cubicBezTo>
                    <a:cubicBezTo>
                      <a:pt x="4" y="9"/>
                      <a:pt x="6" y="7"/>
                      <a:pt x="6" y="5"/>
                    </a:cubicBezTo>
                    <a:cubicBezTo>
                      <a:pt x="6" y="4"/>
                      <a:pt x="6" y="3"/>
                      <a:pt x="5" y="2"/>
                    </a:cubicBezTo>
                    <a:cubicBezTo>
                      <a:pt x="4" y="1"/>
                      <a:pt x="2"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4"/>
              <p:cNvSpPr/>
              <p:nvPr/>
            </p:nvSpPr>
            <p:spPr>
              <a:xfrm>
                <a:off x="-326225" y="4286588"/>
                <a:ext cx="38100" cy="33338"/>
              </a:xfrm>
              <a:custGeom>
                <a:avLst/>
                <a:gdLst/>
                <a:ahLst/>
                <a:cxnLst/>
                <a:rect l="l" t="t" r="r" b="b"/>
                <a:pathLst>
                  <a:path w="10" h="9" extrusionOk="0">
                    <a:moveTo>
                      <a:pt x="10" y="5"/>
                    </a:moveTo>
                    <a:cubicBezTo>
                      <a:pt x="10" y="7"/>
                      <a:pt x="7" y="9"/>
                      <a:pt x="5" y="9"/>
                    </a:cubicBezTo>
                    <a:cubicBezTo>
                      <a:pt x="2" y="9"/>
                      <a:pt x="0" y="7"/>
                      <a:pt x="0" y="5"/>
                    </a:cubicBezTo>
                    <a:cubicBezTo>
                      <a:pt x="0" y="4"/>
                      <a:pt x="1" y="4"/>
                      <a:pt x="1" y="3"/>
                    </a:cubicBezTo>
                    <a:cubicBezTo>
                      <a:pt x="1" y="3"/>
                      <a:pt x="1" y="3"/>
                      <a:pt x="1" y="3"/>
                    </a:cubicBezTo>
                    <a:cubicBezTo>
                      <a:pt x="2" y="1"/>
                      <a:pt x="3" y="0"/>
                      <a:pt x="5" y="0"/>
                    </a:cubicBezTo>
                    <a:cubicBezTo>
                      <a:pt x="6" y="0"/>
                      <a:pt x="8" y="1"/>
                      <a:pt x="9" y="2"/>
                    </a:cubicBezTo>
                    <a:cubicBezTo>
                      <a:pt x="9" y="3"/>
                      <a:pt x="10" y="4"/>
                      <a:pt x="10" y="5"/>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4"/>
              <p:cNvSpPr/>
              <p:nvPr/>
            </p:nvSpPr>
            <p:spPr>
              <a:xfrm>
                <a:off x="-323050" y="4286588"/>
                <a:ext cx="30163" cy="25400"/>
              </a:xfrm>
              <a:custGeom>
                <a:avLst/>
                <a:gdLst/>
                <a:ahLst/>
                <a:cxnLst/>
                <a:rect l="l" t="t" r="r" b="b"/>
                <a:pathLst>
                  <a:path w="8" h="7" extrusionOk="0">
                    <a:moveTo>
                      <a:pt x="8" y="3"/>
                    </a:moveTo>
                    <a:cubicBezTo>
                      <a:pt x="8" y="5"/>
                      <a:pt x="6" y="7"/>
                      <a:pt x="4" y="7"/>
                    </a:cubicBezTo>
                    <a:cubicBezTo>
                      <a:pt x="2" y="7"/>
                      <a:pt x="0" y="5"/>
                      <a:pt x="0" y="3"/>
                    </a:cubicBezTo>
                    <a:cubicBezTo>
                      <a:pt x="0" y="3"/>
                      <a:pt x="0" y="3"/>
                      <a:pt x="0" y="3"/>
                    </a:cubicBezTo>
                    <a:cubicBezTo>
                      <a:pt x="0" y="3"/>
                      <a:pt x="0" y="3"/>
                      <a:pt x="0" y="3"/>
                    </a:cubicBezTo>
                    <a:cubicBezTo>
                      <a:pt x="1" y="1"/>
                      <a:pt x="2" y="0"/>
                      <a:pt x="4" y="0"/>
                    </a:cubicBezTo>
                    <a:cubicBezTo>
                      <a:pt x="5" y="0"/>
                      <a:pt x="7" y="1"/>
                      <a:pt x="8" y="2"/>
                    </a:cubicBezTo>
                    <a:cubicBezTo>
                      <a:pt x="8" y="2"/>
                      <a:pt x="8" y="3"/>
                      <a:pt x="8" y="3"/>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4"/>
              <p:cNvSpPr/>
              <p:nvPr/>
            </p:nvSpPr>
            <p:spPr>
              <a:xfrm>
                <a:off x="-315112" y="4297700"/>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4"/>
              <p:cNvSpPr/>
              <p:nvPr/>
            </p:nvSpPr>
            <p:spPr>
              <a:xfrm>
                <a:off x="-70637" y="4070688"/>
                <a:ext cx="38100" cy="57150"/>
              </a:xfrm>
              <a:custGeom>
                <a:avLst/>
                <a:gdLst/>
                <a:ahLst/>
                <a:cxnLst/>
                <a:rect l="l" t="t" r="r" b="b"/>
                <a:pathLst>
                  <a:path w="10" h="15" extrusionOk="0">
                    <a:moveTo>
                      <a:pt x="1" y="0"/>
                    </a:moveTo>
                    <a:cubicBezTo>
                      <a:pt x="0" y="0"/>
                      <a:pt x="0" y="0"/>
                      <a:pt x="0" y="0"/>
                    </a:cubicBezTo>
                    <a:cubicBezTo>
                      <a:pt x="2" y="0"/>
                      <a:pt x="4" y="1"/>
                      <a:pt x="6" y="3"/>
                    </a:cubicBezTo>
                    <a:cubicBezTo>
                      <a:pt x="6" y="3"/>
                      <a:pt x="6" y="3"/>
                      <a:pt x="6" y="3"/>
                    </a:cubicBezTo>
                    <a:cubicBezTo>
                      <a:pt x="7" y="4"/>
                      <a:pt x="8" y="5"/>
                      <a:pt x="8" y="7"/>
                    </a:cubicBezTo>
                    <a:cubicBezTo>
                      <a:pt x="8" y="11"/>
                      <a:pt x="4" y="15"/>
                      <a:pt x="0" y="15"/>
                    </a:cubicBezTo>
                    <a:cubicBezTo>
                      <a:pt x="0" y="15"/>
                      <a:pt x="0" y="15"/>
                      <a:pt x="1" y="15"/>
                    </a:cubicBezTo>
                    <a:cubicBezTo>
                      <a:pt x="5" y="15"/>
                      <a:pt x="10" y="11"/>
                      <a:pt x="10" y="7"/>
                    </a:cubicBezTo>
                    <a:cubicBezTo>
                      <a:pt x="10" y="5"/>
                      <a:pt x="9" y="4"/>
                      <a:pt x="8" y="3"/>
                    </a:cubicBezTo>
                    <a:cubicBezTo>
                      <a:pt x="6" y="1"/>
                      <a:pt x="3"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4"/>
              <p:cNvSpPr/>
              <p:nvPr/>
            </p:nvSpPr>
            <p:spPr>
              <a:xfrm>
                <a:off x="-100800" y="4070688"/>
                <a:ext cx="60325" cy="57150"/>
              </a:xfrm>
              <a:custGeom>
                <a:avLst/>
                <a:gdLst/>
                <a:ahLst/>
                <a:cxnLst/>
                <a:rect l="l" t="t" r="r" b="b"/>
                <a:pathLst>
                  <a:path w="16" h="15" extrusionOk="0">
                    <a:moveTo>
                      <a:pt x="16" y="7"/>
                    </a:moveTo>
                    <a:cubicBezTo>
                      <a:pt x="16" y="11"/>
                      <a:pt x="12" y="15"/>
                      <a:pt x="8" y="15"/>
                    </a:cubicBezTo>
                    <a:cubicBezTo>
                      <a:pt x="3" y="15"/>
                      <a:pt x="0" y="12"/>
                      <a:pt x="0" y="8"/>
                    </a:cubicBezTo>
                    <a:cubicBezTo>
                      <a:pt x="0" y="6"/>
                      <a:pt x="1" y="5"/>
                      <a:pt x="1" y="4"/>
                    </a:cubicBezTo>
                    <a:cubicBezTo>
                      <a:pt x="1" y="4"/>
                      <a:pt x="1" y="4"/>
                      <a:pt x="1" y="4"/>
                    </a:cubicBezTo>
                    <a:cubicBezTo>
                      <a:pt x="2" y="2"/>
                      <a:pt x="5" y="0"/>
                      <a:pt x="8" y="0"/>
                    </a:cubicBezTo>
                    <a:cubicBezTo>
                      <a:pt x="10" y="0"/>
                      <a:pt x="12" y="1"/>
                      <a:pt x="14" y="3"/>
                    </a:cubicBezTo>
                    <a:cubicBezTo>
                      <a:pt x="15"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4"/>
              <p:cNvSpPr/>
              <p:nvPr/>
            </p:nvSpPr>
            <p:spPr>
              <a:xfrm>
                <a:off x="-96037" y="4070688"/>
                <a:ext cx="49213" cy="42862"/>
              </a:xfrm>
              <a:custGeom>
                <a:avLst/>
                <a:gdLst/>
                <a:ahLst/>
                <a:cxnLst/>
                <a:rect l="l" t="t" r="r" b="b"/>
                <a:pathLst>
                  <a:path w="13" h="11" extrusionOk="0">
                    <a:moveTo>
                      <a:pt x="13" y="5"/>
                    </a:moveTo>
                    <a:cubicBezTo>
                      <a:pt x="13"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1" y="1"/>
                      <a:pt x="13" y="3"/>
                    </a:cubicBezTo>
                    <a:cubicBezTo>
                      <a:pt x="13" y="3"/>
                      <a:pt x="13" y="4"/>
                      <a:pt x="13"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4"/>
              <p:cNvSpPr/>
              <p:nvPr/>
            </p:nvSpPr>
            <p:spPr>
              <a:xfrm>
                <a:off x="-84925" y="4086563"/>
                <a:ext cx="19200" cy="192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4"/>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4"/>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4"/>
              <p:cNvSpPr/>
              <p:nvPr/>
            </p:nvSpPr>
            <p:spPr>
              <a:xfrm>
                <a:off x="208763" y="4418350"/>
                <a:ext cx="117475" cy="98425"/>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3" y="26"/>
                    </a:cubicBezTo>
                    <a:cubicBezTo>
                      <a:pt x="14" y="26"/>
                      <a:pt x="14" y="26"/>
                      <a:pt x="15" y="26"/>
                    </a:cubicBezTo>
                    <a:cubicBezTo>
                      <a:pt x="23" y="26"/>
                      <a:pt x="31" y="20"/>
                      <a:pt x="31" y="12"/>
                    </a:cubicBezTo>
                    <a:cubicBezTo>
                      <a:pt x="31" y="9"/>
                      <a:pt x="29"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4"/>
              <p:cNvSpPr/>
              <p:nvPr/>
            </p:nvSpPr>
            <p:spPr>
              <a:xfrm>
                <a:off x="208763" y="4445338"/>
                <a:ext cx="49213" cy="71437"/>
              </a:xfrm>
              <a:custGeom>
                <a:avLst/>
                <a:gdLst/>
                <a:ahLst/>
                <a:cxnLst/>
                <a:rect l="l" t="t" r="r" b="b"/>
                <a:pathLst>
                  <a:path w="13" h="19" extrusionOk="0">
                    <a:moveTo>
                      <a:pt x="0" y="6"/>
                    </a:moveTo>
                    <a:cubicBezTo>
                      <a:pt x="0" y="13"/>
                      <a:pt x="5" y="19"/>
                      <a:pt x="13" y="19"/>
                    </a:cubicBezTo>
                    <a:cubicBezTo>
                      <a:pt x="13" y="19"/>
                      <a:pt x="13" y="19"/>
                      <a:pt x="13" y="19"/>
                    </a:cubicBezTo>
                    <a:cubicBezTo>
                      <a:pt x="6" y="18"/>
                      <a:pt x="0" y="13"/>
                      <a:pt x="0" y="6"/>
                    </a:cubicBezTo>
                    <a:moveTo>
                      <a:pt x="1" y="0"/>
                    </a:moveTo>
                    <a:cubicBezTo>
                      <a:pt x="0" y="2"/>
                      <a:pt x="0" y="4"/>
                      <a:pt x="0" y="6"/>
                    </a:cubicBezTo>
                    <a:cubicBezTo>
                      <a:pt x="0" y="6"/>
                      <a:pt x="0" y="6"/>
                      <a:pt x="0" y="6"/>
                    </a:cubicBezTo>
                    <a:cubicBezTo>
                      <a:pt x="0" y="4"/>
                      <a:pt x="0" y="2"/>
                      <a:pt x="1" y="1"/>
                    </a:cubicBezTo>
                    <a:cubicBezTo>
                      <a:pt x="1" y="1"/>
                      <a:pt x="1"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4"/>
              <p:cNvSpPr/>
              <p:nvPr/>
            </p:nvSpPr>
            <p:spPr>
              <a:xfrm>
                <a:off x="208763" y="4437400"/>
                <a:ext cx="101600" cy="79375"/>
              </a:xfrm>
              <a:custGeom>
                <a:avLst/>
                <a:gdLst/>
                <a:ahLst/>
                <a:cxnLst/>
                <a:rect l="l" t="t" r="r" b="b"/>
                <a:pathLst>
                  <a:path w="27" h="21" extrusionOk="0">
                    <a:moveTo>
                      <a:pt x="24" y="0"/>
                    </a:moveTo>
                    <a:cubicBezTo>
                      <a:pt x="24" y="1"/>
                      <a:pt x="24" y="2"/>
                      <a:pt x="24" y="3"/>
                    </a:cubicBezTo>
                    <a:cubicBezTo>
                      <a:pt x="24" y="9"/>
                      <a:pt x="18" y="14"/>
                      <a:pt x="12" y="14"/>
                    </a:cubicBezTo>
                    <a:cubicBezTo>
                      <a:pt x="6" y="14"/>
                      <a:pt x="1" y="9"/>
                      <a:pt x="1" y="3"/>
                    </a:cubicBezTo>
                    <a:cubicBezTo>
                      <a:pt x="1" y="3"/>
                      <a:pt x="1" y="3"/>
                      <a:pt x="1" y="3"/>
                    </a:cubicBezTo>
                    <a:cubicBezTo>
                      <a:pt x="0" y="4"/>
                      <a:pt x="0" y="6"/>
                      <a:pt x="0" y="8"/>
                    </a:cubicBezTo>
                    <a:cubicBezTo>
                      <a:pt x="0" y="8"/>
                      <a:pt x="0" y="8"/>
                      <a:pt x="0" y="8"/>
                    </a:cubicBezTo>
                    <a:cubicBezTo>
                      <a:pt x="0" y="15"/>
                      <a:pt x="6" y="20"/>
                      <a:pt x="13" y="21"/>
                    </a:cubicBezTo>
                    <a:cubicBezTo>
                      <a:pt x="20" y="20"/>
                      <a:pt x="27" y="14"/>
                      <a:pt x="27" y="7"/>
                    </a:cubicBezTo>
                    <a:cubicBezTo>
                      <a:pt x="27" y="4"/>
                      <a:pt x="26" y="2"/>
                      <a:pt x="2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4"/>
              <p:cNvSpPr/>
              <p:nvPr/>
            </p:nvSpPr>
            <p:spPr>
              <a:xfrm>
                <a:off x="211938" y="4418350"/>
                <a:ext cx="49213" cy="30163"/>
              </a:xfrm>
              <a:custGeom>
                <a:avLst/>
                <a:gdLst/>
                <a:ahLst/>
                <a:cxnLst/>
                <a:rect l="l" t="t" r="r" b="b"/>
                <a:pathLst>
                  <a:path w="13" h="8" extrusionOk="0">
                    <a:moveTo>
                      <a:pt x="12" y="0"/>
                    </a:moveTo>
                    <a:cubicBezTo>
                      <a:pt x="7" y="0"/>
                      <a:pt x="2" y="3"/>
                      <a:pt x="0" y="7"/>
                    </a:cubicBezTo>
                    <a:cubicBezTo>
                      <a:pt x="0" y="7"/>
                      <a:pt x="0" y="7"/>
                      <a:pt x="0" y="7"/>
                    </a:cubicBezTo>
                    <a:cubicBezTo>
                      <a:pt x="0" y="7"/>
                      <a:pt x="0" y="7"/>
                      <a:pt x="0" y="7"/>
                    </a:cubicBezTo>
                    <a:cubicBezTo>
                      <a:pt x="0" y="7"/>
                      <a:pt x="0" y="7"/>
                      <a:pt x="0" y="7"/>
                    </a:cubicBezTo>
                    <a:cubicBezTo>
                      <a:pt x="0" y="7"/>
                      <a:pt x="0" y="8"/>
                      <a:pt x="0" y="8"/>
                    </a:cubicBezTo>
                    <a:cubicBezTo>
                      <a:pt x="0" y="8"/>
                      <a:pt x="0" y="7"/>
                      <a:pt x="0" y="7"/>
                    </a:cubicBezTo>
                    <a:cubicBezTo>
                      <a:pt x="0" y="7"/>
                      <a:pt x="0" y="7"/>
                      <a:pt x="0" y="7"/>
                    </a:cubicBezTo>
                    <a:cubicBezTo>
                      <a:pt x="3" y="3"/>
                      <a:pt x="7" y="1"/>
                      <a:pt x="13" y="0"/>
                    </a:cubicBezTo>
                    <a:cubicBezTo>
                      <a:pt x="12" y="0"/>
                      <a:pt x="12" y="0"/>
                      <a:pt x="1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4"/>
              <p:cNvSpPr/>
              <p:nvPr/>
            </p:nvSpPr>
            <p:spPr>
              <a:xfrm>
                <a:off x="211938" y="4418350"/>
                <a:ext cx="87312" cy="71437"/>
              </a:xfrm>
              <a:custGeom>
                <a:avLst/>
                <a:gdLst/>
                <a:ahLst/>
                <a:cxnLst/>
                <a:rect l="l" t="t" r="r" b="b"/>
                <a:pathLst>
                  <a:path w="23" h="19" extrusionOk="0">
                    <a:moveTo>
                      <a:pt x="10" y="15"/>
                    </a:moveTo>
                    <a:cubicBezTo>
                      <a:pt x="8" y="15"/>
                      <a:pt x="5" y="13"/>
                      <a:pt x="5" y="11"/>
                    </a:cubicBezTo>
                    <a:cubicBezTo>
                      <a:pt x="5" y="9"/>
                      <a:pt x="8" y="7"/>
                      <a:pt x="10" y="7"/>
                    </a:cubicBezTo>
                    <a:cubicBezTo>
                      <a:pt x="13" y="7"/>
                      <a:pt x="15" y="9"/>
                      <a:pt x="15" y="11"/>
                    </a:cubicBezTo>
                    <a:cubicBezTo>
                      <a:pt x="15" y="13"/>
                      <a:pt x="13" y="15"/>
                      <a:pt x="10" y="15"/>
                    </a:cubicBezTo>
                    <a:moveTo>
                      <a:pt x="13" y="0"/>
                    </a:moveTo>
                    <a:cubicBezTo>
                      <a:pt x="7" y="1"/>
                      <a:pt x="3" y="3"/>
                      <a:pt x="0" y="7"/>
                    </a:cubicBezTo>
                    <a:cubicBezTo>
                      <a:pt x="0" y="7"/>
                      <a:pt x="0" y="7"/>
                      <a:pt x="0" y="7"/>
                    </a:cubicBezTo>
                    <a:cubicBezTo>
                      <a:pt x="0" y="7"/>
                      <a:pt x="0" y="8"/>
                      <a:pt x="0" y="8"/>
                    </a:cubicBezTo>
                    <a:cubicBezTo>
                      <a:pt x="0" y="8"/>
                      <a:pt x="0" y="8"/>
                      <a:pt x="0" y="8"/>
                    </a:cubicBezTo>
                    <a:cubicBezTo>
                      <a:pt x="0" y="14"/>
                      <a:pt x="5" y="19"/>
                      <a:pt x="11" y="19"/>
                    </a:cubicBezTo>
                    <a:cubicBezTo>
                      <a:pt x="17" y="19"/>
                      <a:pt x="23" y="14"/>
                      <a:pt x="23" y="8"/>
                    </a:cubicBezTo>
                    <a:cubicBezTo>
                      <a:pt x="23" y="7"/>
                      <a:pt x="23" y="6"/>
                      <a:pt x="23" y="5"/>
                    </a:cubicBezTo>
                    <a:cubicBezTo>
                      <a:pt x="23" y="5"/>
                      <a:pt x="23" y="5"/>
                      <a:pt x="23" y="5"/>
                    </a:cubicBezTo>
                    <a:cubicBezTo>
                      <a:pt x="20" y="2"/>
                      <a:pt x="16" y="0"/>
                      <a:pt x="13"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4"/>
              <p:cNvSpPr/>
              <p:nvPr/>
            </p:nvSpPr>
            <p:spPr>
              <a:xfrm>
                <a:off x="230988" y="4445338"/>
                <a:ext cx="381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4"/>
              <p:cNvSpPr/>
              <p:nvPr/>
            </p:nvSpPr>
            <p:spPr>
              <a:xfrm>
                <a:off x="77000" y="4391363"/>
                <a:ext cx="41275" cy="65088"/>
              </a:xfrm>
              <a:custGeom>
                <a:avLst/>
                <a:gdLst/>
                <a:ahLst/>
                <a:cxnLst/>
                <a:rect l="l" t="t" r="r" b="b"/>
                <a:pathLst>
                  <a:path w="11" h="17" extrusionOk="0">
                    <a:moveTo>
                      <a:pt x="1" y="0"/>
                    </a:moveTo>
                    <a:cubicBezTo>
                      <a:pt x="0" y="0"/>
                      <a:pt x="0" y="0"/>
                      <a:pt x="0" y="0"/>
                    </a:cubicBezTo>
                    <a:cubicBezTo>
                      <a:pt x="2" y="1"/>
                      <a:pt x="5" y="2"/>
                      <a:pt x="6" y="3"/>
                    </a:cubicBezTo>
                    <a:cubicBezTo>
                      <a:pt x="6" y="3"/>
                      <a:pt x="6" y="3"/>
                      <a:pt x="6" y="3"/>
                    </a:cubicBezTo>
                    <a:cubicBezTo>
                      <a:pt x="8" y="5"/>
                      <a:pt x="8" y="6"/>
                      <a:pt x="8" y="8"/>
                    </a:cubicBezTo>
                    <a:cubicBezTo>
                      <a:pt x="8" y="12"/>
                      <a:pt x="4" y="16"/>
                      <a:pt x="0" y="17"/>
                    </a:cubicBezTo>
                    <a:cubicBezTo>
                      <a:pt x="0" y="17"/>
                      <a:pt x="0" y="17"/>
                      <a:pt x="1" y="17"/>
                    </a:cubicBezTo>
                    <a:cubicBezTo>
                      <a:pt x="6" y="17"/>
                      <a:pt x="11" y="13"/>
                      <a:pt x="11" y="8"/>
                    </a:cubicBezTo>
                    <a:cubicBezTo>
                      <a:pt x="11" y="6"/>
                      <a:pt x="10" y="5"/>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4"/>
              <p:cNvSpPr/>
              <p:nvPr/>
            </p:nvSpPr>
            <p:spPr>
              <a:xfrm>
                <a:off x="43663" y="4410413"/>
                <a:ext cx="33338" cy="46037"/>
              </a:xfrm>
              <a:custGeom>
                <a:avLst/>
                <a:gdLst/>
                <a:ahLst/>
                <a:cxnLst/>
                <a:rect l="l" t="t" r="r" b="b"/>
                <a:pathLst>
                  <a:path w="9" h="12" extrusionOk="0">
                    <a:moveTo>
                      <a:pt x="0" y="4"/>
                    </a:moveTo>
                    <a:cubicBezTo>
                      <a:pt x="0" y="8"/>
                      <a:pt x="4" y="12"/>
                      <a:pt x="8" y="12"/>
                    </a:cubicBezTo>
                    <a:cubicBezTo>
                      <a:pt x="9" y="12"/>
                      <a:pt x="9" y="12"/>
                      <a:pt x="9" y="12"/>
                    </a:cubicBezTo>
                    <a:cubicBezTo>
                      <a:pt x="4" y="11"/>
                      <a:pt x="0" y="8"/>
                      <a:pt x="0" y="4"/>
                    </a:cubicBezTo>
                    <a:moveTo>
                      <a:pt x="1" y="0"/>
                    </a:moveTo>
                    <a:cubicBezTo>
                      <a:pt x="1" y="1"/>
                      <a:pt x="0" y="2"/>
                      <a:pt x="0" y="4"/>
                    </a:cubicBezTo>
                    <a:cubicBezTo>
                      <a:pt x="0" y="4"/>
                      <a:pt x="0" y="4"/>
                      <a:pt x="0" y="4"/>
                    </a:cubicBezTo>
                    <a:cubicBezTo>
                      <a:pt x="0" y="2"/>
                      <a:pt x="1" y="1"/>
                      <a:pt x="1" y="0"/>
                    </a:cubicBezTo>
                    <a:cubicBezTo>
                      <a:pt x="1" y="0"/>
                      <a:pt x="1" y="0"/>
                      <a:pt x="1"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4"/>
              <p:cNvSpPr/>
              <p:nvPr/>
            </p:nvSpPr>
            <p:spPr>
              <a:xfrm>
                <a:off x="43663" y="4402475"/>
                <a:ext cx="63500" cy="53975"/>
              </a:xfrm>
              <a:custGeom>
                <a:avLst/>
                <a:gdLst/>
                <a:ahLst/>
                <a:cxnLst/>
                <a:rect l="l" t="t" r="r" b="b"/>
                <a:pathLst>
                  <a:path w="17" h="14" extrusionOk="0">
                    <a:moveTo>
                      <a:pt x="15" y="0"/>
                    </a:moveTo>
                    <a:cubicBezTo>
                      <a:pt x="16" y="1"/>
                      <a:pt x="16" y="2"/>
                      <a:pt x="16" y="2"/>
                    </a:cubicBezTo>
                    <a:cubicBezTo>
                      <a:pt x="16" y="6"/>
                      <a:pt x="12" y="9"/>
                      <a:pt x="8" y="9"/>
                    </a:cubicBezTo>
                    <a:cubicBezTo>
                      <a:pt x="4" y="9"/>
                      <a:pt x="1" y="6"/>
                      <a:pt x="1" y="3"/>
                    </a:cubicBezTo>
                    <a:cubicBezTo>
                      <a:pt x="1" y="2"/>
                      <a:pt x="1" y="2"/>
                      <a:pt x="1" y="2"/>
                    </a:cubicBezTo>
                    <a:cubicBezTo>
                      <a:pt x="1" y="3"/>
                      <a:pt x="0" y="4"/>
                      <a:pt x="0" y="6"/>
                    </a:cubicBezTo>
                    <a:cubicBezTo>
                      <a:pt x="0" y="6"/>
                      <a:pt x="0" y="6"/>
                      <a:pt x="0" y="6"/>
                    </a:cubicBezTo>
                    <a:cubicBezTo>
                      <a:pt x="0" y="10"/>
                      <a:pt x="4" y="13"/>
                      <a:pt x="9" y="14"/>
                    </a:cubicBezTo>
                    <a:cubicBezTo>
                      <a:pt x="13" y="13"/>
                      <a:pt x="17" y="9"/>
                      <a:pt x="17" y="5"/>
                    </a:cubicBezTo>
                    <a:cubicBezTo>
                      <a:pt x="17" y="3"/>
                      <a:pt x="17" y="2"/>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4"/>
              <p:cNvSpPr/>
              <p:nvPr/>
            </p:nvSpPr>
            <p:spPr>
              <a:xfrm>
                <a:off x="46838" y="4391363"/>
                <a:ext cx="30163" cy="19050"/>
              </a:xfrm>
              <a:custGeom>
                <a:avLst/>
                <a:gdLst/>
                <a:ahLst/>
                <a:cxnLst/>
                <a:rect l="l" t="t" r="r" b="b"/>
                <a:pathLst>
                  <a:path w="8" h="5" extrusionOk="0">
                    <a:moveTo>
                      <a:pt x="7" y="0"/>
                    </a:moveTo>
                    <a:cubicBezTo>
                      <a:pt x="4" y="0"/>
                      <a:pt x="1" y="2"/>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2" y="2"/>
                      <a:pt x="5" y="1"/>
                      <a:pt x="8" y="0"/>
                    </a:cubicBezTo>
                    <a:cubicBezTo>
                      <a:pt x="8" y="0"/>
                      <a:pt x="8"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4"/>
              <p:cNvSpPr/>
              <p:nvPr/>
            </p:nvSpPr>
            <p:spPr>
              <a:xfrm>
                <a:off x="46838" y="4391363"/>
                <a:ext cx="57150" cy="46037"/>
              </a:xfrm>
              <a:custGeom>
                <a:avLst/>
                <a:gdLst/>
                <a:ahLst/>
                <a:cxnLst/>
                <a:rect l="l" t="t" r="r" b="b"/>
                <a:pathLst>
                  <a:path w="15" h="12" extrusionOk="0">
                    <a:moveTo>
                      <a:pt x="7" y="10"/>
                    </a:moveTo>
                    <a:cubicBezTo>
                      <a:pt x="5" y="10"/>
                      <a:pt x="4" y="9"/>
                      <a:pt x="4" y="7"/>
                    </a:cubicBezTo>
                    <a:cubicBezTo>
                      <a:pt x="4" y="6"/>
                      <a:pt x="5" y="5"/>
                      <a:pt x="7" y="5"/>
                    </a:cubicBezTo>
                    <a:cubicBezTo>
                      <a:pt x="8" y="5"/>
                      <a:pt x="10" y="6"/>
                      <a:pt x="10" y="7"/>
                    </a:cubicBezTo>
                    <a:cubicBezTo>
                      <a:pt x="10" y="9"/>
                      <a:pt x="8" y="10"/>
                      <a:pt x="7" y="10"/>
                    </a:cubicBezTo>
                    <a:moveTo>
                      <a:pt x="8" y="0"/>
                    </a:moveTo>
                    <a:cubicBezTo>
                      <a:pt x="5" y="1"/>
                      <a:pt x="2" y="2"/>
                      <a:pt x="0" y="5"/>
                    </a:cubicBezTo>
                    <a:cubicBezTo>
                      <a:pt x="0" y="5"/>
                      <a:pt x="0" y="5"/>
                      <a:pt x="0" y="5"/>
                    </a:cubicBezTo>
                    <a:cubicBezTo>
                      <a:pt x="0" y="5"/>
                      <a:pt x="0" y="5"/>
                      <a:pt x="0" y="5"/>
                    </a:cubicBezTo>
                    <a:cubicBezTo>
                      <a:pt x="0" y="6"/>
                      <a:pt x="0" y="6"/>
                      <a:pt x="0" y="6"/>
                    </a:cubicBezTo>
                    <a:cubicBezTo>
                      <a:pt x="0" y="9"/>
                      <a:pt x="3" y="12"/>
                      <a:pt x="7" y="12"/>
                    </a:cubicBezTo>
                    <a:cubicBezTo>
                      <a:pt x="11" y="12"/>
                      <a:pt x="15" y="9"/>
                      <a:pt x="15" y="5"/>
                    </a:cubicBezTo>
                    <a:cubicBezTo>
                      <a:pt x="15" y="5"/>
                      <a:pt x="15" y="4"/>
                      <a:pt x="14" y="3"/>
                    </a:cubicBezTo>
                    <a:cubicBezTo>
                      <a:pt x="14" y="3"/>
                      <a:pt x="14" y="3"/>
                      <a:pt x="14" y="3"/>
                    </a:cubicBezTo>
                    <a:cubicBezTo>
                      <a:pt x="13" y="2"/>
                      <a:pt x="10" y="1"/>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4"/>
              <p:cNvSpPr/>
              <p:nvPr/>
            </p:nvSpPr>
            <p:spPr>
              <a:xfrm>
                <a:off x="62713" y="441041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4"/>
              <p:cNvSpPr/>
              <p:nvPr/>
            </p:nvSpPr>
            <p:spPr>
              <a:xfrm>
                <a:off x="299250" y="4229438"/>
                <a:ext cx="79375" cy="60325"/>
              </a:xfrm>
              <a:custGeom>
                <a:avLst/>
                <a:gdLst/>
                <a:ahLst/>
                <a:cxnLst/>
                <a:rect l="l" t="t" r="r" b="b"/>
                <a:pathLst>
                  <a:path w="21" h="16" extrusionOk="0">
                    <a:moveTo>
                      <a:pt x="19" y="0"/>
                    </a:moveTo>
                    <a:cubicBezTo>
                      <a:pt x="19" y="0"/>
                      <a:pt x="19" y="1"/>
                      <a:pt x="19" y="2"/>
                    </a:cubicBezTo>
                    <a:cubicBezTo>
                      <a:pt x="19" y="7"/>
                      <a:pt x="15" y="11"/>
                      <a:pt x="10" y="11"/>
                    </a:cubicBezTo>
                    <a:cubicBezTo>
                      <a:pt x="5" y="11"/>
                      <a:pt x="1" y="7"/>
                      <a:pt x="1" y="2"/>
                    </a:cubicBezTo>
                    <a:cubicBezTo>
                      <a:pt x="1" y="2"/>
                      <a:pt x="1" y="2"/>
                      <a:pt x="1" y="2"/>
                    </a:cubicBezTo>
                    <a:cubicBezTo>
                      <a:pt x="1" y="3"/>
                      <a:pt x="0" y="5"/>
                      <a:pt x="0" y="6"/>
                    </a:cubicBezTo>
                    <a:cubicBezTo>
                      <a:pt x="0" y="6"/>
                      <a:pt x="0" y="6"/>
                      <a:pt x="0" y="6"/>
                    </a:cubicBezTo>
                    <a:cubicBezTo>
                      <a:pt x="0" y="11"/>
                      <a:pt x="5" y="16"/>
                      <a:pt x="11" y="16"/>
                    </a:cubicBezTo>
                    <a:cubicBezTo>
                      <a:pt x="16" y="16"/>
                      <a:pt x="21" y="11"/>
                      <a:pt x="21" y="6"/>
                    </a:cubicBezTo>
                    <a:cubicBezTo>
                      <a:pt x="21" y="3"/>
                      <a:pt x="20" y="1"/>
                      <a:pt x="19"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4"/>
              <p:cNvSpPr/>
              <p:nvPr/>
            </p:nvSpPr>
            <p:spPr>
              <a:xfrm>
                <a:off x="302425" y="4215150"/>
                <a:ext cx="68262" cy="55563"/>
              </a:xfrm>
              <a:custGeom>
                <a:avLst/>
                <a:gdLst/>
                <a:ahLst/>
                <a:cxnLst/>
                <a:rect l="l" t="t" r="r" b="b"/>
                <a:pathLst>
                  <a:path w="18" h="15" extrusionOk="0">
                    <a:moveTo>
                      <a:pt x="8" y="12"/>
                    </a:moveTo>
                    <a:cubicBezTo>
                      <a:pt x="6" y="12"/>
                      <a:pt x="4" y="10"/>
                      <a:pt x="4" y="9"/>
                    </a:cubicBezTo>
                    <a:cubicBezTo>
                      <a:pt x="4" y="7"/>
                      <a:pt x="6" y="5"/>
                      <a:pt x="8" y="5"/>
                    </a:cubicBezTo>
                    <a:cubicBezTo>
                      <a:pt x="10" y="5"/>
                      <a:pt x="12" y="7"/>
                      <a:pt x="12" y="9"/>
                    </a:cubicBezTo>
                    <a:cubicBezTo>
                      <a:pt x="12" y="10"/>
                      <a:pt x="10" y="12"/>
                      <a:pt x="8" y="12"/>
                    </a:cubicBezTo>
                    <a:moveTo>
                      <a:pt x="10" y="0"/>
                    </a:moveTo>
                    <a:cubicBezTo>
                      <a:pt x="6" y="0"/>
                      <a:pt x="2" y="2"/>
                      <a:pt x="0" y="6"/>
                    </a:cubicBezTo>
                    <a:cubicBezTo>
                      <a:pt x="0" y="6"/>
                      <a:pt x="0" y="6"/>
                      <a:pt x="0" y="6"/>
                    </a:cubicBezTo>
                    <a:cubicBezTo>
                      <a:pt x="0" y="6"/>
                      <a:pt x="0" y="6"/>
                      <a:pt x="0" y="6"/>
                    </a:cubicBezTo>
                    <a:cubicBezTo>
                      <a:pt x="0" y="6"/>
                      <a:pt x="0" y="6"/>
                      <a:pt x="0" y="6"/>
                    </a:cubicBezTo>
                    <a:cubicBezTo>
                      <a:pt x="0" y="11"/>
                      <a:pt x="4" y="15"/>
                      <a:pt x="9" y="15"/>
                    </a:cubicBezTo>
                    <a:cubicBezTo>
                      <a:pt x="14" y="15"/>
                      <a:pt x="18" y="11"/>
                      <a:pt x="18" y="6"/>
                    </a:cubicBezTo>
                    <a:cubicBezTo>
                      <a:pt x="18" y="5"/>
                      <a:pt x="18" y="4"/>
                      <a:pt x="18" y="4"/>
                    </a:cubicBezTo>
                    <a:cubicBezTo>
                      <a:pt x="18" y="4"/>
                      <a:pt x="18" y="4"/>
                      <a:pt x="18" y="4"/>
                    </a:cubicBezTo>
                    <a:cubicBezTo>
                      <a:pt x="16" y="2"/>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4"/>
              <p:cNvSpPr/>
              <p:nvPr/>
            </p:nvSpPr>
            <p:spPr>
              <a:xfrm>
                <a:off x="318300" y="4234200"/>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4"/>
              <p:cNvSpPr/>
              <p:nvPr/>
            </p:nvSpPr>
            <p:spPr>
              <a:xfrm>
                <a:off x="340525" y="4215150"/>
                <a:ext cx="52388" cy="74613"/>
              </a:xfrm>
              <a:custGeom>
                <a:avLst/>
                <a:gdLst/>
                <a:ahLst/>
                <a:cxnLst/>
                <a:rect l="l" t="t" r="r" b="b"/>
                <a:pathLst>
                  <a:path w="14" h="20" extrusionOk="0">
                    <a:moveTo>
                      <a:pt x="1" y="0"/>
                    </a:moveTo>
                    <a:cubicBezTo>
                      <a:pt x="0" y="0"/>
                      <a:pt x="0" y="0"/>
                      <a:pt x="0" y="0"/>
                    </a:cubicBezTo>
                    <a:cubicBezTo>
                      <a:pt x="3" y="0"/>
                      <a:pt x="6" y="2"/>
                      <a:pt x="8" y="4"/>
                    </a:cubicBezTo>
                    <a:cubicBezTo>
                      <a:pt x="8" y="4"/>
                      <a:pt x="8" y="4"/>
                      <a:pt x="8" y="4"/>
                    </a:cubicBezTo>
                    <a:cubicBezTo>
                      <a:pt x="9" y="5"/>
                      <a:pt x="10" y="7"/>
                      <a:pt x="10" y="10"/>
                    </a:cubicBezTo>
                    <a:cubicBezTo>
                      <a:pt x="10" y="15"/>
                      <a:pt x="5" y="20"/>
                      <a:pt x="0" y="20"/>
                    </a:cubicBezTo>
                    <a:cubicBezTo>
                      <a:pt x="0" y="20"/>
                      <a:pt x="0" y="20"/>
                      <a:pt x="1" y="20"/>
                    </a:cubicBezTo>
                    <a:cubicBezTo>
                      <a:pt x="7" y="20"/>
                      <a:pt x="14" y="15"/>
                      <a:pt x="14" y="10"/>
                    </a:cubicBezTo>
                    <a:cubicBezTo>
                      <a:pt x="14" y="7"/>
                      <a:pt x="12" y="5"/>
                      <a:pt x="11" y="4"/>
                    </a:cubicBezTo>
                    <a:cubicBezTo>
                      <a:pt x="8"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4"/>
              <p:cNvSpPr/>
              <p:nvPr/>
            </p:nvSpPr>
            <p:spPr>
              <a:xfrm>
                <a:off x="-5550" y="4539000"/>
                <a:ext cx="22225" cy="38100"/>
              </a:xfrm>
              <a:custGeom>
                <a:avLst/>
                <a:gdLst/>
                <a:ahLst/>
                <a:cxnLst/>
                <a:rect l="l" t="t" r="r" b="b"/>
                <a:pathLst>
                  <a:path w="6" h="10" extrusionOk="0">
                    <a:moveTo>
                      <a:pt x="0" y="0"/>
                    </a:moveTo>
                    <a:cubicBezTo>
                      <a:pt x="0" y="0"/>
                      <a:pt x="0" y="0"/>
                      <a:pt x="0" y="0"/>
                    </a:cubicBezTo>
                    <a:cubicBezTo>
                      <a:pt x="1" y="0"/>
                      <a:pt x="3" y="1"/>
                      <a:pt x="4" y="2"/>
                    </a:cubicBezTo>
                    <a:cubicBezTo>
                      <a:pt x="4" y="2"/>
                      <a:pt x="4" y="2"/>
                      <a:pt x="4" y="2"/>
                    </a:cubicBezTo>
                    <a:cubicBezTo>
                      <a:pt x="4" y="3"/>
                      <a:pt x="5" y="4"/>
                      <a:pt x="5" y="5"/>
                    </a:cubicBezTo>
                    <a:cubicBezTo>
                      <a:pt x="5" y="8"/>
                      <a:pt x="2" y="10"/>
                      <a:pt x="0" y="10"/>
                    </a:cubicBezTo>
                    <a:cubicBezTo>
                      <a:pt x="0" y="10"/>
                      <a:pt x="0" y="10"/>
                      <a:pt x="0" y="10"/>
                    </a:cubicBezTo>
                    <a:cubicBezTo>
                      <a:pt x="3" y="10"/>
                      <a:pt x="6" y="8"/>
                      <a:pt x="6" y="5"/>
                    </a:cubicBezTo>
                    <a:cubicBezTo>
                      <a:pt x="6"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4"/>
              <p:cNvSpPr/>
              <p:nvPr/>
            </p:nvSpPr>
            <p:spPr>
              <a:xfrm>
                <a:off x="-27775" y="4546938"/>
                <a:ext cx="41275" cy="30163"/>
              </a:xfrm>
              <a:custGeom>
                <a:avLst/>
                <a:gdLst/>
                <a:ahLst/>
                <a:cxnLst/>
                <a:rect l="l" t="t" r="r" b="b"/>
                <a:pathLst>
                  <a:path w="11" h="8" extrusionOk="0">
                    <a:moveTo>
                      <a:pt x="10" y="0"/>
                    </a:moveTo>
                    <a:cubicBezTo>
                      <a:pt x="10" y="0"/>
                      <a:pt x="10" y="1"/>
                      <a:pt x="10" y="1"/>
                    </a:cubicBezTo>
                    <a:cubicBezTo>
                      <a:pt x="10" y="4"/>
                      <a:pt x="7" y="6"/>
                      <a:pt x="5" y="6"/>
                    </a:cubicBezTo>
                    <a:cubicBezTo>
                      <a:pt x="3" y="6"/>
                      <a:pt x="1" y="4"/>
                      <a:pt x="1" y="1"/>
                    </a:cubicBezTo>
                    <a:cubicBezTo>
                      <a:pt x="1" y="1"/>
                      <a:pt x="1" y="1"/>
                      <a:pt x="1" y="1"/>
                    </a:cubicBezTo>
                    <a:cubicBezTo>
                      <a:pt x="0" y="2"/>
                      <a:pt x="0" y="2"/>
                      <a:pt x="0" y="3"/>
                    </a:cubicBezTo>
                    <a:cubicBezTo>
                      <a:pt x="0" y="3"/>
                      <a:pt x="0" y="3"/>
                      <a:pt x="0" y="3"/>
                    </a:cubicBezTo>
                    <a:cubicBezTo>
                      <a:pt x="0" y="6"/>
                      <a:pt x="3" y="8"/>
                      <a:pt x="6" y="8"/>
                    </a:cubicBezTo>
                    <a:cubicBezTo>
                      <a:pt x="8" y="8"/>
                      <a:pt x="11" y="6"/>
                      <a:pt x="11" y="3"/>
                    </a:cubicBezTo>
                    <a:cubicBezTo>
                      <a:pt x="11" y="2"/>
                      <a:pt x="10"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4"/>
              <p:cNvSpPr/>
              <p:nvPr/>
            </p:nvSpPr>
            <p:spPr>
              <a:xfrm>
                <a:off x="-24600" y="4539000"/>
                <a:ext cx="33338" cy="30163"/>
              </a:xfrm>
              <a:custGeom>
                <a:avLst/>
                <a:gdLst/>
                <a:ahLst/>
                <a:cxnLst/>
                <a:rect l="l" t="t" r="r" b="b"/>
                <a:pathLst>
                  <a:path w="9" h="8" extrusionOk="0">
                    <a:moveTo>
                      <a:pt x="4" y="6"/>
                    </a:moveTo>
                    <a:cubicBezTo>
                      <a:pt x="3" y="6"/>
                      <a:pt x="2" y="5"/>
                      <a:pt x="2" y="4"/>
                    </a:cubicBezTo>
                    <a:cubicBezTo>
                      <a:pt x="2" y="4"/>
                      <a:pt x="3" y="3"/>
                      <a:pt x="4" y="3"/>
                    </a:cubicBezTo>
                    <a:cubicBezTo>
                      <a:pt x="5" y="3"/>
                      <a:pt x="6" y="4"/>
                      <a:pt x="6" y="4"/>
                    </a:cubicBezTo>
                    <a:cubicBezTo>
                      <a:pt x="6" y="5"/>
                      <a:pt x="5" y="6"/>
                      <a:pt x="4" y="6"/>
                    </a:cubicBezTo>
                    <a:moveTo>
                      <a:pt x="5" y="0"/>
                    </a:moveTo>
                    <a:cubicBezTo>
                      <a:pt x="3" y="0"/>
                      <a:pt x="1" y="1"/>
                      <a:pt x="0" y="3"/>
                    </a:cubicBezTo>
                    <a:cubicBezTo>
                      <a:pt x="0" y="3"/>
                      <a:pt x="0" y="3"/>
                      <a:pt x="0" y="3"/>
                    </a:cubicBezTo>
                    <a:cubicBezTo>
                      <a:pt x="0" y="3"/>
                      <a:pt x="0" y="3"/>
                      <a:pt x="0" y="3"/>
                    </a:cubicBezTo>
                    <a:cubicBezTo>
                      <a:pt x="0" y="3"/>
                      <a:pt x="0" y="3"/>
                      <a:pt x="0" y="3"/>
                    </a:cubicBezTo>
                    <a:cubicBezTo>
                      <a:pt x="0" y="6"/>
                      <a:pt x="2" y="8"/>
                      <a:pt x="4" y="8"/>
                    </a:cubicBezTo>
                    <a:cubicBezTo>
                      <a:pt x="6" y="8"/>
                      <a:pt x="9" y="6"/>
                      <a:pt x="9" y="3"/>
                    </a:cubicBezTo>
                    <a:cubicBezTo>
                      <a:pt x="9" y="3"/>
                      <a:pt x="9" y="2"/>
                      <a:pt x="9" y="2"/>
                    </a:cubicBezTo>
                    <a:cubicBezTo>
                      <a:pt x="9" y="2"/>
                      <a:pt x="9" y="2"/>
                      <a:pt x="9" y="2"/>
                    </a:cubicBezTo>
                    <a:cubicBezTo>
                      <a:pt x="8" y="1"/>
                      <a:pt x="6" y="0"/>
                      <a:pt x="5"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4"/>
              <p:cNvSpPr/>
              <p:nvPr/>
            </p:nvSpPr>
            <p:spPr>
              <a:xfrm>
                <a:off x="-16662" y="455011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4"/>
              <p:cNvSpPr/>
              <p:nvPr/>
            </p:nvSpPr>
            <p:spPr>
              <a:xfrm>
                <a:off x="-107150" y="4311988"/>
                <a:ext cx="41275" cy="60325"/>
              </a:xfrm>
              <a:custGeom>
                <a:avLst/>
                <a:gdLst/>
                <a:ahLst/>
                <a:cxnLst/>
                <a:rect l="l" t="t" r="r" b="b"/>
                <a:pathLst>
                  <a:path w="11" h="16" extrusionOk="0">
                    <a:moveTo>
                      <a:pt x="1" y="0"/>
                    </a:moveTo>
                    <a:cubicBezTo>
                      <a:pt x="1" y="0"/>
                      <a:pt x="0" y="0"/>
                      <a:pt x="0" y="0"/>
                    </a:cubicBezTo>
                    <a:cubicBezTo>
                      <a:pt x="3" y="0"/>
                      <a:pt x="5" y="1"/>
                      <a:pt x="6" y="3"/>
                    </a:cubicBezTo>
                    <a:cubicBezTo>
                      <a:pt x="6" y="3"/>
                      <a:pt x="6" y="3"/>
                      <a:pt x="6" y="3"/>
                    </a:cubicBezTo>
                    <a:cubicBezTo>
                      <a:pt x="8" y="4"/>
                      <a:pt x="9" y="6"/>
                      <a:pt x="9" y="7"/>
                    </a:cubicBezTo>
                    <a:cubicBezTo>
                      <a:pt x="9" y="12"/>
                      <a:pt x="4" y="16"/>
                      <a:pt x="0" y="16"/>
                    </a:cubicBezTo>
                    <a:cubicBezTo>
                      <a:pt x="0" y="16"/>
                      <a:pt x="1" y="16"/>
                      <a:pt x="1" y="16"/>
                    </a:cubicBezTo>
                    <a:cubicBezTo>
                      <a:pt x="6" y="16"/>
                      <a:pt x="11" y="12"/>
                      <a:pt x="11" y="7"/>
                    </a:cubicBezTo>
                    <a:cubicBezTo>
                      <a:pt x="11" y="6"/>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4"/>
              <p:cNvSpPr/>
              <p:nvPr/>
            </p:nvSpPr>
            <p:spPr>
              <a:xfrm>
                <a:off x="-142075" y="4324688"/>
                <a:ext cx="68262" cy="47625"/>
              </a:xfrm>
              <a:custGeom>
                <a:avLst/>
                <a:gdLst/>
                <a:ahLst/>
                <a:cxnLst/>
                <a:rect l="l" t="t" r="r" b="b"/>
                <a:pathLst>
                  <a:path w="18" h="13" extrusionOk="0">
                    <a:moveTo>
                      <a:pt x="15" y="0"/>
                    </a:moveTo>
                    <a:cubicBezTo>
                      <a:pt x="16" y="0"/>
                      <a:pt x="16" y="1"/>
                      <a:pt x="16" y="1"/>
                    </a:cubicBezTo>
                    <a:cubicBezTo>
                      <a:pt x="16" y="5"/>
                      <a:pt x="12" y="9"/>
                      <a:pt x="8" y="9"/>
                    </a:cubicBezTo>
                    <a:cubicBezTo>
                      <a:pt x="4" y="9"/>
                      <a:pt x="1" y="6"/>
                      <a:pt x="1" y="2"/>
                    </a:cubicBezTo>
                    <a:cubicBezTo>
                      <a:pt x="1" y="1"/>
                      <a:pt x="1" y="1"/>
                      <a:pt x="1" y="1"/>
                    </a:cubicBezTo>
                    <a:cubicBezTo>
                      <a:pt x="1" y="2"/>
                      <a:pt x="0" y="4"/>
                      <a:pt x="0" y="5"/>
                    </a:cubicBezTo>
                    <a:cubicBezTo>
                      <a:pt x="0" y="5"/>
                      <a:pt x="0" y="5"/>
                      <a:pt x="0" y="5"/>
                    </a:cubicBezTo>
                    <a:cubicBezTo>
                      <a:pt x="0" y="9"/>
                      <a:pt x="4" y="13"/>
                      <a:pt x="9" y="13"/>
                    </a:cubicBezTo>
                    <a:cubicBezTo>
                      <a:pt x="13" y="13"/>
                      <a:pt x="18" y="9"/>
                      <a:pt x="18" y="4"/>
                    </a:cubicBezTo>
                    <a:cubicBezTo>
                      <a:pt x="18" y="3"/>
                      <a:pt x="17" y="1"/>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4"/>
              <p:cNvSpPr/>
              <p:nvPr/>
            </p:nvSpPr>
            <p:spPr>
              <a:xfrm>
                <a:off x="-137312" y="4311988"/>
                <a:ext cx="55563" cy="46037"/>
              </a:xfrm>
              <a:custGeom>
                <a:avLst/>
                <a:gdLst/>
                <a:ahLst/>
                <a:cxnLst/>
                <a:rect l="l" t="t" r="r" b="b"/>
                <a:pathLst>
                  <a:path w="15" h="12" extrusionOk="0">
                    <a:moveTo>
                      <a:pt x="7" y="9"/>
                    </a:moveTo>
                    <a:cubicBezTo>
                      <a:pt x="5" y="9"/>
                      <a:pt x="4" y="8"/>
                      <a:pt x="4" y="7"/>
                    </a:cubicBezTo>
                    <a:cubicBezTo>
                      <a:pt x="4" y="5"/>
                      <a:pt x="5" y="4"/>
                      <a:pt x="7" y="4"/>
                    </a:cubicBezTo>
                    <a:cubicBezTo>
                      <a:pt x="8" y="4"/>
                      <a:pt x="10" y="5"/>
                      <a:pt x="10" y="7"/>
                    </a:cubicBezTo>
                    <a:cubicBezTo>
                      <a:pt x="10" y="8"/>
                      <a:pt x="8" y="9"/>
                      <a:pt x="7" y="9"/>
                    </a:cubicBezTo>
                    <a:moveTo>
                      <a:pt x="8" y="0"/>
                    </a:moveTo>
                    <a:cubicBezTo>
                      <a:pt x="5" y="0"/>
                      <a:pt x="2" y="2"/>
                      <a:pt x="0" y="4"/>
                    </a:cubicBezTo>
                    <a:cubicBezTo>
                      <a:pt x="0" y="4"/>
                      <a:pt x="0" y="4"/>
                      <a:pt x="0" y="4"/>
                    </a:cubicBezTo>
                    <a:cubicBezTo>
                      <a:pt x="0" y="4"/>
                      <a:pt x="0" y="4"/>
                      <a:pt x="0" y="4"/>
                    </a:cubicBezTo>
                    <a:cubicBezTo>
                      <a:pt x="0" y="5"/>
                      <a:pt x="0" y="5"/>
                      <a:pt x="0" y="5"/>
                    </a:cubicBezTo>
                    <a:cubicBezTo>
                      <a:pt x="0" y="9"/>
                      <a:pt x="3" y="12"/>
                      <a:pt x="7" y="12"/>
                    </a:cubicBezTo>
                    <a:cubicBezTo>
                      <a:pt x="11" y="12"/>
                      <a:pt x="15" y="8"/>
                      <a:pt x="15" y="4"/>
                    </a:cubicBezTo>
                    <a:cubicBezTo>
                      <a:pt x="15" y="4"/>
                      <a:pt x="15" y="3"/>
                      <a:pt x="14" y="3"/>
                    </a:cubicBezTo>
                    <a:cubicBezTo>
                      <a:pt x="14" y="3"/>
                      <a:pt x="14" y="3"/>
                      <a:pt x="14" y="3"/>
                    </a:cubicBezTo>
                    <a:cubicBezTo>
                      <a:pt x="13" y="1"/>
                      <a:pt x="11" y="0"/>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4"/>
              <p:cNvSpPr/>
              <p:nvPr/>
            </p:nvSpPr>
            <p:spPr>
              <a:xfrm>
                <a:off x="-123025" y="432786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4"/>
              <p:cNvSpPr/>
              <p:nvPr/>
            </p:nvSpPr>
            <p:spPr>
              <a:xfrm>
                <a:off x="-24600" y="4215150"/>
                <a:ext cx="26988" cy="41275"/>
              </a:xfrm>
              <a:custGeom>
                <a:avLst/>
                <a:gdLst/>
                <a:ahLst/>
                <a:cxnLst/>
                <a:rect l="l" t="t" r="r" b="b"/>
                <a:pathLst>
                  <a:path w="7" h="11" extrusionOk="0">
                    <a:moveTo>
                      <a:pt x="0" y="0"/>
                    </a:moveTo>
                    <a:cubicBezTo>
                      <a:pt x="0" y="0"/>
                      <a:pt x="0" y="0"/>
                      <a:pt x="0" y="0"/>
                    </a:cubicBezTo>
                    <a:cubicBezTo>
                      <a:pt x="1" y="0"/>
                      <a:pt x="3" y="1"/>
                      <a:pt x="4" y="2"/>
                    </a:cubicBezTo>
                    <a:cubicBezTo>
                      <a:pt x="4" y="2"/>
                      <a:pt x="4" y="2"/>
                      <a:pt x="4" y="2"/>
                    </a:cubicBezTo>
                    <a:cubicBezTo>
                      <a:pt x="5" y="3"/>
                      <a:pt x="5" y="4"/>
                      <a:pt x="5" y="5"/>
                    </a:cubicBezTo>
                    <a:cubicBezTo>
                      <a:pt x="5" y="8"/>
                      <a:pt x="2" y="11"/>
                      <a:pt x="0" y="11"/>
                    </a:cubicBezTo>
                    <a:cubicBezTo>
                      <a:pt x="0" y="11"/>
                      <a:pt x="0" y="11"/>
                      <a:pt x="0" y="11"/>
                    </a:cubicBezTo>
                    <a:cubicBezTo>
                      <a:pt x="4" y="11"/>
                      <a:pt x="7" y="8"/>
                      <a:pt x="7" y="5"/>
                    </a:cubicBezTo>
                    <a:cubicBezTo>
                      <a:pt x="7"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4"/>
              <p:cNvSpPr/>
              <p:nvPr/>
            </p:nvSpPr>
            <p:spPr>
              <a:xfrm>
                <a:off x="-46825" y="4221500"/>
                <a:ext cx="41275" cy="34925"/>
              </a:xfrm>
              <a:custGeom>
                <a:avLst/>
                <a:gdLst/>
                <a:ahLst/>
                <a:cxnLst/>
                <a:rect l="l" t="t" r="r" b="b"/>
                <a:pathLst>
                  <a:path w="11" h="9" extrusionOk="0">
                    <a:moveTo>
                      <a:pt x="10" y="0"/>
                    </a:moveTo>
                    <a:cubicBezTo>
                      <a:pt x="10" y="0"/>
                      <a:pt x="10" y="1"/>
                      <a:pt x="10" y="1"/>
                    </a:cubicBezTo>
                    <a:cubicBezTo>
                      <a:pt x="10" y="4"/>
                      <a:pt x="8" y="6"/>
                      <a:pt x="5" y="6"/>
                    </a:cubicBezTo>
                    <a:cubicBezTo>
                      <a:pt x="2" y="6"/>
                      <a:pt x="0" y="4"/>
                      <a:pt x="0" y="1"/>
                    </a:cubicBezTo>
                    <a:cubicBezTo>
                      <a:pt x="0" y="1"/>
                      <a:pt x="0" y="1"/>
                      <a:pt x="0" y="1"/>
                    </a:cubicBezTo>
                    <a:cubicBezTo>
                      <a:pt x="0" y="2"/>
                      <a:pt x="0" y="2"/>
                      <a:pt x="0" y="3"/>
                    </a:cubicBezTo>
                    <a:cubicBezTo>
                      <a:pt x="0" y="3"/>
                      <a:pt x="0" y="3"/>
                      <a:pt x="0" y="3"/>
                    </a:cubicBezTo>
                    <a:cubicBezTo>
                      <a:pt x="0" y="6"/>
                      <a:pt x="2" y="9"/>
                      <a:pt x="6" y="9"/>
                    </a:cubicBezTo>
                    <a:cubicBezTo>
                      <a:pt x="8" y="9"/>
                      <a:pt x="11" y="6"/>
                      <a:pt x="11" y="3"/>
                    </a:cubicBezTo>
                    <a:cubicBezTo>
                      <a:pt x="11" y="2"/>
                      <a:pt x="11"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4"/>
              <p:cNvSpPr/>
              <p:nvPr/>
            </p:nvSpPr>
            <p:spPr>
              <a:xfrm>
                <a:off x="-46825" y="4215150"/>
                <a:ext cx="36513" cy="30163"/>
              </a:xfrm>
              <a:custGeom>
                <a:avLst/>
                <a:gdLst/>
                <a:ahLst/>
                <a:cxnLst/>
                <a:rect l="l" t="t" r="r" b="b"/>
                <a:pathLst>
                  <a:path w="10" h="8" extrusionOk="0">
                    <a:moveTo>
                      <a:pt x="5" y="6"/>
                    </a:moveTo>
                    <a:cubicBezTo>
                      <a:pt x="4" y="6"/>
                      <a:pt x="3" y="5"/>
                      <a:pt x="3" y="4"/>
                    </a:cubicBezTo>
                    <a:cubicBezTo>
                      <a:pt x="3" y="4"/>
                      <a:pt x="4" y="3"/>
                      <a:pt x="5" y="3"/>
                    </a:cubicBezTo>
                    <a:cubicBezTo>
                      <a:pt x="6" y="3"/>
                      <a:pt x="7" y="4"/>
                      <a:pt x="7" y="4"/>
                    </a:cubicBezTo>
                    <a:cubicBezTo>
                      <a:pt x="7" y="5"/>
                      <a:pt x="6" y="6"/>
                      <a:pt x="5" y="6"/>
                    </a:cubicBezTo>
                    <a:moveTo>
                      <a:pt x="6" y="0"/>
                    </a:moveTo>
                    <a:cubicBezTo>
                      <a:pt x="3" y="0"/>
                      <a:pt x="1" y="1"/>
                      <a:pt x="0" y="3"/>
                    </a:cubicBezTo>
                    <a:cubicBezTo>
                      <a:pt x="0" y="3"/>
                      <a:pt x="0" y="3"/>
                      <a:pt x="0" y="3"/>
                    </a:cubicBezTo>
                    <a:cubicBezTo>
                      <a:pt x="0" y="3"/>
                      <a:pt x="0" y="3"/>
                      <a:pt x="0" y="3"/>
                    </a:cubicBezTo>
                    <a:cubicBezTo>
                      <a:pt x="0" y="3"/>
                      <a:pt x="0" y="3"/>
                      <a:pt x="0" y="3"/>
                    </a:cubicBezTo>
                    <a:cubicBezTo>
                      <a:pt x="0" y="6"/>
                      <a:pt x="2" y="8"/>
                      <a:pt x="5" y="8"/>
                    </a:cubicBezTo>
                    <a:cubicBezTo>
                      <a:pt x="8" y="8"/>
                      <a:pt x="10" y="6"/>
                      <a:pt x="10" y="3"/>
                    </a:cubicBezTo>
                    <a:cubicBezTo>
                      <a:pt x="10" y="3"/>
                      <a:pt x="10" y="2"/>
                      <a:pt x="10" y="2"/>
                    </a:cubicBezTo>
                    <a:cubicBezTo>
                      <a:pt x="10" y="2"/>
                      <a:pt x="10" y="2"/>
                      <a:pt x="10" y="2"/>
                    </a:cubicBezTo>
                    <a:cubicBezTo>
                      <a:pt x="9" y="1"/>
                      <a:pt x="7" y="0"/>
                      <a:pt x="6"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4"/>
              <p:cNvSpPr/>
              <p:nvPr/>
            </p:nvSpPr>
            <p:spPr>
              <a:xfrm>
                <a:off x="-35712" y="422626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4"/>
              <p:cNvSpPr/>
              <p:nvPr/>
            </p:nvSpPr>
            <p:spPr>
              <a:xfrm>
                <a:off x="219875" y="4154825"/>
                <a:ext cx="34925" cy="49213"/>
              </a:xfrm>
              <a:custGeom>
                <a:avLst/>
                <a:gdLst/>
                <a:ahLst/>
                <a:cxnLst/>
                <a:rect l="l" t="t" r="r" b="b"/>
                <a:pathLst>
                  <a:path w="9" h="13" extrusionOk="0">
                    <a:moveTo>
                      <a:pt x="0" y="0"/>
                    </a:moveTo>
                    <a:cubicBezTo>
                      <a:pt x="0" y="0"/>
                      <a:pt x="0" y="0"/>
                      <a:pt x="0" y="0"/>
                    </a:cubicBezTo>
                    <a:cubicBezTo>
                      <a:pt x="2" y="0"/>
                      <a:pt x="4" y="1"/>
                      <a:pt x="5" y="2"/>
                    </a:cubicBezTo>
                    <a:cubicBezTo>
                      <a:pt x="5" y="2"/>
                      <a:pt x="5" y="2"/>
                      <a:pt x="5" y="2"/>
                    </a:cubicBezTo>
                    <a:cubicBezTo>
                      <a:pt x="6" y="3"/>
                      <a:pt x="7" y="4"/>
                      <a:pt x="7" y="6"/>
                    </a:cubicBezTo>
                    <a:cubicBezTo>
                      <a:pt x="7" y="10"/>
                      <a:pt x="3" y="13"/>
                      <a:pt x="0" y="13"/>
                    </a:cubicBezTo>
                    <a:cubicBezTo>
                      <a:pt x="0" y="13"/>
                      <a:pt x="0" y="13"/>
                      <a:pt x="0" y="13"/>
                    </a:cubicBezTo>
                    <a:cubicBezTo>
                      <a:pt x="5" y="13"/>
                      <a:pt x="9" y="10"/>
                      <a:pt x="9" y="6"/>
                    </a:cubicBezTo>
                    <a:cubicBezTo>
                      <a:pt x="9" y="4"/>
                      <a:pt x="8" y="3"/>
                      <a:pt x="7" y="2"/>
                    </a:cubicBezTo>
                    <a:cubicBezTo>
                      <a:pt x="5" y="0"/>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4"/>
              <p:cNvSpPr/>
              <p:nvPr/>
            </p:nvSpPr>
            <p:spPr>
              <a:xfrm>
                <a:off x="194475" y="4161175"/>
                <a:ext cx="52388" cy="42862"/>
              </a:xfrm>
              <a:custGeom>
                <a:avLst/>
                <a:gdLst/>
                <a:ahLst/>
                <a:cxnLst/>
                <a:rect l="l" t="t" r="r" b="b"/>
                <a:pathLst>
                  <a:path w="14" h="11" extrusionOk="0">
                    <a:moveTo>
                      <a:pt x="12" y="0"/>
                    </a:moveTo>
                    <a:cubicBezTo>
                      <a:pt x="12" y="0"/>
                      <a:pt x="12" y="1"/>
                      <a:pt x="12" y="2"/>
                    </a:cubicBezTo>
                    <a:cubicBezTo>
                      <a:pt x="12" y="5"/>
                      <a:pt x="9" y="8"/>
                      <a:pt x="6" y="8"/>
                    </a:cubicBezTo>
                    <a:cubicBezTo>
                      <a:pt x="3" y="8"/>
                      <a:pt x="0" y="5"/>
                      <a:pt x="0" y="2"/>
                    </a:cubicBezTo>
                    <a:cubicBezTo>
                      <a:pt x="0" y="2"/>
                      <a:pt x="0" y="2"/>
                      <a:pt x="0" y="2"/>
                    </a:cubicBezTo>
                    <a:cubicBezTo>
                      <a:pt x="0" y="2"/>
                      <a:pt x="0" y="3"/>
                      <a:pt x="0" y="4"/>
                    </a:cubicBezTo>
                    <a:cubicBezTo>
                      <a:pt x="0" y="4"/>
                      <a:pt x="0" y="4"/>
                      <a:pt x="0" y="4"/>
                    </a:cubicBezTo>
                    <a:cubicBezTo>
                      <a:pt x="0" y="8"/>
                      <a:pt x="3" y="11"/>
                      <a:pt x="7" y="11"/>
                    </a:cubicBezTo>
                    <a:cubicBezTo>
                      <a:pt x="10" y="11"/>
                      <a:pt x="14" y="8"/>
                      <a:pt x="14" y="4"/>
                    </a:cubicBezTo>
                    <a:cubicBezTo>
                      <a:pt x="14" y="2"/>
                      <a:pt x="13" y="1"/>
                      <a:pt x="12"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4"/>
              <p:cNvSpPr/>
              <p:nvPr/>
            </p:nvSpPr>
            <p:spPr>
              <a:xfrm>
                <a:off x="194475" y="4154825"/>
                <a:ext cx="44450" cy="36513"/>
              </a:xfrm>
              <a:custGeom>
                <a:avLst/>
                <a:gdLst/>
                <a:ahLst/>
                <a:cxnLst/>
                <a:rect l="l" t="t" r="r" b="b"/>
                <a:pathLst>
                  <a:path w="12" h="10" extrusionOk="0">
                    <a:moveTo>
                      <a:pt x="6" y="7"/>
                    </a:moveTo>
                    <a:cubicBezTo>
                      <a:pt x="4" y="7"/>
                      <a:pt x="3" y="6"/>
                      <a:pt x="3" y="5"/>
                    </a:cubicBezTo>
                    <a:cubicBezTo>
                      <a:pt x="3" y="4"/>
                      <a:pt x="4" y="3"/>
                      <a:pt x="6" y="3"/>
                    </a:cubicBezTo>
                    <a:cubicBezTo>
                      <a:pt x="7" y="3"/>
                      <a:pt x="8" y="4"/>
                      <a:pt x="8" y="5"/>
                    </a:cubicBezTo>
                    <a:cubicBezTo>
                      <a:pt x="8" y="6"/>
                      <a:pt x="7" y="7"/>
                      <a:pt x="6" y="7"/>
                    </a:cubicBezTo>
                    <a:moveTo>
                      <a:pt x="7" y="0"/>
                    </a:moveTo>
                    <a:cubicBezTo>
                      <a:pt x="4" y="0"/>
                      <a:pt x="2" y="1"/>
                      <a:pt x="0" y="3"/>
                    </a:cubicBezTo>
                    <a:cubicBezTo>
                      <a:pt x="0" y="3"/>
                      <a:pt x="0" y="3"/>
                      <a:pt x="0" y="3"/>
                    </a:cubicBezTo>
                    <a:cubicBezTo>
                      <a:pt x="0" y="3"/>
                      <a:pt x="0" y="3"/>
                      <a:pt x="0" y="4"/>
                    </a:cubicBezTo>
                    <a:cubicBezTo>
                      <a:pt x="0" y="4"/>
                      <a:pt x="0" y="4"/>
                      <a:pt x="0" y="4"/>
                    </a:cubicBezTo>
                    <a:cubicBezTo>
                      <a:pt x="0" y="7"/>
                      <a:pt x="3" y="10"/>
                      <a:pt x="6" y="10"/>
                    </a:cubicBezTo>
                    <a:cubicBezTo>
                      <a:pt x="9" y="10"/>
                      <a:pt x="12" y="7"/>
                      <a:pt x="12" y="4"/>
                    </a:cubicBezTo>
                    <a:cubicBezTo>
                      <a:pt x="12" y="3"/>
                      <a:pt x="12" y="2"/>
                      <a:pt x="12" y="2"/>
                    </a:cubicBezTo>
                    <a:cubicBezTo>
                      <a:pt x="12" y="2"/>
                      <a:pt x="12" y="2"/>
                      <a:pt x="12" y="2"/>
                    </a:cubicBezTo>
                    <a:cubicBezTo>
                      <a:pt x="11" y="1"/>
                      <a:pt x="9"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4"/>
              <p:cNvSpPr/>
              <p:nvPr/>
            </p:nvSpPr>
            <p:spPr>
              <a:xfrm>
                <a:off x="205588" y="4165938"/>
                <a:ext cx="19200" cy="144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4"/>
              <p:cNvSpPr/>
              <p:nvPr/>
            </p:nvSpPr>
            <p:spPr>
              <a:xfrm>
                <a:off x="189713" y="4667588"/>
                <a:ext cx="52388" cy="79375"/>
              </a:xfrm>
              <a:custGeom>
                <a:avLst/>
                <a:gdLst/>
                <a:ahLst/>
                <a:cxnLst/>
                <a:rect l="l" t="t" r="r" b="b"/>
                <a:pathLst>
                  <a:path w="14" h="21" extrusionOk="0">
                    <a:moveTo>
                      <a:pt x="1" y="0"/>
                    </a:moveTo>
                    <a:cubicBezTo>
                      <a:pt x="0" y="0"/>
                      <a:pt x="0" y="0"/>
                      <a:pt x="0" y="0"/>
                    </a:cubicBezTo>
                    <a:cubicBezTo>
                      <a:pt x="3" y="0"/>
                      <a:pt x="6" y="1"/>
                      <a:pt x="8" y="4"/>
                    </a:cubicBezTo>
                    <a:cubicBezTo>
                      <a:pt x="8" y="4"/>
                      <a:pt x="8" y="4"/>
                      <a:pt x="8" y="4"/>
                    </a:cubicBezTo>
                    <a:cubicBezTo>
                      <a:pt x="10" y="5"/>
                      <a:pt x="11" y="7"/>
                      <a:pt x="11" y="10"/>
                    </a:cubicBezTo>
                    <a:cubicBezTo>
                      <a:pt x="11" y="16"/>
                      <a:pt x="5" y="21"/>
                      <a:pt x="0" y="21"/>
                    </a:cubicBezTo>
                    <a:cubicBezTo>
                      <a:pt x="0" y="21"/>
                      <a:pt x="0" y="21"/>
                      <a:pt x="1" y="21"/>
                    </a:cubicBezTo>
                    <a:cubicBezTo>
                      <a:pt x="7" y="21"/>
                      <a:pt x="14" y="16"/>
                      <a:pt x="14" y="10"/>
                    </a:cubicBezTo>
                    <a:cubicBezTo>
                      <a:pt x="14" y="7"/>
                      <a:pt x="13" y="5"/>
                      <a:pt x="11" y="4"/>
                    </a:cubicBezTo>
                    <a:cubicBezTo>
                      <a:pt x="8"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4"/>
              <p:cNvSpPr/>
              <p:nvPr/>
            </p:nvSpPr>
            <p:spPr>
              <a:xfrm>
                <a:off x="145263" y="4681875"/>
                <a:ext cx="85725" cy="65088"/>
              </a:xfrm>
              <a:custGeom>
                <a:avLst/>
                <a:gdLst/>
                <a:ahLst/>
                <a:cxnLst/>
                <a:rect l="l" t="t" r="r" b="b"/>
                <a:pathLst>
                  <a:path w="23" h="17" extrusionOk="0">
                    <a:moveTo>
                      <a:pt x="20" y="0"/>
                    </a:moveTo>
                    <a:cubicBezTo>
                      <a:pt x="20" y="0"/>
                      <a:pt x="21" y="1"/>
                      <a:pt x="21" y="2"/>
                    </a:cubicBezTo>
                    <a:cubicBezTo>
                      <a:pt x="21" y="7"/>
                      <a:pt x="16" y="11"/>
                      <a:pt x="11" y="11"/>
                    </a:cubicBezTo>
                    <a:cubicBezTo>
                      <a:pt x="6" y="11"/>
                      <a:pt x="2" y="7"/>
                      <a:pt x="2" y="3"/>
                    </a:cubicBezTo>
                    <a:cubicBezTo>
                      <a:pt x="2" y="2"/>
                      <a:pt x="2" y="2"/>
                      <a:pt x="2" y="2"/>
                    </a:cubicBezTo>
                    <a:cubicBezTo>
                      <a:pt x="1" y="3"/>
                      <a:pt x="0" y="5"/>
                      <a:pt x="0" y="6"/>
                    </a:cubicBezTo>
                    <a:cubicBezTo>
                      <a:pt x="0" y="6"/>
                      <a:pt x="0" y="6"/>
                      <a:pt x="0" y="6"/>
                    </a:cubicBezTo>
                    <a:cubicBezTo>
                      <a:pt x="0" y="12"/>
                      <a:pt x="5" y="17"/>
                      <a:pt x="12" y="17"/>
                    </a:cubicBezTo>
                    <a:cubicBezTo>
                      <a:pt x="17" y="17"/>
                      <a:pt x="23" y="12"/>
                      <a:pt x="23" y="6"/>
                    </a:cubicBezTo>
                    <a:cubicBezTo>
                      <a:pt x="23" y="3"/>
                      <a:pt x="22" y="1"/>
                      <a:pt x="2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4"/>
              <p:cNvSpPr/>
              <p:nvPr/>
            </p:nvSpPr>
            <p:spPr>
              <a:xfrm>
                <a:off x="151613" y="4667588"/>
                <a:ext cx="73025" cy="55563"/>
              </a:xfrm>
              <a:custGeom>
                <a:avLst/>
                <a:gdLst/>
                <a:ahLst/>
                <a:cxnLst/>
                <a:rect l="l" t="t" r="r" b="b"/>
                <a:pathLst>
                  <a:path w="19" h="15" extrusionOk="0">
                    <a:moveTo>
                      <a:pt x="8" y="12"/>
                    </a:moveTo>
                    <a:cubicBezTo>
                      <a:pt x="6" y="12"/>
                      <a:pt x="4" y="11"/>
                      <a:pt x="4" y="9"/>
                    </a:cubicBezTo>
                    <a:cubicBezTo>
                      <a:pt x="4" y="7"/>
                      <a:pt x="6" y="5"/>
                      <a:pt x="8" y="5"/>
                    </a:cubicBezTo>
                    <a:cubicBezTo>
                      <a:pt x="10" y="5"/>
                      <a:pt x="12" y="7"/>
                      <a:pt x="12" y="9"/>
                    </a:cubicBezTo>
                    <a:cubicBezTo>
                      <a:pt x="12" y="11"/>
                      <a:pt x="10" y="12"/>
                      <a:pt x="8" y="12"/>
                    </a:cubicBezTo>
                    <a:moveTo>
                      <a:pt x="10" y="0"/>
                    </a:moveTo>
                    <a:cubicBezTo>
                      <a:pt x="5" y="0"/>
                      <a:pt x="2" y="2"/>
                      <a:pt x="0" y="6"/>
                    </a:cubicBezTo>
                    <a:cubicBezTo>
                      <a:pt x="0" y="6"/>
                      <a:pt x="0" y="6"/>
                      <a:pt x="0" y="6"/>
                    </a:cubicBezTo>
                    <a:cubicBezTo>
                      <a:pt x="0" y="6"/>
                      <a:pt x="0" y="6"/>
                      <a:pt x="0" y="6"/>
                    </a:cubicBezTo>
                    <a:cubicBezTo>
                      <a:pt x="0" y="7"/>
                      <a:pt x="0" y="7"/>
                      <a:pt x="0" y="7"/>
                    </a:cubicBezTo>
                    <a:cubicBezTo>
                      <a:pt x="0" y="11"/>
                      <a:pt x="4" y="15"/>
                      <a:pt x="9" y="15"/>
                    </a:cubicBezTo>
                    <a:cubicBezTo>
                      <a:pt x="14" y="15"/>
                      <a:pt x="19" y="11"/>
                      <a:pt x="19" y="6"/>
                    </a:cubicBezTo>
                    <a:cubicBezTo>
                      <a:pt x="19" y="5"/>
                      <a:pt x="18" y="4"/>
                      <a:pt x="18" y="4"/>
                    </a:cubicBezTo>
                    <a:cubicBezTo>
                      <a:pt x="18" y="4"/>
                      <a:pt x="18" y="4"/>
                      <a:pt x="18" y="4"/>
                    </a:cubicBezTo>
                    <a:cubicBezTo>
                      <a:pt x="16" y="1"/>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4"/>
              <p:cNvSpPr/>
              <p:nvPr/>
            </p:nvSpPr>
            <p:spPr>
              <a:xfrm>
                <a:off x="167488" y="4686638"/>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3" name="Google Shape;973;p4"/>
            <p:cNvGrpSpPr/>
            <p:nvPr/>
          </p:nvGrpSpPr>
          <p:grpSpPr>
            <a:xfrm rot="-2700000" flipH="1">
              <a:off x="3178996" y="4593423"/>
              <a:ext cx="499962" cy="692707"/>
              <a:chOff x="8260675" y="2995400"/>
              <a:chExt cx="811213" cy="1123950"/>
            </a:xfrm>
          </p:grpSpPr>
          <p:sp>
            <p:nvSpPr>
              <p:cNvPr id="974" name="Google Shape;974;p4"/>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4"/>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4"/>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4"/>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4"/>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4"/>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4"/>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4"/>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4"/>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4"/>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4"/>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4"/>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4"/>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4"/>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8" name="Google Shape;988;p4"/>
            <p:cNvGrpSpPr/>
            <p:nvPr/>
          </p:nvGrpSpPr>
          <p:grpSpPr>
            <a:xfrm rot="2700000">
              <a:off x="3918206" y="4238812"/>
              <a:ext cx="1362389" cy="1657310"/>
              <a:chOff x="7491913" y="372038"/>
              <a:chExt cx="1503363" cy="1828800"/>
            </a:xfrm>
          </p:grpSpPr>
          <p:sp>
            <p:nvSpPr>
              <p:cNvPr id="989" name="Google Shape;989;p4"/>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4"/>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4"/>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4"/>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4"/>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4"/>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4"/>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4"/>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4"/>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4"/>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4"/>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4"/>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4"/>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4"/>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4"/>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4"/>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4"/>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4"/>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4"/>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4"/>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4"/>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4"/>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4"/>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4"/>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4"/>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4"/>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4"/>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4"/>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4"/>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4"/>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4"/>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4"/>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4"/>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4"/>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4"/>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4"/>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4"/>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4"/>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4"/>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4"/>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4"/>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4"/>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4"/>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4"/>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4"/>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4"/>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4"/>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4"/>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4"/>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4"/>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4"/>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4"/>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4"/>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4"/>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4"/>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4"/>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4"/>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6" name="Google Shape;1046;p4"/>
            <p:cNvGrpSpPr/>
            <p:nvPr/>
          </p:nvGrpSpPr>
          <p:grpSpPr>
            <a:xfrm rot="10800000">
              <a:off x="5445951" y="4442258"/>
              <a:ext cx="1230414" cy="1049896"/>
              <a:chOff x="-469100" y="3905588"/>
              <a:chExt cx="1352550" cy="1154113"/>
            </a:xfrm>
          </p:grpSpPr>
          <p:grpSp>
            <p:nvGrpSpPr>
              <p:cNvPr id="1047" name="Google Shape;1047;p4"/>
              <p:cNvGrpSpPr/>
              <p:nvPr/>
            </p:nvGrpSpPr>
            <p:grpSpPr>
              <a:xfrm>
                <a:off x="-469100" y="3905588"/>
                <a:ext cx="1352550" cy="1154113"/>
                <a:chOff x="-469100" y="3905588"/>
                <a:chExt cx="1352550" cy="1154113"/>
              </a:xfrm>
            </p:grpSpPr>
            <p:sp>
              <p:nvSpPr>
                <p:cNvPr id="1048" name="Google Shape;1048;p4"/>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4"/>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4"/>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4"/>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rgbClr val="191919">
                    <a:alpha val="25000"/>
                  </a:srgbClr>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52" name="Google Shape;1052;p4"/>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4"/>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rgbClr val="191919">
                  <a:alpha val="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4"/>
              <p:cNvSpPr/>
              <p:nvPr/>
            </p:nvSpPr>
            <p:spPr>
              <a:xfrm>
                <a:off x="638975" y="4546938"/>
                <a:ext cx="115888" cy="96838"/>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4" y="26"/>
                    </a:cubicBezTo>
                    <a:cubicBezTo>
                      <a:pt x="14" y="26"/>
                      <a:pt x="14" y="26"/>
                      <a:pt x="15" y="26"/>
                    </a:cubicBezTo>
                    <a:cubicBezTo>
                      <a:pt x="23" y="26"/>
                      <a:pt x="31" y="19"/>
                      <a:pt x="31" y="12"/>
                    </a:cubicBezTo>
                    <a:cubicBezTo>
                      <a:pt x="31" y="9"/>
                      <a:pt x="30"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4"/>
              <p:cNvSpPr/>
              <p:nvPr/>
            </p:nvSpPr>
            <p:spPr>
              <a:xfrm>
                <a:off x="638975" y="4546938"/>
                <a:ext cx="101600" cy="96838"/>
              </a:xfrm>
              <a:custGeom>
                <a:avLst/>
                <a:gdLst/>
                <a:ahLst/>
                <a:cxnLst/>
                <a:rect l="l" t="t" r="r" b="b"/>
                <a:pathLst>
                  <a:path w="27" h="26" extrusionOk="0">
                    <a:moveTo>
                      <a:pt x="27" y="12"/>
                    </a:moveTo>
                    <a:cubicBezTo>
                      <a:pt x="27" y="19"/>
                      <a:pt x="20" y="26"/>
                      <a:pt x="13" y="26"/>
                    </a:cubicBezTo>
                    <a:cubicBezTo>
                      <a:pt x="6" y="26"/>
                      <a:pt x="0" y="20"/>
                      <a:pt x="0" y="13"/>
                    </a:cubicBezTo>
                    <a:cubicBezTo>
                      <a:pt x="0" y="11"/>
                      <a:pt x="0" y="9"/>
                      <a:pt x="1" y="7"/>
                    </a:cubicBezTo>
                    <a:cubicBezTo>
                      <a:pt x="1" y="7"/>
                      <a:pt x="1" y="7"/>
                      <a:pt x="1" y="7"/>
                    </a:cubicBezTo>
                    <a:cubicBezTo>
                      <a:pt x="3" y="3"/>
                      <a:pt x="8" y="0"/>
                      <a:pt x="13" y="0"/>
                    </a:cubicBezTo>
                    <a:cubicBezTo>
                      <a:pt x="17" y="0"/>
                      <a:pt x="21" y="2"/>
                      <a:pt x="24" y="5"/>
                    </a:cubicBezTo>
                    <a:cubicBezTo>
                      <a:pt x="26" y="7"/>
                      <a:pt x="27" y="9"/>
                      <a:pt x="27" y="12"/>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4"/>
              <p:cNvSpPr/>
              <p:nvPr/>
            </p:nvSpPr>
            <p:spPr>
              <a:xfrm>
                <a:off x="642150" y="4546938"/>
                <a:ext cx="87312" cy="71437"/>
              </a:xfrm>
              <a:custGeom>
                <a:avLst/>
                <a:gdLst/>
                <a:ahLst/>
                <a:cxnLst/>
                <a:rect l="l" t="t" r="r" b="b"/>
                <a:pathLst>
                  <a:path w="23" h="19" extrusionOk="0">
                    <a:moveTo>
                      <a:pt x="23" y="8"/>
                    </a:moveTo>
                    <a:cubicBezTo>
                      <a:pt x="23" y="14"/>
                      <a:pt x="17" y="19"/>
                      <a:pt x="11" y="19"/>
                    </a:cubicBezTo>
                    <a:cubicBezTo>
                      <a:pt x="5" y="19"/>
                      <a:pt x="0" y="14"/>
                      <a:pt x="0" y="8"/>
                    </a:cubicBezTo>
                    <a:cubicBezTo>
                      <a:pt x="0" y="8"/>
                      <a:pt x="0" y="8"/>
                      <a:pt x="0" y="7"/>
                    </a:cubicBezTo>
                    <a:cubicBezTo>
                      <a:pt x="0" y="7"/>
                      <a:pt x="0" y="7"/>
                      <a:pt x="0" y="7"/>
                    </a:cubicBezTo>
                    <a:cubicBezTo>
                      <a:pt x="2" y="3"/>
                      <a:pt x="7" y="0"/>
                      <a:pt x="12" y="0"/>
                    </a:cubicBezTo>
                    <a:cubicBezTo>
                      <a:pt x="16" y="0"/>
                      <a:pt x="20" y="2"/>
                      <a:pt x="23" y="5"/>
                    </a:cubicBezTo>
                    <a:cubicBezTo>
                      <a:pt x="23" y="6"/>
                      <a:pt x="23" y="7"/>
                      <a:pt x="23" y="8"/>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4"/>
              <p:cNvSpPr/>
              <p:nvPr/>
            </p:nvSpPr>
            <p:spPr>
              <a:xfrm>
                <a:off x="664375" y="4572338"/>
                <a:ext cx="348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4"/>
              <p:cNvSpPr/>
              <p:nvPr/>
            </p:nvSpPr>
            <p:spPr>
              <a:xfrm>
                <a:off x="604050" y="4407238"/>
                <a:ext cx="22225" cy="33338"/>
              </a:xfrm>
              <a:custGeom>
                <a:avLst/>
                <a:gdLst/>
                <a:ahLst/>
                <a:cxnLst/>
                <a:rect l="l" t="t" r="r" b="b"/>
                <a:pathLst>
                  <a:path w="6" h="9" extrusionOk="0">
                    <a:moveTo>
                      <a:pt x="0" y="0"/>
                    </a:moveTo>
                    <a:cubicBezTo>
                      <a:pt x="0" y="0"/>
                      <a:pt x="0" y="0"/>
                      <a:pt x="0" y="0"/>
                    </a:cubicBezTo>
                    <a:cubicBezTo>
                      <a:pt x="1" y="0"/>
                      <a:pt x="3" y="0"/>
                      <a:pt x="3" y="1"/>
                    </a:cubicBezTo>
                    <a:cubicBezTo>
                      <a:pt x="3" y="1"/>
                      <a:pt x="3" y="1"/>
                      <a:pt x="3" y="1"/>
                    </a:cubicBezTo>
                    <a:cubicBezTo>
                      <a:pt x="4" y="2"/>
                      <a:pt x="5" y="3"/>
                      <a:pt x="5" y="4"/>
                    </a:cubicBezTo>
                    <a:cubicBezTo>
                      <a:pt x="5" y="6"/>
                      <a:pt x="2" y="8"/>
                      <a:pt x="0" y="9"/>
                    </a:cubicBezTo>
                    <a:cubicBezTo>
                      <a:pt x="0" y="9"/>
                      <a:pt x="0" y="9"/>
                      <a:pt x="0" y="9"/>
                    </a:cubicBezTo>
                    <a:cubicBezTo>
                      <a:pt x="3" y="9"/>
                      <a:pt x="6" y="6"/>
                      <a:pt x="6" y="4"/>
                    </a:cubicBezTo>
                    <a:cubicBezTo>
                      <a:pt x="6" y="3"/>
                      <a:pt x="6" y="2"/>
                      <a:pt x="5" y="1"/>
                    </a:cubicBezTo>
                    <a:cubicBezTo>
                      <a:pt x="4" y="0"/>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4"/>
              <p:cNvSpPr/>
              <p:nvPr/>
            </p:nvSpPr>
            <p:spPr>
              <a:xfrm>
                <a:off x="585000" y="4407238"/>
                <a:ext cx="38100" cy="33338"/>
              </a:xfrm>
              <a:custGeom>
                <a:avLst/>
                <a:gdLst/>
                <a:ahLst/>
                <a:cxnLst/>
                <a:rect l="l" t="t" r="r" b="b"/>
                <a:pathLst>
                  <a:path w="10" h="9" extrusionOk="0">
                    <a:moveTo>
                      <a:pt x="10" y="4"/>
                    </a:moveTo>
                    <a:cubicBezTo>
                      <a:pt x="10" y="6"/>
                      <a:pt x="7" y="9"/>
                      <a:pt x="5" y="9"/>
                    </a:cubicBezTo>
                    <a:cubicBezTo>
                      <a:pt x="2" y="9"/>
                      <a:pt x="0" y="7"/>
                      <a:pt x="0" y="4"/>
                    </a:cubicBezTo>
                    <a:cubicBezTo>
                      <a:pt x="0" y="3"/>
                      <a:pt x="0" y="3"/>
                      <a:pt x="1" y="2"/>
                    </a:cubicBezTo>
                    <a:cubicBezTo>
                      <a:pt x="1" y="2"/>
                      <a:pt x="1" y="2"/>
                      <a:pt x="1" y="2"/>
                    </a:cubicBezTo>
                    <a:cubicBezTo>
                      <a:pt x="1" y="1"/>
                      <a:pt x="3" y="0"/>
                      <a:pt x="5" y="0"/>
                    </a:cubicBezTo>
                    <a:cubicBezTo>
                      <a:pt x="6" y="0"/>
                      <a:pt x="8" y="0"/>
                      <a:pt x="8" y="1"/>
                    </a:cubicBezTo>
                    <a:cubicBezTo>
                      <a:pt x="9" y="2"/>
                      <a:pt x="10" y="3"/>
                      <a:pt x="10" y="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4"/>
              <p:cNvSpPr/>
              <p:nvPr/>
            </p:nvSpPr>
            <p:spPr>
              <a:xfrm>
                <a:off x="589763" y="4407238"/>
                <a:ext cx="30163" cy="22225"/>
              </a:xfrm>
              <a:custGeom>
                <a:avLst/>
                <a:gdLst/>
                <a:ahLst/>
                <a:cxnLst/>
                <a:rect l="l" t="t" r="r" b="b"/>
                <a:pathLst>
                  <a:path w="8" h="6" extrusionOk="0">
                    <a:moveTo>
                      <a:pt x="8" y="2"/>
                    </a:moveTo>
                    <a:cubicBezTo>
                      <a:pt x="8" y="4"/>
                      <a:pt x="6" y="6"/>
                      <a:pt x="3" y="6"/>
                    </a:cubicBezTo>
                    <a:cubicBezTo>
                      <a:pt x="1" y="6"/>
                      <a:pt x="0" y="5"/>
                      <a:pt x="0" y="2"/>
                    </a:cubicBezTo>
                    <a:cubicBezTo>
                      <a:pt x="0" y="2"/>
                      <a:pt x="0" y="2"/>
                      <a:pt x="0" y="2"/>
                    </a:cubicBezTo>
                    <a:cubicBezTo>
                      <a:pt x="0" y="2"/>
                      <a:pt x="0" y="2"/>
                      <a:pt x="0" y="2"/>
                    </a:cubicBezTo>
                    <a:cubicBezTo>
                      <a:pt x="0" y="1"/>
                      <a:pt x="2" y="0"/>
                      <a:pt x="4" y="0"/>
                    </a:cubicBezTo>
                    <a:cubicBezTo>
                      <a:pt x="5" y="0"/>
                      <a:pt x="7" y="0"/>
                      <a:pt x="7" y="1"/>
                    </a:cubicBezTo>
                    <a:cubicBezTo>
                      <a:pt x="8" y="2"/>
                      <a:pt x="8" y="2"/>
                      <a:pt x="8" y="2"/>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4"/>
              <p:cNvSpPr/>
              <p:nvPr/>
            </p:nvSpPr>
            <p:spPr>
              <a:xfrm>
                <a:off x="597700" y="4415175"/>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4"/>
              <p:cNvSpPr/>
              <p:nvPr/>
            </p:nvSpPr>
            <p:spPr>
              <a:xfrm>
                <a:off x="272263" y="4889838"/>
                <a:ext cx="42862" cy="60325"/>
              </a:xfrm>
              <a:custGeom>
                <a:avLst/>
                <a:gdLst/>
                <a:ahLst/>
                <a:cxnLst/>
                <a:rect l="l" t="t" r="r" b="b"/>
                <a:pathLst>
                  <a:path w="11" h="16" extrusionOk="0">
                    <a:moveTo>
                      <a:pt x="0" y="0"/>
                    </a:moveTo>
                    <a:cubicBezTo>
                      <a:pt x="0" y="0"/>
                      <a:pt x="0" y="0"/>
                      <a:pt x="0" y="0"/>
                    </a:cubicBezTo>
                    <a:cubicBezTo>
                      <a:pt x="2" y="0"/>
                      <a:pt x="4" y="1"/>
                      <a:pt x="6" y="3"/>
                    </a:cubicBezTo>
                    <a:cubicBezTo>
                      <a:pt x="6" y="3"/>
                      <a:pt x="6" y="3"/>
                      <a:pt x="6" y="3"/>
                    </a:cubicBezTo>
                    <a:cubicBezTo>
                      <a:pt x="7" y="4"/>
                      <a:pt x="8" y="6"/>
                      <a:pt x="8" y="8"/>
                    </a:cubicBezTo>
                    <a:cubicBezTo>
                      <a:pt x="8" y="12"/>
                      <a:pt x="4" y="16"/>
                      <a:pt x="0" y="16"/>
                    </a:cubicBezTo>
                    <a:cubicBezTo>
                      <a:pt x="0" y="16"/>
                      <a:pt x="0" y="16"/>
                      <a:pt x="0" y="16"/>
                    </a:cubicBezTo>
                    <a:cubicBezTo>
                      <a:pt x="5" y="16"/>
                      <a:pt x="11" y="12"/>
                      <a:pt x="11" y="8"/>
                    </a:cubicBezTo>
                    <a:cubicBezTo>
                      <a:pt x="11" y="6"/>
                      <a:pt x="10" y="4"/>
                      <a:pt x="8" y="3"/>
                    </a:cubicBezTo>
                    <a:cubicBezTo>
                      <a:pt x="6" y="1"/>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4"/>
              <p:cNvSpPr/>
              <p:nvPr/>
            </p:nvSpPr>
            <p:spPr>
              <a:xfrm>
                <a:off x="238925" y="4889838"/>
                <a:ext cx="63500" cy="60325"/>
              </a:xfrm>
              <a:custGeom>
                <a:avLst/>
                <a:gdLst/>
                <a:ahLst/>
                <a:cxnLst/>
                <a:rect l="l" t="t" r="r" b="b"/>
                <a:pathLst>
                  <a:path w="17" h="16" extrusionOk="0">
                    <a:moveTo>
                      <a:pt x="17" y="8"/>
                    </a:moveTo>
                    <a:cubicBezTo>
                      <a:pt x="17" y="12"/>
                      <a:pt x="12" y="16"/>
                      <a:pt x="8" y="16"/>
                    </a:cubicBezTo>
                    <a:cubicBezTo>
                      <a:pt x="3" y="16"/>
                      <a:pt x="0" y="13"/>
                      <a:pt x="0" y="8"/>
                    </a:cubicBezTo>
                    <a:cubicBezTo>
                      <a:pt x="0" y="7"/>
                      <a:pt x="0" y="6"/>
                      <a:pt x="1" y="5"/>
                    </a:cubicBezTo>
                    <a:cubicBezTo>
                      <a:pt x="1" y="5"/>
                      <a:pt x="1" y="5"/>
                      <a:pt x="1" y="5"/>
                    </a:cubicBezTo>
                    <a:cubicBezTo>
                      <a:pt x="2" y="2"/>
                      <a:pt x="5" y="0"/>
                      <a:pt x="8" y="0"/>
                    </a:cubicBezTo>
                    <a:cubicBezTo>
                      <a:pt x="11" y="0"/>
                      <a:pt x="13" y="1"/>
                      <a:pt x="15" y="3"/>
                    </a:cubicBezTo>
                    <a:cubicBezTo>
                      <a:pt x="16" y="4"/>
                      <a:pt x="17" y="6"/>
                      <a:pt x="17" y="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4"/>
              <p:cNvSpPr/>
              <p:nvPr/>
            </p:nvSpPr>
            <p:spPr>
              <a:xfrm>
                <a:off x="242100" y="4889838"/>
                <a:ext cx="53975" cy="44450"/>
              </a:xfrm>
              <a:custGeom>
                <a:avLst/>
                <a:gdLst/>
                <a:ahLst/>
                <a:cxnLst/>
                <a:rect l="l" t="t" r="r" b="b"/>
                <a:pathLst>
                  <a:path w="14" h="12" extrusionOk="0">
                    <a:moveTo>
                      <a:pt x="14" y="5"/>
                    </a:moveTo>
                    <a:cubicBezTo>
                      <a:pt x="14" y="9"/>
                      <a:pt x="10" y="12"/>
                      <a:pt x="7" y="12"/>
                    </a:cubicBezTo>
                    <a:cubicBezTo>
                      <a:pt x="3" y="12"/>
                      <a:pt x="0" y="9"/>
                      <a:pt x="0" y="5"/>
                    </a:cubicBezTo>
                    <a:cubicBezTo>
                      <a:pt x="0" y="5"/>
                      <a:pt x="0" y="5"/>
                      <a:pt x="0" y="5"/>
                    </a:cubicBezTo>
                    <a:cubicBezTo>
                      <a:pt x="0" y="5"/>
                      <a:pt x="0" y="5"/>
                      <a:pt x="0" y="5"/>
                    </a:cubicBezTo>
                    <a:cubicBezTo>
                      <a:pt x="1" y="2"/>
                      <a:pt x="4" y="0"/>
                      <a:pt x="7" y="0"/>
                    </a:cubicBezTo>
                    <a:cubicBezTo>
                      <a:pt x="10" y="0"/>
                      <a:pt x="12" y="1"/>
                      <a:pt x="14" y="3"/>
                    </a:cubicBezTo>
                    <a:cubicBezTo>
                      <a:pt x="14" y="4"/>
                      <a:pt x="14" y="4"/>
                      <a:pt x="14"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4"/>
              <p:cNvSpPr/>
              <p:nvPr/>
            </p:nvSpPr>
            <p:spPr>
              <a:xfrm>
                <a:off x="254800" y="4904125"/>
                <a:ext cx="22200" cy="237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4"/>
              <p:cNvSpPr/>
              <p:nvPr/>
            </p:nvSpPr>
            <p:spPr>
              <a:xfrm>
                <a:off x="-315112" y="4470738"/>
                <a:ext cx="60325" cy="87312"/>
              </a:xfrm>
              <a:custGeom>
                <a:avLst/>
                <a:gdLst/>
                <a:ahLst/>
                <a:cxnLst/>
                <a:rect l="l" t="t" r="r" b="b"/>
                <a:pathLst>
                  <a:path w="16" h="23" extrusionOk="0">
                    <a:moveTo>
                      <a:pt x="1" y="0"/>
                    </a:moveTo>
                    <a:cubicBezTo>
                      <a:pt x="1" y="0"/>
                      <a:pt x="1" y="0"/>
                      <a:pt x="0" y="0"/>
                    </a:cubicBezTo>
                    <a:cubicBezTo>
                      <a:pt x="4" y="0"/>
                      <a:pt x="7" y="1"/>
                      <a:pt x="9" y="4"/>
                    </a:cubicBezTo>
                    <a:cubicBezTo>
                      <a:pt x="9" y="4"/>
                      <a:pt x="9" y="4"/>
                      <a:pt x="9" y="4"/>
                    </a:cubicBezTo>
                    <a:cubicBezTo>
                      <a:pt x="11" y="6"/>
                      <a:pt x="12" y="8"/>
                      <a:pt x="12" y="11"/>
                    </a:cubicBezTo>
                    <a:cubicBezTo>
                      <a:pt x="12" y="17"/>
                      <a:pt x="6" y="22"/>
                      <a:pt x="0" y="23"/>
                    </a:cubicBezTo>
                    <a:cubicBezTo>
                      <a:pt x="1" y="23"/>
                      <a:pt x="1" y="23"/>
                      <a:pt x="1" y="23"/>
                    </a:cubicBezTo>
                    <a:cubicBezTo>
                      <a:pt x="9" y="23"/>
                      <a:pt x="16" y="17"/>
                      <a:pt x="16" y="11"/>
                    </a:cubicBezTo>
                    <a:cubicBezTo>
                      <a:pt x="16" y="8"/>
                      <a:pt x="15" y="6"/>
                      <a:pt x="12" y="4"/>
                    </a:cubicBezTo>
                    <a:cubicBezTo>
                      <a:pt x="10"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4"/>
              <p:cNvSpPr/>
              <p:nvPr/>
            </p:nvSpPr>
            <p:spPr>
              <a:xfrm>
                <a:off x="-359562" y="4470738"/>
                <a:ext cx="90488" cy="87312"/>
              </a:xfrm>
              <a:custGeom>
                <a:avLst/>
                <a:gdLst/>
                <a:ahLst/>
                <a:cxnLst/>
                <a:rect l="l" t="t" r="r" b="b"/>
                <a:pathLst>
                  <a:path w="24" h="23" extrusionOk="0">
                    <a:moveTo>
                      <a:pt x="24" y="11"/>
                    </a:moveTo>
                    <a:cubicBezTo>
                      <a:pt x="24" y="17"/>
                      <a:pt x="18" y="23"/>
                      <a:pt x="11" y="23"/>
                    </a:cubicBezTo>
                    <a:cubicBezTo>
                      <a:pt x="5" y="23"/>
                      <a:pt x="0" y="18"/>
                      <a:pt x="0" y="11"/>
                    </a:cubicBezTo>
                    <a:cubicBezTo>
                      <a:pt x="0" y="9"/>
                      <a:pt x="0" y="8"/>
                      <a:pt x="1" y="6"/>
                    </a:cubicBezTo>
                    <a:cubicBezTo>
                      <a:pt x="1" y="6"/>
                      <a:pt x="1" y="6"/>
                      <a:pt x="1" y="6"/>
                    </a:cubicBezTo>
                    <a:cubicBezTo>
                      <a:pt x="3" y="2"/>
                      <a:pt x="7" y="0"/>
                      <a:pt x="11" y="0"/>
                    </a:cubicBezTo>
                    <a:cubicBezTo>
                      <a:pt x="15" y="0"/>
                      <a:pt x="19" y="1"/>
                      <a:pt x="21" y="4"/>
                    </a:cubicBezTo>
                    <a:cubicBezTo>
                      <a:pt x="23" y="6"/>
                      <a:pt x="24" y="8"/>
                      <a:pt x="24" y="11"/>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4"/>
              <p:cNvSpPr/>
              <p:nvPr/>
            </p:nvSpPr>
            <p:spPr>
              <a:xfrm>
                <a:off x="-356387" y="4470738"/>
                <a:ext cx="79375" cy="65088"/>
              </a:xfrm>
              <a:custGeom>
                <a:avLst/>
                <a:gdLst/>
                <a:ahLst/>
                <a:cxnLst/>
                <a:rect l="l" t="t" r="r" b="b"/>
                <a:pathLst>
                  <a:path w="21" h="17" extrusionOk="0">
                    <a:moveTo>
                      <a:pt x="21" y="7"/>
                    </a:moveTo>
                    <a:cubicBezTo>
                      <a:pt x="21" y="12"/>
                      <a:pt x="15" y="17"/>
                      <a:pt x="10" y="17"/>
                    </a:cubicBezTo>
                    <a:cubicBezTo>
                      <a:pt x="5" y="17"/>
                      <a:pt x="0" y="12"/>
                      <a:pt x="0" y="7"/>
                    </a:cubicBezTo>
                    <a:cubicBezTo>
                      <a:pt x="0" y="6"/>
                      <a:pt x="0" y="6"/>
                      <a:pt x="0" y="6"/>
                    </a:cubicBezTo>
                    <a:cubicBezTo>
                      <a:pt x="0" y="6"/>
                      <a:pt x="0" y="6"/>
                      <a:pt x="0" y="6"/>
                    </a:cubicBezTo>
                    <a:cubicBezTo>
                      <a:pt x="2" y="2"/>
                      <a:pt x="6" y="0"/>
                      <a:pt x="10" y="0"/>
                    </a:cubicBezTo>
                    <a:cubicBezTo>
                      <a:pt x="14" y="0"/>
                      <a:pt x="18" y="1"/>
                      <a:pt x="20" y="4"/>
                    </a:cubicBezTo>
                    <a:cubicBezTo>
                      <a:pt x="21" y="5"/>
                      <a:pt x="21" y="6"/>
                      <a:pt x="21" y="7"/>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4"/>
              <p:cNvSpPr/>
              <p:nvPr/>
            </p:nvSpPr>
            <p:spPr>
              <a:xfrm>
                <a:off x="-337337" y="4492963"/>
                <a:ext cx="33300" cy="270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4"/>
              <p:cNvSpPr/>
              <p:nvPr/>
            </p:nvSpPr>
            <p:spPr>
              <a:xfrm>
                <a:off x="-345275" y="4365963"/>
                <a:ext cx="41275" cy="60325"/>
              </a:xfrm>
              <a:custGeom>
                <a:avLst/>
                <a:gdLst/>
                <a:ahLst/>
                <a:cxnLst/>
                <a:rect l="l" t="t" r="r" b="b"/>
                <a:pathLst>
                  <a:path w="11" h="16" extrusionOk="0">
                    <a:moveTo>
                      <a:pt x="1" y="0"/>
                    </a:moveTo>
                    <a:cubicBezTo>
                      <a:pt x="1" y="0"/>
                      <a:pt x="1" y="0"/>
                      <a:pt x="0" y="0"/>
                    </a:cubicBezTo>
                    <a:cubicBezTo>
                      <a:pt x="3" y="0"/>
                      <a:pt x="5" y="1"/>
                      <a:pt x="6" y="3"/>
                    </a:cubicBezTo>
                    <a:cubicBezTo>
                      <a:pt x="6" y="3"/>
                      <a:pt x="6" y="3"/>
                      <a:pt x="6" y="3"/>
                    </a:cubicBezTo>
                    <a:cubicBezTo>
                      <a:pt x="8" y="4"/>
                      <a:pt x="8" y="5"/>
                      <a:pt x="8" y="7"/>
                    </a:cubicBezTo>
                    <a:cubicBezTo>
                      <a:pt x="8" y="11"/>
                      <a:pt x="4" y="15"/>
                      <a:pt x="0" y="16"/>
                    </a:cubicBezTo>
                    <a:cubicBezTo>
                      <a:pt x="1" y="16"/>
                      <a:pt x="1" y="16"/>
                      <a:pt x="1" y="16"/>
                    </a:cubicBezTo>
                    <a:cubicBezTo>
                      <a:pt x="6" y="16"/>
                      <a:pt x="11" y="12"/>
                      <a:pt x="11" y="7"/>
                    </a:cubicBezTo>
                    <a:cubicBezTo>
                      <a:pt x="11" y="5"/>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4"/>
              <p:cNvSpPr/>
              <p:nvPr/>
            </p:nvSpPr>
            <p:spPr>
              <a:xfrm>
                <a:off x="-375437" y="4365963"/>
                <a:ext cx="60325" cy="60325"/>
              </a:xfrm>
              <a:custGeom>
                <a:avLst/>
                <a:gdLst/>
                <a:ahLst/>
                <a:cxnLst/>
                <a:rect l="l" t="t" r="r" b="b"/>
                <a:pathLst>
                  <a:path w="16" h="16" extrusionOk="0">
                    <a:moveTo>
                      <a:pt x="16" y="7"/>
                    </a:moveTo>
                    <a:cubicBezTo>
                      <a:pt x="16" y="12"/>
                      <a:pt x="12" y="16"/>
                      <a:pt x="8" y="16"/>
                    </a:cubicBezTo>
                    <a:cubicBezTo>
                      <a:pt x="3" y="16"/>
                      <a:pt x="0" y="12"/>
                      <a:pt x="0" y="8"/>
                    </a:cubicBezTo>
                    <a:cubicBezTo>
                      <a:pt x="0" y="6"/>
                      <a:pt x="0" y="5"/>
                      <a:pt x="1" y="4"/>
                    </a:cubicBezTo>
                    <a:cubicBezTo>
                      <a:pt x="1" y="4"/>
                      <a:pt x="1" y="4"/>
                      <a:pt x="1" y="4"/>
                    </a:cubicBezTo>
                    <a:cubicBezTo>
                      <a:pt x="2" y="2"/>
                      <a:pt x="5" y="0"/>
                      <a:pt x="8" y="0"/>
                    </a:cubicBezTo>
                    <a:cubicBezTo>
                      <a:pt x="10" y="0"/>
                      <a:pt x="13" y="1"/>
                      <a:pt x="14" y="3"/>
                    </a:cubicBezTo>
                    <a:cubicBezTo>
                      <a:pt x="16"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4"/>
              <p:cNvSpPr/>
              <p:nvPr/>
            </p:nvSpPr>
            <p:spPr>
              <a:xfrm>
                <a:off x="-370675" y="4365963"/>
                <a:ext cx="52388" cy="41275"/>
              </a:xfrm>
              <a:custGeom>
                <a:avLst/>
                <a:gdLst/>
                <a:ahLst/>
                <a:cxnLst/>
                <a:rect l="l" t="t" r="r" b="b"/>
                <a:pathLst>
                  <a:path w="14" h="11" extrusionOk="0">
                    <a:moveTo>
                      <a:pt x="14" y="4"/>
                    </a:moveTo>
                    <a:cubicBezTo>
                      <a:pt x="14"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2" y="1"/>
                      <a:pt x="13" y="3"/>
                    </a:cubicBezTo>
                    <a:cubicBezTo>
                      <a:pt x="14" y="3"/>
                      <a:pt x="14" y="4"/>
                      <a:pt x="14" y="4"/>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4"/>
              <p:cNvSpPr/>
              <p:nvPr/>
            </p:nvSpPr>
            <p:spPr>
              <a:xfrm>
                <a:off x="-307175" y="4286588"/>
                <a:ext cx="22225" cy="33338"/>
              </a:xfrm>
              <a:custGeom>
                <a:avLst/>
                <a:gdLst/>
                <a:ahLst/>
                <a:cxnLst/>
                <a:rect l="l" t="t" r="r" b="b"/>
                <a:pathLst>
                  <a:path w="6" h="9" extrusionOk="0">
                    <a:moveTo>
                      <a:pt x="1" y="0"/>
                    </a:moveTo>
                    <a:cubicBezTo>
                      <a:pt x="1" y="0"/>
                      <a:pt x="0" y="0"/>
                      <a:pt x="0" y="0"/>
                    </a:cubicBezTo>
                    <a:cubicBezTo>
                      <a:pt x="2" y="1"/>
                      <a:pt x="3" y="1"/>
                      <a:pt x="4" y="2"/>
                    </a:cubicBezTo>
                    <a:cubicBezTo>
                      <a:pt x="4" y="2"/>
                      <a:pt x="4" y="2"/>
                      <a:pt x="4" y="2"/>
                    </a:cubicBezTo>
                    <a:cubicBezTo>
                      <a:pt x="4" y="3"/>
                      <a:pt x="5" y="4"/>
                      <a:pt x="5" y="5"/>
                    </a:cubicBezTo>
                    <a:cubicBezTo>
                      <a:pt x="5" y="7"/>
                      <a:pt x="3" y="9"/>
                      <a:pt x="0" y="9"/>
                    </a:cubicBezTo>
                    <a:cubicBezTo>
                      <a:pt x="0" y="9"/>
                      <a:pt x="1" y="9"/>
                      <a:pt x="1" y="9"/>
                    </a:cubicBezTo>
                    <a:cubicBezTo>
                      <a:pt x="4" y="9"/>
                      <a:pt x="6" y="7"/>
                      <a:pt x="6" y="5"/>
                    </a:cubicBezTo>
                    <a:cubicBezTo>
                      <a:pt x="6" y="4"/>
                      <a:pt x="6" y="3"/>
                      <a:pt x="5" y="2"/>
                    </a:cubicBezTo>
                    <a:cubicBezTo>
                      <a:pt x="4" y="1"/>
                      <a:pt x="2"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4"/>
              <p:cNvSpPr/>
              <p:nvPr/>
            </p:nvSpPr>
            <p:spPr>
              <a:xfrm>
                <a:off x="-326225" y="4286588"/>
                <a:ext cx="38100" cy="33338"/>
              </a:xfrm>
              <a:custGeom>
                <a:avLst/>
                <a:gdLst/>
                <a:ahLst/>
                <a:cxnLst/>
                <a:rect l="l" t="t" r="r" b="b"/>
                <a:pathLst>
                  <a:path w="10" h="9" extrusionOk="0">
                    <a:moveTo>
                      <a:pt x="10" y="5"/>
                    </a:moveTo>
                    <a:cubicBezTo>
                      <a:pt x="10" y="7"/>
                      <a:pt x="7" y="9"/>
                      <a:pt x="5" y="9"/>
                    </a:cubicBezTo>
                    <a:cubicBezTo>
                      <a:pt x="2" y="9"/>
                      <a:pt x="0" y="7"/>
                      <a:pt x="0" y="5"/>
                    </a:cubicBezTo>
                    <a:cubicBezTo>
                      <a:pt x="0" y="4"/>
                      <a:pt x="1" y="4"/>
                      <a:pt x="1" y="3"/>
                    </a:cubicBezTo>
                    <a:cubicBezTo>
                      <a:pt x="1" y="3"/>
                      <a:pt x="1" y="3"/>
                      <a:pt x="1" y="3"/>
                    </a:cubicBezTo>
                    <a:cubicBezTo>
                      <a:pt x="2" y="1"/>
                      <a:pt x="3" y="0"/>
                      <a:pt x="5" y="0"/>
                    </a:cubicBezTo>
                    <a:cubicBezTo>
                      <a:pt x="6" y="0"/>
                      <a:pt x="8" y="1"/>
                      <a:pt x="9" y="2"/>
                    </a:cubicBezTo>
                    <a:cubicBezTo>
                      <a:pt x="9" y="3"/>
                      <a:pt x="10" y="4"/>
                      <a:pt x="10" y="5"/>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4"/>
              <p:cNvSpPr/>
              <p:nvPr/>
            </p:nvSpPr>
            <p:spPr>
              <a:xfrm>
                <a:off x="-323050" y="4286588"/>
                <a:ext cx="30163" cy="25400"/>
              </a:xfrm>
              <a:custGeom>
                <a:avLst/>
                <a:gdLst/>
                <a:ahLst/>
                <a:cxnLst/>
                <a:rect l="l" t="t" r="r" b="b"/>
                <a:pathLst>
                  <a:path w="8" h="7" extrusionOk="0">
                    <a:moveTo>
                      <a:pt x="8" y="3"/>
                    </a:moveTo>
                    <a:cubicBezTo>
                      <a:pt x="8" y="5"/>
                      <a:pt x="6" y="7"/>
                      <a:pt x="4" y="7"/>
                    </a:cubicBezTo>
                    <a:cubicBezTo>
                      <a:pt x="2" y="7"/>
                      <a:pt x="0" y="5"/>
                      <a:pt x="0" y="3"/>
                    </a:cubicBezTo>
                    <a:cubicBezTo>
                      <a:pt x="0" y="3"/>
                      <a:pt x="0" y="3"/>
                      <a:pt x="0" y="3"/>
                    </a:cubicBezTo>
                    <a:cubicBezTo>
                      <a:pt x="0" y="3"/>
                      <a:pt x="0" y="3"/>
                      <a:pt x="0" y="3"/>
                    </a:cubicBezTo>
                    <a:cubicBezTo>
                      <a:pt x="1" y="1"/>
                      <a:pt x="2" y="0"/>
                      <a:pt x="4" y="0"/>
                    </a:cubicBezTo>
                    <a:cubicBezTo>
                      <a:pt x="5" y="0"/>
                      <a:pt x="7" y="1"/>
                      <a:pt x="8" y="2"/>
                    </a:cubicBezTo>
                    <a:cubicBezTo>
                      <a:pt x="8" y="2"/>
                      <a:pt x="8" y="3"/>
                      <a:pt x="8" y="3"/>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4"/>
              <p:cNvSpPr/>
              <p:nvPr/>
            </p:nvSpPr>
            <p:spPr>
              <a:xfrm>
                <a:off x="-315112" y="4297700"/>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4"/>
              <p:cNvSpPr/>
              <p:nvPr/>
            </p:nvSpPr>
            <p:spPr>
              <a:xfrm>
                <a:off x="-70637" y="4070688"/>
                <a:ext cx="38100" cy="57150"/>
              </a:xfrm>
              <a:custGeom>
                <a:avLst/>
                <a:gdLst/>
                <a:ahLst/>
                <a:cxnLst/>
                <a:rect l="l" t="t" r="r" b="b"/>
                <a:pathLst>
                  <a:path w="10" h="15" extrusionOk="0">
                    <a:moveTo>
                      <a:pt x="1" y="0"/>
                    </a:moveTo>
                    <a:cubicBezTo>
                      <a:pt x="0" y="0"/>
                      <a:pt x="0" y="0"/>
                      <a:pt x="0" y="0"/>
                    </a:cubicBezTo>
                    <a:cubicBezTo>
                      <a:pt x="2" y="0"/>
                      <a:pt x="4" y="1"/>
                      <a:pt x="6" y="3"/>
                    </a:cubicBezTo>
                    <a:cubicBezTo>
                      <a:pt x="6" y="3"/>
                      <a:pt x="6" y="3"/>
                      <a:pt x="6" y="3"/>
                    </a:cubicBezTo>
                    <a:cubicBezTo>
                      <a:pt x="7" y="4"/>
                      <a:pt x="8" y="5"/>
                      <a:pt x="8" y="7"/>
                    </a:cubicBezTo>
                    <a:cubicBezTo>
                      <a:pt x="8" y="11"/>
                      <a:pt x="4" y="15"/>
                      <a:pt x="0" y="15"/>
                    </a:cubicBezTo>
                    <a:cubicBezTo>
                      <a:pt x="0" y="15"/>
                      <a:pt x="0" y="15"/>
                      <a:pt x="1" y="15"/>
                    </a:cubicBezTo>
                    <a:cubicBezTo>
                      <a:pt x="5" y="15"/>
                      <a:pt x="10" y="11"/>
                      <a:pt x="10" y="7"/>
                    </a:cubicBezTo>
                    <a:cubicBezTo>
                      <a:pt x="10" y="5"/>
                      <a:pt x="9" y="4"/>
                      <a:pt x="8" y="3"/>
                    </a:cubicBezTo>
                    <a:cubicBezTo>
                      <a:pt x="6" y="1"/>
                      <a:pt x="3"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4"/>
              <p:cNvSpPr/>
              <p:nvPr/>
            </p:nvSpPr>
            <p:spPr>
              <a:xfrm>
                <a:off x="-100800" y="4070688"/>
                <a:ext cx="60325" cy="57150"/>
              </a:xfrm>
              <a:custGeom>
                <a:avLst/>
                <a:gdLst/>
                <a:ahLst/>
                <a:cxnLst/>
                <a:rect l="l" t="t" r="r" b="b"/>
                <a:pathLst>
                  <a:path w="16" h="15" extrusionOk="0">
                    <a:moveTo>
                      <a:pt x="16" y="7"/>
                    </a:moveTo>
                    <a:cubicBezTo>
                      <a:pt x="16" y="11"/>
                      <a:pt x="12" y="15"/>
                      <a:pt x="8" y="15"/>
                    </a:cubicBezTo>
                    <a:cubicBezTo>
                      <a:pt x="3" y="15"/>
                      <a:pt x="0" y="12"/>
                      <a:pt x="0" y="8"/>
                    </a:cubicBezTo>
                    <a:cubicBezTo>
                      <a:pt x="0" y="6"/>
                      <a:pt x="1" y="5"/>
                      <a:pt x="1" y="4"/>
                    </a:cubicBezTo>
                    <a:cubicBezTo>
                      <a:pt x="1" y="4"/>
                      <a:pt x="1" y="4"/>
                      <a:pt x="1" y="4"/>
                    </a:cubicBezTo>
                    <a:cubicBezTo>
                      <a:pt x="2" y="2"/>
                      <a:pt x="5" y="0"/>
                      <a:pt x="8" y="0"/>
                    </a:cubicBezTo>
                    <a:cubicBezTo>
                      <a:pt x="10" y="0"/>
                      <a:pt x="12" y="1"/>
                      <a:pt x="14" y="3"/>
                    </a:cubicBezTo>
                    <a:cubicBezTo>
                      <a:pt x="15"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4"/>
              <p:cNvSpPr/>
              <p:nvPr/>
            </p:nvSpPr>
            <p:spPr>
              <a:xfrm>
                <a:off x="-96037" y="4070688"/>
                <a:ext cx="49213" cy="42862"/>
              </a:xfrm>
              <a:custGeom>
                <a:avLst/>
                <a:gdLst/>
                <a:ahLst/>
                <a:cxnLst/>
                <a:rect l="l" t="t" r="r" b="b"/>
                <a:pathLst>
                  <a:path w="13" h="11" extrusionOk="0">
                    <a:moveTo>
                      <a:pt x="13" y="5"/>
                    </a:moveTo>
                    <a:cubicBezTo>
                      <a:pt x="13"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1" y="1"/>
                      <a:pt x="13" y="3"/>
                    </a:cubicBezTo>
                    <a:cubicBezTo>
                      <a:pt x="13" y="3"/>
                      <a:pt x="13" y="4"/>
                      <a:pt x="13"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4"/>
              <p:cNvSpPr/>
              <p:nvPr/>
            </p:nvSpPr>
            <p:spPr>
              <a:xfrm>
                <a:off x="-84925" y="4086563"/>
                <a:ext cx="19200" cy="192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4"/>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4"/>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4"/>
              <p:cNvSpPr/>
              <p:nvPr/>
            </p:nvSpPr>
            <p:spPr>
              <a:xfrm>
                <a:off x="208763" y="4418350"/>
                <a:ext cx="117475" cy="98425"/>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3" y="26"/>
                    </a:cubicBezTo>
                    <a:cubicBezTo>
                      <a:pt x="14" y="26"/>
                      <a:pt x="14" y="26"/>
                      <a:pt x="15" y="26"/>
                    </a:cubicBezTo>
                    <a:cubicBezTo>
                      <a:pt x="23" y="26"/>
                      <a:pt x="31" y="20"/>
                      <a:pt x="31" y="12"/>
                    </a:cubicBezTo>
                    <a:cubicBezTo>
                      <a:pt x="31" y="9"/>
                      <a:pt x="29"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4"/>
              <p:cNvSpPr/>
              <p:nvPr/>
            </p:nvSpPr>
            <p:spPr>
              <a:xfrm>
                <a:off x="208763" y="4445338"/>
                <a:ext cx="49213" cy="71437"/>
              </a:xfrm>
              <a:custGeom>
                <a:avLst/>
                <a:gdLst/>
                <a:ahLst/>
                <a:cxnLst/>
                <a:rect l="l" t="t" r="r" b="b"/>
                <a:pathLst>
                  <a:path w="13" h="19" extrusionOk="0">
                    <a:moveTo>
                      <a:pt x="0" y="6"/>
                    </a:moveTo>
                    <a:cubicBezTo>
                      <a:pt x="0" y="13"/>
                      <a:pt x="5" y="19"/>
                      <a:pt x="13" y="19"/>
                    </a:cubicBezTo>
                    <a:cubicBezTo>
                      <a:pt x="13" y="19"/>
                      <a:pt x="13" y="19"/>
                      <a:pt x="13" y="19"/>
                    </a:cubicBezTo>
                    <a:cubicBezTo>
                      <a:pt x="6" y="18"/>
                      <a:pt x="0" y="13"/>
                      <a:pt x="0" y="6"/>
                    </a:cubicBezTo>
                    <a:moveTo>
                      <a:pt x="1" y="0"/>
                    </a:moveTo>
                    <a:cubicBezTo>
                      <a:pt x="0" y="2"/>
                      <a:pt x="0" y="4"/>
                      <a:pt x="0" y="6"/>
                    </a:cubicBezTo>
                    <a:cubicBezTo>
                      <a:pt x="0" y="6"/>
                      <a:pt x="0" y="6"/>
                      <a:pt x="0" y="6"/>
                    </a:cubicBezTo>
                    <a:cubicBezTo>
                      <a:pt x="0" y="4"/>
                      <a:pt x="0" y="2"/>
                      <a:pt x="1" y="1"/>
                    </a:cubicBezTo>
                    <a:cubicBezTo>
                      <a:pt x="1" y="1"/>
                      <a:pt x="1"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4"/>
              <p:cNvSpPr/>
              <p:nvPr/>
            </p:nvSpPr>
            <p:spPr>
              <a:xfrm>
                <a:off x="208763" y="4437400"/>
                <a:ext cx="101600" cy="79375"/>
              </a:xfrm>
              <a:custGeom>
                <a:avLst/>
                <a:gdLst/>
                <a:ahLst/>
                <a:cxnLst/>
                <a:rect l="l" t="t" r="r" b="b"/>
                <a:pathLst>
                  <a:path w="27" h="21" extrusionOk="0">
                    <a:moveTo>
                      <a:pt x="24" y="0"/>
                    </a:moveTo>
                    <a:cubicBezTo>
                      <a:pt x="24" y="1"/>
                      <a:pt x="24" y="2"/>
                      <a:pt x="24" y="3"/>
                    </a:cubicBezTo>
                    <a:cubicBezTo>
                      <a:pt x="24" y="9"/>
                      <a:pt x="18" y="14"/>
                      <a:pt x="12" y="14"/>
                    </a:cubicBezTo>
                    <a:cubicBezTo>
                      <a:pt x="6" y="14"/>
                      <a:pt x="1" y="9"/>
                      <a:pt x="1" y="3"/>
                    </a:cubicBezTo>
                    <a:cubicBezTo>
                      <a:pt x="1" y="3"/>
                      <a:pt x="1" y="3"/>
                      <a:pt x="1" y="3"/>
                    </a:cubicBezTo>
                    <a:cubicBezTo>
                      <a:pt x="0" y="4"/>
                      <a:pt x="0" y="6"/>
                      <a:pt x="0" y="8"/>
                    </a:cubicBezTo>
                    <a:cubicBezTo>
                      <a:pt x="0" y="8"/>
                      <a:pt x="0" y="8"/>
                      <a:pt x="0" y="8"/>
                    </a:cubicBezTo>
                    <a:cubicBezTo>
                      <a:pt x="0" y="15"/>
                      <a:pt x="6" y="20"/>
                      <a:pt x="13" y="21"/>
                    </a:cubicBezTo>
                    <a:cubicBezTo>
                      <a:pt x="20" y="20"/>
                      <a:pt x="27" y="14"/>
                      <a:pt x="27" y="7"/>
                    </a:cubicBezTo>
                    <a:cubicBezTo>
                      <a:pt x="27" y="4"/>
                      <a:pt x="26" y="2"/>
                      <a:pt x="2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4"/>
              <p:cNvSpPr/>
              <p:nvPr/>
            </p:nvSpPr>
            <p:spPr>
              <a:xfrm>
                <a:off x="211938" y="4418350"/>
                <a:ext cx="49213" cy="30163"/>
              </a:xfrm>
              <a:custGeom>
                <a:avLst/>
                <a:gdLst/>
                <a:ahLst/>
                <a:cxnLst/>
                <a:rect l="l" t="t" r="r" b="b"/>
                <a:pathLst>
                  <a:path w="13" h="8" extrusionOk="0">
                    <a:moveTo>
                      <a:pt x="12" y="0"/>
                    </a:moveTo>
                    <a:cubicBezTo>
                      <a:pt x="7" y="0"/>
                      <a:pt x="2" y="3"/>
                      <a:pt x="0" y="7"/>
                    </a:cubicBezTo>
                    <a:cubicBezTo>
                      <a:pt x="0" y="7"/>
                      <a:pt x="0" y="7"/>
                      <a:pt x="0" y="7"/>
                    </a:cubicBezTo>
                    <a:cubicBezTo>
                      <a:pt x="0" y="7"/>
                      <a:pt x="0" y="7"/>
                      <a:pt x="0" y="7"/>
                    </a:cubicBezTo>
                    <a:cubicBezTo>
                      <a:pt x="0" y="7"/>
                      <a:pt x="0" y="7"/>
                      <a:pt x="0" y="7"/>
                    </a:cubicBezTo>
                    <a:cubicBezTo>
                      <a:pt x="0" y="7"/>
                      <a:pt x="0" y="8"/>
                      <a:pt x="0" y="8"/>
                    </a:cubicBezTo>
                    <a:cubicBezTo>
                      <a:pt x="0" y="8"/>
                      <a:pt x="0" y="7"/>
                      <a:pt x="0" y="7"/>
                    </a:cubicBezTo>
                    <a:cubicBezTo>
                      <a:pt x="0" y="7"/>
                      <a:pt x="0" y="7"/>
                      <a:pt x="0" y="7"/>
                    </a:cubicBezTo>
                    <a:cubicBezTo>
                      <a:pt x="3" y="3"/>
                      <a:pt x="7" y="1"/>
                      <a:pt x="13" y="0"/>
                    </a:cubicBezTo>
                    <a:cubicBezTo>
                      <a:pt x="12" y="0"/>
                      <a:pt x="12" y="0"/>
                      <a:pt x="1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4"/>
              <p:cNvSpPr/>
              <p:nvPr/>
            </p:nvSpPr>
            <p:spPr>
              <a:xfrm>
                <a:off x="211938" y="4418350"/>
                <a:ext cx="87312" cy="71437"/>
              </a:xfrm>
              <a:custGeom>
                <a:avLst/>
                <a:gdLst/>
                <a:ahLst/>
                <a:cxnLst/>
                <a:rect l="l" t="t" r="r" b="b"/>
                <a:pathLst>
                  <a:path w="23" h="19" extrusionOk="0">
                    <a:moveTo>
                      <a:pt x="10" y="15"/>
                    </a:moveTo>
                    <a:cubicBezTo>
                      <a:pt x="8" y="15"/>
                      <a:pt x="5" y="13"/>
                      <a:pt x="5" y="11"/>
                    </a:cubicBezTo>
                    <a:cubicBezTo>
                      <a:pt x="5" y="9"/>
                      <a:pt x="8" y="7"/>
                      <a:pt x="10" y="7"/>
                    </a:cubicBezTo>
                    <a:cubicBezTo>
                      <a:pt x="13" y="7"/>
                      <a:pt x="15" y="9"/>
                      <a:pt x="15" y="11"/>
                    </a:cubicBezTo>
                    <a:cubicBezTo>
                      <a:pt x="15" y="13"/>
                      <a:pt x="13" y="15"/>
                      <a:pt x="10" y="15"/>
                    </a:cubicBezTo>
                    <a:moveTo>
                      <a:pt x="13" y="0"/>
                    </a:moveTo>
                    <a:cubicBezTo>
                      <a:pt x="7" y="1"/>
                      <a:pt x="3" y="3"/>
                      <a:pt x="0" y="7"/>
                    </a:cubicBezTo>
                    <a:cubicBezTo>
                      <a:pt x="0" y="7"/>
                      <a:pt x="0" y="7"/>
                      <a:pt x="0" y="7"/>
                    </a:cubicBezTo>
                    <a:cubicBezTo>
                      <a:pt x="0" y="7"/>
                      <a:pt x="0" y="8"/>
                      <a:pt x="0" y="8"/>
                    </a:cubicBezTo>
                    <a:cubicBezTo>
                      <a:pt x="0" y="8"/>
                      <a:pt x="0" y="8"/>
                      <a:pt x="0" y="8"/>
                    </a:cubicBezTo>
                    <a:cubicBezTo>
                      <a:pt x="0" y="14"/>
                      <a:pt x="5" y="19"/>
                      <a:pt x="11" y="19"/>
                    </a:cubicBezTo>
                    <a:cubicBezTo>
                      <a:pt x="17" y="19"/>
                      <a:pt x="23" y="14"/>
                      <a:pt x="23" y="8"/>
                    </a:cubicBezTo>
                    <a:cubicBezTo>
                      <a:pt x="23" y="7"/>
                      <a:pt x="23" y="6"/>
                      <a:pt x="23" y="5"/>
                    </a:cubicBezTo>
                    <a:cubicBezTo>
                      <a:pt x="23" y="5"/>
                      <a:pt x="23" y="5"/>
                      <a:pt x="23" y="5"/>
                    </a:cubicBezTo>
                    <a:cubicBezTo>
                      <a:pt x="20" y="2"/>
                      <a:pt x="16" y="0"/>
                      <a:pt x="13"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4"/>
              <p:cNvSpPr/>
              <p:nvPr/>
            </p:nvSpPr>
            <p:spPr>
              <a:xfrm>
                <a:off x="230988" y="4445338"/>
                <a:ext cx="381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4"/>
              <p:cNvSpPr/>
              <p:nvPr/>
            </p:nvSpPr>
            <p:spPr>
              <a:xfrm>
                <a:off x="77000" y="4391363"/>
                <a:ext cx="41275" cy="65088"/>
              </a:xfrm>
              <a:custGeom>
                <a:avLst/>
                <a:gdLst/>
                <a:ahLst/>
                <a:cxnLst/>
                <a:rect l="l" t="t" r="r" b="b"/>
                <a:pathLst>
                  <a:path w="11" h="17" extrusionOk="0">
                    <a:moveTo>
                      <a:pt x="1" y="0"/>
                    </a:moveTo>
                    <a:cubicBezTo>
                      <a:pt x="0" y="0"/>
                      <a:pt x="0" y="0"/>
                      <a:pt x="0" y="0"/>
                    </a:cubicBezTo>
                    <a:cubicBezTo>
                      <a:pt x="2" y="1"/>
                      <a:pt x="5" y="2"/>
                      <a:pt x="6" y="3"/>
                    </a:cubicBezTo>
                    <a:cubicBezTo>
                      <a:pt x="6" y="3"/>
                      <a:pt x="6" y="3"/>
                      <a:pt x="6" y="3"/>
                    </a:cubicBezTo>
                    <a:cubicBezTo>
                      <a:pt x="8" y="5"/>
                      <a:pt x="8" y="6"/>
                      <a:pt x="8" y="8"/>
                    </a:cubicBezTo>
                    <a:cubicBezTo>
                      <a:pt x="8" y="12"/>
                      <a:pt x="4" y="16"/>
                      <a:pt x="0" y="17"/>
                    </a:cubicBezTo>
                    <a:cubicBezTo>
                      <a:pt x="0" y="17"/>
                      <a:pt x="0" y="17"/>
                      <a:pt x="1" y="17"/>
                    </a:cubicBezTo>
                    <a:cubicBezTo>
                      <a:pt x="6" y="17"/>
                      <a:pt x="11" y="13"/>
                      <a:pt x="11" y="8"/>
                    </a:cubicBezTo>
                    <a:cubicBezTo>
                      <a:pt x="11" y="6"/>
                      <a:pt x="10" y="5"/>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4"/>
              <p:cNvSpPr/>
              <p:nvPr/>
            </p:nvSpPr>
            <p:spPr>
              <a:xfrm>
                <a:off x="43663" y="4410413"/>
                <a:ext cx="33338" cy="46037"/>
              </a:xfrm>
              <a:custGeom>
                <a:avLst/>
                <a:gdLst/>
                <a:ahLst/>
                <a:cxnLst/>
                <a:rect l="l" t="t" r="r" b="b"/>
                <a:pathLst>
                  <a:path w="9" h="12" extrusionOk="0">
                    <a:moveTo>
                      <a:pt x="0" y="4"/>
                    </a:moveTo>
                    <a:cubicBezTo>
                      <a:pt x="0" y="8"/>
                      <a:pt x="4" y="12"/>
                      <a:pt x="8" y="12"/>
                    </a:cubicBezTo>
                    <a:cubicBezTo>
                      <a:pt x="9" y="12"/>
                      <a:pt x="9" y="12"/>
                      <a:pt x="9" y="12"/>
                    </a:cubicBezTo>
                    <a:cubicBezTo>
                      <a:pt x="4" y="11"/>
                      <a:pt x="0" y="8"/>
                      <a:pt x="0" y="4"/>
                    </a:cubicBezTo>
                    <a:moveTo>
                      <a:pt x="1" y="0"/>
                    </a:moveTo>
                    <a:cubicBezTo>
                      <a:pt x="1" y="1"/>
                      <a:pt x="0" y="2"/>
                      <a:pt x="0" y="4"/>
                    </a:cubicBezTo>
                    <a:cubicBezTo>
                      <a:pt x="0" y="4"/>
                      <a:pt x="0" y="4"/>
                      <a:pt x="0" y="4"/>
                    </a:cubicBezTo>
                    <a:cubicBezTo>
                      <a:pt x="0" y="2"/>
                      <a:pt x="1" y="1"/>
                      <a:pt x="1" y="0"/>
                    </a:cubicBezTo>
                    <a:cubicBezTo>
                      <a:pt x="1" y="0"/>
                      <a:pt x="1" y="0"/>
                      <a:pt x="1"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4"/>
              <p:cNvSpPr/>
              <p:nvPr/>
            </p:nvSpPr>
            <p:spPr>
              <a:xfrm>
                <a:off x="43663" y="4402475"/>
                <a:ext cx="63500" cy="53975"/>
              </a:xfrm>
              <a:custGeom>
                <a:avLst/>
                <a:gdLst/>
                <a:ahLst/>
                <a:cxnLst/>
                <a:rect l="l" t="t" r="r" b="b"/>
                <a:pathLst>
                  <a:path w="17" h="14" extrusionOk="0">
                    <a:moveTo>
                      <a:pt x="15" y="0"/>
                    </a:moveTo>
                    <a:cubicBezTo>
                      <a:pt x="16" y="1"/>
                      <a:pt x="16" y="2"/>
                      <a:pt x="16" y="2"/>
                    </a:cubicBezTo>
                    <a:cubicBezTo>
                      <a:pt x="16" y="6"/>
                      <a:pt x="12" y="9"/>
                      <a:pt x="8" y="9"/>
                    </a:cubicBezTo>
                    <a:cubicBezTo>
                      <a:pt x="4" y="9"/>
                      <a:pt x="1" y="6"/>
                      <a:pt x="1" y="3"/>
                    </a:cubicBezTo>
                    <a:cubicBezTo>
                      <a:pt x="1" y="2"/>
                      <a:pt x="1" y="2"/>
                      <a:pt x="1" y="2"/>
                    </a:cubicBezTo>
                    <a:cubicBezTo>
                      <a:pt x="1" y="3"/>
                      <a:pt x="0" y="4"/>
                      <a:pt x="0" y="6"/>
                    </a:cubicBezTo>
                    <a:cubicBezTo>
                      <a:pt x="0" y="6"/>
                      <a:pt x="0" y="6"/>
                      <a:pt x="0" y="6"/>
                    </a:cubicBezTo>
                    <a:cubicBezTo>
                      <a:pt x="0" y="10"/>
                      <a:pt x="4" y="13"/>
                      <a:pt x="9" y="14"/>
                    </a:cubicBezTo>
                    <a:cubicBezTo>
                      <a:pt x="13" y="13"/>
                      <a:pt x="17" y="9"/>
                      <a:pt x="17" y="5"/>
                    </a:cubicBezTo>
                    <a:cubicBezTo>
                      <a:pt x="17" y="3"/>
                      <a:pt x="17" y="2"/>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4"/>
              <p:cNvSpPr/>
              <p:nvPr/>
            </p:nvSpPr>
            <p:spPr>
              <a:xfrm>
                <a:off x="46838" y="4391363"/>
                <a:ext cx="30163" cy="19050"/>
              </a:xfrm>
              <a:custGeom>
                <a:avLst/>
                <a:gdLst/>
                <a:ahLst/>
                <a:cxnLst/>
                <a:rect l="l" t="t" r="r" b="b"/>
                <a:pathLst>
                  <a:path w="8" h="5" extrusionOk="0">
                    <a:moveTo>
                      <a:pt x="7" y="0"/>
                    </a:moveTo>
                    <a:cubicBezTo>
                      <a:pt x="4" y="0"/>
                      <a:pt x="1" y="2"/>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2" y="2"/>
                      <a:pt x="5" y="1"/>
                      <a:pt x="8" y="0"/>
                    </a:cubicBezTo>
                    <a:cubicBezTo>
                      <a:pt x="8" y="0"/>
                      <a:pt x="8"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4"/>
              <p:cNvSpPr/>
              <p:nvPr/>
            </p:nvSpPr>
            <p:spPr>
              <a:xfrm>
                <a:off x="46838" y="4391363"/>
                <a:ext cx="57150" cy="46037"/>
              </a:xfrm>
              <a:custGeom>
                <a:avLst/>
                <a:gdLst/>
                <a:ahLst/>
                <a:cxnLst/>
                <a:rect l="l" t="t" r="r" b="b"/>
                <a:pathLst>
                  <a:path w="15" h="12" extrusionOk="0">
                    <a:moveTo>
                      <a:pt x="7" y="10"/>
                    </a:moveTo>
                    <a:cubicBezTo>
                      <a:pt x="5" y="10"/>
                      <a:pt x="4" y="9"/>
                      <a:pt x="4" y="7"/>
                    </a:cubicBezTo>
                    <a:cubicBezTo>
                      <a:pt x="4" y="6"/>
                      <a:pt x="5" y="5"/>
                      <a:pt x="7" y="5"/>
                    </a:cubicBezTo>
                    <a:cubicBezTo>
                      <a:pt x="8" y="5"/>
                      <a:pt x="10" y="6"/>
                      <a:pt x="10" y="7"/>
                    </a:cubicBezTo>
                    <a:cubicBezTo>
                      <a:pt x="10" y="9"/>
                      <a:pt x="8" y="10"/>
                      <a:pt x="7" y="10"/>
                    </a:cubicBezTo>
                    <a:moveTo>
                      <a:pt x="8" y="0"/>
                    </a:moveTo>
                    <a:cubicBezTo>
                      <a:pt x="5" y="1"/>
                      <a:pt x="2" y="2"/>
                      <a:pt x="0" y="5"/>
                    </a:cubicBezTo>
                    <a:cubicBezTo>
                      <a:pt x="0" y="5"/>
                      <a:pt x="0" y="5"/>
                      <a:pt x="0" y="5"/>
                    </a:cubicBezTo>
                    <a:cubicBezTo>
                      <a:pt x="0" y="5"/>
                      <a:pt x="0" y="5"/>
                      <a:pt x="0" y="5"/>
                    </a:cubicBezTo>
                    <a:cubicBezTo>
                      <a:pt x="0" y="6"/>
                      <a:pt x="0" y="6"/>
                      <a:pt x="0" y="6"/>
                    </a:cubicBezTo>
                    <a:cubicBezTo>
                      <a:pt x="0" y="9"/>
                      <a:pt x="3" y="12"/>
                      <a:pt x="7" y="12"/>
                    </a:cubicBezTo>
                    <a:cubicBezTo>
                      <a:pt x="11" y="12"/>
                      <a:pt x="15" y="9"/>
                      <a:pt x="15" y="5"/>
                    </a:cubicBezTo>
                    <a:cubicBezTo>
                      <a:pt x="15" y="5"/>
                      <a:pt x="15" y="4"/>
                      <a:pt x="14" y="3"/>
                    </a:cubicBezTo>
                    <a:cubicBezTo>
                      <a:pt x="14" y="3"/>
                      <a:pt x="14" y="3"/>
                      <a:pt x="14" y="3"/>
                    </a:cubicBezTo>
                    <a:cubicBezTo>
                      <a:pt x="13" y="2"/>
                      <a:pt x="10" y="1"/>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4"/>
              <p:cNvSpPr/>
              <p:nvPr/>
            </p:nvSpPr>
            <p:spPr>
              <a:xfrm>
                <a:off x="62713" y="441041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4"/>
              <p:cNvSpPr/>
              <p:nvPr/>
            </p:nvSpPr>
            <p:spPr>
              <a:xfrm>
                <a:off x="299250" y="4229438"/>
                <a:ext cx="79375" cy="60325"/>
              </a:xfrm>
              <a:custGeom>
                <a:avLst/>
                <a:gdLst/>
                <a:ahLst/>
                <a:cxnLst/>
                <a:rect l="l" t="t" r="r" b="b"/>
                <a:pathLst>
                  <a:path w="21" h="16" extrusionOk="0">
                    <a:moveTo>
                      <a:pt x="19" y="0"/>
                    </a:moveTo>
                    <a:cubicBezTo>
                      <a:pt x="19" y="0"/>
                      <a:pt x="19" y="1"/>
                      <a:pt x="19" y="2"/>
                    </a:cubicBezTo>
                    <a:cubicBezTo>
                      <a:pt x="19" y="7"/>
                      <a:pt x="15" y="11"/>
                      <a:pt x="10" y="11"/>
                    </a:cubicBezTo>
                    <a:cubicBezTo>
                      <a:pt x="5" y="11"/>
                      <a:pt x="1" y="7"/>
                      <a:pt x="1" y="2"/>
                    </a:cubicBezTo>
                    <a:cubicBezTo>
                      <a:pt x="1" y="2"/>
                      <a:pt x="1" y="2"/>
                      <a:pt x="1" y="2"/>
                    </a:cubicBezTo>
                    <a:cubicBezTo>
                      <a:pt x="1" y="3"/>
                      <a:pt x="0" y="5"/>
                      <a:pt x="0" y="6"/>
                    </a:cubicBezTo>
                    <a:cubicBezTo>
                      <a:pt x="0" y="6"/>
                      <a:pt x="0" y="6"/>
                      <a:pt x="0" y="6"/>
                    </a:cubicBezTo>
                    <a:cubicBezTo>
                      <a:pt x="0" y="11"/>
                      <a:pt x="5" y="16"/>
                      <a:pt x="11" y="16"/>
                    </a:cubicBezTo>
                    <a:cubicBezTo>
                      <a:pt x="16" y="16"/>
                      <a:pt x="21" y="11"/>
                      <a:pt x="21" y="6"/>
                    </a:cubicBezTo>
                    <a:cubicBezTo>
                      <a:pt x="21" y="3"/>
                      <a:pt x="20" y="1"/>
                      <a:pt x="19"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4"/>
              <p:cNvSpPr/>
              <p:nvPr/>
            </p:nvSpPr>
            <p:spPr>
              <a:xfrm>
                <a:off x="302425" y="4215150"/>
                <a:ext cx="68262" cy="55563"/>
              </a:xfrm>
              <a:custGeom>
                <a:avLst/>
                <a:gdLst/>
                <a:ahLst/>
                <a:cxnLst/>
                <a:rect l="l" t="t" r="r" b="b"/>
                <a:pathLst>
                  <a:path w="18" h="15" extrusionOk="0">
                    <a:moveTo>
                      <a:pt x="8" y="12"/>
                    </a:moveTo>
                    <a:cubicBezTo>
                      <a:pt x="6" y="12"/>
                      <a:pt x="4" y="10"/>
                      <a:pt x="4" y="9"/>
                    </a:cubicBezTo>
                    <a:cubicBezTo>
                      <a:pt x="4" y="7"/>
                      <a:pt x="6" y="5"/>
                      <a:pt x="8" y="5"/>
                    </a:cubicBezTo>
                    <a:cubicBezTo>
                      <a:pt x="10" y="5"/>
                      <a:pt x="12" y="7"/>
                      <a:pt x="12" y="9"/>
                    </a:cubicBezTo>
                    <a:cubicBezTo>
                      <a:pt x="12" y="10"/>
                      <a:pt x="10" y="12"/>
                      <a:pt x="8" y="12"/>
                    </a:cubicBezTo>
                    <a:moveTo>
                      <a:pt x="10" y="0"/>
                    </a:moveTo>
                    <a:cubicBezTo>
                      <a:pt x="6" y="0"/>
                      <a:pt x="2" y="2"/>
                      <a:pt x="0" y="6"/>
                    </a:cubicBezTo>
                    <a:cubicBezTo>
                      <a:pt x="0" y="6"/>
                      <a:pt x="0" y="6"/>
                      <a:pt x="0" y="6"/>
                    </a:cubicBezTo>
                    <a:cubicBezTo>
                      <a:pt x="0" y="6"/>
                      <a:pt x="0" y="6"/>
                      <a:pt x="0" y="6"/>
                    </a:cubicBezTo>
                    <a:cubicBezTo>
                      <a:pt x="0" y="6"/>
                      <a:pt x="0" y="6"/>
                      <a:pt x="0" y="6"/>
                    </a:cubicBezTo>
                    <a:cubicBezTo>
                      <a:pt x="0" y="11"/>
                      <a:pt x="4" y="15"/>
                      <a:pt x="9" y="15"/>
                    </a:cubicBezTo>
                    <a:cubicBezTo>
                      <a:pt x="14" y="15"/>
                      <a:pt x="18" y="11"/>
                      <a:pt x="18" y="6"/>
                    </a:cubicBezTo>
                    <a:cubicBezTo>
                      <a:pt x="18" y="5"/>
                      <a:pt x="18" y="4"/>
                      <a:pt x="18" y="4"/>
                    </a:cubicBezTo>
                    <a:cubicBezTo>
                      <a:pt x="18" y="4"/>
                      <a:pt x="18" y="4"/>
                      <a:pt x="18" y="4"/>
                    </a:cubicBezTo>
                    <a:cubicBezTo>
                      <a:pt x="16" y="2"/>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4"/>
              <p:cNvSpPr/>
              <p:nvPr/>
            </p:nvSpPr>
            <p:spPr>
              <a:xfrm>
                <a:off x="318300" y="4234200"/>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4"/>
              <p:cNvSpPr/>
              <p:nvPr/>
            </p:nvSpPr>
            <p:spPr>
              <a:xfrm>
                <a:off x="340525" y="4215150"/>
                <a:ext cx="52388" cy="74613"/>
              </a:xfrm>
              <a:custGeom>
                <a:avLst/>
                <a:gdLst/>
                <a:ahLst/>
                <a:cxnLst/>
                <a:rect l="l" t="t" r="r" b="b"/>
                <a:pathLst>
                  <a:path w="14" h="20" extrusionOk="0">
                    <a:moveTo>
                      <a:pt x="1" y="0"/>
                    </a:moveTo>
                    <a:cubicBezTo>
                      <a:pt x="0" y="0"/>
                      <a:pt x="0" y="0"/>
                      <a:pt x="0" y="0"/>
                    </a:cubicBezTo>
                    <a:cubicBezTo>
                      <a:pt x="3" y="0"/>
                      <a:pt x="6" y="2"/>
                      <a:pt x="8" y="4"/>
                    </a:cubicBezTo>
                    <a:cubicBezTo>
                      <a:pt x="8" y="4"/>
                      <a:pt x="8" y="4"/>
                      <a:pt x="8" y="4"/>
                    </a:cubicBezTo>
                    <a:cubicBezTo>
                      <a:pt x="9" y="5"/>
                      <a:pt x="10" y="7"/>
                      <a:pt x="10" y="10"/>
                    </a:cubicBezTo>
                    <a:cubicBezTo>
                      <a:pt x="10" y="15"/>
                      <a:pt x="5" y="20"/>
                      <a:pt x="0" y="20"/>
                    </a:cubicBezTo>
                    <a:cubicBezTo>
                      <a:pt x="0" y="20"/>
                      <a:pt x="0" y="20"/>
                      <a:pt x="1" y="20"/>
                    </a:cubicBezTo>
                    <a:cubicBezTo>
                      <a:pt x="7" y="20"/>
                      <a:pt x="14" y="15"/>
                      <a:pt x="14" y="10"/>
                    </a:cubicBezTo>
                    <a:cubicBezTo>
                      <a:pt x="14" y="7"/>
                      <a:pt x="12" y="5"/>
                      <a:pt x="11" y="4"/>
                    </a:cubicBezTo>
                    <a:cubicBezTo>
                      <a:pt x="8"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4"/>
              <p:cNvSpPr/>
              <p:nvPr/>
            </p:nvSpPr>
            <p:spPr>
              <a:xfrm>
                <a:off x="-5550" y="4539000"/>
                <a:ext cx="22225" cy="38100"/>
              </a:xfrm>
              <a:custGeom>
                <a:avLst/>
                <a:gdLst/>
                <a:ahLst/>
                <a:cxnLst/>
                <a:rect l="l" t="t" r="r" b="b"/>
                <a:pathLst>
                  <a:path w="6" h="10" extrusionOk="0">
                    <a:moveTo>
                      <a:pt x="0" y="0"/>
                    </a:moveTo>
                    <a:cubicBezTo>
                      <a:pt x="0" y="0"/>
                      <a:pt x="0" y="0"/>
                      <a:pt x="0" y="0"/>
                    </a:cubicBezTo>
                    <a:cubicBezTo>
                      <a:pt x="1" y="0"/>
                      <a:pt x="3" y="1"/>
                      <a:pt x="4" y="2"/>
                    </a:cubicBezTo>
                    <a:cubicBezTo>
                      <a:pt x="4" y="2"/>
                      <a:pt x="4" y="2"/>
                      <a:pt x="4" y="2"/>
                    </a:cubicBezTo>
                    <a:cubicBezTo>
                      <a:pt x="4" y="3"/>
                      <a:pt x="5" y="4"/>
                      <a:pt x="5" y="5"/>
                    </a:cubicBezTo>
                    <a:cubicBezTo>
                      <a:pt x="5" y="8"/>
                      <a:pt x="2" y="10"/>
                      <a:pt x="0" y="10"/>
                    </a:cubicBezTo>
                    <a:cubicBezTo>
                      <a:pt x="0" y="10"/>
                      <a:pt x="0" y="10"/>
                      <a:pt x="0" y="10"/>
                    </a:cubicBezTo>
                    <a:cubicBezTo>
                      <a:pt x="3" y="10"/>
                      <a:pt x="6" y="8"/>
                      <a:pt x="6" y="5"/>
                    </a:cubicBezTo>
                    <a:cubicBezTo>
                      <a:pt x="6"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4"/>
              <p:cNvSpPr/>
              <p:nvPr/>
            </p:nvSpPr>
            <p:spPr>
              <a:xfrm>
                <a:off x="-27775" y="4546938"/>
                <a:ext cx="41275" cy="30163"/>
              </a:xfrm>
              <a:custGeom>
                <a:avLst/>
                <a:gdLst/>
                <a:ahLst/>
                <a:cxnLst/>
                <a:rect l="l" t="t" r="r" b="b"/>
                <a:pathLst>
                  <a:path w="11" h="8" extrusionOk="0">
                    <a:moveTo>
                      <a:pt x="10" y="0"/>
                    </a:moveTo>
                    <a:cubicBezTo>
                      <a:pt x="10" y="0"/>
                      <a:pt x="10" y="1"/>
                      <a:pt x="10" y="1"/>
                    </a:cubicBezTo>
                    <a:cubicBezTo>
                      <a:pt x="10" y="4"/>
                      <a:pt x="7" y="6"/>
                      <a:pt x="5" y="6"/>
                    </a:cubicBezTo>
                    <a:cubicBezTo>
                      <a:pt x="3" y="6"/>
                      <a:pt x="1" y="4"/>
                      <a:pt x="1" y="1"/>
                    </a:cubicBezTo>
                    <a:cubicBezTo>
                      <a:pt x="1" y="1"/>
                      <a:pt x="1" y="1"/>
                      <a:pt x="1" y="1"/>
                    </a:cubicBezTo>
                    <a:cubicBezTo>
                      <a:pt x="0" y="2"/>
                      <a:pt x="0" y="2"/>
                      <a:pt x="0" y="3"/>
                    </a:cubicBezTo>
                    <a:cubicBezTo>
                      <a:pt x="0" y="3"/>
                      <a:pt x="0" y="3"/>
                      <a:pt x="0" y="3"/>
                    </a:cubicBezTo>
                    <a:cubicBezTo>
                      <a:pt x="0" y="6"/>
                      <a:pt x="3" y="8"/>
                      <a:pt x="6" y="8"/>
                    </a:cubicBezTo>
                    <a:cubicBezTo>
                      <a:pt x="8" y="8"/>
                      <a:pt x="11" y="6"/>
                      <a:pt x="11" y="3"/>
                    </a:cubicBezTo>
                    <a:cubicBezTo>
                      <a:pt x="11" y="2"/>
                      <a:pt x="10"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4"/>
              <p:cNvSpPr/>
              <p:nvPr/>
            </p:nvSpPr>
            <p:spPr>
              <a:xfrm>
                <a:off x="-24600" y="4539000"/>
                <a:ext cx="33338" cy="30163"/>
              </a:xfrm>
              <a:custGeom>
                <a:avLst/>
                <a:gdLst/>
                <a:ahLst/>
                <a:cxnLst/>
                <a:rect l="l" t="t" r="r" b="b"/>
                <a:pathLst>
                  <a:path w="9" h="8" extrusionOk="0">
                    <a:moveTo>
                      <a:pt x="4" y="6"/>
                    </a:moveTo>
                    <a:cubicBezTo>
                      <a:pt x="3" y="6"/>
                      <a:pt x="2" y="5"/>
                      <a:pt x="2" y="4"/>
                    </a:cubicBezTo>
                    <a:cubicBezTo>
                      <a:pt x="2" y="4"/>
                      <a:pt x="3" y="3"/>
                      <a:pt x="4" y="3"/>
                    </a:cubicBezTo>
                    <a:cubicBezTo>
                      <a:pt x="5" y="3"/>
                      <a:pt x="6" y="4"/>
                      <a:pt x="6" y="4"/>
                    </a:cubicBezTo>
                    <a:cubicBezTo>
                      <a:pt x="6" y="5"/>
                      <a:pt x="5" y="6"/>
                      <a:pt x="4" y="6"/>
                    </a:cubicBezTo>
                    <a:moveTo>
                      <a:pt x="5" y="0"/>
                    </a:moveTo>
                    <a:cubicBezTo>
                      <a:pt x="3" y="0"/>
                      <a:pt x="1" y="1"/>
                      <a:pt x="0" y="3"/>
                    </a:cubicBezTo>
                    <a:cubicBezTo>
                      <a:pt x="0" y="3"/>
                      <a:pt x="0" y="3"/>
                      <a:pt x="0" y="3"/>
                    </a:cubicBezTo>
                    <a:cubicBezTo>
                      <a:pt x="0" y="3"/>
                      <a:pt x="0" y="3"/>
                      <a:pt x="0" y="3"/>
                    </a:cubicBezTo>
                    <a:cubicBezTo>
                      <a:pt x="0" y="3"/>
                      <a:pt x="0" y="3"/>
                      <a:pt x="0" y="3"/>
                    </a:cubicBezTo>
                    <a:cubicBezTo>
                      <a:pt x="0" y="6"/>
                      <a:pt x="2" y="8"/>
                      <a:pt x="4" y="8"/>
                    </a:cubicBezTo>
                    <a:cubicBezTo>
                      <a:pt x="6" y="8"/>
                      <a:pt x="9" y="6"/>
                      <a:pt x="9" y="3"/>
                    </a:cubicBezTo>
                    <a:cubicBezTo>
                      <a:pt x="9" y="3"/>
                      <a:pt x="9" y="2"/>
                      <a:pt x="9" y="2"/>
                    </a:cubicBezTo>
                    <a:cubicBezTo>
                      <a:pt x="9" y="2"/>
                      <a:pt x="9" y="2"/>
                      <a:pt x="9" y="2"/>
                    </a:cubicBezTo>
                    <a:cubicBezTo>
                      <a:pt x="8" y="1"/>
                      <a:pt x="6" y="0"/>
                      <a:pt x="5"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4"/>
              <p:cNvSpPr/>
              <p:nvPr/>
            </p:nvSpPr>
            <p:spPr>
              <a:xfrm>
                <a:off x="-16662" y="455011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4"/>
              <p:cNvSpPr/>
              <p:nvPr/>
            </p:nvSpPr>
            <p:spPr>
              <a:xfrm>
                <a:off x="-107150" y="4311988"/>
                <a:ext cx="41275" cy="60325"/>
              </a:xfrm>
              <a:custGeom>
                <a:avLst/>
                <a:gdLst/>
                <a:ahLst/>
                <a:cxnLst/>
                <a:rect l="l" t="t" r="r" b="b"/>
                <a:pathLst>
                  <a:path w="11" h="16" extrusionOk="0">
                    <a:moveTo>
                      <a:pt x="1" y="0"/>
                    </a:moveTo>
                    <a:cubicBezTo>
                      <a:pt x="1" y="0"/>
                      <a:pt x="0" y="0"/>
                      <a:pt x="0" y="0"/>
                    </a:cubicBezTo>
                    <a:cubicBezTo>
                      <a:pt x="3" y="0"/>
                      <a:pt x="5" y="1"/>
                      <a:pt x="6" y="3"/>
                    </a:cubicBezTo>
                    <a:cubicBezTo>
                      <a:pt x="6" y="3"/>
                      <a:pt x="6" y="3"/>
                      <a:pt x="6" y="3"/>
                    </a:cubicBezTo>
                    <a:cubicBezTo>
                      <a:pt x="8" y="4"/>
                      <a:pt x="9" y="6"/>
                      <a:pt x="9" y="7"/>
                    </a:cubicBezTo>
                    <a:cubicBezTo>
                      <a:pt x="9" y="12"/>
                      <a:pt x="4" y="16"/>
                      <a:pt x="0" y="16"/>
                    </a:cubicBezTo>
                    <a:cubicBezTo>
                      <a:pt x="0" y="16"/>
                      <a:pt x="1" y="16"/>
                      <a:pt x="1" y="16"/>
                    </a:cubicBezTo>
                    <a:cubicBezTo>
                      <a:pt x="6" y="16"/>
                      <a:pt x="11" y="12"/>
                      <a:pt x="11" y="7"/>
                    </a:cubicBezTo>
                    <a:cubicBezTo>
                      <a:pt x="11" y="6"/>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
              <p:cNvSpPr/>
              <p:nvPr/>
            </p:nvSpPr>
            <p:spPr>
              <a:xfrm>
                <a:off x="-142075" y="4324688"/>
                <a:ext cx="68262" cy="47625"/>
              </a:xfrm>
              <a:custGeom>
                <a:avLst/>
                <a:gdLst/>
                <a:ahLst/>
                <a:cxnLst/>
                <a:rect l="l" t="t" r="r" b="b"/>
                <a:pathLst>
                  <a:path w="18" h="13" extrusionOk="0">
                    <a:moveTo>
                      <a:pt x="15" y="0"/>
                    </a:moveTo>
                    <a:cubicBezTo>
                      <a:pt x="16" y="0"/>
                      <a:pt x="16" y="1"/>
                      <a:pt x="16" y="1"/>
                    </a:cubicBezTo>
                    <a:cubicBezTo>
                      <a:pt x="16" y="5"/>
                      <a:pt x="12" y="9"/>
                      <a:pt x="8" y="9"/>
                    </a:cubicBezTo>
                    <a:cubicBezTo>
                      <a:pt x="4" y="9"/>
                      <a:pt x="1" y="6"/>
                      <a:pt x="1" y="2"/>
                    </a:cubicBezTo>
                    <a:cubicBezTo>
                      <a:pt x="1" y="1"/>
                      <a:pt x="1" y="1"/>
                      <a:pt x="1" y="1"/>
                    </a:cubicBezTo>
                    <a:cubicBezTo>
                      <a:pt x="1" y="2"/>
                      <a:pt x="0" y="4"/>
                      <a:pt x="0" y="5"/>
                    </a:cubicBezTo>
                    <a:cubicBezTo>
                      <a:pt x="0" y="5"/>
                      <a:pt x="0" y="5"/>
                      <a:pt x="0" y="5"/>
                    </a:cubicBezTo>
                    <a:cubicBezTo>
                      <a:pt x="0" y="9"/>
                      <a:pt x="4" y="13"/>
                      <a:pt x="9" y="13"/>
                    </a:cubicBezTo>
                    <a:cubicBezTo>
                      <a:pt x="13" y="13"/>
                      <a:pt x="18" y="9"/>
                      <a:pt x="18" y="4"/>
                    </a:cubicBezTo>
                    <a:cubicBezTo>
                      <a:pt x="18" y="3"/>
                      <a:pt x="17" y="1"/>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4"/>
              <p:cNvSpPr/>
              <p:nvPr/>
            </p:nvSpPr>
            <p:spPr>
              <a:xfrm>
                <a:off x="-137312" y="4311988"/>
                <a:ext cx="55563" cy="46037"/>
              </a:xfrm>
              <a:custGeom>
                <a:avLst/>
                <a:gdLst/>
                <a:ahLst/>
                <a:cxnLst/>
                <a:rect l="l" t="t" r="r" b="b"/>
                <a:pathLst>
                  <a:path w="15" h="12" extrusionOk="0">
                    <a:moveTo>
                      <a:pt x="7" y="9"/>
                    </a:moveTo>
                    <a:cubicBezTo>
                      <a:pt x="5" y="9"/>
                      <a:pt x="4" y="8"/>
                      <a:pt x="4" y="7"/>
                    </a:cubicBezTo>
                    <a:cubicBezTo>
                      <a:pt x="4" y="5"/>
                      <a:pt x="5" y="4"/>
                      <a:pt x="7" y="4"/>
                    </a:cubicBezTo>
                    <a:cubicBezTo>
                      <a:pt x="8" y="4"/>
                      <a:pt x="10" y="5"/>
                      <a:pt x="10" y="7"/>
                    </a:cubicBezTo>
                    <a:cubicBezTo>
                      <a:pt x="10" y="8"/>
                      <a:pt x="8" y="9"/>
                      <a:pt x="7" y="9"/>
                    </a:cubicBezTo>
                    <a:moveTo>
                      <a:pt x="8" y="0"/>
                    </a:moveTo>
                    <a:cubicBezTo>
                      <a:pt x="5" y="0"/>
                      <a:pt x="2" y="2"/>
                      <a:pt x="0" y="4"/>
                    </a:cubicBezTo>
                    <a:cubicBezTo>
                      <a:pt x="0" y="4"/>
                      <a:pt x="0" y="4"/>
                      <a:pt x="0" y="4"/>
                    </a:cubicBezTo>
                    <a:cubicBezTo>
                      <a:pt x="0" y="4"/>
                      <a:pt x="0" y="4"/>
                      <a:pt x="0" y="4"/>
                    </a:cubicBezTo>
                    <a:cubicBezTo>
                      <a:pt x="0" y="5"/>
                      <a:pt x="0" y="5"/>
                      <a:pt x="0" y="5"/>
                    </a:cubicBezTo>
                    <a:cubicBezTo>
                      <a:pt x="0" y="9"/>
                      <a:pt x="3" y="12"/>
                      <a:pt x="7" y="12"/>
                    </a:cubicBezTo>
                    <a:cubicBezTo>
                      <a:pt x="11" y="12"/>
                      <a:pt x="15" y="8"/>
                      <a:pt x="15" y="4"/>
                    </a:cubicBezTo>
                    <a:cubicBezTo>
                      <a:pt x="15" y="4"/>
                      <a:pt x="15" y="3"/>
                      <a:pt x="14" y="3"/>
                    </a:cubicBezTo>
                    <a:cubicBezTo>
                      <a:pt x="14" y="3"/>
                      <a:pt x="14" y="3"/>
                      <a:pt x="14" y="3"/>
                    </a:cubicBezTo>
                    <a:cubicBezTo>
                      <a:pt x="13" y="1"/>
                      <a:pt x="11" y="0"/>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4"/>
              <p:cNvSpPr/>
              <p:nvPr/>
            </p:nvSpPr>
            <p:spPr>
              <a:xfrm>
                <a:off x="-123025" y="432786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4"/>
              <p:cNvSpPr/>
              <p:nvPr/>
            </p:nvSpPr>
            <p:spPr>
              <a:xfrm>
                <a:off x="-24600" y="4215150"/>
                <a:ext cx="26988" cy="41275"/>
              </a:xfrm>
              <a:custGeom>
                <a:avLst/>
                <a:gdLst/>
                <a:ahLst/>
                <a:cxnLst/>
                <a:rect l="l" t="t" r="r" b="b"/>
                <a:pathLst>
                  <a:path w="7" h="11" extrusionOk="0">
                    <a:moveTo>
                      <a:pt x="0" y="0"/>
                    </a:moveTo>
                    <a:cubicBezTo>
                      <a:pt x="0" y="0"/>
                      <a:pt x="0" y="0"/>
                      <a:pt x="0" y="0"/>
                    </a:cubicBezTo>
                    <a:cubicBezTo>
                      <a:pt x="1" y="0"/>
                      <a:pt x="3" y="1"/>
                      <a:pt x="4" y="2"/>
                    </a:cubicBezTo>
                    <a:cubicBezTo>
                      <a:pt x="4" y="2"/>
                      <a:pt x="4" y="2"/>
                      <a:pt x="4" y="2"/>
                    </a:cubicBezTo>
                    <a:cubicBezTo>
                      <a:pt x="5" y="3"/>
                      <a:pt x="5" y="4"/>
                      <a:pt x="5" y="5"/>
                    </a:cubicBezTo>
                    <a:cubicBezTo>
                      <a:pt x="5" y="8"/>
                      <a:pt x="2" y="11"/>
                      <a:pt x="0" y="11"/>
                    </a:cubicBezTo>
                    <a:cubicBezTo>
                      <a:pt x="0" y="11"/>
                      <a:pt x="0" y="11"/>
                      <a:pt x="0" y="11"/>
                    </a:cubicBezTo>
                    <a:cubicBezTo>
                      <a:pt x="4" y="11"/>
                      <a:pt x="7" y="8"/>
                      <a:pt x="7" y="5"/>
                    </a:cubicBezTo>
                    <a:cubicBezTo>
                      <a:pt x="7"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4"/>
              <p:cNvSpPr/>
              <p:nvPr/>
            </p:nvSpPr>
            <p:spPr>
              <a:xfrm>
                <a:off x="-46825" y="4221500"/>
                <a:ext cx="41275" cy="34925"/>
              </a:xfrm>
              <a:custGeom>
                <a:avLst/>
                <a:gdLst/>
                <a:ahLst/>
                <a:cxnLst/>
                <a:rect l="l" t="t" r="r" b="b"/>
                <a:pathLst>
                  <a:path w="11" h="9" extrusionOk="0">
                    <a:moveTo>
                      <a:pt x="10" y="0"/>
                    </a:moveTo>
                    <a:cubicBezTo>
                      <a:pt x="10" y="0"/>
                      <a:pt x="10" y="1"/>
                      <a:pt x="10" y="1"/>
                    </a:cubicBezTo>
                    <a:cubicBezTo>
                      <a:pt x="10" y="4"/>
                      <a:pt x="8" y="6"/>
                      <a:pt x="5" y="6"/>
                    </a:cubicBezTo>
                    <a:cubicBezTo>
                      <a:pt x="2" y="6"/>
                      <a:pt x="0" y="4"/>
                      <a:pt x="0" y="1"/>
                    </a:cubicBezTo>
                    <a:cubicBezTo>
                      <a:pt x="0" y="1"/>
                      <a:pt x="0" y="1"/>
                      <a:pt x="0" y="1"/>
                    </a:cubicBezTo>
                    <a:cubicBezTo>
                      <a:pt x="0" y="2"/>
                      <a:pt x="0" y="2"/>
                      <a:pt x="0" y="3"/>
                    </a:cubicBezTo>
                    <a:cubicBezTo>
                      <a:pt x="0" y="3"/>
                      <a:pt x="0" y="3"/>
                      <a:pt x="0" y="3"/>
                    </a:cubicBezTo>
                    <a:cubicBezTo>
                      <a:pt x="0" y="6"/>
                      <a:pt x="2" y="9"/>
                      <a:pt x="6" y="9"/>
                    </a:cubicBezTo>
                    <a:cubicBezTo>
                      <a:pt x="8" y="9"/>
                      <a:pt x="11" y="6"/>
                      <a:pt x="11" y="3"/>
                    </a:cubicBezTo>
                    <a:cubicBezTo>
                      <a:pt x="11" y="2"/>
                      <a:pt x="11"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4"/>
              <p:cNvSpPr/>
              <p:nvPr/>
            </p:nvSpPr>
            <p:spPr>
              <a:xfrm>
                <a:off x="-46825" y="4215150"/>
                <a:ext cx="36513" cy="30163"/>
              </a:xfrm>
              <a:custGeom>
                <a:avLst/>
                <a:gdLst/>
                <a:ahLst/>
                <a:cxnLst/>
                <a:rect l="l" t="t" r="r" b="b"/>
                <a:pathLst>
                  <a:path w="10" h="8" extrusionOk="0">
                    <a:moveTo>
                      <a:pt x="5" y="6"/>
                    </a:moveTo>
                    <a:cubicBezTo>
                      <a:pt x="4" y="6"/>
                      <a:pt x="3" y="5"/>
                      <a:pt x="3" y="4"/>
                    </a:cubicBezTo>
                    <a:cubicBezTo>
                      <a:pt x="3" y="4"/>
                      <a:pt x="4" y="3"/>
                      <a:pt x="5" y="3"/>
                    </a:cubicBezTo>
                    <a:cubicBezTo>
                      <a:pt x="6" y="3"/>
                      <a:pt x="7" y="4"/>
                      <a:pt x="7" y="4"/>
                    </a:cubicBezTo>
                    <a:cubicBezTo>
                      <a:pt x="7" y="5"/>
                      <a:pt x="6" y="6"/>
                      <a:pt x="5" y="6"/>
                    </a:cubicBezTo>
                    <a:moveTo>
                      <a:pt x="6" y="0"/>
                    </a:moveTo>
                    <a:cubicBezTo>
                      <a:pt x="3" y="0"/>
                      <a:pt x="1" y="1"/>
                      <a:pt x="0" y="3"/>
                    </a:cubicBezTo>
                    <a:cubicBezTo>
                      <a:pt x="0" y="3"/>
                      <a:pt x="0" y="3"/>
                      <a:pt x="0" y="3"/>
                    </a:cubicBezTo>
                    <a:cubicBezTo>
                      <a:pt x="0" y="3"/>
                      <a:pt x="0" y="3"/>
                      <a:pt x="0" y="3"/>
                    </a:cubicBezTo>
                    <a:cubicBezTo>
                      <a:pt x="0" y="3"/>
                      <a:pt x="0" y="3"/>
                      <a:pt x="0" y="3"/>
                    </a:cubicBezTo>
                    <a:cubicBezTo>
                      <a:pt x="0" y="6"/>
                      <a:pt x="2" y="8"/>
                      <a:pt x="5" y="8"/>
                    </a:cubicBezTo>
                    <a:cubicBezTo>
                      <a:pt x="8" y="8"/>
                      <a:pt x="10" y="6"/>
                      <a:pt x="10" y="3"/>
                    </a:cubicBezTo>
                    <a:cubicBezTo>
                      <a:pt x="10" y="3"/>
                      <a:pt x="10" y="2"/>
                      <a:pt x="10" y="2"/>
                    </a:cubicBezTo>
                    <a:cubicBezTo>
                      <a:pt x="10" y="2"/>
                      <a:pt x="10" y="2"/>
                      <a:pt x="10" y="2"/>
                    </a:cubicBezTo>
                    <a:cubicBezTo>
                      <a:pt x="9" y="1"/>
                      <a:pt x="7" y="0"/>
                      <a:pt x="6"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4"/>
              <p:cNvSpPr/>
              <p:nvPr/>
            </p:nvSpPr>
            <p:spPr>
              <a:xfrm>
                <a:off x="-35712" y="422626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4"/>
              <p:cNvSpPr/>
              <p:nvPr/>
            </p:nvSpPr>
            <p:spPr>
              <a:xfrm>
                <a:off x="219875" y="4154825"/>
                <a:ext cx="34925" cy="49213"/>
              </a:xfrm>
              <a:custGeom>
                <a:avLst/>
                <a:gdLst/>
                <a:ahLst/>
                <a:cxnLst/>
                <a:rect l="l" t="t" r="r" b="b"/>
                <a:pathLst>
                  <a:path w="9" h="13" extrusionOk="0">
                    <a:moveTo>
                      <a:pt x="0" y="0"/>
                    </a:moveTo>
                    <a:cubicBezTo>
                      <a:pt x="0" y="0"/>
                      <a:pt x="0" y="0"/>
                      <a:pt x="0" y="0"/>
                    </a:cubicBezTo>
                    <a:cubicBezTo>
                      <a:pt x="2" y="0"/>
                      <a:pt x="4" y="1"/>
                      <a:pt x="5" y="2"/>
                    </a:cubicBezTo>
                    <a:cubicBezTo>
                      <a:pt x="5" y="2"/>
                      <a:pt x="5" y="2"/>
                      <a:pt x="5" y="2"/>
                    </a:cubicBezTo>
                    <a:cubicBezTo>
                      <a:pt x="6" y="3"/>
                      <a:pt x="7" y="4"/>
                      <a:pt x="7" y="6"/>
                    </a:cubicBezTo>
                    <a:cubicBezTo>
                      <a:pt x="7" y="10"/>
                      <a:pt x="3" y="13"/>
                      <a:pt x="0" y="13"/>
                    </a:cubicBezTo>
                    <a:cubicBezTo>
                      <a:pt x="0" y="13"/>
                      <a:pt x="0" y="13"/>
                      <a:pt x="0" y="13"/>
                    </a:cubicBezTo>
                    <a:cubicBezTo>
                      <a:pt x="5" y="13"/>
                      <a:pt x="9" y="10"/>
                      <a:pt x="9" y="6"/>
                    </a:cubicBezTo>
                    <a:cubicBezTo>
                      <a:pt x="9" y="4"/>
                      <a:pt x="8" y="3"/>
                      <a:pt x="7" y="2"/>
                    </a:cubicBezTo>
                    <a:cubicBezTo>
                      <a:pt x="5" y="0"/>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4"/>
              <p:cNvSpPr/>
              <p:nvPr/>
            </p:nvSpPr>
            <p:spPr>
              <a:xfrm>
                <a:off x="194475" y="4161175"/>
                <a:ext cx="52388" cy="42862"/>
              </a:xfrm>
              <a:custGeom>
                <a:avLst/>
                <a:gdLst/>
                <a:ahLst/>
                <a:cxnLst/>
                <a:rect l="l" t="t" r="r" b="b"/>
                <a:pathLst>
                  <a:path w="14" h="11" extrusionOk="0">
                    <a:moveTo>
                      <a:pt x="12" y="0"/>
                    </a:moveTo>
                    <a:cubicBezTo>
                      <a:pt x="12" y="0"/>
                      <a:pt x="12" y="1"/>
                      <a:pt x="12" y="2"/>
                    </a:cubicBezTo>
                    <a:cubicBezTo>
                      <a:pt x="12" y="5"/>
                      <a:pt x="9" y="8"/>
                      <a:pt x="6" y="8"/>
                    </a:cubicBezTo>
                    <a:cubicBezTo>
                      <a:pt x="3" y="8"/>
                      <a:pt x="0" y="5"/>
                      <a:pt x="0" y="2"/>
                    </a:cubicBezTo>
                    <a:cubicBezTo>
                      <a:pt x="0" y="2"/>
                      <a:pt x="0" y="2"/>
                      <a:pt x="0" y="2"/>
                    </a:cubicBezTo>
                    <a:cubicBezTo>
                      <a:pt x="0" y="2"/>
                      <a:pt x="0" y="3"/>
                      <a:pt x="0" y="4"/>
                    </a:cubicBezTo>
                    <a:cubicBezTo>
                      <a:pt x="0" y="4"/>
                      <a:pt x="0" y="4"/>
                      <a:pt x="0" y="4"/>
                    </a:cubicBezTo>
                    <a:cubicBezTo>
                      <a:pt x="0" y="8"/>
                      <a:pt x="3" y="11"/>
                      <a:pt x="7" y="11"/>
                    </a:cubicBezTo>
                    <a:cubicBezTo>
                      <a:pt x="10" y="11"/>
                      <a:pt x="14" y="8"/>
                      <a:pt x="14" y="4"/>
                    </a:cubicBezTo>
                    <a:cubicBezTo>
                      <a:pt x="14" y="2"/>
                      <a:pt x="13" y="1"/>
                      <a:pt x="12"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4"/>
              <p:cNvSpPr/>
              <p:nvPr/>
            </p:nvSpPr>
            <p:spPr>
              <a:xfrm>
                <a:off x="194475" y="4154825"/>
                <a:ext cx="44450" cy="36513"/>
              </a:xfrm>
              <a:custGeom>
                <a:avLst/>
                <a:gdLst/>
                <a:ahLst/>
                <a:cxnLst/>
                <a:rect l="l" t="t" r="r" b="b"/>
                <a:pathLst>
                  <a:path w="12" h="10" extrusionOk="0">
                    <a:moveTo>
                      <a:pt x="6" y="7"/>
                    </a:moveTo>
                    <a:cubicBezTo>
                      <a:pt x="4" y="7"/>
                      <a:pt x="3" y="6"/>
                      <a:pt x="3" y="5"/>
                    </a:cubicBezTo>
                    <a:cubicBezTo>
                      <a:pt x="3" y="4"/>
                      <a:pt x="4" y="3"/>
                      <a:pt x="6" y="3"/>
                    </a:cubicBezTo>
                    <a:cubicBezTo>
                      <a:pt x="7" y="3"/>
                      <a:pt x="8" y="4"/>
                      <a:pt x="8" y="5"/>
                    </a:cubicBezTo>
                    <a:cubicBezTo>
                      <a:pt x="8" y="6"/>
                      <a:pt x="7" y="7"/>
                      <a:pt x="6" y="7"/>
                    </a:cubicBezTo>
                    <a:moveTo>
                      <a:pt x="7" y="0"/>
                    </a:moveTo>
                    <a:cubicBezTo>
                      <a:pt x="4" y="0"/>
                      <a:pt x="2" y="1"/>
                      <a:pt x="0" y="3"/>
                    </a:cubicBezTo>
                    <a:cubicBezTo>
                      <a:pt x="0" y="3"/>
                      <a:pt x="0" y="3"/>
                      <a:pt x="0" y="3"/>
                    </a:cubicBezTo>
                    <a:cubicBezTo>
                      <a:pt x="0" y="3"/>
                      <a:pt x="0" y="3"/>
                      <a:pt x="0" y="4"/>
                    </a:cubicBezTo>
                    <a:cubicBezTo>
                      <a:pt x="0" y="4"/>
                      <a:pt x="0" y="4"/>
                      <a:pt x="0" y="4"/>
                    </a:cubicBezTo>
                    <a:cubicBezTo>
                      <a:pt x="0" y="7"/>
                      <a:pt x="3" y="10"/>
                      <a:pt x="6" y="10"/>
                    </a:cubicBezTo>
                    <a:cubicBezTo>
                      <a:pt x="9" y="10"/>
                      <a:pt x="12" y="7"/>
                      <a:pt x="12" y="4"/>
                    </a:cubicBezTo>
                    <a:cubicBezTo>
                      <a:pt x="12" y="3"/>
                      <a:pt x="12" y="2"/>
                      <a:pt x="12" y="2"/>
                    </a:cubicBezTo>
                    <a:cubicBezTo>
                      <a:pt x="12" y="2"/>
                      <a:pt x="12" y="2"/>
                      <a:pt x="12" y="2"/>
                    </a:cubicBezTo>
                    <a:cubicBezTo>
                      <a:pt x="11" y="1"/>
                      <a:pt x="9"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4"/>
              <p:cNvSpPr/>
              <p:nvPr/>
            </p:nvSpPr>
            <p:spPr>
              <a:xfrm>
                <a:off x="205588" y="4165938"/>
                <a:ext cx="19200" cy="144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4"/>
              <p:cNvSpPr/>
              <p:nvPr/>
            </p:nvSpPr>
            <p:spPr>
              <a:xfrm>
                <a:off x="189713" y="4667588"/>
                <a:ext cx="52388" cy="79375"/>
              </a:xfrm>
              <a:custGeom>
                <a:avLst/>
                <a:gdLst/>
                <a:ahLst/>
                <a:cxnLst/>
                <a:rect l="l" t="t" r="r" b="b"/>
                <a:pathLst>
                  <a:path w="14" h="21" extrusionOk="0">
                    <a:moveTo>
                      <a:pt x="1" y="0"/>
                    </a:moveTo>
                    <a:cubicBezTo>
                      <a:pt x="0" y="0"/>
                      <a:pt x="0" y="0"/>
                      <a:pt x="0" y="0"/>
                    </a:cubicBezTo>
                    <a:cubicBezTo>
                      <a:pt x="3" y="0"/>
                      <a:pt x="6" y="1"/>
                      <a:pt x="8" y="4"/>
                    </a:cubicBezTo>
                    <a:cubicBezTo>
                      <a:pt x="8" y="4"/>
                      <a:pt x="8" y="4"/>
                      <a:pt x="8" y="4"/>
                    </a:cubicBezTo>
                    <a:cubicBezTo>
                      <a:pt x="10" y="5"/>
                      <a:pt x="11" y="7"/>
                      <a:pt x="11" y="10"/>
                    </a:cubicBezTo>
                    <a:cubicBezTo>
                      <a:pt x="11" y="16"/>
                      <a:pt x="5" y="21"/>
                      <a:pt x="0" y="21"/>
                    </a:cubicBezTo>
                    <a:cubicBezTo>
                      <a:pt x="0" y="21"/>
                      <a:pt x="0" y="21"/>
                      <a:pt x="1" y="21"/>
                    </a:cubicBezTo>
                    <a:cubicBezTo>
                      <a:pt x="7" y="21"/>
                      <a:pt x="14" y="16"/>
                      <a:pt x="14" y="10"/>
                    </a:cubicBezTo>
                    <a:cubicBezTo>
                      <a:pt x="14" y="7"/>
                      <a:pt x="13" y="5"/>
                      <a:pt x="11" y="4"/>
                    </a:cubicBezTo>
                    <a:cubicBezTo>
                      <a:pt x="8"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4"/>
              <p:cNvSpPr/>
              <p:nvPr/>
            </p:nvSpPr>
            <p:spPr>
              <a:xfrm>
                <a:off x="145263" y="4681875"/>
                <a:ext cx="85725" cy="65088"/>
              </a:xfrm>
              <a:custGeom>
                <a:avLst/>
                <a:gdLst/>
                <a:ahLst/>
                <a:cxnLst/>
                <a:rect l="l" t="t" r="r" b="b"/>
                <a:pathLst>
                  <a:path w="23" h="17" extrusionOk="0">
                    <a:moveTo>
                      <a:pt x="20" y="0"/>
                    </a:moveTo>
                    <a:cubicBezTo>
                      <a:pt x="20" y="0"/>
                      <a:pt x="21" y="1"/>
                      <a:pt x="21" y="2"/>
                    </a:cubicBezTo>
                    <a:cubicBezTo>
                      <a:pt x="21" y="7"/>
                      <a:pt x="16" y="11"/>
                      <a:pt x="11" y="11"/>
                    </a:cubicBezTo>
                    <a:cubicBezTo>
                      <a:pt x="6" y="11"/>
                      <a:pt x="2" y="7"/>
                      <a:pt x="2" y="3"/>
                    </a:cubicBezTo>
                    <a:cubicBezTo>
                      <a:pt x="2" y="2"/>
                      <a:pt x="2" y="2"/>
                      <a:pt x="2" y="2"/>
                    </a:cubicBezTo>
                    <a:cubicBezTo>
                      <a:pt x="1" y="3"/>
                      <a:pt x="0" y="5"/>
                      <a:pt x="0" y="6"/>
                    </a:cubicBezTo>
                    <a:cubicBezTo>
                      <a:pt x="0" y="6"/>
                      <a:pt x="0" y="6"/>
                      <a:pt x="0" y="6"/>
                    </a:cubicBezTo>
                    <a:cubicBezTo>
                      <a:pt x="0" y="12"/>
                      <a:pt x="5" y="17"/>
                      <a:pt x="12" y="17"/>
                    </a:cubicBezTo>
                    <a:cubicBezTo>
                      <a:pt x="17" y="17"/>
                      <a:pt x="23" y="12"/>
                      <a:pt x="23" y="6"/>
                    </a:cubicBezTo>
                    <a:cubicBezTo>
                      <a:pt x="23" y="3"/>
                      <a:pt x="22" y="1"/>
                      <a:pt x="2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4"/>
              <p:cNvSpPr/>
              <p:nvPr/>
            </p:nvSpPr>
            <p:spPr>
              <a:xfrm>
                <a:off x="151613" y="4667588"/>
                <a:ext cx="73025" cy="55563"/>
              </a:xfrm>
              <a:custGeom>
                <a:avLst/>
                <a:gdLst/>
                <a:ahLst/>
                <a:cxnLst/>
                <a:rect l="l" t="t" r="r" b="b"/>
                <a:pathLst>
                  <a:path w="19" h="15" extrusionOk="0">
                    <a:moveTo>
                      <a:pt x="8" y="12"/>
                    </a:moveTo>
                    <a:cubicBezTo>
                      <a:pt x="6" y="12"/>
                      <a:pt x="4" y="11"/>
                      <a:pt x="4" y="9"/>
                    </a:cubicBezTo>
                    <a:cubicBezTo>
                      <a:pt x="4" y="7"/>
                      <a:pt x="6" y="5"/>
                      <a:pt x="8" y="5"/>
                    </a:cubicBezTo>
                    <a:cubicBezTo>
                      <a:pt x="10" y="5"/>
                      <a:pt x="12" y="7"/>
                      <a:pt x="12" y="9"/>
                    </a:cubicBezTo>
                    <a:cubicBezTo>
                      <a:pt x="12" y="11"/>
                      <a:pt x="10" y="12"/>
                      <a:pt x="8" y="12"/>
                    </a:cubicBezTo>
                    <a:moveTo>
                      <a:pt x="10" y="0"/>
                    </a:moveTo>
                    <a:cubicBezTo>
                      <a:pt x="5" y="0"/>
                      <a:pt x="2" y="2"/>
                      <a:pt x="0" y="6"/>
                    </a:cubicBezTo>
                    <a:cubicBezTo>
                      <a:pt x="0" y="6"/>
                      <a:pt x="0" y="6"/>
                      <a:pt x="0" y="6"/>
                    </a:cubicBezTo>
                    <a:cubicBezTo>
                      <a:pt x="0" y="6"/>
                      <a:pt x="0" y="6"/>
                      <a:pt x="0" y="6"/>
                    </a:cubicBezTo>
                    <a:cubicBezTo>
                      <a:pt x="0" y="7"/>
                      <a:pt x="0" y="7"/>
                      <a:pt x="0" y="7"/>
                    </a:cubicBezTo>
                    <a:cubicBezTo>
                      <a:pt x="0" y="11"/>
                      <a:pt x="4" y="15"/>
                      <a:pt x="9" y="15"/>
                    </a:cubicBezTo>
                    <a:cubicBezTo>
                      <a:pt x="14" y="15"/>
                      <a:pt x="19" y="11"/>
                      <a:pt x="19" y="6"/>
                    </a:cubicBezTo>
                    <a:cubicBezTo>
                      <a:pt x="19" y="5"/>
                      <a:pt x="18" y="4"/>
                      <a:pt x="18" y="4"/>
                    </a:cubicBezTo>
                    <a:cubicBezTo>
                      <a:pt x="18" y="4"/>
                      <a:pt x="18" y="4"/>
                      <a:pt x="18" y="4"/>
                    </a:cubicBezTo>
                    <a:cubicBezTo>
                      <a:pt x="16" y="1"/>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4"/>
              <p:cNvSpPr/>
              <p:nvPr/>
            </p:nvSpPr>
            <p:spPr>
              <a:xfrm>
                <a:off x="167488" y="4686638"/>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9" name="Google Shape;1119;p4"/>
            <p:cNvGrpSpPr/>
            <p:nvPr/>
          </p:nvGrpSpPr>
          <p:grpSpPr>
            <a:xfrm rot="6773866" flipH="1">
              <a:off x="6902417" y="4231231"/>
              <a:ext cx="1075299" cy="1308072"/>
              <a:chOff x="7491913" y="372038"/>
              <a:chExt cx="1503363" cy="1828800"/>
            </a:xfrm>
          </p:grpSpPr>
          <p:sp>
            <p:nvSpPr>
              <p:cNvPr id="1120" name="Google Shape;1120;p4"/>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4"/>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4"/>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4"/>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4"/>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4"/>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4"/>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4"/>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4"/>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4"/>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4"/>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4"/>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4"/>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4"/>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4"/>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4"/>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4"/>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4"/>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4"/>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4"/>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4"/>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4"/>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4"/>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4"/>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4"/>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4"/>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4"/>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4"/>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4"/>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4"/>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4"/>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4"/>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4"/>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4"/>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4"/>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4"/>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4"/>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4"/>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4"/>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4"/>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4"/>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4"/>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4"/>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4"/>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4"/>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4"/>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4"/>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4"/>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4"/>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4"/>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4"/>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4"/>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4"/>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4"/>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4"/>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4"/>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4"/>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77" name="Google Shape;117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78" name="Google Shape;1178;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5"/>
        <p:cNvGrpSpPr/>
        <p:nvPr/>
      </p:nvGrpSpPr>
      <p:grpSpPr>
        <a:xfrm>
          <a:off x="0" y="0"/>
          <a:ext cx="0" cy="0"/>
          <a:chOff x="0" y="0"/>
          <a:chExt cx="0" cy="0"/>
        </a:xfrm>
      </p:grpSpPr>
      <p:sp>
        <p:nvSpPr>
          <p:cNvPr id="1186" name="Google Shape;1186;p6"/>
          <p:cNvSpPr/>
          <p:nvPr/>
        </p:nvSpPr>
        <p:spPr>
          <a:xfrm>
            <a:off x="-20050" y="-16650"/>
            <a:ext cx="541200" cy="5176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187" name="Google Shape;1187;p6"/>
          <p:cNvGrpSpPr/>
          <p:nvPr/>
        </p:nvGrpSpPr>
        <p:grpSpPr>
          <a:xfrm>
            <a:off x="-178321" y="148398"/>
            <a:ext cx="9427375" cy="5201223"/>
            <a:chOff x="-178321" y="148398"/>
            <a:chExt cx="9427375" cy="5201223"/>
          </a:xfrm>
        </p:grpSpPr>
        <p:grpSp>
          <p:nvGrpSpPr>
            <p:cNvPr id="1188" name="Google Shape;1188;p6"/>
            <p:cNvGrpSpPr/>
            <p:nvPr/>
          </p:nvGrpSpPr>
          <p:grpSpPr>
            <a:xfrm>
              <a:off x="-178321" y="3867379"/>
              <a:ext cx="1218475" cy="1482242"/>
              <a:chOff x="7491913" y="372038"/>
              <a:chExt cx="1503363" cy="1828800"/>
            </a:xfrm>
          </p:grpSpPr>
          <p:sp>
            <p:nvSpPr>
              <p:cNvPr id="1189" name="Google Shape;1189;p6"/>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6"/>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6"/>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6"/>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6"/>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6"/>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6"/>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6"/>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6"/>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6"/>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6"/>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6"/>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6"/>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6"/>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6"/>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6"/>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6"/>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6"/>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6"/>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6"/>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6"/>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6"/>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6"/>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6"/>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6"/>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6"/>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6"/>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6"/>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6"/>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6"/>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6"/>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6"/>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6"/>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6"/>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6"/>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6"/>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6"/>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6"/>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6"/>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6"/>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6"/>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6"/>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6"/>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6"/>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6"/>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6"/>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6"/>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6"/>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6"/>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6"/>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6"/>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6"/>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6"/>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6"/>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6"/>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6"/>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6"/>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6" name="Google Shape;1246;p6"/>
            <p:cNvGrpSpPr/>
            <p:nvPr/>
          </p:nvGrpSpPr>
          <p:grpSpPr>
            <a:xfrm>
              <a:off x="8545205" y="148398"/>
              <a:ext cx="703850" cy="1575286"/>
              <a:chOff x="8545205" y="148398"/>
              <a:chExt cx="703850" cy="1575286"/>
            </a:xfrm>
          </p:grpSpPr>
          <p:grpSp>
            <p:nvGrpSpPr>
              <p:cNvPr id="1247" name="Google Shape;1247;p6"/>
              <p:cNvGrpSpPr/>
              <p:nvPr/>
            </p:nvGrpSpPr>
            <p:grpSpPr>
              <a:xfrm rot="10800000" flipH="1">
                <a:off x="8545205" y="148398"/>
                <a:ext cx="676795" cy="937712"/>
                <a:chOff x="8260675" y="2995400"/>
                <a:chExt cx="811213" cy="1123950"/>
              </a:xfrm>
            </p:grpSpPr>
            <p:sp>
              <p:nvSpPr>
                <p:cNvPr id="1248" name="Google Shape;1248;p6"/>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6"/>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6"/>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6"/>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6"/>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6"/>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6"/>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6"/>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6"/>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6"/>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6"/>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6"/>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6"/>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6"/>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2" name="Google Shape;1262;p6"/>
              <p:cNvGrpSpPr/>
              <p:nvPr/>
            </p:nvGrpSpPr>
            <p:grpSpPr>
              <a:xfrm rot="2700000" flipH="1">
                <a:off x="8721503" y="1120437"/>
                <a:ext cx="392696" cy="544088"/>
                <a:chOff x="8260675" y="2995400"/>
                <a:chExt cx="811213" cy="1123950"/>
              </a:xfrm>
            </p:grpSpPr>
            <p:sp>
              <p:nvSpPr>
                <p:cNvPr id="1263" name="Google Shape;1263;p6"/>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6"/>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6"/>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6"/>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6"/>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6"/>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6"/>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6"/>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6"/>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6"/>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6"/>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6"/>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6"/>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6"/>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277" name="Google Shape;127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30"/>
        <p:cNvGrpSpPr/>
        <p:nvPr/>
      </p:nvGrpSpPr>
      <p:grpSpPr>
        <a:xfrm>
          <a:off x="0" y="0"/>
          <a:ext cx="0" cy="0"/>
          <a:chOff x="0" y="0"/>
          <a:chExt cx="0" cy="0"/>
        </a:xfrm>
      </p:grpSpPr>
      <p:sp>
        <p:nvSpPr>
          <p:cNvPr id="1431" name="Google Shape;1431;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432" name="Google Shape;1432;p8"/>
          <p:cNvSpPr/>
          <p:nvPr/>
        </p:nvSpPr>
        <p:spPr>
          <a:xfrm rot="10800000" flipH="1">
            <a:off x="-20050" y="-16654"/>
            <a:ext cx="541200" cy="5176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433" name="Google Shape;1433;p8"/>
          <p:cNvGrpSpPr/>
          <p:nvPr/>
        </p:nvGrpSpPr>
        <p:grpSpPr>
          <a:xfrm rot="10800000" flipH="1">
            <a:off x="-178321" y="-222775"/>
            <a:ext cx="9427375" cy="5201223"/>
            <a:chOff x="-178321" y="148398"/>
            <a:chExt cx="9427375" cy="5201223"/>
          </a:xfrm>
        </p:grpSpPr>
        <p:grpSp>
          <p:nvGrpSpPr>
            <p:cNvPr id="1434" name="Google Shape;1434;p8"/>
            <p:cNvGrpSpPr/>
            <p:nvPr/>
          </p:nvGrpSpPr>
          <p:grpSpPr>
            <a:xfrm>
              <a:off x="-178321" y="3867379"/>
              <a:ext cx="1218475" cy="1482242"/>
              <a:chOff x="7491913" y="372038"/>
              <a:chExt cx="1503363" cy="1828800"/>
            </a:xfrm>
          </p:grpSpPr>
          <p:sp>
            <p:nvSpPr>
              <p:cNvPr id="1435" name="Google Shape;1435;p8"/>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8"/>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7" name="Google Shape;1437;p8"/>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8" name="Google Shape;1438;p8"/>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8"/>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8"/>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1" name="Google Shape;1441;p8"/>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8"/>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8"/>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8"/>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8"/>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8"/>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8"/>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8"/>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8"/>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0" name="Google Shape;1450;p8"/>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8"/>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8"/>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8"/>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4" name="Google Shape;1454;p8"/>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8"/>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8"/>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8"/>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8"/>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8"/>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8"/>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8"/>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8"/>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8"/>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8"/>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8"/>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8"/>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8"/>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8"/>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8"/>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8"/>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1" name="Google Shape;1471;p8"/>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8"/>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8"/>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8"/>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8"/>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8"/>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8"/>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8"/>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8"/>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8"/>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8"/>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8"/>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8"/>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8"/>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8"/>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8"/>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8"/>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8" name="Google Shape;1488;p8"/>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8"/>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8"/>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8"/>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2" name="Google Shape;1492;p8"/>
            <p:cNvGrpSpPr/>
            <p:nvPr/>
          </p:nvGrpSpPr>
          <p:grpSpPr>
            <a:xfrm>
              <a:off x="8545205" y="148398"/>
              <a:ext cx="703850" cy="1575286"/>
              <a:chOff x="8545205" y="148398"/>
              <a:chExt cx="703850" cy="1575286"/>
            </a:xfrm>
          </p:grpSpPr>
          <p:grpSp>
            <p:nvGrpSpPr>
              <p:cNvPr id="1493" name="Google Shape;1493;p8"/>
              <p:cNvGrpSpPr/>
              <p:nvPr/>
            </p:nvGrpSpPr>
            <p:grpSpPr>
              <a:xfrm rot="10800000" flipH="1">
                <a:off x="8545205" y="148398"/>
                <a:ext cx="676795" cy="937712"/>
                <a:chOff x="8260675" y="2995400"/>
                <a:chExt cx="811213" cy="1123950"/>
              </a:xfrm>
            </p:grpSpPr>
            <p:sp>
              <p:nvSpPr>
                <p:cNvPr id="1494" name="Google Shape;1494;p8"/>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8"/>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8"/>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8"/>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8"/>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8"/>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8"/>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8"/>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8"/>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8"/>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8"/>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8"/>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8"/>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8"/>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8" name="Google Shape;1508;p8"/>
              <p:cNvGrpSpPr/>
              <p:nvPr/>
            </p:nvGrpSpPr>
            <p:grpSpPr>
              <a:xfrm rot="2700000" flipH="1">
                <a:off x="8721503" y="1120437"/>
                <a:ext cx="392696" cy="544088"/>
                <a:chOff x="8260675" y="2995400"/>
                <a:chExt cx="811213" cy="1123950"/>
              </a:xfrm>
            </p:grpSpPr>
            <p:sp>
              <p:nvSpPr>
                <p:cNvPr id="1509" name="Google Shape;1509;p8"/>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8"/>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8"/>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8"/>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8"/>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8"/>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8"/>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8"/>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8"/>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8"/>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8"/>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8"/>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8"/>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8"/>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48"/>
        <p:cNvGrpSpPr/>
        <p:nvPr/>
      </p:nvGrpSpPr>
      <p:grpSpPr>
        <a:xfrm>
          <a:off x="0" y="0"/>
          <a:ext cx="0" cy="0"/>
          <a:chOff x="0" y="0"/>
          <a:chExt cx="0" cy="0"/>
        </a:xfrm>
      </p:grpSpPr>
      <p:sp>
        <p:nvSpPr>
          <p:cNvPr id="1749" name="Google Shape;1749;p10"/>
          <p:cNvSpPr>
            <a:spLocks noGrp="1"/>
          </p:cNvSpPr>
          <p:nvPr>
            <p:ph type="pic" idx="2"/>
          </p:nvPr>
        </p:nvSpPr>
        <p:spPr>
          <a:xfrm>
            <a:off x="-6875" y="0"/>
            <a:ext cx="9144000" cy="5157300"/>
          </a:xfrm>
          <a:prstGeom prst="rect">
            <a:avLst/>
          </a:prstGeom>
          <a:noFill/>
          <a:ln>
            <a:noFill/>
          </a:ln>
        </p:spPr>
      </p:sp>
      <p:sp>
        <p:nvSpPr>
          <p:cNvPr id="1750" name="Google Shape;1750;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069"/>
        <p:cNvGrpSpPr/>
        <p:nvPr/>
      </p:nvGrpSpPr>
      <p:grpSpPr>
        <a:xfrm>
          <a:off x="0" y="0"/>
          <a:ext cx="0" cy="0"/>
          <a:chOff x="0" y="0"/>
          <a:chExt cx="0" cy="0"/>
        </a:xfrm>
      </p:grpSpPr>
      <p:sp>
        <p:nvSpPr>
          <p:cNvPr id="2070" name="Google Shape;2070;p15"/>
          <p:cNvSpPr/>
          <p:nvPr/>
        </p:nvSpPr>
        <p:spPr>
          <a:xfrm rot="5400000">
            <a:off x="4068000" y="-4078350"/>
            <a:ext cx="1008000" cy="9164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071" name="Google Shape;2071;p15"/>
          <p:cNvGrpSpPr/>
          <p:nvPr/>
        </p:nvGrpSpPr>
        <p:grpSpPr>
          <a:xfrm>
            <a:off x="-76412" y="-889387"/>
            <a:ext cx="8890487" cy="2856450"/>
            <a:chOff x="-76412" y="-889387"/>
            <a:chExt cx="8890487" cy="2856450"/>
          </a:xfrm>
        </p:grpSpPr>
        <p:grpSp>
          <p:nvGrpSpPr>
            <p:cNvPr id="2072" name="Google Shape;2072;p15"/>
            <p:cNvGrpSpPr/>
            <p:nvPr/>
          </p:nvGrpSpPr>
          <p:grpSpPr>
            <a:xfrm>
              <a:off x="-76412" y="138263"/>
              <a:ext cx="1503363" cy="1828800"/>
              <a:chOff x="7491913" y="372038"/>
              <a:chExt cx="1503363" cy="1828800"/>
            </a:xfrm>
          </p:grpSpPr>
          <p:sp>
            <p:nvSpPr>
              <p:cNvPr id="2073" name="Google Shape;2073;p15"/>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15"/>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15"/>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15"/>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15"/>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15"/>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15"/>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15"/>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15"/>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15"/>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15"/>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15"/>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15"/>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15"/>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15"/>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15"/>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15"/>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15"/>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15"/>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15"/>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15"/>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15"/>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15"/>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15"/>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15"/>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15"/>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15"/>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15"/>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15"/>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15"/>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15"/>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15"/>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15"/>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15"/>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15"/>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15"/>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15"/>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15"/>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15"/>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15"/>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15"/>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15"/>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15"/>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15"/>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15"/>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15"/>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15"/>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15"/>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15"/>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15"/>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15"/>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15"/>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15"/>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15"/>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15"/>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15"/>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15"/>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0" name="Google Shape;2130;p15"/>
            <p:cNvGrpSpPr/>
            <p:nvPr/>
          </p:nvGrpSpPr>
          <p:grpSpPr>
            <a:xfrm>
              <a:off x="6630948" y="377699"/>
              <a:ext cx="573933" cy="795195"/>
              <a:chOff x="8260675" y="2995400"/>
              <a:chExt cx="811213" cy="1123950"/>
            </a:xfrm>
          </p:grpSpPr>
          <p:sp>
            <p:nvSpPr>
              <p:cNvPr id="2131" name="Google Shape;2131;p15"/>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15"/>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15"/>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15"/>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15"/>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15"/>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15"/>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15"/>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15"/>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15"/>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15"/>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15"/>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15"/>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15"/>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5" name="Google Shape;2145;p15"/>
            <p:cNvGrpSpPr/>
            <p:nvPr/>
          </p:nvGrpSpPr>
          <p:grpSpPr>
            <a:xfrm rot="10800000" flipH="1">
              <a:off x="4252124" y="326810"/>
              <a:ext cx="354500" cy="491166"/>
              <a:chOff x="8260675" y="2995400"/>
              <a:chExt cx="811213" cy="1123950"/>
            </a:xfrm>
          </p:grpSpPr>
          <p:sp>
            <p:nvSpPr>
              <p:cNvPr id="2146" name="Google Shape;2146;p15"/>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15"/>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15"/>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15"/>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15"/>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15"/>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15"/>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15"/>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15"/>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15"/>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15"/>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15"/>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15"/>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15"/>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0" name="Google Shape;2160;p15"/>
            <p:cNvGrpSpPr/>
            <p:nvPr/>
          </p:nvGrpSpPr>
          <p:grpSpPr>
            <a:xfrm>
              <a:off x="2591900" y="-336137"/>
              <a:ext cx="1352550" cy="1154113"/>
              <a:chOff x="-469100" y="3905588"/>
              <a:chExt cx="1352550" cy="1154113"/>
            </a:xfrm>
          </p:grpSpPr>
          <p:grpSp>
            <p:nvGrpSpPr>
              <p:cNvPr id="2161" name="Google Shape;2161;p15"/>
              <p:cNvGrpSpPr/>
              <p:nvPr/>
            </p:nvGrpSpPr>
            <p:grpSpPr>
              <a:xfrm>
                <a:off x="-469100" y="3905588"/>
                <a:ext cx="1352550" cy="1154113"/>
                <a:chOff x="-469100" y="3905588"/>
                <a:chExt cx="1352550" cy="1154113"/>
              </a:xfrm>
            </p:grpSpPr>
            <p:sp>
              <p:nvSpPr>
                <p:cNvPr id="2162" name="Google Shape;2162;p15"/>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15"/>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15"/>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15"/>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rgbClr val="191919">
                    <a:alpha val="25000"/>
                  </a:srgbClr>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66" name="Google Shape;2166;p15"/>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15"/>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rgbClr val="191919">
                  <a:alpha val="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15"/>
              <p:cNvSpPr/>
              <p:nvPr/>
            </p:nvSpPr>
            <p:spPr>
              <a:xfrm>
                <a:off x="638975" y="4546938"/>
                <a:ext cx="115888" cy="96838"/>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4" y="26"/>
                    </a:cubicBezTo>
                    <a:cubicBezTo>
                      <a:pt x="14" y="26"/>
                      <a:pt x="14" y="26"/>
                      <a:pt x="15" y="26"/>
                    </a:cubicBezTo>
                    <a:cubicBezTo>
                      <a:pt x="23" y="26"/>
                      <a:pt x="31" y="19"/>
                      <a:pt x="31" y="12"/>
                    </a:cubicBezTo>
                    <a:cubicBezTo>
                      <a:pt x="31" y="9"/>
                      <a:pt x="30"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15"/>
              <p:cNvSpPr/>
              <p:nvPr/>
            </p:nvSpPr>
            <p:spPr>
              <a:xfrm>
                <a:off x="638975" y="4546938"/>
                <a:ext cx="101600" cy="96838"/>
              </a:xfrm>
              <a:custGeom>
                <a:avLst/>
                <a:gdLst/>
                <a:ahLst/>
                <a:cxnLst/>
                <a:rect l="l" t="t" r="r" b="b"/>
                <a:pathLst>
                  <a:path w="27" h="26" extrusionOk="0">
                    <a:moveTo>
                      <a:pt x="27" y="12"/>
                    </a:moveTo>
                    <a:cubicBezTo>
                      <a:pt x="27" y="19"/>
                      <a:pt x="20" y="26"/>
                      <a:pt x="13" y="26"/>
                    </a:cubicBezTo>
                    <a:cubicBezTo>
                      <a:pt x="6" y="26"/>
                      <a:pt x="0" y="20"/>
                      <a:pt x="0" y="13"/>
                    </a:cubicBezTo>
                    <a:cubicBezTo>
                      <a:pt x="0" y="11"/>
                      <a:pt x="0" y="9"/>
                      <a:pt x="1" y="7"/>
                    </a:cubicBezTo>
                    <a:cubicBezTo>
                      <a:pt x="1" y="7"/>
                      <a:pt x="1" y="7"/>
                      <a:pt x="1" y="7"/>
                    </a:cubicBezTo>
                    <a:cubicBezTo>
                      <a:pt x="3" y="3"/>
                      <a:pt x="8" y="0"/>
                      <a:pt x="13" y="0"/>
                    </a:cubicBezTo>
                    <a:cubicBezTo>
                      <a:pt x="17" y="0"/>
                      <a:pt x="21" y="2"/>
                      <a:pt x="24" y="5"/>
                    </a:cubicBezTo>
                    <a:cubicBezTo>
                      <a:pt x="26" y="7"/>
                      <a:pt x="27" y="9"/>
                      <a:pt x="27" y="12"/>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15"/>
              <p:cNvSpPr/>
              <p:nvPr/>
            </p:nvSpPr>
            <p:spPr>
              <a:xfrm>
                <a:off x="642150" y="4546938"/>
                <a:ext cx="87312" cy="71437"/>
              </a:xfrm>
              <a:custGeom>
                <a:avLst/>
                <a:gdLst/>
                <a:ahLst/>
                <a:cxnLst/>
                <a:rect l="l" t="t" r="r" b="b"/>
                <a:pathLst>
                  <a:path w="23" h="19" extrusionOk="0">
                    <a:moveTo>
                      <a:pt x="23" y="8"/>
                    </a:moveTo>
                    <a:cubicBezTo>
                      <a:pt x="23" y="14"/>
                      <a:pt x="17" y="19"/>
                      <a:pt x="11" y="19"/>
                    </a:cubicBezTo>
                    <a:cubicBezTo>
                      <a:pt x="5" y="19"/>
                      <a:pt x="0" y="14"/>
                      <a:pt x="0" y="8"/>
                    </a:cubicBezTo>
                    <a:cubicBezTo>
                      <a:pt x="0" y="8"/>
                      <a:pt x="0" y="8"/>
                      <a:pt x="0" y="7"/>
                    </a:cubicBezTo>
                    <a:cubicBezTo>
                      <a:pt x="0" y="7"/>
                      <a:pt x="0" y="7"/>
                      <a:pt x="0" y="7"/>
                    </a:cubicBezTo>
                    <a:cubicBezTo>
                      <a:pt x="2" y="3"/>
                      <a:pt x="7" y="0"/>
                      <a:pt x="12" y="0"/>
                    </a:cubicBezTo>
                    <a:cubicBezTo>
                      <a:pt x="16" y="0"/>
                      <a:pt x="20" y="2"/>
                      <a:pt x="23" y="5"/>
                    </a:cubicBezTo>
                    <a:cubicBezTo>
                      <a:pt x="23" y="6"/>
                      <a:pt x="23" y="7"/>
                      <a:pt x="23" y="8"/>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15"/>
              <p:cNvSpPr/>
              <p:nvPr/>
            </p:nvSpPr>
            <p:spPr>
              <a:xfrm>
                <a:off x="664375" y="4572338"/>
                <a:ext cx="348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15"/>
              <p:cNvSpPr/>
              <p:nvPr/>
            </p:nvSpPr>
            <p:spPr>
              <a:xfrm>
                <a:off x="604050" y="4407238"/>
                <a:ext cx="22225" cy="33338"/>
              </a:xfrm>
              <a:custGeom>
                <a:avLst/>
                <a:gdLst/>
                <a:ahLst/>
                <a:cxnLst/>
                <a:rect l="l" t="t" r="r" b="b"/>
                <a:pathLst>
                  <a:path w="6" h="9" extrusionOk="0">
                    <a:moveTo>
                      <a:pt x="0" y="0"/>
                    </a:moveTo>
                    <a:cubicBezTo>
                      <a:pt x="0" y="0"/>
                      <a:pt x="0" y="0"/>
                      <a:pt x="0" y="0"/>
                    </a:cubicBezTo>
                    <a:cubicBezTo>
                      <a:pt x="1" y="0"/>
                      <a:pt x="3" y="0"/>
                      <a:pt x="3" y="1"/>
                    </a:cubicBezTo>
                    <a:cubicBezTo>
                      <a:pt x="3" y="1"/>
                      <a:pt x="3" y="1"/>
                      <a:pt x="3" y="1"/>
                    </a:cubicBezTo>
                    <a:cubicBezTo>
                      <a:pt x="4" y="2"/>
                      <a:pt x="5" y="3"/>
                      <a:pt x="5" y="4"/>
                    </a:cubicBezTo>
                    <a:cubicBezTo>
                      <a:pt x="5" y="6"/>
                      <a:pt x="2" y="8"/>
                      <a:pt x="0" y="9"/>
                    </a:cubicBezTo>
                    <a:cubicBezTo>
                      <a:pt x="0" y="9"/>
                      <a:pt x="0" y="9"/>
                      <a:pt x="0" y="9"/>
                    </a:cubicBezTo>
                    <a:cubicBezTo>
                      <a:pt x="3" y="9"/>
                      <a:pt x="6" y="6"/>
                      <a:pt x="6" y="4"/>
                    </a:cubicBezTo>
                    <a:cubicBezTo>
                      <a:pt x="6" y="3"/>
                      <a:pt x="6" y="2"/>
                      <a:pt x="5" y="1"/>
                    </a:cubicBezTo>
                    <a:cubicBezTo>
                      <a:pt x="4" y="0"/>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15"/>
              <p:cNvSpPr/>
              <p:nvPr/>
            </p:nvSpPr>
            <p:spPr>
              <a:xfrm>
                <a:off x="585000" y="4407238"/>
                <a:ext cx="38100" cy="33338"/>
              </a:xfrm>
              <a:custGeom>
                <a:avLst/>
                <a:gdLst/>
                <a:ahLst/>
                <a:cxnLst/>
                <a:rect l="l" t="t" r="r" b="b"/>
                <a:pathLst>
                  <a:path w="10" h="9" extrusionOk="0">
                    <a:moveTo>
                      <a:pt x="10" y="4"/>
                    </a:moveTo>
                    <a:cubicBezTo>
                      <a:pt x="10" y="6"/>
                      <a:pt x="7" y="9"/>
                      <a:pt x="5" y="9"/>
                    </a:cubicBezTo>
                    <a:cubicBezTo>
                      <a:pt x="2" y="9"/>
                      <a:pt x="0" y="7"/>
                      <a:pt x="0" y="4"/>
                    </a:cubicBezTo>
                    <a:cubicBezTo>
                      <a:pt x="0" y="3"/>
                      <a:pt x="0" y="3"/>
                      <a:pt x="1" y="2"/>
                    </a:cubicBezTo>
                    <a:cubicBezTo>
                      <a:pt x="1" y="2"/>
                      <a:pt x="1" y="2"/>
                      <a:pt x="1" y="2"/>
                    </a:cubicBezTo>
                    <a:cubicBezTo>
                      <a:pt x="1" y="1"/>
                      <a:pt x="3" y="0"/>
                      <a:pt x="5" y="0"/>
                    </a:cubicBezTo>
                    <a:cubicBezTo>
                      <a:pt x="6" y="0"/>
                      <a:pt x="8" y="0"/>
                      <a:pt x="8" y="1"/>
                    </a:cubicBezTo>
                    <a:cubicBezTo>
                      <a:pt x="9" y="2"/>
                      <a:pt x="10" y="3"/>
                      <a:pt x="10" y="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15"/>
              <p:cNvSpPr/>
              <p:nvPr/>
            </p:nvSpPr>
            <p:spPr>
              <a:xfrm>
                <a:off x="589763" y="4407238"/>
                <a:ext cx="30163" cy="22225"/>
              </a:xfrm>
              <a:custGeom>
                <a:avLst/>
                <a:gdLst/>
                <a:ahLst/>
                <a:cxnLst/>
                <a:rect l="l" t="t" r="r" b="b"/>
                <a:pathLst>
                  <a:path w="8" h="6" extrusionOk="0">
                    <a:moveTo>
                      <a:pt x="8" y="2"/>
                    </a:moveTo>
                    <a:cubicBezTo>
                      <a:pt x="8" y="4"/>
                      <a:pt x="6" y="6"/>
                      <a:pt x="3" y="6"/>
                    </a:cubicBezTo>
                    <a:cubicBezTo>
                      <a:pt x="1" y="6"/>
                      <a:pt x="0" y="5"/>
                      <a:pt x="0" y="2"/>
                    </a:cubicBezTo>
                    <a:cubicBezTo>
                      <a:pt x="0" y="2"/>
                      <a:pt x="0" y="2"/>
                      <a:pt x="0" y="2"/>
                    </a:cubicBezTo>
                    <a:cubicBezTo>
                      <a:pt x="0" y="2"/>
                      <a:pt x="0" y="2"/>
                      <a:pt x="0" y="2"/>
                    </a:cubicBezTo>
                    <a:cubicBezTo>
                      <a:pt x="0" y="1"/>
                      <a:pt x="2" y="0"/>
                      <a:pt x="4" y="0"/>
                    </a:cubicBezTo>
                    <a:cubicBezTo>
                      <a:pt x="5" y="0"/>
                      <a:pt x="7" y="0"/>
                      <a:pt x="7" y="1"/>
                    </a:cubicBezTo>
                    <a:cubicBezTo>
                      <a:pt x="8" y="2"/>
                      <a:pt x="8" y="2"/>
                      <a:pt x="8" y="2"/>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15"/>
              <p:cNvSpPr/>
              <p:nvPr/>
            </p:nvSpPr>
            <p:spPr>
              <a:xfrm>
                <a:off x="597700" y="4415175"/>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15"/>
              <p:cNvSpPr/>
              <p:nvPr/>
            </p:nvSpPr>
            <p:spPr>
              <a:xfrm>
                <a:off x="272263" y="4889838"/>
                <a:ext cx="42862" cy="60325"/>
              </a:xfrm>
              <a:custGeom>
                <a:avLst/>
                <a:gdLst/>
                <a:ahLst/>
                <a:cxnLst/>
                <a:rect l="l" t="t" r="r" b="b"/>
                <a:pathLst>
                  <a:path w="11" h="16" extrusionOk="0">
                    <a:moveTo>
                      <a:pt x="0" y="0"/>
                    </a:moveTo>
                    <a:cubicBezTo>
                      <a:pt x="0" y="0"/>
                      <a:pt x="0" y="0"/>
                      <a:pt x="0" y="0"/>
                    </a:cubicBezTo>
                    <a:cubicBezTo>
                      <a:pt x="2" y="0"/>
                      <a:pt x="4" y="1"/>
                      <a:pt x="6" y="3"/>
                    </a:cubicBezTo>
                    <a:cubicBezTo>
                      <a:pt x="6" y="3"/>
                      <a:pt x="6" y="3"/>
                      <a:pt x="6" y="3"/>
                    </a:cubicBezTo>
                    <a:cubicBezTo>
                      <a:pt x="7" y="4"/>
                      <a:pt x="8" y="6"/>
                      <a:pt x="8" y="8"/>
                    </a:cubicBezTo>
                    <a:cubicBezTo>
                      <a:pt x="8" y="12"/>
                      <a:pt x="4" y="16"/>
                      <a:pt x="0" y="16"/>
                    </a:cubicBezTo>
                    <a:cubicBezTo>
                      <a:pt x="0" y="16"/>
                      <a:pt x="0" y="16"/>
                      <a:pt x="0" y="16"/>
                    </a:cubicBezTo>
                    <a:cubicBezTo>
                      <a:pt x="5" y="16"/>
                      <a:pt x="11" y="12"/>
                      <a:pt x="11" y="8"/>
                    </a:cubicBezTo>
                    <a:cubicBezTo>
                      <a:pt x="11" y="6"/>
                      <a:pt x="10" y="4"/>
                      <a:pt x="8" y="3"/>
                    </a:cubicBezTo>
                    <a:cubicBezTo>
                      <a:pt x="6" y="1"/>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15"/>
              <p:cNvSpPr/>
              <p:nvPr/>
            </p:nvSpPr>
            <p:spPr>
              <a:xfrm>
                <a:off x="238925" y="4889838"/>
                <a:ext cx="63500" cy="60325"/>
              </a:xfrm>
              <a:custGeom>
                <a:avLst/>
                <a:gdLst/>
                <a:ahLst/>
                <a:cxnLst/>
                <a:rect l="l" t="t" r="r" b="b"/>
                <a:pathLst>
                  <a:path w="17" h="16" extrusionOk="0">
                    <a:moveTo>
                      <a:pt x="17" y="8"/>
                    </a:moveTo>
                    <a:cubicBezTo>
                      <a:pt x="17" y="12"/>
                      <a:pt x="12" y="16"/>
                      <a:pt x="8" y="16"/>
                    </a:cubicBezTo>
                    <a:cubicBezTo>
                      <a:pt x="3" y="16"/>
                      <a:pt x="0" y="13"/>
                      <a:pt x="0" y="8"/>
                    </a:cubicBezTo>
                    <a:cubicBezTo>
                      <a:pt x="0" y="7"/>
                      <a:pt x="0" y="6"/>
                      <a:pt x="1" y="5"/>
                    </a:cubicBezTo>
                    <a:cubicBezTo>
                      <a:pt x="1" y="5"/>
                      <a:pt x="1" y="5"/>
                      <a:pt x="1" y="5"/>
                    </a:cubicBezTo>
                    <a:cubicBezTo>
                      <a:pt x="2" y="2"/>
                      <a:pt x="5" y="0"/>
                      <a:pt x="8" y="0"/>
                    </a:cubicBezTo>
                    <a:cubicBezTo>
                      <a:pt x="11" y="0"/>
                      <a:pt x="13" y="1"/>
                      <a:pt x="15" y="3"/>
                    </a:cubicBezTo>
                    <a:cubicBezTo>
                      <a:pt x="16" y="4"/>
                      <a:pt x="17" y="6"/>
                      <a:pt x="17" y="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15"/>
              <p:cNvSpPr/>
              <p:nvPr/>
            </p:nvSpPr>
            <p:spPr>
              <a:xfrm>
                <a:off x="242100" y="4889838"/>
                <a:ext cx="53975" cy="44450"/>
              </a:xfrm>
              <a:custGeom>
                <a:avLst/>
                <a:gdLst/>
                <a:ahLst/>
                <a:cxnLst/>
                <a:rect l="l" t="t" r="r" b="b"/>
                <a:pathLst>
                  <a:path w="14" h="12" extrusionOk="0">
                    <a:moveTo>
                      <a:pt x="14" y="5"/>
                    </a:moveTo>
                    <a:cubicBezTo>
                      <a:pt x="14" y="9"/>
                      <a:pt x="10" y="12"/>
                      <a:pt x="7" y="12"/>
                    </a:cubicBezTo>
                    <a:cubicBezTo>
                      <a:pt x="3" y="12"/>
                      <a:pt x="0" y="9"/>
                      <a:pt x="0" y="5"/>
                    </a:cubicBezTo>
                    <a:cubicBezTo>
                      <a:pt x="0" y="5"/>
                      <a:pt x="0" y="5"/>
                      <a:pt x="0" y="5"/>
                    </a:cubicBezTo>
                    <a:cubicBezTo>
                      <a:pt x="0" y="5"/>
                      <a:pt x="0" y="5"/>
                      <a:pt x="0" y="5"/>
                    </a:cubicBezTo>
                    <a:cubicBezTo>
                      <a:pt x="1" y="2"/>
                      <a:pt x="4" y="0"/>
                      <a:pt x="7" y="0"/>
                    </a:cubicBezTo>
                    <a:cubicBezTo>
                      <a:pt x="10" y="0"/>
                      <a:pt x="12" y="1"/>
                      <a:pt x="14" y="3"/>
                    </a:cubicBezTo>
                    <a:cubicBezTo>
                      <a:pt x="14" y="4"/>
                      <a:pt x="14" y="4"/>
                      <a:pt x="14"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15"/>
              <p:cNvSpPr/>
              <p:nvPr/>
            </p:nvSpPr>
            <p:spPr>
              <a:xfrm>
                <a:off x="254800" y="4904125"/>
                <a:ext cx="22200" cy="237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15"/>
              <p:cNvSpPr/>
              <p:nvPr/>
            </p:nvSpPr>
            <p:spPr>
              <a:xfrm>
                <a:off x="-315112" y="4470738"/>
                <a:ext cx="60325" cy="87312"/>
              </a:xfrm>
              <a:custGeom>
                <a:avLst/>
                <a:gdLst/>
                <a:ahLst/>
                <a:cxnLst/>
                <a:rect l="l" t="t" r="r" b="b"/>
                <a:pathLst>
                  <a:path w="16" h="23" extrusionOk="0">
                    <a:moveTo>
                      <a:pt x="1" y="0"/>
                    </a:moveTo>
                    <a:cubicBezTo>
                      <a:pt x="1" y="0"/>
                      <a:pt x="1" y="0"/>
                      <a:pt x="0" y="0"/>
                    </a:cubicBezTo>
                    <a:cubicBezTo>
                      <a:pt x="4" y="0"/>
                      <a:pt x="7" y="1"/>
                      <a:pt x="9" y="4"/>
                    </a:cubicBezTo>
                    <a:cubicBezTo>
                      <a:pt x="9" y="4"/>
                      <a:pt x="9" y="4"/>
                      <a:pt x="9" y="4"/>
                    </a:cubicBezTo>
                    <a:cubicBezTo>
                      <a:pt x="11" y="6"/>
                      <a:pt x="12" y="8"/>
                      <a:pt x="12" y="11"/>
                    </a:cubicBezTo>
                    <a:cubicBezTo>
                      <a:pt x="12" y="17"/>
                      <a:pt x="6" y="22"/>
                      <a:pt x="0" y="23"/>
                    </a:cubicBezTo>
                    <a:cubicBezTo>
                      <a:pt x="1" y="23"/>
                      <a:pt x="1" y="23"/>
                      <a:pt x="1" y="23"/>
                    </a:cubicBezTo>
                    <a:cubicBezTo>
                      <a:pt x="9" y="23"/>
                      <a:pt x="16" y="17"/>
                      <a:pt x="16" y="11"/>
                    </a:cubicBezTo>
                    <a:cubicBezTo>
                      <a:pt x="16" y="8"/>
                      <a:pt x="15" y="6"/>
                      <a:pt x="12" y="4"/>
                    </a:cubicBezTo>
                    <a:cubicBezTo>
                      <a:pt x="10"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15"/>
              <p:cNvSpPr/>
              <p:nvPr/>
            </p:nvSpPr>
            <p:spPr>
              <a:xfrm>
                <a:off x="-359562" y="4470738"/>
                <a:ext cx="90488" cy="87312"/>
              </a:xfrm>
              <a:custGeom>
                <a:avLst/>
                <a:gdLst/>
                <a:ahLst/>
                <a:cxnLst/>
                <a:rect l="l" t="t" r="r" b="b"/>
                <a:pathLst>
                  <a:path w="24" h="23" extrusionOk="0">
                    <a:moveTo>
                      <a:pt x="24" y="11"/>
                    </a:moveTo>
                    <a:cubicBezTo>
                      <a:pt x="24" y="17"/>
                      <a:pt x="18" y="23"/>
                      <a:pt x="11" y="23"/>
                    </a:cubicBezTo>
                    <a:cubicBezTo>
                      <a:pt x="5" y="23"/>
                      <a:pt x="0" y="18"/>
                      <a:pt x="0" y="11"/>
                    </a:cubicBezTo>
                    <a:cubicBezTo>
                      <a:pt x="0" y="9"/>
                      <a:pt x="0" y="8"/>
                      <a:pt x="1" y="6"/>
                    </a:cubicBezTo>
                    <a:cubicBezTo>
                      <a:pt x="1" y="6"/>
                      <a:pt x="1" y="6"/>
                      <a:pt x="1" y="6"/>
                    </a:cubicBezTo>
                    <a:cubicBezTo>
                      <a:pt x="3" y="2"/>
                      <a:pt x="7" y="0"/>
                      <a:pt x="11" y="0"/>
                    </a:cubicBezTo>
                    <a:cubicBezTo>
                      <a:pt x="15" y="0"/>
                      <a:pt x="19" y="1"/>
                      <a:pt x="21" y="4"/>
                    </a:cubicBezTo>
                    <a:cubicBezTo>
                      <a:pt x="23" y="6"/>
                      <a:pt x="24" y="8"/>
                      <a:pt x="24" y="11"/>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15"/>
              <p:cNvSpPr/>
              <p:nvPr/>
            </p:nvSpPr>
            <p:spPr>
              <a:xfrm>
                <a:off x="-356387" y="4470738"/>
                <a:ext cx="79375" cy="65088"/>
              </a:xfrm>
              <a:custGeom>
                <a:avLst/>
                <a:gdLst/>
                <a:ahLst/>
                <a:cxnLst/>
                <a:rect l="l" t="t" r="r" b="b"/>
                <a:pathLst>
                  <a:path w="21" h="17" extrusionOk="0">
                    <a:moveTo>
                      <a:pt x="21" y="7"/>
                    </a:moveTo>
                    <a:cubicBezTo>
                      <a:pt x="21" y="12"/>
                      <a:pt x="15" y="17"/>
                      <a:pt x="10" y="17"/>
                    </a:cubicBezTo>
                    <a:cubicBezTo>
                      <a:pt x="5" y="17"/>
                      <a:pt x="0" y="12"/>
                      <a:pt x="0" y="7"/>
                    </a:cubicBezTo>
                    <a:cubicBezTo>
                      <a:pt x="0" y="6"/>
                      <a:pt x="0" y="6"/>
                      <a:pt x="0" y="6"/>
                    </a:cubicBezTo>
                    <a:cubicBezTo>
                      <a:pt x="0" y="6"/>
                      <a:pt x="0" y="6"/>
                      <a:pt x="0" y="6"/>
                    </a:cubicBezTo>
                    <a:cubicBezTo>
                      <a:pt x="2" y="2"/>
                      <a:pt x="6" y="0"/>
                      <a:pt x="10" y="0"/>
                    </a:cubicBezTo>
                    <a:cubicBezTo>
                      <a:pt x="14" y="0"/>
                      <a:pt x="18" y="1"/>
                      <a:pt x="20" y="4"/>
                    </a:cubicBezTo>
                    <a:cubicBezTo>
                      <a:pt x="21" y="5"/>
                      <a:pt x="21" y="6"/>
                      <a:pt x="21" y="7"/>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15"/>
              <p:cNvSpPr/>
              <p:nvPr/>
            </p:nvSpPr>
            <p:spPr>
              <a:xfrm>
                <a:off x="-337337" y="4492963"/>
                <a:ext cx="33300" cy="270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15"/>
              <p:cNvSpPr/>
              <p:nvPr/>
            </p:nvSpPr>
            <p:spPr>
              <a:xfrm>
                <a:off x="-345275" y="4365963"/>
                <a:ext cx="41275" cy="60325"/>
              </a:xfrm>
              <a:custGeom>
                <a:avLst/>
                <a:gdLst/>
                <a:ahLst/>
                <a:cxnLst/>
                <a:rect l="l" t="t" r="r" b="b"/>
                <a:pathLst>
                  <a:path w="11" h="16" extrusionOk="0">
                    <a:moveTo>
                      <a:pt x="1" y="0"/>
                    </a:moveTo>
                    <a:cubicBezTo>
                      <a:pt x="1" y="0"/>
                      <a:pt x="1" y="0"/>
                      <a:pt x="0" y="0"/>
                    </a:cubicBezTo>
                    <a:cubicBezTo>
                      <a:pt x="3" y="0"/>
                      <a:pt x="5" y="1"/>
                      <a:pt x="6" y="3"/>
                    </a:cubicBezTo>
                    <a:cubicBezTo>
                      <a:pt x="6" y="3"/>
                      <a:pt x="6" y="3"/>
                      <a:pt x="6" y="3"/>
                    </a:cubicBezTo>
                    <a:cubicBezTo>
                      <a:pt x="8" y="4"/>
                      <a:pt x="8" y="5"/>
                      <a:pt x="8" y="7"/>
                    </a:cubicBezTo>
                    <a:cubicBezTo>
                      <a:pt x="8" y="11"/>
                      <a:pt x="4" y="15"/>
                      <a:pt x="0" y="16"/>
                    </a:cubicBezTo>
                    <a:cubicBezTo>
                      <a:pt x="1" y="16"/>
                      <a:pt x="1" y="16"/>
                      <a:pt x="1" y="16"/>
                    </a:cubicBezTo>
                    <a:cubicBezTo>
                      <a:pt x="6" y="16"/>
                      <a:pt x="11" y="12"/>
                      <a:pt x="11" y="7"/>
                    </a:cubicBezTo>
                    <a:cubicBezTo>
                      <a:pt x="11" y="5"/>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15"/>
              <p:cNvSpPr/>
              <p:nvPr/>
            </p:nvSpPr>
            <p:spPr>
              <a:xfrm>
                <a:off x="-375437" y="4365963"/>
                <a:ext cx="60325" cy="60325"/>
              </a:xfrm>
              <a:custGeom>
                <a:avLst/>
                <a:gdLst/>
                <a:ahLst/>
                <a:cxnLst/>
                <a:rect l="l" t="t" r="r" b="b"/>
                <a:pathLst>
                  <a:path w="16" h="16" extrusionOk="0">
                    <a:moveTo>
                      <a:pt x="16" y="7"/>
                    </a:moveTo>
                    <a:cubicBezTo>
                      <a:pt x="16" y="12"/>
                      <a:pt x="12" y="16"/>
                      <a:pt x="8" y="16"/>
                    </a:cubicBezTo>
                    <a:cubicBezTo>
                      <a:pt x="3" y="16"/>
                      <a:pt x="0" y="12"/>
                      <a:pt x="0" y="8"/>
                    </a:cubicBezTo>
                    <a:cubicBezTo>
                      <a:pt x="0" y="6"/>
                      <a:pt x="0" y="5"/>
                      <a:pt x="1" y="4"/>
                    </a:cubicBezTo>
                    <a:cubicBezTo>
                      <a:pt x="1" y="4"/>
                      <a:pt x="1" y="4"/>
                      <a:pt x="1" y="4"/>
                    </a:cubicBezTo>
                    <a:cubicBezTo>
                      <a:pt x="2" y="2"/>
                      <a:pt x="5" y="0"/>
                      <a:pt x="8" y="0"/>
                    </a:cubicBezTo>
                    <a:cubicBezTo>
                      <a:pt x="10" y="0"/>
                      <a:pt x="13" y="1"/>
                      <a:pt x="14" y="3"/>
                    </a:cubicBezTo>
                    <a:cubicBezTo>
                      <a:pt x="16"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15"/>
              <p:cNvSpPr/>
              <p:nvPr/>
            </p:nvSpPr>
            <p:spPr>
              <a:xfrm>
                <a:off x="-370675" y="4365963"/>
                <a:ext cx="52388" cy="41275"/>
              </a:xfrm>
              <a:custGeom>
                <a:avLst/>
                <a:gdLst/>
                <a:ahLst/>
                <a:cxnLst/>
                <a:rect l="l" t="t" r="r" b="b"/>
                <a:pathLst>
                  <a:path w="14" h="11" extrusionOk="0">
                    <a:moveTo>
                      <a:pt x="14" y="4"/>
                    </a:moveTo>
                    <a:cubicBezTo>
                      <a:pt x="14"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2" y="1"/>
                      <a:pt x="13" y="3"/>
                    </a:cubicBezTo>
                    <a:cubicBezTo>
                      <a:pt x="14" y="3"/>
                      <a:pt x="14" y="4"/>
                      <a:pt x="14" y="4"/>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15"/>
              <p:cNvSpPr/>
              <p:nvPr/>
            </p:nvSpPr>
            <p:spPr>
              <a:xfrm>
                <a:off x="-307175" y="4286588"/>
                <a:ext cx="22225" cy="33338"/>
              </a:xfrm>
              <a:custGeom>
                <a:avLst/>
                <a:gdLst/>
                <a:ahLst/>
                <a:cxnLst/>
                <a:rect l="l" t="t" r="r" b="b"/>
                <a:pathLst>
                  <a:path w="6" h="9" extrusionOk="0">
                    <a:moveTo>
                      <a:pt x="1" y="0"/>
                    </a:moveTo>
                    <a:cubicBezTo>
                      <a:pt x="1" y="0"/>
                      <a:pt x="0" y="0"/>
                      <a:pt x="0" y="0"/>
                    </a:cubicBezTo>
                    <a:cubicBezTo>
                      <a:pt x="2" y="1"/>
                      <a:pt x="3" y="1"/>
                      <a:pt x="4" y="2"/>
                    </a:cubicBezTo>
                    <a:cubicBezTo>
                      <a:pt x="4" y="2"/>
                      <a:pt x="4" y="2"/>
                      <a:pt x="4" y="2"/>
                    </a:cubicBezTo>
                    <a:cubicBezTo>
                      <a:pt x="4" y="3"/>
                      <a:pt x="5" y="4"/>
                      <a:pt x="5" y="5"/>
                    </a:cubicBezTo>
                    <a:cubicBezTo>
                      <a:pt x="5" y="7"/>
                      <a:pt x="3" y="9"/>
                      <a:pt x="0" y="9"/>
                    </a:cubicBezTo>
                    <a:cubicBezTo>
                      <a:pt x="0" y="9"/>
                      <a:pt x="1" y="9"/>
                      <a:pt x="1" y="9"/>
                    </a:cubicBezTo>
                    <a:cubicBezTo>
                      <a:pt x="4" y="9"/>
                      <a:pt x="6" y="7"/>
                      <a:pt x="6" y="5"/>
                    </a:cubicBezTo>
                    <a:cubicBezTo>
                      <a:pt x="6" y="4"/>
                      <a:pt x="6" y="3"/>
                      <a:pt x="5" y="2"/>
                    </a:cubicBezTo>
                    <a:cubicBezTo>
                      <a:pt x="4" y="1"/>
                      <a:pt x="2"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15"/>
              <p:cNvSpPr/>
              <p:nvPr/>
            </p:nvSpPr>
            <p:spPr>
              <a:xfrm>
                <a:off x="-326225" y="4286588"/>
                <a:ext cx="38100" cy="33338"/>
              </a:xfrm>
              <a:custGeom>
                <a:avLst/>
                <a:gdLst/>
                <a:ahLst/>
                <a:cxnLst/>
                <a:rect l="l" t="t" r="r" b="b"/>
                <a:pathLst>
                  <a:path w="10" h="9" extrusionOk="0">
                    <a:moveTo>
                      <a:pt x="10" y="5"/>
                    </a:moveTo>
                    <a:cubicBezTo>
                      <a:pt x="10" y="7"/>
                      <a:pt x="7" y="9"/>
                      <a:pt x="5" y="9"/>
                    </a:cubicBezTo>
                    <a:cubicBezTo>
                      <a:pt x="2" y="9"/>
                      <a:pt x="0" y="7"/>
                      <a:pt x="0" y="5"/>
                    </a:cubicBezTo>
                    <a:cubicBezTo>
                      <a:pt x="0" y="4"/>
                      <a:pt x="1" y="4"/>
                      <a:pt x="1" y="3"/>
                    </a:cubicBezTo>
                    <a:cubicBezTo>
                      <a:pt x="1" y="3"/>
                      <a:pt x="1" y="3"/>
                      <a:pt x="1" y="3"/>
                    </a:cubicBezTo>
                    <a:cubicBezTo>
                      <a:pt x="2" y="1"/>
                      <a:pt x="3" y="0"/>
                      <a:pt x="5" y="0"/>
                    </a:cubicBezTo>
                    <a:cubicBezTo>
                      <a:pt x="6" y="0"/>
                      <a:pt x="8" y="1"/>
                      <a:pt x="9" y="2"/>
                    </a:cubicBezTo>
                    <a:cubicBezTo>
                      <a:pt x="9" y="3"/>
                      <a:pt x="10" y="4"/>
                      <a:pt x="10" y="5"/>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15"/>
              <p:cNvSpPr/>
              <p:nvPr/>
            </p:nvSpPr>
            <p:spPr>
              <a:xfrm>
                <a:off x="-323050" y="4286588"/>
                <a:ext cx="30163" cy="25400"/>
              </a:xfrm>
              <a:custGeom>
                <a:avLst/>
                <a:gdLst/>
                <a:ahLst/>
                <a:cxnLst/>
                <a:rect l="l" t="t" r="r" b="b"/>
                <a:pathLst>
                  <a:path w="8" h="7" extrusionOk="0">
                    <a:moveTo>
                      <a:pt x="8" y="3"/>
                    </a:moveTo>
                    <a:cubicBezTo>
                      <a:pt x="8" y="5"/>
                      <a:pt x="6" y="7"/>
                      <a:pt x="4" y="7"/>
                    </a:cubicBezTo>
                    <a:cubicBezTo>
                      <a:pt x="2" y="7"/>
                      <a:pt x="0" y="5"/>
                      <a:pt x="0" y="3"/>
                    </a:cubicBezTo>
                    <a:cubicBezTo>
                      <a:pt x="0" y="3"/>
                      <a:pt x="0" y="3"/>
                      <a:pt x="0" y="3"/>
                    </a:cubicBezTo>
                    <a:cubicBezTo>
                      <a:pt x="0" y="3"/>
                      <a:pt x="0" y="3"/>
                      <a:pt x="0" y="3"/>
                    </a:cubicBezTo>
                    <a:cubicBezTo>
                      <a:pt x="1" y="1"/>
                      <a:pt x="2" y="0"/>
                      <a:pt x="4" y="0"/>
                    </a:cubicBezTo>
                    <a:cubicBezTo>
                      <a:pt x="5" y="0"/>
                      <a:pt x="7" y="1"/>
                      <a:pt x="8" y="2"/>
                    </a:cubicBezTo>
                    <a:cubicBezTo>
                      <a:pt x="8" y="2"/>
                      <a:pt x="8" y="3"/>
                      <a:pt x="8" y="3"/>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15"/>
              <p:cNvSpPr/>
              <p:nvPr/>
            </p:nvSpPr>
            <p:spPr>
              <a:xfrm>
                <a:off x="-315112" y="4297700"/>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15"/>
              <p:cNvSpPr/>
              <p:nvPr/>
            </p:nvSpPr>
            <p:spPr>
              <a:xfrm>
                <a:off x="-70637" y="4070688"/>
                <a:ext cx="38100" cy="57150"/>
              </a:xfrm>
              <a:custGeom>
                <a:avLst/>
                <a:gdLst/>
                <a:ahLst/>
                <a:cxnLst/>
                <a:rect l="l" t="t" r="r" b="b"/>
                <a:pathLst>
                  <a:path w="10" h="15" extrusionOk="0">
                    <a:moveTo>
                      <a:pt x="1" y="0"/>
                    </a:moveTo>
                    <a:cubicBezTo>
                      <a:pt x="0" y="0"/>
                      <a:pt x="0" y="0"/>
                      <a:pt x="0" y="0"/>
                    </a:cubicBezTo>
                    <a:cubicBezTo>
                      <a:pt x="2" y="0"/>
                      <a:pt x="4" y="1"/>
                      <a:pt x="6" y="3"/>
                    </a:cubicBezTo>
                    <a:cubicBezTo>
                      <a:pt x="6" y="3"/>
                      <a:pt x="6" y="3"/>
                      <a:pt x="6" y="3"/>
                    </a:cubicBezTo>
                    <a:cubicBezTo>
                      <a:pt x="7" y="4"/>
                      <a:pt x="8" y="5"/>
                      <a:pt x="8" y="7"/>
                    </a:cubicBezTo>
                    <a:cubicBezTo>
                      <a:pt x="8" y="11"/>
                      <a:pt x="4" y="15"/>
                      <a:pt x="0" y="15"/>
                    </a:cubicBezTo>
                    <a:cubicBezTo>
                      <a:pt x="0" y="15"/>
                      <a:pt x="0" y="15"/>
                      <a:pt x="1" y="15"/>
                    </a:cubicBezTo>
                    <a:cubicBezTo>
                      <a:pt x="5" y="15"/>
                      <a:pt x="10" y="11"/>
                      <a:pt x="10" y="7"/>
                    </a:cubicBezTo>
                    <a:cubicBezTo>
                      <a:pt x="10" y="5"/>
                      <a:pt x="9" y="4"/>
                      <a:pt x="8" y="3"/>
                    </a:cubicBezTo>
                    <a:cubicBezTo>
                      <a:pt x="6" y="1"/>
                      <a:pt x="3"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15"/>
              <p:cNvSpPr/>
              <p:nvPr/>
            </p:nvSpPr>
            <p:spPr>
              <a:xfrm>
                <a:off x="-100800" y="4070688"/>
                <a:ext cx="60325" cy="57150"/>
              </a:xfrm>
              <a:custGeom>
                <a:avLst/>
                <a:gdLst/>
                <a:ahLst/>
                <a:cxnLst/>
                <a:rect l="l" t="t" r="r" b="b"/>
                <a:pathLst>
                  <a:path w="16" h="15" extrusionOk="0">
                    <a:moveTo>
                      <a:pt x="16" y="7"/>
                    </a:moveTo>
                    <a:cubicBezTo>
                      <a:pt x="16" y="11"/>
                      <a:pt x="12" y="15"/>
                      <a:pt x="8" y="15"/>
                    </a:cubicBezTo>
                    <a:cubicBezTo>
                      <a:pt x="3" y="15"/>
                      <a:pt x="0" y="12"/>
                      <a:pt x="0" y="8"/>
                    </a:cubicBezTo>
                    <a:cubicBezTo>
                      <a:pt x="0" y="6"/>
                      <a:pt x="1" y="5"/>
                      <a:pt x="1" y="4"/>
                    </a:cubicBezTo>
                    <a:cubicBezTo>
                      <a:pt x="1" y="4"/>
                      <a:pt x="1" y="4"/>
                      <a:pt x="1" y="4"/>
                    </a:cubicBezTo>
                    <a:cubicBezTo>
                      <a:pt x="2" y="2"/>
                      <a:pt x="5" y="0"/>
                      <a:pt x="8" y="0"/>
                    </a:cubicBezTo>
                    <a:cubicBezTo>
                      <a:pt x="10" y="0"/>
                      <a:pt x="12" y="1"/>
                      <a:pt x="14" y="3"/>
                    </a:cubicBezTo>
                    <a:cubicBezTo>
                      <a:pt x="15"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15"/>
              <p:cNvSpPr/>
              <p:nvPr/>
            </p:nvSpPr>
            <p:spPr>
              <a:xfrm>
                <a:off x="-96037" y="4070688"/>
                <a:ext cx="49213" cy="42862"/>
              </a:xfrm>
              <a:custGeom>
                <a:avLst/>
                <a:gdLst/>
                <a:ahLst/>
                <a:cxnLst/>
                <a:rect l="l" t="t" r="r" b="b"/>
                <a:pathLst>
                  <a:path w="13" h="11" extrusionOk="0">
                    <a:moveTo>
                      <a:pt x="13" y="5"/>
                    </a:moveTo>
                    <a:cubicBezTo>
                      <a:pt x="13"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1" y="1"/>
                      <a:pt x="13" y="3"/>
                    </a:cubicBezTo>
                    <a:cubicBezTo>
                      <a:pt x="13" y="3"/>
                      <a:pt x="13" y="4"/>
                      <a:pt x="13"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15"/>
              <p:cNvSpPr/>
              <p:nvPr/>
            </p:nvSpPr>
            <p:spPr>
              <a:xfrm>
                <a:off x="-84925" y="4086563"/>
                <a:ext cx="19200" cy="192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15"/>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15"/>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15"/>
              <p:cNvSpPr/>
              <p:nvPr/>
            </p:nvSpPr>
            <p:spPr>
              <a:xfrm>
                <a:off x="208763" y="4418350"/>
                <a:ext cx="117475" cy="98425"/>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3" y="26"/>
                    </a:cubicBezTo>
                    <a:cubicBezTo>
                      <a:pt x="14" y="26"/>
                      <a:pt x="14" y="26"/>
                      <a:pt x="15" y="26"/>
                    </a:cubicBezTo>
                    <a:cubicBezTo>
                      <a:pt x="23" y="26"/>
                      <a:pt x="31" y="20"/>
                      <a:pt x="31" y="12"/>
                    </a:cubicBezTo>
                    <a:cubicBezTo>
                      <a:pt x="31" y="9"/>
                      <a:pt x="29"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15"/>
              <p:cNvSpPr/>
              <p:nvPr/>
            </p:nvSpPr>
            <p:spPr>
              <a:xfrm>
                <a:off x="208763" y="4445338"/>
                <a:ext cx="49213" cy="71437"/>
              </a:xfrm>
              <a:custGeom>
                <a:avLst/>
                <a:gdLst/>
                <a:ahLst/>
                <a:cxnLst/>
                <a:rect l="l" t="t" r="r" b="b"/>
                <a:pathLst>
                  <a:path w="13" h="19" extrusionOk="0">
                    <a:moveTo>
                      <a:pt x="0" y="6"/>
                    </a:moveTo>
                    <a:cubicBezTo>
                      <a:pt x="0" y="13"/>
                      <a:pt x="5" y="19"/>
                      <a:pt x="13" y="19"/>
                    </a:cubicBezTo>
                    <a:cubicBezTo>
                      <a:pt x="13" y="19"/>
                      <a:pt x="13" y="19"/>
                      <a:pt x="13" y="19"/>
                    </a:cubicBezTo>
                    <a:cubicBezTo>
                      <a:pt x="6" y="18"/>
                      <a:pt x="0" y="13"/>
                      <a:pt x="0" y="6"/>
                    </a:cubicBezTo>
                    <a:moveTo>
                      <a:pt x="1" y="0"/>
                    </a:moveTo>
                    <a:cubicBezTo>
                      <a:pt x="0" y="2"/>
                      <a:pt x="0" y="4"/>
                      <a:pt x="0" y="6"/>
                    </a:cubicBezTo>
                    <a:cubicBezTo>
                      <a:pt x="0" y="6"/>
                      <a:pt x="0" y="6"/>
                      <a:pt x="0" y="6"/>
                    </a:cubicBezTo>
                    <a:cubicBezTo>
                      <a:pt x="0" y="4"/>
                      <a:pt x="0" y="2"/>
                      <a:pt x="1" y="1"/>
                    </a:cubicBezTo>
                    <a:cubicBezTo>
                      <a:pt x="1" y="1"/>
                      <a:pt x="1"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15"/>
              <p:cNvSpPr/>
              <p:nvPr/>
            </p:nvSpPr>
            <p:spPr>
              <a:xfrm>
                <a:off x="208763" y="4437400"/>
                <a:ext cx="101600" cy="79375"/>
              </a:xfrm>
              <a:custGeom>
                <a:avLst/>
                <a:gdLst/>
                <a:ahLst/>
                <a:cxnLst/>
                <a:rect l="l" t="t" r="r" b="b"/>
                <a:pathLst>
                  <a:path w="27" h="21" extrusionOk="0">
                    <a:moveTo>
                      <a:pt x="24" y="0"/>
                    </a:moveTo>
                    <a:cubicBezTo>
                      <a:pt x="24" y="1"/>
                      <a:pt x="24" y="2"/>
                      <a:pt x="24" y="3"/>
                    </a:cubicBezTo>
                    <a:cubicBezTo>
                      <a:pt x="24" y="9"/>
                      <a:pt x="18" y="14"/>
                      <a:pt x="12" y="14"/>
                    </a:cubicBezTo>
                    <a:cubicBezTo>
                      <a:pt x="6" y="14"/>
                      <a:pt x="1" y="9"/>
                      <a:pt x="1" y="3"/>
                    </a:cubicBezTo>
                    <a:cubicBezTo>
                      <a:pt x="1" y="3"/>
                      <a:pt x="1" y="3"/>
                      <a:pt x="1" y="3"/>
                    </a:cubicBezTo>
                    <a:cubicBezTo>
                      <a:pt x="0" y="4"/>
                      <a:pt x="0" y="6"/>
                      <a:pt x="0" y="8"/>
                    </a:cubicBezTo>
                    <a:cubicBezTo>
                      <a:pt x="0" y="8"/>
                      <a:pt x="0" y="8"/>
                      <a:pt x="0" y="8"/>
                    </a:cubicBezTo>
                    <a:cubicBezTo>
                      <a:pt x="0" y="15"/>
                      <a:pt x="6" y="20"/>
                      <a:pt x="13" y="21"/>
                    </a:cubicBezTo>
                    <a:cubicBezTo>
                      <a:pt x="20" y="20"/>
                      <a:pt x="27" y="14"/>
                      <a:pt x="27" y="7"/>
                    </a:cubicBezTo>
                    <a:cubicBezTo>
                      <a:pt x="27" y="4"/>
                      <a:pt x="26" y="2"/>
                      <a:pt x="2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15"/>
              <p:cNvSpPr/>
              <p:nvPr/>
            </p:nvSpPr>
            <p:spPr>
              <a:xfrm>
                <a:off x="211938" y="4418350"/>
                <a:ext cx="49213" cy="30163"/>
              </a:xfrm>
              <a:custGeom>
                <a:avLst/>
                <a:gdLst/>
                <a:ahLst/>
                <a:cxnLst/>
                <a:rect l="l" t="t" r="r" b="b"/>
                <a:pathLst>
                  <a:path w="13" h="8" extrusionOk="0">
                    <a:moveTo>
                      <a:pt x="12" y="0"/>
                    </a:moveTo>
                    <a:cubicBezTo>
                      <a:pt x="7" y="0"/>
                      <a:pt x="2" y="3"/>
                      <a:pt x="0" y="7"/>
                    </a:cubicBezTo>
                    <a:cubicBezTo>
                      <a:pt x="0" y="7"/>
                      <a:pt x="0" y="7"/>
                      <a:pt x="0" y="7"/>
                    </a:cubicBezTo>
                    <a:cubicBezTo>
                      <a:pt x="0" y="7"/>
                      <a:pt x="0" y="7"/>
                      <a:pt x="0" y="7"/>
                    </a:cubicBezTo>
                    <a:cubicBezTo>
                      <a:pt x="0" y="7"/>
                      <a:pt x="0" y="7"/>
                      <a:pt x="0" y="7"/>
                    </a:cubicBezTo>
                    <a:cubicBezTo>
                      <a:pt x="0" y="7"/>
                      <a:pt x="0" y="8"/>
                      <a:pt x="0" y="8"/>
                    </a:cubicBezTo>
                    <a:cubicBezTo>
                      <a:pt x="0" y="8"/>
                      <a:pt x="0" y="7"/>
                      <a:pt x="0" y="7"/>
                    </a:cubicBezTo>
                    <a:cubicBezTo>
                      <a:pt x="0" y="7"/>
                      <a:pt x="0" y="7"/>
                      <a:pt x="0" y="7"/>
                    </a:cubicBezTo>
                    <a:cubicBezTo>
                      <a:pt x="3" y="3"/>
                      <a:pt x="7" y="1"/>
                      <a:pt x="13" y="0"/>
                    </a:cubicBezTo>
                    <a:cubicBezTo>
                      <a:pt x="12" y="0"/>
                      <a:pt x="12" y="0"/>
                      <a:pt x="1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15"/>
              <p:cNvSpPr/>
              <p:nvPr/>
            </p:nvSpPr>
            <p:spPr>
              <a:xfrm>
                <a:off x="211938" y="4418350"/>
                <a:ext cx="87312" cy="71437"/>
              </a:xfrm>
              <a:custGeom>
                <a:avLst/>
                <a:gdLst/>
                <a:ahLst/>
                <a:cxnLst/>
                <a:rect l="l" t="t" r="r" b="b"/>
                <a:pathLst>
                  <a:path w="23" h="19" extrusionOk="0">
                    <a:moveTo>
                      <a:pt x="10" y="15"/>
                    </a:moveTo>
                    <a:cubicBezTo>
                      <a:pt x="8" y="15"/>
                      <a:pt x="5" y="13"/>
                      <a:pt x="5" y="11"/>
                    </a:cubicBezTo>
                    <a:cubicBezTo>
                      <a:pt x="5" y="9"/>
                      <a:pt x="8" y="7"/>
                      <a:pt x="10" y="7"/>
                    </a:cubicBezTo>
                    <a:cubicBezTo>
                      <a:pt x="13" y="7"/>
                      <a:pt x="15" y="9"/>
                      <a:pt x="15" y="11"/>
                    </a:cubicBezTo>
                    <a:cubicBezTo>
                      <a:pt x="15" y="13"/>
                      <a:pt x="13" y="15"/>
                      <a:pt x="10" y="15"/>
                    </a:cubicBezTo>
                    <a:moveTo>
                      <a:pt x="13" y="0"/>
                    </a:moveTo>
                    <a:cubicBezTo>
                      <a:pt x="7" y="1"/>
                      <a:pt x="3" y="3"/>
                      <a:pt x="0" y="7"/>
                    </a:cubicBezTo>
                    <a:cubicBezTo>
                      <a:pt x="0" y="7"/>
                      <a:pt x="0" y="7"/>
                      <a:pt x="0" y="7"/>
                    </a:cubicBezTo>
                    <a:cubicBezTo>
                      <a:pt x="0" y="7"/>
                      <a:pt x="0" y="8"/>
                      <a:pt x="0" y="8"/>
                    </a:cubicBezTo>
                    <a:cubicBezTo>
                      <a:pt x="0" y="8"/>
                      <a:pt x="0" y="8"/>
                      <a:pt x="0" y="8"/>
                    </a:cubicBezTo>
                    <a:cubicBezTo>
                      <a:pt x="0" y="14"/>
                      <a:pt x="5" y="19"/>
                      <a:pt x="11" y="19"/>
                    </a:cubicBezTo>
                    <a:cubicBezTo>
                      <a:pt x="17" y="19"/>
                      <a:pt x="23" y="14"/>
                      <a:pt x="23" y="8"/>
                    </a:cubicBezTo>
                    <a:cubicBezTo>
                      <a:pt x="23" y="7"/>
                      <a:pt x="23" y="6"/>
                      <a:pt x="23" y="5"/>
                    </a:cubicBezTo>
                    <a:cubicBezTo>
                      <a:pt x="23" y="5"/>
                      <a:pt x="23" y="5"/>
                      <a:pt x="23" y="5"/>
                    </a:cubicBezTo>
                    <a:cubicBezTo>
                      <a:pt x="20" y="2"/>
                      <a:pt x="16" y="0"/>
                      <a:pt x="13"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15"/>
              <p:cNvSpPr/>
              <p:nvPr/>
            </p:nvSpPr>
            <p:spPr>
              <a:xfrm>
                <a:off x="230988" y="4445338"/>
                <a:ext cx="381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15"/>
              <p:cNvSpPr/>
              <p:nvPr/>
            </p:nvSpPr>
            <p:spPr>
              <a:xfrm>
                <a:off x="77000" y="4391363"/>
                <a:ext cx="41275" cy="65088"/>
              </a:xfrm>
              <a:custGeom>
                <a:avLst/>
                <a:gdLst/>
                <a:ahLst/>
                <a:cxnLst/>
                <a:rect l="l" t="t" r="r" b="b"/>
                <a:pathLst>
                  <a:path w="11" h="17" extrusionOk="0">
                    <a:moveTo>
                      <a:pt x="1" y="0"/>
                    </a:moveTo>
                    <a:cubicBezTo>
                      <a:pt x="0" y="0"/>
                      <a:pt x="0" y="0"/>
                      <a:pt x="0" y="0"/>
                    </a:cubicBezTo>
                    <a:cubicBezTo>
                      <a:pt x="2" y="1"/>
                      <a:pt x="5" y="2"/>
                      <a:pt x="6" y="3"/>
                    </a:cubicBezTo>
                    <a:cubicBezTo>
                      <a:pt x="6" y="3"/>
                      <a:pt x="6" y="3"/>
                      <a:pt x="6" y="3"/>
                    </a:cubicBezTo>
                    <a:cubicBezTo>
                      <a:pt x="8" y="5"/>
                      <a:pt x="8" y="6"/>
                      <a:pt x="8" y="8"/>
                    </a:cubicBezTo>
                    <a:cubicBezTo>
                      <a:pt x="8" y="12"/>
                      <a:pt x="4" y="16"/>
                      <a:pt x="0" y="17"/>
                    </a:cubicBezTo>
                    <a:cubicBezTo>
                      <a:pt x="0" y="17"/>
                      <a:pt x="0" y="17"/>
                      <a:pt x="1" y="17"/>
                    </a:cubicBezTo>
                    <a:cubicBezTo>
                      <a:pt x="6" y="17"/>
                      <a:pt x="11" y="13"/>
                      <a:pt x="11" y="8"/>
                    </a:cubicBezTo>
                    <a:cubicBezTo>
                      <a:pt x="11" y="6"/>
                      <a:pt x="10" y="5"/>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15"/>
              <p:cNvSpPr/>
              <p:nvPr/>
            </p:nvSpPr>
            <p:spPr>
              <a:xfrm>
                <a:off x="43663" y="4410413"/>
                <a:ext cx="33338" cy="46037"/>
              </a:xfrm>
              <a:custGeom>
                <a:avLst/>
                <a:gdLst/>
                <a:ahLst/>
                <a:cxnLst/>
                <a:rect l="l" t="t" r="r" b="b"/>
                <a:pathLst>
                  <a:path w="9" h="12" extrusionOk="0">
                    <a:moveTo>
                      <a:pt x="0" y="4"/>
                    </a:moveTo>
                    <a:cubicBezTo>
                      <a:pt x="0" y="8"/>
                      <a:pt x="4" y="12"/>
                      <a:pt x="8" y="12"/>
                    </a:cubicBezTo>
                    <a:cubicBezTo>
                      <a:pt x="9" y="12"/>
                      <a:pt x="9" y="12"/>
                      <a:pt x="9" y="12"/>
                    </a:cubicBezTo>
                    <a:cubicBezTo>
                      <a:pt x="4" y="11"/>
                      <a:pt x="0" y="8"/>
                      <a:pt x="0" y="4"/>
                    </a:cubicBezTo>
                    <a:moveTo>
                      <a:pt x="1" y="0"/>
                    </a:moveTo>
                    <a:cubicBezTo>
                      <a:pt x="1" y="1"/>
                      <a:pt x="0" y="2"/>
                      <a:pt x="0" y="4"/>
                    </a:cubicBezTo>
                    <a:cubicBezTo>
                      <a:pt x="0" y="4"/>
                      <a:pt x="0" y="4"/>
                      <a:pt x="0" y="4"/>
                    </a:cubicBezTo>
                    <a:cubicBezTo>
                      <a:pt x="0" y="2"/>
                      <a:pt x="1" y="1"/>
                      <a:pt x="1" y="0"/>
                    </a:cubicBezTo>
                    <a:cubicBezTo>
                      <a:pt x="1" y="0"/>
                      <a:pt x="1" y="0"/>
                      <a:pt x="1"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15"/>
              <p:cNvSpPr/>
              <p:nvPr/>
            </p:nvSpPr>
            <p:spPr>
              <a:xfrm>
                <a:off x="43663" y="4402475"/>
                <a:ext cx="63500" cy="53975"/>
              </a:xfrm>
              <a:custGeom>
                <a:avLst/>
                <a:gdLst/>
                <a:ahLst/>
                <a:cxnLst/>
                <a:rect l="l" t="t" r="r" b="b"/>
                <a:pathLst>
                  <a:path w="17" h="14" extrusionOk="0">
                    <a:moveTo>
                      <a:pt x="15" y="0"/>
                    </a:moveTo>
                    <a:cubicBezTo>
                      <a:pt x="16" y="1"/>
                      <a:pt x="16" y="2"/>
                      <a:pt x="16" y="2"/>
                    </a:cubicBezTo>
                    <a:cubicBezTo>
                      <a:pt x="16" y="6"/>
                      <a:pt x="12" y="9"/>
                      <a:pt x="8" y="9"/>
                    </a:cubicBezTo>
                    <a:cubicBezTo>
                      <a:pt x="4" y="9"/>
                      <a:pt x="1" y="6"/>
                      <a:pt x="1" y="3"/>
                    </a:cubicBezTo>
                    <a:cubicBezTo>
                      <a:pt x="1" y="2"/>
                      <a:pt x="1" y="2"/>
                      <a:pt x="1" y="2"/>
                    </a:cubicBezTo>
                    <a:cubicBezTo>
                      <a:pt x="1" y="3"/>
                      <a:pt x="0" y="4"/>
                      <a:pt x="0" y="6"/>
                    </a:cubicBezTo>
                    <a:cubicBezTo>
                      <a:pt x="0" y="6"/>
                      <a:pt x="0" y="6"/>
                      <a:pt x="0" y="6"/>
                    </a:cubicBezTo>
                    <a:cubicBezTo>
                      <a:pt x="0" y="10"/>
                      <a:pt x="4" y="13"/>
                      <a:pt x="9" y="14"/>
                    </a:cubicBezTo>
                    <a:cubicBezTo>
                      <a:pt x="13" y="13"/>
                      <a:pt x="17" y="9"/>
                      <a:pt x="17" y="5"/>
                    </a:cubicBezTo>
                    <a:cubicBezTo>
                      <a:pt x="17" y="3"/>
                      <a:pt x="17" y="2"/>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15"/>
              <p:cNvSpPr/>
              <p:nvPr/>
            </p:nvSpPr>
            <p:spPr>
              <a:xfrm>
                <a:off x="46838" y="4391363"/>
                <a:ext cx="30163" cy="19050"/>
              </a:xfrm>
              <a:custGeom>
                <a:avLst/>
                <a:gdLst/>
                <a:ahLst/>
                <a:cxnLst/>
                <a:rect l="l" t="t" r="r" b="b"/>
                <a:pathLst>
                  <a:path w="8" h="5" extrusionOk="0">
                    <a:moveTo>
                      <a:pt x="7" y="0"/>
                    </a:moveTo>
                    <a:cubicBezTo>
                      <a:pt x="4" y="0"/>
                      <a:pt x="1" y="2"/>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2" y="2"/>
                      <a:pt x="5" y="1"/>
                      <a:pt x="8" y="0"/>
                    </a:cubicBezTo>
                    <a:cubicBezTo>
                      <a:pt x="8" y="0"/>
                      <a:pt x="8"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7" name="Google Shape;2207;p15"/>
              <p:cNvSpPr/>
              <p:nvPr/>
            </p:nvSpPr>
            <p:spPr>
              <a:xfrm>
                <a:off x="46838" y="4391363"/>
                <a:ext cx="57150" cy="46037"/>
              </a:xfrm>
              <a:custGeom>
                <a:avLst/>
                <a:gdLst/>
                <a:ahLst/>
                <a:cxnLst/>
                <a:rect l="l" t="t" r="r" b="b"/>
                <a:pathLst>
                  <a:path w="15" h="12" extrusionOk="0">
                    <a:moveTo>
                      <a:pt x="7" y="10"/>
                    </a:moveTo>
                    <a:cubicBezTo>
                      <a:pt x="5" y="10"/>
                      <a:pt x="4" y="9"/>
                      <a:pt x="4" y="7"/>
                    </a:cubicBezTo>
                    <a:cubicBezTo>
                      <a:pt x="4" y="6"/>
                      <a:pt x="5" y="5"/>
                      <a:pt x="7" y="5"/>
                    </a:cubicBezTo>
                    <a:cubicBezTo>
                      <a:pt x="8" y="5"/>
                      <a:pt x="10" y="6"/>
                      <a:pt x="10" y="7"/>
                    </a:cubicBezTo>
                    <a:cubicBezTo>
                      <a:pt x="10" y="9"/>
                      <a:pt x="8" y="10"/>
                      <a:pt x="7" y="10"/>
                    </a:cubicBezTo>
                    <a:moveTo>
                      <a:pt x="8" y="0"/>
                    </a:moveTo>
                    <a:cubicBezTo>
                      <a:pt x="5" y="1"/>
                      <a:pt x="2" y="2"/>
                      <a:pt x="0" y="5"/>
                    </a:cubicBezTo>
                    <a:cubicBezTo>
                      <a:pt x="0" y="5"/>
                      <a:pt x="0" y="5"/>
                      <a:pt x="0" y="5"/>
                    </a:cubicBezTo>
                    <a:cubicBezTo>
                      <a:pt x="0" y="5"/>
                      <a:pt x="0" y="5"/>
                      <a:pt x="0" y="5"/>
                    </a:cubicBezTo>
                    <a:cubicBezTo>
                      <a:pt x="0" y="6"/>
                      <a:pt x="0" y="6"/>
                      <a:pt x="0" y="6"/>
                    </a:cubicBezTo>
                    <a:cubicBezTo>
                      <a:pt x="0" y="9"/>
                      <a:pt x="3" y="12"/>
                      <a:pt x="7" y="12"/>
                    </a:cubicBezTo>
                    <a:cubicBezTo>
                      <a:pt x="11" y="12"/>
                      <a:pt x="15" y="9"/>
                      <a:pt x="15" y="5"/>
                    </a:cubicBezTo>
                    <a:cubicBezTo>
                      <a:pt x="15" y="5"/>
                      <a:pt x="15" y="4"/>
                      <a:pt x="14" y="3"/>
                    </a:cubicBezTo>
                    <a:cubicBezTo>
                      <a:pt x="14" y="3"/>
                      <a:pt x="14" y="3"/>
                      <a:pt x="14" y="3"/>
                    </a:cubicBezTo>
                    <a:cubicBezTo>
                      <a:pt x="13" y="2"/>
                      <a:pt x="10" y="1"/>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8" name="Google Shape;2208;p15"/>
              <p:cNvSpPr/>
              <p:nvPr/>
            </p:nvSpPr>
            <p:spPr>
              <a:xfrm>
                <a:off x="62713" y="441041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9" name="Google Shape;2209;p15"/>
              <p:cNvSpPr/>
              <p:nvPr/>
            </p:nvSpPr>
            <p:spPr>
              <a:xfrm>
                <a:off x="299250" y="4229438"/>
                <a:ext cx="79375" cy="60325"/>
              </a:xfrm>
              <a:custGeom>
                <a:avLst/>
                <a:gdLst/>
                <a:ahLst/>
                <a:cxnLst/>
                <a:rect l="l" t="t" r="r" b="b"/>
                <a:pathLst>
                  <a:path w="21" h="16" extrusionOk="0">
                    <a:moveTo>
                      <a:pt x="19" y="0"/>
                    </a:moveTo>
                    <a:cubicBezTo>
                      <a:pt x="19" y="0"/>
                      <a:pt x="19" y="1"/>
                      <a:pt x="19" y="2"/>
                    </a:cubicBezTo>
                    <a:cubicBezTo>
                      <a:pt x="19" y="7"/>
                      <a:pt x="15" y="11"/>
                      <a:pt x="10" y="11"/>
                    </a:cubicBezTo>
                    <a:cubicBezTo>
                      <a:pt x="5" y="11"/>
                      <a:pt x="1" y="7"/>
                      <a:pt x="1" y="2"/>
                    </a:cubicBezTo>
                    <a:cubicBezTo>
                      <a:pt x="1" y="2"/>
                      <a:pt x="1" y="2"/>
                      <a:pt x="1" y="2"/>
                    </a:cubicBezTo>
                    <a:cubicBezTo>
                      <a:pt x="1" y="3"/>
                      <a:pt x="0" y="5"/>
                      <a:pt x="0" y="6"/>
                    </a:cubicBezTo>
                    <a:cubicBezTo>
                      <a:pt x="0" y="6"/>
                      <a:pt x="0" y="6"/>
                      <a:pt x="0" y="6"/>
                    </a:cubicBezTo>
                    <a:cubicBezTo>
                      <a:pt x="0" y="11"/>
                      <a:pt x="5" y="16"/>
                      <a:pt x="11" y="16"/>
                    </a:cubicBezTo>
                    <a:cubicBezTo>
                      <a:pt x="16" y="16"/>
                      <a:pt x="21" y="11"/>
                      <a:pt x="21" y="6"/>
                    </a:cubicBezTo>
                    <a:cubicBezTo>
                      <a:pt x="21" y="3"/>
                      <a:pt x="20" y="1"/>
                      <a:pt x="19"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15"/>
              <p:cNvSpPr/>
              <p:nvPr/>
            </p:nvSpPr>
            <p:spPr>
              <a:xfrm>
                <a:off x="302425" y="4215150"/>
                <a:ext cx="68262" cy="55563"/>
              </a:xfrm>
              <a:custGeom>
                <a:avLst/>
                <a:gdLst/>
                <a:ahLst/>
                <a:cxnLst/>
                <a:rect l="l" t="t" r="r" b="b"/>
                <a:pathLst>
                  <a:path w="18" h="15" extrusionOk="0">
                    <a:moveTo>
                      <a:pt x="8" y="12"/>
                    </a:moveTo>
                    <a:cubicBezTo>
                      <a:pt x="6" y="12"/>
                      <a:pt x="4" y="10"/>
                      <a:pt x="4" y="9"/>
                    </a:cubicBezTo>
                    <a:cubicBezTo>
                      <a:pt x="4" y="7"/>
                      <a:pt x="6" y="5"/>
                      <a:pt x="8" y="5"/>
                    </a:cubicBezTo>
                    <a:cubicBezTo>
                      <a:pt x="10" y="5"/>
                      <a:pt x="12" y="7"/>
                      <a:pt x="12" y="9"/>
                    </a:cubicBezTo>
                    <a:cubicBezTo>
                      <a:pt x="12" y="10"/>
                      <a:pt x="10" y="12"/>
                      <a:pt x="8" y="12"/>
                    </a:cubicBezTo>
                    <a:moveTo>
                      <a:pt x="10" y="0"/>
                    </a:moveTo>
                    <a:cubicBezTo>
                      <a:pt x="6" y="0"/>
                      <a:pt x="2" y="2"/>
                      <a:pt x="0" y="6"/>
                    </a:cubicBezTo>
                    <a:cubicBezTo>
                      <a:pt x="0" y="6"/>
                      <a:pt x="0" y="6"/>
                      <a:pt x="0" y="6"/>
                    </a:cubicBezTo>
                    <a:cubicBezTo>
                      <a:pt x="0" y="6"/>
                      <a:pt x="0" y="6"/>
                      <a:pt x="0" y="6"/>
                    </a:cubicBezTo>
                    <a:cubicBezTo>
                      <a:pt x="0" y="6"/>
                      <a:pt x="0" y="6"/>
                      <a:pt x="0" y="6"/>
                    </a:cubicBezTo>
                    <a:cubicBezTo>
                      <a:pt x="0" y="11"/>
                      <a:pt x="4" y="15"/>
                      <a:pt x="9" y="15"/>
                    </a:cubicBezTo>
                    <a:cubicBezTo>
                      <a:pt x="14" y="15"/>
                      <a:pt x="18" y="11"/>
                      <a:pt x="18" y="6"/>
                    </a:cubicBezTo>
                    <a:cubicBezTo>
                      <a:pt x="18" y="5"/>
                      <a:pt x="18" y="4"/>
                      <a:pt x="18" y="4"/>
                    </a:cubicBezTo>
                    <a:cubicBezTo>
                      <a:pt x="18" y="4"/>
                      <a:pt x="18" y="4"/>
                      <a:pt x="18" y="4"/>
                    </a:cubicBezTo>
                    <a:cubicBezTo>
                      <a:pt x="16" y="2"/>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15"/>
              <p:cNvSpPr/>
              <p:nvPr/>
            </p:nvSpPr>
            <p:spPr>
              <a:xfrm>
                <a:off x="318300" y="4234200"/>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15"/>
              <p:cNvSpPr/>
              <p:nvPr/>
            </p:nvSpPr>
            <p:spPr>
              <a:xfrm>
                <a:off x="340525" y="4215150"/>
                <a:ext cx="52388" cy="74613"/>
              </a:xfrm>
              <a:custGeom>
                <a:avLst/>
                <a:gdLst/>
                <a:ahLst/>
                <a:cxnLst/>
                <a:rect l="l" t="t" r="r" b="b"/>
                <a:pathLst>
                  <a:path w="14" h="20" extrusionOk="0">
                    <a:moveTo>
                      <a:pt x="1" y="0"/>
                    </a:moveTo>
                    <a:cubicBezTo>
                      <a:pt x="0" y="0"/>
                      <a:pt x="0" y="0"/>
                      <a:pt x="0" y="0"/>
                    </a:cubicBezTo>
                    <a:cubicBezTo>
                      <a:pt x="3" y="0"/>
                      <a:pt x="6" y="2"/>
                      <a:pt x="8" y="4"/>
                    </a:cubicBezTo>
                    <a:cubicBezTo>
                      <a:pt x="8" y="4"/>
                      <a:pt x="8" y="4"/>
                      <a:pt x="8" y="4"/>
                    </a:cubicBezTo>
                    <a:cubicBezTo>
                      <a:pt x="9" y="5"/>
                      <a:pt x="10" y="7"/>
                      <a:pt x="10" y="10"/>
                    </a:cubicBezTo>
                    <a:cubicBezTo>
                      <a:pt x="10" y="15"/>
                      <a:pt x="5" y="20"/>
                      <a:pt x="0" y="20"/>
                    </a:cubicBezTo>
                    <a:cubicBezTo>
                      <a:pt x="0" y="20"/>
                      <a:pt x="0" y="20"/>
                      <a:pt x="1" y="20"/>
                    </a:cubicBezTo>
                    <a:cubicBezTo>
                      <a:pt x="7" y="20"/>
                      <a:pt x="14" y="15"/>
                      <a:pt x="14" y="10"/>
                    </a:cubicBezTo>
                    <a:cubicBezTo>
                      <a:pt x="14" y="7"/>
                      <a:pt x="12" y="5"/>
                      <a:pt x="11" y="4"/>
                    </a:cubicBezTo>
                    <a:cubicBezTo>
                      <a:pt x="8"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15"/>
              <p:cNvSpPr/>
              <p:nvPr/>
            </p:nvSpPr>
            <p:spPr>
              <a:xfrm>
                <a:off x="-5550" y="4539000"/>
                <a:ext cx="22225" cy="38100"/>
              </a:xfrm>
              <a:custGeom>
                <a:avLst/>
                <a:gdLst/>
                <a:ahLst/>
                <a:cxnLst/>
                <a:rect l="l" t="t" r="r" b="b"/>
                <a:pathLst>
                  <a:path w="6" h="10" extrusionOk="0">
                    <a:moveTo>
                      <a:pt x="0" y="0"/>
                    </a:moveTo>
                    <a:cubicBezTo>
                      <a:pt x="0" y="0"/>
                      <a:pt x="0" y="0"/>
                      <a:pt x="0" y="0"/>
                    </a:cubicBezTo>
                    <a:cubicBezTo>
                      <a:pt x="1" y="0"/>
                      <a:pt x="3" y="1"/>
                      <a:pt x="4" y="2"/>
                    </a:cubicBezTo>
                    <a:cubicBezTo>
                      <a:pt x="4" y="2"/>
                      <a:pt x="4" y="2"/>
                      <a:pt x="4" y="2"/>
                    </a:cubicBezTo>
                    <a:cubicBezTo>
                      <a:pt x="4" y="3"/>
                      <a:pt x="5" y="4"/>
                      <a:pt x="5" y="5"/>
                    </a:cubicBezTo>
                    <a:cubicBezTo>
                      <a:pt x="5" y="8"/>
                      <a:pt x="2" y="10"/>
                      <a:pt x="0" y="10"/>
                    </a:cubicBezTo>
                    <a:cubicBezTo>
                      <a:pt x="0" y="10"/>
                      <a:pt x="0" y="10"/>
                      <a:pt x="0" y="10"/>
                    </a:cubicBezTo>
                    <a:cubicBezTo>
                      <a:pt x="3" y="10"/>
                      <a:pt x="6" y="8"/>
                      <a:pt x="6" y="5"/>
                    </a:cubicBezTo>
                    <a:cubicBezTo>
                      <a:pt x="6"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4" name="Google Shape;2214;p15"/>
              <p:cNvSpPr/>
              <p:nvPr/>
            </p:nvSpPr>
            <p:spPr>
              <a:xfrm>
                <a:off x="-27775" y="4546938"/>
                <a:ext cx="41275" cy="30163"/>
              </a:xfrm>
              <a:custGeom>
                <a:avLst/>
                <a:gdLst/>
                <a:ahLst/>
                <a:cxnLst/>
                <a:rect l="l" t="t" r="r" b="b"/>
                <a:pathLst>
                  <a:path w="11" h="8" extrusionOk="0">
                    <a:moveTo>
                      <a:pt x="10" y="0"/>
                    </a:moveTo>
                    <a:cubicBezTo>
                      <a:pt x="10" y="0"/>
                      <a:pt x="10" y="1"/>
                      <a:pt x="10" y="1"/>
                    </a:cubicBezTo>
                    <a:cubicBezTo>
                      <a:pt x="10" y="4"/>
                      <a:pt x="7" y="6"/>
                      <a:pt x="5" y="6"/>
                    </a:cubicBezTo>
                    <a:cubicBezTo>
                      <a:pt x="3" y="6"/>
                      <a:pt x="1" y="4"/>
                      <a:pt x="1" y="1"/>
                    </a:cubicBezTo>
                    <a:cubicBezTo>
                      <a:pt x="1" y="1"/>
                      <a:pt x="1" y="1"/>
                      <a:pt x="1" y="1"/>
                    </a:cubicBezTo>
                    <a:cubicBezTo>
                      <a:pt x="0" y="2"/>
                      <a:pt x="0" y="2"/>
                      <a:pt x="0" y="3"/>
                    </a:cubicBezTo>
                    <a:cubicBezTo>
                      <a:pt x="0" y="3"/>
                      <a:pt x="0" y="3"/>
                      <a:pt x="0" y="3"/>
                    </a:cubicBezTo>
                    <a:cubicBezTo>
                      <a:pt x="0" y="6"/>
                      <a:pt x="3" y="8"/>
                      <a:pt x="6" y="8"/>
                    </a:cubicBezTo>
                    <a:cubicBezTo>
                      <a:pt x="8" y="8"/>
                      <a:pt x="11" y="6"/>
                      <a:pt x="11" y="3"/>
                    </a:cubicBezTo>
                    <a:cubicBezTo>
                      <a:pt x="11" y="2"/>
                      <a:pt x="10"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15"/>
              <p:cNvSpPr/>
              <p:nvPr/>
            </p:nvSpPr>
            <p:spPr>
              <a:xfrm>
                <a:off x="-24600" y="4539000"/>
                <a:ext cx="33338" cy="30163"/>
              </a:xfrm>
              <a:custGeom>
                <a:avLst/>
                <a:gdLst/>
                <a:ahLst/>
                <a:cxnLst/>
                <a:rect l="l" t="t" r="r" b="b"/>
                <a:pathLst>
                  <a:path w="9" h="8" extrusionOk="0">
                    <a:moveTo>
                      <a:pt x="4" y="6"/>
                    </a:moveTo>
                    <a:cubicBezTo>
                      <a:pt x="3" y="6"/>
                      <a:pt x="2" y="5"/>
                      <a:pt x="2" y="4"/>
                    </a:cubicBezTo>
                    <a:cubicBezTo>
                      <a:pt x="2" y="4"/>
                      <a:pt x="3" y="3"/>
                      <a:pt x="4" y="3"/>
                    </a:cubicBezTo>
                    <a:cubicBezTo>
                      <a:pt x="5" y="3"/>
                      <a:pt x="6" y="4"/>
                      <a:pt x="6" y="4"/>
                    </a:cubicBezTo>
                    <a:cubicBezTo>
                      <a:pt x="6" y="5"/>
                      <a:pt x="5" y="6"/>
                      <a:pt x="4" y="6"/>
                    </a:cubicBezTo>
                    <a:moveTo>
                      <a:pt x="5" y="0"/>
                    </a:moveTo>
                    <a:cubicBezTo>
                      <a:pt x="3" y="0"/>
                      <a:pt x="1" y="1"/>
                      <a:pt x="0" y="3"/>
                    </a:cubicBezTo>
                    <a:cubicBezTo>
                      <a:pt x="0" y="3"/>
                      <a:pt x="0" y="3"/>
                      <a:pt x="0" y="3"/>
                    </a:cubicBezTo>
                    <a:cubicBezTo>
                      <a:pt x="0" y="3"/>
                      <a:pt x="0" y="3"/>
                      <a:pt x="0" y="3"/>
                    </a:cubicBezTo>
                    <a:cubicBezTo>
                      <a:pt x="0" y="3"/>
                      <a:pt x="0" y="3"/>
                      <a:pt x="0" y="3"/>
                    </a:cubicBezTo>
                    <a:cubicBezTo>
                      <a:pt x="0" y="6"/>
                      <a:pt x="2" y="8"/>
                      <a:pt x="4" y="8"/>
                    </a:cubicBezTo>
                    <a:cubicBezTo>
                      <a:pt x="6" y="8"/>
                      <a:pt x="9" y="6"/>
                      <a:pt x="9" y="3"/>
                    </a:cubicBezTo>
                    <a:cubicBezTo>
                      <a:pt x="9" y="3"/>
                      <a:pt x="9" y="2"/>
                      <a:pt x="9" y="2"/>
                    </a:cubicBezTo>
                    <a:cubicBezTo>
                      <a:pt x="9" y="2"/>
                      <a:pt x="9" y="2"/>
                      <a:pt x="9" y="2"/>
                    </a:cubicBezTo>
                    <a:cubicBezTo>
                      <a:pt x="8" y="1"/>
                      <a:pt x="6" y="0"/>
                      <a:pt x="5"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15"/>
              <p:cNvSpPr/>
              <p:nvPr/>
            </p:nvSpPr>
            <p:spPr>
              <a:xfrm>
                <a:off x="-16662" y="455011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7" name="Google Shape;2217;p15"/>
              <p:cNvSpPr/>
              <p:nvPr/>
            </p:nvSpPr>
            <p:spPr>
              <a:xfrm>
                <a:off x="-107150" y="4311988"/>
                <a:ext cx="41275" cy="60325"/>
              </a:xfrm>
              <a:custGeom>
                <a:avLst/>
                <a:gdLst/>
                <a:ahLst/>
                <a:cxnLst/>
                <a:rect l="l" t="t" r="r" b="b"/>
                <a:pathLst>
                  <a:path w="11" h="16" extrusionOk="0">
                    <a:moveTo>
                      <a:pt x="1" y="0"/>
                    </a:moveTo>
                    <a:cubicBezTo>
                      <a:pt x="1" y="0"/>
                      <a:pt x="0" y="0"/>
                      <a:pt x="0" y="0"/>
                    </a:cubicBezTo>
                    <a:cubicBezTo>
                      <a:pt x="3" y="0"/>
                      <a:pt x="5" y="1"/>
                      <a:pt x="6" y="3"/>
                    </a:cubicBezTo>
                    <a:cubicBezTo>
                      <a:pt x="6" y="3"/>
                      <a:pt x="6" y="3"/>
                      <a:pt x="6" y="3"/>
                    </a:cubicBezTo>
                    <a:cubicBezTo>
                      <a:pt x="8" y="4"/>
                      <a:pt x="9" y="6"/>
                      <a:pt x="9" y="7"/>
                    </a:cubicBezTo>
                    <a:cubicBezTo>
                      <a:pt x="9" y="12"/>
                      <a:pt x="4" y="16"/>
                      <a:pt x="0" y="16"/>
                    </a:cubicBezTo>
                    <a:cubicBezTo>
                      <a:pt x="0" y="16"/>
                      <a:pt x="1" y="16"/>
                      <a:pt x="1" y="16"/>
                    </a:cubicBezTo>
                    <a:cubicBezTo>
                      <a:pt x="6" y="16"/>
                      <a:pt x="11" y="12"/>
                      <a:pt x="11" y="7"/>
                    </a:cubicBezTo>
                    <a:cubicBezTo>
                      <a:pt x="11" y="6"/>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15"/>
              <p:cNvSpPr/>
              <p:nvPr/>
            </p:nvSpPr>
            <p:spPr>
              <a:xfrm>
                <a:off x="-142075" y="4324688"/>
                <a:ext cx="68262" cy="47625"/>
              </a:xfrm>
              <a:custGeom>
                <a:avLst/>
                <a:gdLst/>
                <a:ahLst/>
                <a:cxnLst/>
                <a:rect l="l" t="t" r="r" b="b"/>
                <a:pathLst>
                  <a:path w="18" h="13" extrusionOk="0">
                    <a:moveTo>
                      <a:pt x="15" y="0"/>
                    </a:moveTo>
                    <a:cubicBezTo>
                      <a:pt x="16" y="0"/>
                      <a:pt x="16" y="1"/>
                      <a:pt x="16" y="1"/>
                    </a:cubicBezTo>
                    <a:cubicBezTo>
                      <a:pt x="16" y="5"/>
                      <a:pt x="12" y="9"/>
                      <a:pt x="8" y="9"/>
                    </a:cubicBezTo>
                    <a:cubicBezTo>
                      <a:pt x="4" y="9"/>
                      <a:pt x="1" y="6"/>
                      <a:pt x="1" y="2"/>
                    </a:cubicBezTo>
                    <a:cubicBezTo>
                      <a:pt x="1" y="1"/>
                      <a:pt x="1" y="1"/>
                      <a:pt x="1" y="1"/>
                    </a:cubicBezTo>
                    <a:cubicBezTo>
                      <a:pt x="1" y="2"/>
                      <a:pt x="0" y="4"/>
                      <a:pt x="0" y="5"/>
                    </a:cubicBezTo>
                    <a:cubicBezTo>
                      <a:pt x="0" y="5"/>
                      <a:pt x="0" y="5"/>
                      <a:pt x="0" y="5"/>
                    </a:cubicBezTo>
                    <a:cubicBezTo>
                      <a:pt x="0" y="9"/>
                      <a:pt x="4" y="13"/>
                      <a:pt x="9" y="13"/>
                    </a:cubicBezTo>
                    <a:cubicBezTo>
                      <a:pt x="13" y="13"/>
                      <a:pt x="18" y="9"/>
                      <a:pt x="18" y="4"/>
                    </a:cubicBezTo>
                    <a:cubicBezTo>
                      <a:pt x="18" y="3"/>
                      <a:pt x="17" y="1"/>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15"/>
              <p:cNvSpPr/>
              <p:nvPr/>
            </p:nvSpPr>
            <p:spPr>
              <a:xfrm>
                <a:off x="-137312" y="4311988"/>
                <a:ext cx="55563" cy="46037"/>
              </a:xfrm>
              <a:custGeom>
                <a:avLst/>
                <a:gdLst/>
                <a:ahLst/>
                <a:cxnLst/>
                <a:rect l="l" t="t" r="r" b="b"/>
                <a:pathLst>
                  <a:path w="15" h="12" extrusionOk="0">
                    <a:moveTo>
                      <a:pt x="7" y="9"/>
                    </a:moveTo>
                    <a:cubicBezTo>
                      <a:pt x="5" y="9"/>
                      <a:pt x="4" y="8"/>
                      <a:pt x="4" y="7"/>
                    </a:cubicBezTo>
                    <a:cubicBezTo>
                      <a:pt x="4" y="5"/>
                      <a:pt x="5" y="4"/>
                      <a:pt x="7" y="4"/>
                    </a:cubicBezTo>
                    <a:cubicBezTo>
                      <a:pt x="8" y="4"/>
                      <a:pt x="10" y="5"/>
                      <a:pt x="10" y="7"/>
                    </a:cubicBezTo>
                    <a:cubicBezTo>
                      <a:pt x="10" y="8"/>
                      <a:pt x="8" y="9"/>
                      <a:pt x="7" y="9"/>
                    </a:cubicBezTo>
                    <a:moveTo>
                      <a:pt x="8" y="0"/>
                    </a:moveTo>
                    <a:cubicBezTo>
                      <a:pt x="5" y="0"/>
                      <a:pt x="2" y="2"/>
                      <a:pt x="0" y="4"/>
                    </a:cubicBezTo>
                    <a:cubicBezTo>
                      <a:pt x="0" y="4"/>
                      <a:pt x="0" y="4"/>
                      <a:pt x="0" y="4"/>
                    </a:cubicBezTo>
                    <a:cubicBezTo>
                      <a:pt x="0" y="4"/>
                      <a:pt x="0" y="4"/>
                      <a:pt x="0" y="4"/>
                    </a:cubicBezTo>
                    <a:cubicBezTo>
                      <a:pt x="0" y="5"/>
                      <a:pt x="0" y="5"/>
                      <a:pt x="0" y="5"/>
                    </a:cubicBezTo>
                    <a:cubicBezTo>
                      <a:pt x="0" y="9"/>
                      <a:pt x="3" y="12"/>
                      <a:pt x="7" y="12"/>
                    </a:cubicBezTo>
                    <a:cubicBezTo>
                      <a:pt x="11" y="12"/>
                      <a:pt x="15" y="8"/>
                      <a:pt x="15" y="4"/>
                    </a:cubicBezTo>
                    <a:cubicBezTo>
                      <a:pt x="15" y="4"/>
                      <a:pt x="15" y="3"/>
                      <a:pt x="14" y="3"/>
                    </a:cubicBezTo>
                    <a:cubicBezTo>
                      <a:pt x="14" y="3"/>
                      <a:pt x="14" y="3"/>
                      <a:pt x="14" y="3"/>
                    </a:cubicBezTo>
                    <a:cubicBezTo>
                      <a:pt x="13" y="1"/>
                      <a:pt x="11" y="0"/>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15"/>
              <p:cNvSpPr/>
              <p:nvPr/>
            </p:nvSpPr>
            <p:spPr>
              <a:xfrm>
                <a:off x="-123025" y="432786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15"/>
              <p:cNvSpPr/>
              <p:nvPr/>
            </p:nvSpPr>
            <p:spPr>
              <a:xfrm>
                <a:off x="-24600" y="4215150"/>
                <a:ext cx="26988" cy="41275"/>
              </a:xfrm>
              <a:custGeom>
                <a:avLst/>
                <a:gdLst/>
                <a:ahLst/>
                <a:cxnLst/>
                <a:rect l="l" t="t" r="r" b="b"/>
                <a:pathLst>
                  <a:path w="7" h="11" extrusionOk="0">
                    <a:moveTo>
                      <a:pt x="0" y="0"/>
                    </a:moveTo>
                    <a:cubicBezTo>
                      <a:pt x="0" y="0"/>
                      <a:pt x="0" y="0"/>
                      <a:pt x="0" y="0"/>
                    </a:cubicBezTo>
                    <a:cubicBezTo>
                      <a:pt x="1" y="0"/>
                      <a:pt x="3" y="1"/>
                      <a:pt x="4" y="2"/>
                    </a:cubicBezTo>
                    <a:cubicBezTo>
                      <a:pt x="4" y="2"/>
                      <a:pt x="4" y="2"/>
                      <a:pt x="4" y="2"/>
                    </a:cubicBezTo>
                    <a:cubicBezTo>
                      <a:pt x="5" y="3"/>
                      <a:pt x="5" y="4"/>
                      <a:pt x="5" y="5"/>
                    </a:cubicBezTo>
                    <a:cubicBezTo>
                      <a:pt x="5" y="8"/>
                      <a:pt x="2" y="11"/>
                      <a:pt x="0" y="11"/>
                    </a:cubicBezTo>
                    <a:cubicBezTo>
                      <a:pt x="0" y="11"/>
                      <a:pt x="0" y="11"/>
                      <a:pt x="0" y="11"/>
                    </a:cubicBezTo>
                    <a:cubicBezTo>
                      <a:pt x="4" y="11"/>
                      <a:pt x="7" y="8"/>
                      <a:pt x="7" y="5"/>
                    </a:cubicBezTo>
                    <a:cubicBezTo>
                      <a:pt x="7"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15"/>
              <p:cNvSpPr/>
              <p:nvPr/>
            </p:nvSpPr>
            <p:spPr>
              <a:xfrm>
                <a:off x="-46825" y="4221500"/>
                <a:ext cx="41275" cy="34925"/>
              </a:xfrm>
              <a:custGeom>
                <a:avLst/>
                <a:gdLst/>
                <a:ahLst/>
                <a:cxnLst/>
                <a:rect l="l" t="t" r="r" b="b"/>
                <a:pathLst>
                  <a:path w="11" h="9" extrusionOk="0">
                    <a:moveTo>
                      <a:pt x="10" y="0"/>
                    </a:moveTo>
                    <a:cubicBezTo>
                      <a:pt x="10" y="0"/>
                      <a:pt x="10" y="1"/>
                      <a:pt x="10" y="1"/>
                    </a:cubicBezTo>
                    <a:cubicBezTo>
                      <a:pt x="10" y="4"/>
                      <a:pt x="8" y="6"/>
                      <a:pt x="5" y="6"/>
                    </a:cubicBezTo>
                    <a:cubicBezTo>
                      <a:pt x="2" y="6"/>
                      <a:pt x="0" y="4"/>
                      <a:pt x="0" y="1"/>
                    </a:cubicBezTo>
                    <a:cubicBezTo>
                      <a:pt x="0" y="1"/>
                      <a:pt x="0" y="1"/>
                      <a:pt x="0" y="1"/>
                    </a:cubicBezTo>
                    <a:cubicBezTo>
                      <a:pt x="0" y="2"/>
                      <a:pt x="0" y="2"/>
                      <a:pt x="0" y="3"/>
                    </a:cubicBezTo>
                    <a:cubicBezTo>
                      <a:pt x="0" y="3"/>
                      <a:pt x="0" y="3"/>
                      <a:pt x="0" y="3"/>
                    </a:cubicBezTo>
                    <a:cubicBezTo>
                      <a:pt x="0" y="6"/>
                      <a:pt x="2" y="9"/>
                      <a:pt x="6" y="9"/>
                    </a:cubicBezTo>
                    <a:cubicBezTo>
                      <a:pt x="8" y="9"/>
                      <a:pt x="11" y="6"/>
                      <a:pt x="11" y="3"/>
                    </a:cubicBezTo>
                    <a:cubicBezTo>
                      <a:pt x="11" y="2"/>
                      <a:pt x="11"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3" name="Google Shape;2223;p15"/>
              <p:cNvSpPr/>
              <p:nvPr/>
            </p:nvSpPr>
            <p:spPr>
              <a:xfrm>
                <a:off x="-46825" y="4215150"/>
                <a:ext cx="36513" cy="30163"/>
              </a:xfrm>
              <a:custGeom>
                <a:avLst/>
                <a:gdLst/>
                <a:ahLst/>
                <a:cxnLst/>
                <a:rect l="l" t="t" r="r" b="b"/>
                <a:pathLst>
                  <a:path w="10" h="8" extrusionOk="0">
                    <a:moveTo>
                      <a:pt x="5" y="6"/>
                    </a:moveTo>
                    <a:cubicBezTo>
                      <a:pt x="4" y="6"/>
                      <a:pt x="3" y="5"/>
                      <a:pt x="3" y="4"/>
                    </a:cubicBezTo>
                    <a:cubicBezTo>
                      <a:pt x="3" y="4"/>
                      <a:pt x="4" y="3"/>
                      <a:pt x="5" y="3"/>
                    </a:cubicBezTo>
                    <a:cubicBezTo>
                      <a:pt x="6" y="3"/>
                      <a:pt x="7" y="4"/>
                      <a:pt x="7" y="4"/>
                    </a:cubicBezTo>
                    <a:cubicBezTo>
                      <a:pt x="7" y="5"/>
                      <a:pt x="6" y="6"/>
                      <a:pt x="5" y="6"/>
                    </a:cubicBezTo>
                    <a:moveTo>
                      <a:pt x="6" y="0"/>
                    </a:moveTo>
                    <a:cubicBezTo>
                      <a:pt x="3" y="0"/>
                      <a:pt x="1" y="1"/>
                      <a:pt x="0" y="3"/>
                    </a:cubicBezTo>
                    <a:cubicBezTo>
                      <a:pt x="0" y="3"/>
                      <a:pt x="0" y="3"/>
                      <a:pt x="0" y="3"/>
                    </a:cubicBezTo>
                    <a:cubicBezTo>
                      <a:pt x="0" y="3"/>
                      <a:pt x="0" y="3"/>
                      <a:pt x="0" y="3"/>
                    </a:cubicBezTo>
                    <a:cubicBezTo>
                      <a:pt x="0" y="3"/>
                      <a:pt x="0" y="3"/>
                      <a:pt x="0" y="3"/>
                    </a:cubicBezTo>
                    <a:cubicBezTo>
                      <a:pt x="0" y="6"/>
                      <a:pt x="2" y="8"/>
                      <a:pt x="5" y="8"/>
                    </a:cubicBezTo>
                    <a:cubicBezTo>
                      <a:pt x="8" y="8"/>
                      <a:pt x="10" y="6"/>
                      <a:pt x="10" y="3"/>
                    </a:cubicBezTo>
                    <a:cubicBezTo>
                      <a:pt x="10" y="3"/>
                      <a:pt x="10" y="2"/>
                      <a:pt x="10" y="2"/>
                    </a:cubicBezTo>
                    <a:cubicBezTo>
                      <a:pt x="10" y="2"/>
                      <a:pt x="10" y="2"/>
                      <a:pt x="10" y="2"/>
                    </a:cubicBezTo>
                    <a:cubicBezTo>
                      <a:pt x="9" y="1"/>
                      <a:pt x="7" y="0"/>
                      <a:pt x="6"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4" name="Google Shape;2224;p15"/>
              <p:cNvSpPr/>
              <p:nvPr/>
            </p:nvSpPr>
            <p:spPr>
              <a:xfrm>
                <a:off x="-35712" y="422626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5" name="Google Shape;2225;p15"/>
              <p:cNvSpPr/>
              <p:nvPr/>
            </p:nvSpPr>
            <p:spPr>
              <a:xfrm>
                <a:off x="219875" y="4154825"/>
                <a:ext cx="34925" cy="49213"/>
              </a:xfrm>
              <a:custGeom>
                <a:avLst/>
                <a:gdLst/>
                <a:ahLst/>
                <a:cxnLst/>
                <a:rect l="l" t="t" r="r" b="b"/>
                <a:pathLst>
                  <a:path w="9" h="13" extrusionOk="0">
                    <a:moveTo>
                      <a:pt x="0" y="0"/>
                    </a:moveTo>
                    <a:cubicBezTo>
                      <a:pt x="0" y="0"/>
                      <a:pt x="0" y="0"/>
                      <a:pt x="0" y="0"/>
                    </a:cubicBezTo>
                    <a:cubicBezTo>
                      <a:pt x="2" y="0"/>
                      <a:pt x="4" y="1"/>
                      <a:pt x="5" y="2"/>
                    </a:cubicBezTo>
                    <a:cubicBezTo>
                      <a:pt x="5" y="2"/>
                      <a:pt x="5" y="2"/>
                      <a:pt x="5" y="2"/>
                    </a:cubicBezTo>
                    <a:cubicBezTo>
                      <a:pt x="6" y="3"/>
                      <a:pt x="7" y="4"/>
                      <a:pt x="7" y="6"/>
                    </a:cubicBezTo>
                    <a:cubicBezTo>
                      <a:pt x="7" y="10"/>
                      <a:pt x="3" y="13"/>
                      <a:pt x="0" y="13"/>
                    </a:cubicBezTo>
                    <a:cubicBezTo>
                      <a:pt x="0" y="13"/>
                      <a:pt x="0" y="13"/>
                      <a:pt x="0" y="13"/>
                    </a:cubicBezTo>
                    <a:cubicBezTo>
                      <a:pt x="5" y="13"/>
                      <a:pt x="9" y="10"/>
                      <a:pt x="9" y="6"/>
                    </a:cubicBezTo>
                    <a:cubicBezTo>
                      <a:pt x="9" y="4"/>
                      <a:pt x="8" y="3"/>
                      <a:pt x="7" y="2"/>
                    </a:cubicBezTo>
                    <a:cubicBezTo>
                      <a:pt x="5" y="0"/>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6" name="Google Shape;2226;p15"/>
              <p:cNvSpPr/>
              <p:nvPr/>
            </p:nvSpPr>
            <p:spPr>
              <a:xfrm>
                <a:off x="194475" y="4161175"/>
                <a:ext cx="52388" cy="42862"/>
              </a:xfrm>
              <a:custGeom>
                <a:avLst/>
                <a:gdLst/>
                <a:ahLst/>
                <a:cxnLst/>
                <a:rect l="l" t="t" r="r" b="b"/>
                <a:pathLst>
                  <a:path w="14" h="11" extrusionOk="0">
                    <a:moveTo>
                      <a:pt x="12" y="0"/>
                    </a:moveTo>
                    <a:cubicBezTo>
                      <a:pt x="12" y="0"/>
                      <a:pt x="12" y="1"/>
                      <a:pt x="12" y="2"/>
                    </a:cubicBezTo>
                    <a:cubicBezTo>
                      <a:pt x="12" y="5"/>
                      <a:pt x="9" y="8"/>
                      <a:pt x="6" y="8"/>
                    </a:cubicBezTo>
                    <a:cubicBezTo>
                      <a:pt x="3" y="8"/>
                      <a:pt x="0" y="5"/>
                      <a:pt x="0" y="2"/>
                    </a:cubicBezTo>
                    <a:cubicBezTo>
                      <a:pt x="0" y="2"/>
                      <a:pt x="0" y="2"/>
                      <a:pt x="0" y="2"/>
                    </a:cubicBezTo>
                    <a:cubicBezTo>
                      <a:pt x="0" y="2"/>
                      <a:pt x="0" y="3"/>
                      <a:pt x="0" y="4"/>
                    </a:cubicBezTo>
                    <a:cubicBezTo>
                      <a:pt x="0" y="4"/>
                      <a:pt x="0" y="4"/>
                      <a:pt x="0" y="4"/>
                    </a:cubicBezTo>
                    <a:cubicBezTo>
                      <a:pt x="0" y="8"/>
                      <a:pt x="3" y="11"/>
                      <a:pt x="7" y="11"/>
                    </a:cubicBezTo>
                    <a:cubicBezTo>
                      <a:pt x="10" y="11"/>
                      <a:pt x="14" y="8"/>
                      <a:pt x="14" y="4"/>
                    </a:cubicBezTo>
                    <a:cubicBezTo>
                      <a:pt x="14" y="2"/>
                      <a:pt x="13" y="1"/>
                      <a:pt x="12"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15"/>
              <p:cNvSpPr/>
              <p:nvPr/>
            </p:nvSpPr>
            <p:spPr>
              <a:xfrm>
                <a:off x="194475" y="4154825"/>
                <a:ext cx="44450" cy="36513"/>
              </a:xfrm>
              <a:custGeom>
                <a:avLst/>
                <a:gdLst/>
                <a:ahLst/>
                <a:cxnLst/>
                <a:rect l="l" t="t" r="r" b="b"/>
                <a:pathLst>
                  <a:path w="12" h="10" extrusionOk="0">
                    <a:moveTo>
                      <a:pt x="6" y="7"/>
                    </a:moveTo>
                    <a:cubicBezTo>
                      <a:pt x="4" y="7"/>
                      <a:pt x="3" y="6"/>
                      <a:pt x="3" y="5"/>
                    </a:cubicBezTo>
                    <a:cubicBezTo>
                      <a:pt x="3" y="4"/>
                      <a:pt x="4" y="3"/>
                      <a:pt x="6" y="3"/>
                    </a:cubicBezTo>
                    <a:cubicBezTo>
                      <a:pt x="7" y="3"/>
                      <a:pt x="8" y="4"/>
                      <a:pt x="8" y="5"/>
                    </a:cubicBezTo>
                    <a:cubicBezTo>
                      <a:pt x="8" y="6"/>
                      <a:pt x="7" y="7"/>
                      <a:pt x="6" y="7"/>
                    </a:cubicBezTo>
                    <a:moveTo>
                      <a:pt x="7" y="0"/>
                    </a:moveTo>
                    <a:cubicBezTo>
                      <a:pt x="4" y="0"/>
                      <a:pt x="2" y="1"/>
                      <a:pt x="0" y="3"/>
                    </a:cubicBezTo>
                    <a:cubicBezTo>
                      <a:pt x="0" y="3"/>
                      <a:pt x="0" y="3"/>
                      <a:pt x="0" y="3"/>
                    </a:cubicBezTo>
                    <a:cubicBezTo>
                      <a:pt x="0" y="3"/>
                      <a:pt x="0" y="3"/>
                      <a:pt x="0" y="4"/>
                    </a:cubicBezTo>
                    <a:cubicBezTo>
                      <a:pt x="0" y="4"/>
                      <a:pt x="0" y="4"/>
                      <a:pt x="0" y="4"/>
                    </a:cubicBezTo>
                    <a:cubicBezTo>
                      <a:pt x="0" y="7"/>
                      <a:pt x="3" y="10"/>
                      <a:pt x="6" y="10"/>
                    </a:cubicBezTo>
                    <a:cubicBezTo>
                      <a:pt x="9" y="10"/>
                      <a:pt x="12" y="7"/>
                      <a:pt x="12" y="4"/>
                    </a:cubicBezTo>
                    <a:cubicBezTo>
                      <a:pt x="12" y="3"/>
                      <a:pt x="12" y="2"/>
                      <a:pt x="12" y="2"/>
                    </a:cubicBezTo>
                    <a:cubicBezTo>
                      <a:pt x="12" y="2"/>
                      <a:pt x="12" y="2"/>
                      <a:pt x="12" y="2"/>
                    </a:cubicBezTo>
                    <a:cubicBezTo>
                      <a:pt x="11" y="1"/>
                      <a:pt x="9"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8" name="Google Shape;2228;p15"/>
              <p:cNvSpPr/>
              <p:nvPr/>
            </p:nvSpPr>
            <p:spPr>
              <a:xfrm>
                <a:off x="205588" y="4165938"/>
                <a:ext cx="19200" cy="144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9" name="Google Shape;2229;p15"/>
              <p:cNvSpPr/>
              <p:nvPr/>
            </p:nvSpPr>
            <p:spPr>
              <a:xfrm>
                <a:off x="189713" y="4667588"/>
                <a:ext cx="52388" cy="79375"/>
              </a:xfrm>
              <a:custGeom>
                <a:avLst/>
                <a:gdLst/>
                <a:ahLst/>
                <a:cxnLst/>
                <a:rect l="l" t="t" r="r" b="b"/>
                <a:pathLst>
                  <a:path w="14" h="21" extrusionOk="0">
                    <a:moveTo>
                      <a:pt x="1" y="0"/>
                    </a:moveTo>
                    <a:cubicBezTo>
                      <a:pt x="0" y="0"/>
                      <a:pt x="0" y="0"/>
                      <a:pt x="0" y="0"/>
                    </a:cubicBezTo>
                    <a:cubicBezTo>
                      <a:pt x="3" y="0"/>
                      <a:pt x="6" y="1"/>
                      <a:pt x="8" y="4"/>
                    </a:cubicBezTo>
                    <a:cubicBezTo>
                      <a:pt x="8" y="4"/>
                      <a:pt x="8" y="4"/>
                      <a:pt x="8" y="4"/>
                    </a:cubicBezTo>
                    <a:cubicBezTo>
                      <a:pt x="10" y="5"/>
                      <a:pt x="11" y="7"/>
                      <a:pt x="11" y="10"/>
                    </a:cubicBezTo>
                    <a:cubicBezTo>
                      <a:pt x="11" y="16"/>
                      <a:pt x="5" y="21"/>
                      <a:pt x="0" y="21"/>
                    </a:cubicBezTo>
                    <a:cubicBezTo>
                      <a:pt x="0" y="21"/>
                      <a:pt x="0" y="21"/>
                      <a:pt x="1" y="21"/>
                    </a:cubicBezTo>
                    <a:cubicBezTo>
                      <a:pt x="7" y="21"/>
                      <a:pt x="14" y="16"/>
                      <a:pt x="14" y="10"/>
                    </a:cubicBezTo>
                    <a:cubicBezTo>
                      <a:pt x="14" y="7"/>
                      <a:pt x="13" y="5"/>
                      <a:pt x="11" y="4"/>
                    </a:cubicBezTo>
                    <a:cubicBezTo>
                      <a:pt x="8"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15"/>
              <p:cNvSpPr/>
              <p:nvPr/>
            </p:nvSpPr>
            <p:spPr>
              <a:xfrm>
                <a:off x="145263" y="4681875"/>
                <a:ext cx="85725" cy="65088"/>
              </a:xfrm>
              <a:custGeom>
                <a:avLst/>
                <a:gdLst/>
                <a:ahLst/>
                <a:cxnLst/>
                <a:rect l="l" t="t" r="r" b="b"/>
                <a:pathLst>
                  <a:path w="23" h="17" extrusionOk="0">
                    <a:moveTo>
                      <a:pt x="20" y="0"/>
                    </a:moveTo>
                    <a:cubicBezTo>
                      <a:pt x="20" y="0"/>
                      <a:pt x="21" y="1"/>
                      <a:pt x="21" y="2"/>
                    </a:cubicBezTo>
                    <a:cubicBezTo>
                      <a:pt x="21" y="7"/>
                      <a:pt x="16" y="11"/>
                      <a:pt x="11" y="11"/>
                    </a:cubicBezTo>
                    <a:cubicBezTo>
                      <a:pt x="6" y="11"/>
                      <a:pt x="2" y="7"/>
                      <a:pt x="2" y="3"/>
                    </a:cubicBezTo>
                    <a:cubicBezTo>
                      <a:pt x="2" y="2"/>
                      <a:pt x="2" y="2"/>
                      <a:pt x="2" y="2"/>
                    </a:cubicBezTo>
                    <a:cubicBezTo>
                      <a:pt x="1" y="3"/>
                      <a:pt x="0" y="5"/>
                      <a:pt x="0" y="6"/>
                    </a:cubicBezTo>
                    <a:cubicBezTo>
                      <a:pt x="0" y="6"/>
                      <a:pt x="0" y="6"/>
                      <a:pt x="0" y="6"/>
                    </a:cubicBezTo>
                    <a:cubicBezTo>
                      <a:pt x="0" y="12"/>
                      <a:pt x="5" y="17"/>
                      <a:pt x="12" y="17"/>
                    </a:cubicBezTo>
                    <a:cubicBezTo>
                      <a:pt x="17" y="17"/>
                      <a:pt x="23" y="12"/>
                      <a:pt x="23" y="6"/>
                    </a:cubicBezTo>
                    <a:cubicBezTo>
                      <a:pt x="23" y="3"/>
                      <a:pt x="22" y="1"/>
                      <a:pt x="2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1" name="Google Shape;2231;p15"/>
              <p:cNvSpPr/>
              <p:nvPr/>
            </p:nvSpPr>
            <p:spPr>
              <a:xfrm>
                <a:off x="151613" y="4667588"/>
                <a:ext cx="73025" cy="55563"/>
              </a:xfrm>
              <a:custGeom>
                <a:avLst/>
                <a:gdLst/>
                <a:ahLst/>
                <a:cxnLst/>
                <a:rect l="l" t="t" r="r" b="b"/>
                <a:pathLst>
                  <a:path w="19" h="15" extrusionOk="0">
                    <a:moveTo>
                      <a:pt x="8" y="12"/>
                    </a:moveTo>
                    <a:cubicBezTo>
                      <a:pt x="6" y="12"/>
                      <a:pt x="4" y="11"/>
                      <a:pt x="4" y="9"/>
                    </a:cubicBezTo>
                    <a:cubicBezTo>
                      <a:pt x="4" y="7"/>
                      <a:pt x="6" y="5"/>
                      <a:pt x="8" y="5"/>
                    </a:cubicBezTo>
                    <a:cubicBezTo>
                      <a:pt x="10" y="5"/>
                      <a:pt x="12" y="7"/>
                      <a:pt x="12" y="9"/>
                    </a:cubicBezTo>
                    <a:cubicBezTo>
                      <a:pt x="12" y="11"/>
                      <a:pt x="10" y="12"/>
                      <a:pt x="8" y="12"/>
                    </a:cubicBezTo>
                    <a:moveTo>
                      <a:pt x="10" y="0"/>
                    </a:moveTo>
                    <a:cubicBezTo>
                      <a:pt x="5" y="0"/>
                      <a:pt x="2" y="2"/>
                      <a:pt x="0" y="6"/>
                    </a:cubicBezTo>
                    <a:cubicBezTo>
                      <a:pt x="0" y="6"/>
                      <a:pt x="0" y="6"/>
                      <a:pt x="0" y="6"/>
                    </a:cubicBezTo>
                    <a:cubicBezTo>
                      <a:pt x="0" y="6"/>
                      <a:pt x="0" y="6"/>
                      <a:pt x="0" y="6"/>
                    </a:cubicBezTo>
                    <a:cubicBezTo>
                      <a:pt x="0" y="7"/>
                      <a:pt x="0" y="7"/>
                      <a:pt x="0" y="7"/>
                    </a:cubicBezTo>
                    <a:cubicBezTo>
                      <a:pt x="0" y="11"/>
                      <a:pt x="4" y="15"/>
                      <a:pt x="9" y="15"/>
                    </a:cubicBezTo>
                    <a:cubicBezTo>
                      <a:pt x="14" y="15"/>
                      <a:pt x="19" y="11"/>
                      <a:pt x="19" y="6"/>
                    </a:cubicBezTo>
                    <a:cubicBezTo>
                      <a:pt x="19" y="5"/>
                      <a:pt x="18" y="4"/>
                      <a:pt x="18" y="4"/>
                    </a:cubicBezTo>
                    <a:cubicBezTo>
                      <a:pt x="18" y="4"/>
                      <a:pt x="18" y="4"/>
                      <a:pt x="18" y="4"/>
                    </a:cubicBezTo>
                    <a:cubicBezTo>
                      <a:pt x="16" y="1"/>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2" name="Google Shape;2232;p15"/>
              <p:cNvSpPr/>
              <p:nvPr/>
            </p:nvSpPr>
            <p:spPr>
              <a:xfrm>
                <a:off x="167488" y="4686638"/>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3" name="Google Shape;2233;p15"/>
            <p:cNvGrpSpPr/>
            <p:nvPr/>
          </p:nvGrpSpPr>
          <p:grpSpPr>
            <a:xfrm rot="-5115323">
              <a:off x="1338366" y="-392879"/>
              <a:ext cx="852260" cy="1180822"/>
              <a:chOff x="8260675" y="2995400"/>
              <a:chExt cx="811213" cy="1123950"/>
            </a:xfrm>
          </p:grpSpPr>
          <p:sp>
            <p:nvSpPr>
              <p:cNvPr id="2234" name="Google Shape;2234;p15"/>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5" name="Google Shape;2235;p15"/>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15"/>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7" name="Google Shape;2237;p15"/>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15"/>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15"/>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0" name="Google Shape;2240;p15"/>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1" name="Google Shape;2241;p15"/>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15"/>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15"/>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15"/>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5" name="Google Shape;2245;p15"/>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6" name="Google Shape;2246;p15"/>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7" name="Google Shape;2247;p15"/>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48" name="Google Shape;2248;p15"/>
            <p:cNvGrpSpPr/>
            <p:nvPr/>
          </p:nvGrpSpPr>
          <p:grpSpPr>
            <a:xfrm rot="10800000" flipH="1">
              <a:off x="5013613" y="-889387"/>
              <a:ext cx="1503363" cy="1828800"/>
              <a:chOff x="7491913" y="372038"/>
              <a:chExt cx="1503363" cy="1828800"/>
            </a:xfrm>
          </p:grpSpPr>
          <p:sp>
            <p:nvSpPr>
              <p:cNvPr id="2249" name="Google Shape;2249;p15"/>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0" name="Google Shape;2250;p15"/>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1" name="Google Shape;2251;p15"/>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2" name="Google Shape;2252;p15"/>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15"/>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4" name="Google Shape;2254;p15"/>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5" name="Google Shape;2255;p15"/>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6" name="Google Shape;2256;p15"/>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7" name="Google Shape;2257;p15"/>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8" name="Google Shape;2258;p15"/>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9" name="Google Shape;2259;p15"/>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0" name="Google Shape;2260;p15"/>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1" name="Google Shape;2261;p15"/>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2" name="Google Shape;2262;p15"/>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3" name="Google Shape;2263;p15"/>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4" name="Google Shape;2264;p15"/>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5" name="Google Shape;2265;p15"/>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6" name="Google Shape;2266;p15"/>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7" name="Google Shape;2267;p15"/>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8" name="Google Shape;2268;p15"/>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9" name="Google Shape;2269;p15"/>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0" name="Google Shape;2270;p15"/>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1" name="Google Shape;2271;p15"/>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2" name="Google Shape;2272;p15"/>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3" name="Google Shape;2273;p15"/>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4" name="Google Shape;2274;p15"/>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5" name="Google Shape;2275;p15"/>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6" name="Google Shape;2276;p15"/>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7" name="Google Shape;2277;p15"/>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8" name="Google Shape;2278;p15"/>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9" name="Google Shape;2279;p15"/>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0" name="Google Shape;2280;p15"/>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1" name="Google Shape;2281;p15"/>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2" name="Google Shape;2282;p15"/>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3" name="Google Shape;2283;p15"/>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4" name="Google Shape;2284;p15"/>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5" name="Google Shape;2285;p15"/>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6" name="Google Shape;2286;p15"/>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7" name="Google Shape;2287;p15"/>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8" name="Google Shape;2288;p15"/>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9" name="Google Shape;2289;p15"/>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0" name="Google Shape;2290;p15"/>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1" name="Google Shape;2291;p15"/>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2" name="Google Shape;2292;p15"/>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3" name="Google Shape;2293;p15"/>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4" name="Google Shape;2294;p15"/>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5" name="Google Shape;2295;p15"/>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6" name="Google Shape;2296;p15"/>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7" name="Google Shape;2297;p15"/>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8" name="Google Shape;2298;p15"/>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9" name="Google Shape;2299;p15"/>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15"/>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15"/>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15"/>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15"/>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15"/>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15"/>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06" name="Google Shape;2306;p15"/>
            <p:cNvGrpSpPr/>
            <p:nvPr/>
          </p:nvGrpSpPr>
          <p:grpSpPr>
            <a:xfrm rot="10800000" flipH="1">
              <a:off x="7461525" y="-379537"/>
              <a:ext cx="1352550" cy="1154113"/>
              <a:chOff x="-469100" y="3905588"/>
              <a:chExt cx="1352550" cy="1154113"/>
            </a:xfrm>
          </p:grpSpPr>
          <p:grpSp>
            <p:nvGrpSpPr>
              <p:cNvPr id="2307" name="Google Shape;2307;p15"/>
              <p:cNvGrpSpPr/>
              <p:nvPr/>
            </p:nvGrpSpPr>
            <p:grpSpPr>
              <a:xfrm>
                <a:off x="-469100" y="3905588"/>
                <a:ext cx="1352550" cy="1154113"/>
                <a:chOff x="-469100" y="3905588"/>
                <a:chExt cx="1352550" cy="1154113"/>
              </a:xfrm>
            </p:grpSpPr>
            <p:sp>
              <p:nvSpPr>
                <p:cNvPr id="2308" name="Google Shape;2308;p15"/>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9" name="Google Shape;2309;p15"/>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0" name="Google Shape;2310;p15"/>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1" name="Google Shape;2311;p15"/>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rgbClr val="191919">
                    <a:alpha val="25000"/>
                  </a:srgbClr>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12" name="Google Shape;2312;p15"/>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3" name="Google Shape;2313;p15"/>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rgbClr val="191919">
                  <a:alpha val="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4" name="Google Shape;2314;p15"/>
              <p:cNvSpPr/>
              <p:nvPr/>
            </p:nvSpPr>
            <p:spPr>
              <a:xfrm>
                <a:off x="638975" y="4546938"/>
                <a:ext cx="115888" cy="96838"/>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4" y="26"/>
                    </a:cubicBezTo>
                    <a:cubicBezTo>
                      <a:pt x="14" y="26"/>
                      <a:pt x="14" y="26"/>
                      <a:pt x="15" y="26"/>
                    </a:cubicBezTo>
                    <a:cubicBezTo>
                      <a:pt x="23" y="26"/>
                      <a:pt x="31" y="19"/>
                      <a:pt x="31" y="12"/>
                    </a:cubicBezTo>
                    <a:cubicBezTo>
                      <a:pt x="31" y="9"/>
                      <a:pt x="30"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5" name="Google Shape;2315;p15"/>
              <p:cNvSpPr/>
              <p:nvPr/>
            </p:nvSpPr>
            <p:spPr>
              <a:xfrm>
                <a:off x="638975" y="4546938"/>
                <a:ext cx="101600" cy="96838"/>
              </a:xfrm>
              <a:custGeom>
                <a:avLst/>
                <a:gdLst/>
                <a:ahLst/>
                <a:cxnLst/>
                <a:rect l="l" t="t" r="r" b="b"/>
                <a:pathLst>
                  <a:path w="27" h="26" extrusionOk="0">
                    <a:moveTo>
                      <a:pt x="27" y="12"/>
                    </a:moveTo>
                    <a:cubicBezTo>
                      <a:pt x="27" y="19"/>
                      <a:pt x="20" y="26"/>
                      <a:pt x="13" y="26"/>
                    </a:cubicBezTo>
                    <a:cubicBezTo>
                      <a:pt x="6" y="26"/>
                      <a:pt x="0" y="20"/>
                      <a:pt x="0" y="13"/>
                    </a:cubicBezTo>
                    <a:cubicBezTo>
                      <a:pt x="0" y="11"/>
                      <a:pt x="0" y="9"/>
                      <a:pt x="1" y="7"/>
                    </a:cubicBezTo>
                    <a:cubicBezTo>
                      <a:pt x="1" y="7"/>
                      <a:pt x="1" y="7"/>
                      <a:pt x="1" y="7"/>
                    </a:cubicBezTo>
                    <a:cubicBezTo>
                      <a:pt x="3" y="3"/>
                      <a:pt x="8" y="0"/>
                      <a:pt x="13" y="0"/>
                    </a:cubicBezTo>
                    <a:cubicBezTo>
                      <a:pt x="17" y="0"/>
                      <a:pt x="21" y="2"/>
                      <a:pt x="24" y="5"/>
                    </a:cubicBezTo>
                    <a:cubicBezTo>
                      <a:pt x="26" y="7"/>
                      <a:pt x="27" y="9"/>
                      <a:pt x="27" y="12"/>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6" name="Google Shape;2316;p15"/>
              <p:cNvSpPr/>
              <p:nvPr/>
            </p:nvSpPr>
            <p:spPr>
              <a:xfrm>
                <a:off x="642150" y="4546938"/>
                <a:ext cx="87312" cy="71437"/>
              </a:xfrm>
              <a:custGeom>
                <a:avLst/>
                <a:gdLst/>
                <a:ahLst/>
                <a:cxnLst/>
                <a:rect l="l" t="t" r="r" b="b"/>
                <a:pathLst>
                  <a:path w="23" h="19" extrusionOk="0">
                    <a:moveTo>
                      <a:pt x="23" y="8"/>
                    </a:moveTo>
                    <a:cubicBezTo>
                      <a:pt x="23" y="14"/>
                      <a:pt x="17" y="19"/>
                      <a:pt x="11" y="19"/>
                    </a:cubicBezTo>
                    <a:cubicBezTo>
                      <a:pt x="5" y="19"/>
                      <a:pt x="0" y="14"/>
                      <a:pt x="0" y="8"/>
                    </a:cubicBezTo>
                    <a:cubicBezTo>
                      <a:pt x="0" y="8"/>
                      <a:pt x="0" y="8"/>
                      <a:pt x="0" y="7"/>
                    </a:cubicBezTo>
                    <a:cubicBezTo>
                      <a:pt x="0" y="7"/>
                      <a:pt x="0" y="7"/>
                      <a:pt x="0" y="7"/>
                    </a:cubicBezTo>
                    <a:cubicBezTo>
                      <a:pt x="2" y="3"/>
                      <a:pt x="7" y="0"/>
                      <a:pt x="12" y="0"/>
                    </a:cubicBezTo>
                    <a:cubicBezTo>
                      <a:pt x="16" y="0"/>
                      <a:pt x="20" y="2"/>
                      <a:pt x="23" y="5"/>
                    </a:cubicBezTo>
                    <a:cubicBezTo>
                      <a:pt x="23" y="6"/>
                      <a:pt x="23" y="7"/>
                      <a:pt x="23" y="8"/>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7" name="Google Shape;2317;p15"/>
              <p:cNvSpPr/>
              <p:nvPr/>
            </p:nvSpPr>
            <p:spPr>
              <a:xfrm>
                <a:off x="664375" y="4572338"/>
                <a:ext cx="348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8" name="Google Shape;2318;p15"/>
              <p:cNvSpPr/>
              <p:nvPr/>
            </p:nvSpPr>
            <p:spPr>
              <a:xfrm>
                <a:off x="604050" y="4407238"/>
                <a:ext cx="22225" cy="33338"/>
              </a:xfrm>
              <a:custGeom>
                <a:avLst/>
                <a:gdLst/>
                <a:ahLst/>
                <a:cxnLst/>
                <a:rect l="l" t="t" r="r" b="b"/>
                <a:pathLst>
                  <a:path w="6" h="9" extrusionOk="0">
                    <a:moveTo>
                      <a:pt x="0" y="0"/>
                    </a:moveTo>
                    <a:cubicBezTo>
                      <a:pt x="0" y="0"/>
                      <a:pt x="0" y="0"/>
                      <a:pt x="0" y="0"/>
                    </a:cubicBezTo>
                    <a:cubicBezTo>
                      <a:pt x="1" y="0"/>
                      <a:pt x="3" y="0"/>
                      <a:pt x="3" y="1"/>
                    </a:cubicBezTo>
                    <a:cubicBezTo>
                      <a:pt x="3" y="1"/>
                      <a:pt x="3" y="1"/>
                      <a:pt x="3" y="1"/>
                    </a:cubicBezTo>
                    <a:cubicBezTo>
                      <a:pt x="4" y="2"/>
                      <a:pt x="5" y="3"/>
                      <a:pt x="5" y="4"/>
                    </a:cubicBezTo>
                    <a:cubicBezTo>
                      <a:pt x="5" y="6"/>
                      <a:pt x="2" y="8"/>
                      <a:pt x="0" y="9"/>
                    </a:cubicBezTo>
                    <a:cubicBezTo>
                      <a:pt x="0" y="9"/>
                      <a:pt x="0" y="9"/>
                      <a:pt x="0" y="9"/>
                    </a:cubicBezTo>
                    <a:cubicBezTo>
                      <a:pt x="3" y="9"/>
                      <a:pt x="6" y="6"/>
                      <a:pt x="6" y="4"/>
                    </a:cubicBezTo>
                    <a:cubicBezTo>
                      <a:pt x="6" y="3"/>
                      <a:pt x="6" y="2"/>
                      <a:pt x="5" y="1"/>
                    </a:cubicBezTo>
                    <a:cubicBezTo>
                      <a:pt x="4" y="0"/>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9" name="Google Shape;2319;p15"/>
              <p:cNvSpPr/>
              <p:nvPr/>
            </p:nvSpPr>
            <p:spPr>
              <a:xfrm>
                <a:off x="585000" y="4407238"/>
                <a:ext cx="38100" cy="33338"/>
              </a:xfrm>
              <a:custGeom>
                <a:avLst/>
                <a:gdLst/>
                <a:ahLst/>
                <a:cxnLst/>
                <a:rect l="l" t="t" r="r" b="b"/>
                <a:pathLst>
                  <a:path w="10" h="9" extrusionOk="0">
                    <a:moveTo>
                      <a:pt x="10" y="4"/>
                    </a:moveTo>
                    <a:cubicBezTo>
                      <a:pt x="10" y="6"/>
                      <a:pt x="7" y="9"/>
                      <a:pt x="5" y="9"/>
                    </a:cubicBezTo>
                    <a:cubicBezTo>
                      <a:pt x="2" y="9"/>
                      <a:pt x="0" y="7"/>
                      <a:pt x="0" y="4"/>
                    </a:cubicBezTo>
                    <a:cubicBezTo>
                      <a:pt x="0" y="3"/>
                      <a:pt x="0" y="3"/>
                      <a:pt x="1" y="2"/>
                    </a:cubicBezTo>
                    <a:cubicBezTo>
                      <a:pt x="1" y="2"/>
                      <a:pt x="1" y="2"/>
                      <a:pt x="1" y="2"/>
                    </a:cubicBezTo>
                    <a:cubicBezTo>
                      <a:pt x="1" y="1"/>
                      <a:pt x="3" y="0"/>
                      <a:pt x="5" y="0"/>
                    </a:cubicBezTo>
                    <a:cubicBezTo>
                      <a:pt x="6" y="0"/>
                      <a:pt x="8" y="0"/>
                      <a:pt x="8" y="1"/>
                    </a:cubicBezTo>
                    <a:cubicBezTo>
                      <a:pt x="9" y="2"/>
                      <a:pt x="10" y="3"/>
                      <a:pt x="10" y="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0" name="Google Shape;2320;p15"/>
              <p:cNvSpPr/>
              <p:nvPr/>
            </p:nvSpPr>
            <p:spPr>
              <a:xfrm>
                <a:off x="589763" y="4407238"/>
                <a:ext cx="30163" cy="22225"/>
              </a:xfrm>
              <a:custGeom>
                <a:avLst/>
                <a:gdLst/>
                <a:ahLst/>
                <a:cxnLst/>
                <a:rect l="l" t="t" r="r" b="b"/>
                <a:pathLst>
                  <a:path w="8" h="6" extrusionOk="0">
                    <a:moveTo>
                      <a:pt x="8" y="2"/>
                    </a:moveTo>
                    <a:cubicBezTo>
                      <a:pt x="8" y="4"/>
                      <a:pt x="6" y="6"/>
                      <a:pt x="3" y="6"/>
                    </a:cubicBezTo>
                    <a:cubicBezTo>
                      <a:pt x="1" y="6"/>
                      <a:pt x="0" y="5"/>
                      <a:pt x="0" y="2"/>
                    </a:cubicBezTo>
                    <a:cubicBezTo>
                      <a:pt x="0" y="2"/>
                      <a:pt x="0" y="2"/>
                      <a:pt x="0" y="2"/>
                    </a:cubicBezTo>
                    <a:cubicBezTo>
                      <a:pt x="0" y="2"/>
                      <a:pt x="0" y="2"/>
                      <a:pt x="0" y="2"/>
                    </a:cubicBezTo>
                    <a:cubicBezTo>
                      <a:pt x="0" y="1"/>
                      <a:pt x="2" y="0"/>
                      <a:pt x="4" y="0"/>
                    </a:cubicBezTo>
                    <a:cubicBezTo>
                      <a:pt x="5" y="0"/>
                      <a:pt x="7" y="0"/>
                      <a:pt x="7" y="1"/>
                    </a:cubicBezTo>
                    <a:cubicBezTo>
                      <a:pt x="8" y="2"/>
                      <a:pt x="8" y="2"/>
                      <a:pt x="8" y="2"/>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1" name="Google Shape;2321;p15"/>
              <p:cNvSpPr/>
              <p:nvPr/>
            </p:nvSpPr>
            <p:spPr>
              <a:xfrm>
                <a:off x="597700" y="4415175"/>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2" name="Google Shape;2322;p15"/>
              <p:cNvSpPr/>
              <p:nvPr/>
            </p:nvSpPr>
            <p:spPr>
              <a:xfrm>
                <a:off x="272263" y="4889838"/>
                <a:ext cx="42862" cy="60325"/>
              </a:xfrm>
              <a:custGeom>
                <a:avLst/>
                <a:gdLst/>
                <a:ahLst/>
                <a:cxnLst/>
                <a:rect l="l" t="t" r="r" b="b"/>
                <a:pathLst>
                  <a:path w="11" h="16" extrusionOk="0">
                    <a:moveTo>
                      <a:pt x="0" y="0"/>
                    </a:moveTo>
                    <a:cubicBezTo>
                      <a:pt x="0" y="0"/>
                      <a:pt x="0" y="0"/>
                      <a:pt x="0" y="0"/>
                    </a:cubicBezTo>
                    <a:cubicBezTo>
                      <a:pt x="2" y="0"/>
                      <a:pt x="4" y="1"/>
                      <a:pt x="6" y="3"/>
                    </a:cubicBezTo>
                    <a:cubicBezTo>
                      <a:pt x="6" y="3"/>
                      <a:pt x="6" y="3"/>
                      <a:pt x="6" y="3"/>
                    </a:cubicBezTo>
                    <a:cubicBezTo>
                      <a:pt x="7" y="4"/>
                      <a:pt x="8" y="6"/>
                      <a:pt x="8" y="8"/>
                    </a:cubicBezTo>
                    <a:cubicBezTo>
                      <a:pt x="8" y="12"/>
                      <a:pt x="4" y="16"/>
                      <a:pt x="0" y="16"/>
                    </a:cubicBezTo>
                    <a:cubicBezTo>
                      <a:pt x="0" y="16"/>
                      <a:pt x="0" y="16"/>
                      <a:pt x="0" y="16"/>
                    </a:cubicBezTo>
                    <a:cubicBezTo>
                      <a:pt x="5" y="16"/>
                      <a:pt x="11" y="12"/>
                      <a:pt x="11" y="8"/>
                    </a:cubicBezTo>
                    <a:cubicBezTo>
                      <a:pt x="11" y="6"/>
                      <a:pt x="10" y="4"/>
                      <a:pt x="8" y="3"/>
                    </a:cubicBezTo>
                    <a:cubicBezTo>
                      <a:pt x="6" y="1"/>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3" name="Google Shape;2323;p15"/>
              <p:cNvSpPr/>
              <p:nvPr/>
            </p:nvSpPr>
            <p:spPr>
              <a:xfrm>
                <a:off x="238925" y="4889838"/>
                <a:ext cx="63500" cy="60325"/>
              </a:xfrm>
              <a:custGeom>
                <a:avLst/>
                <a:gdLst/>
                <a:ahLst/>
                <a:cxnLst/>
                <a:rect l="l" t="t" r="r" b="b"/>
                <a:pathLst>
                  <a:path w="17" h="16" extrusionOk="0">
                    <a:moveTo>
                      <a:pt x="17" y="8"/>
                    </a:moveTo>
                    <a:cubicBezTo>
                      <a:pt x="17" y="12"/>
                      <a:pt x="12" y="16"/>
                      <a:pt x="8" y="16"/>
                    </a:cubicBezTo>
                    <a:cubicBezTo>
                      <a:pt x="3" y="16"/>
                      <a:pt x="0" y="13"/>
                      <a:pt x="0" y="8"/>
                    </a:cubicBezTo>
                    <a:cubicBezTo>
                      <a:pt x="0" y="7"/>
                      <a:pt x="0" y="6"/>
                      <a:pt x="1" y="5"/>
                    </a:cubicBezTo>
                    <a:cubicBezTo>
                      <a:pt x="1" y="5"/>
                      <a:pt x="1" y="5"/>
                      <a:pt x="1" y="5"/>
                    </a:cubicBezTo>
                    <a:cubicBezTo>
                      <a:pt x="2" y="2"/>
                      <a:pt x="5" y="0"/>
                      <a:pt x="8" y="0"/>
                    </a:cubicBezTo>
                    <a:cubicBezTo>
                      <a:pt x="11" y="0"/>
                      <a:pt x="13" y="1"/>
                      <a:pt x="15" y="3"/>
                    </a:cubicBezTo>
                    <a:cubicBezTo>
                      <a:pt x="16" y="4"/>
                      <a:pt x="17" y="6"/>
                      <a:pt x="17" y="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4" name="Google Shape;2324;p15"/>
              <p:cNvSpPr/>
              <p:nvPr/>
            </p:nvSpPr>
            <p:spPr>
              <a:xfrm>
                <a:off x="242100" y="4889838"/>
                <a:ext cx="53975" cy="44450"/>
              </a:xfrm>
              <a:custGeom>
                <a:avLst/>
                <a:gdLst/>
                <a:ahLst/>
                <a:cxnLst/>
                <a:rect l="l" t="t" r="r" b="b"/>
                <a:pathLst>
                  <a:path w="14" h="12" extrusionOk="0">
                    <a:moveTo>
                      <a:pt x="14" y="5"/>
                    </a:moveTo>
                    <a:cubicBezTo>
                      <a:pt x="14" y="9"/>
                      <a:pt x="10" y="12"/>
                      <a:pt x="7" y="12"/>
                    </a:cubicBezTo>
                    <a:cubicBezTo>
                      <a:pt x="3" y="12"/>
                      <a:pt x="0" y="9"/>
                      <a:pt x="0" y="5"/>
                    </a:cubicBezTo>
                    <a:cubicBezTo>
                      <a:pt x="0" y="5"/>
                      <a:pt x="0" y="5"/>
                      <a:pt x="0" y="5"/>
                    </a:cubicBezTo>
                    <a:cubicBezTo>
                      <a:pt x="0" y="5"/>
                      <a:pt x="0" y="5"/>
                      <a:pt x="0" y="5"/>
                    </a:cubicBezTo>
                    <a:cubicBezTo>
                      <a:pt x="1" y="2"/>
                      <a:pt x="4" y="0"/>
                      <a:pt x="7" y="0"/>
                    </a:cubicBezTo>
                    <a:cubicBezTo>
                      <a:pt x="10" y="0"/>
                      <a:pt x="12" y="1"/>
                      <a:pt x="14" y="3"/>
                    </a:cubicBezTo>
                    <a:cubicBezTo>
                      <a:pt x="14" y="4"/>
                      <a:pt x="14" y="4"/>
                      <a:pt x="14"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5" name="Google Shape;2325;p15"/>
              <p:cNvSpPr/>
              <p:nvPr/>
            </p:nvSpPr>
            <p:spPr>
              <a:xfrm>
                <a:off x="254800" y="4904125"/>
                <a:ext cx="22200" cy="237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6" name="Google Shape;2326;p15"/>
              <p:cNvSpPr/>
              <p:nvPr/>
            </p:nvSpPr>
            <p:spPr>
              <a:xfrm>
                <a:off x="-315112" y="4470738"/>
                <a:ext cx="60325" cy="87312"/>
              </a:xfrm>
              <a:custGeom>
                <a:avLst/>
                <a:gdLst/>
                <a:ahLst/>
                <a:cxnLst/>
                <a:rect l="l" t="t" r="r" b="b"/>
                <a:pathLst>
                  <a:path w="16" h="23" extrusionOk="0">
                    <a:moveTo>
                      <a:pt x="1" y="0"/>
                    </a:moveTo>
                    <a:cubicBezTo>
                      <a:pt x="1" y="0"/>
                      <a:pt x="1" y="0"/>
                      <a:pt x="0" y="0"/>
                    </a:cubicBezTo>
                    <a:cubicBezTo>
                      <a:pt x="4" y="0"/>
                      <a:pt x="7" y="1"/>
                      <a:pt x="9" y="4"/>
                    </a:cubicBezTo>
                    <a:cubicBezTo>
                      <a:pt x="9" y="4"/>
                      <a:pt x="9" y="4"/>
                      <a:pt x="9" y="4"/>
                    </a:cubicBezTo>
                    <a:cubicBezTo>
                      <a:pt x="11" y="6"/>
                      <a:pt x="12" y="8"/>
                      <a:pt x="12" y="11"/>
                    </a:cubicBezTo>
                    <a:cubicBezTo>
                      <a:pt x="12" y="17"/>
                      <a:pt x="6" y="22"/>
                      <a:pt x="0" y="23"/>
                    </a:cubicBezTo>
                    <a:cubicBezTo>
                      <a:pt x="1" y="23"/>
                      <a:pt x="1" y="23"/>
                      <a:pt x="1" y="23"/>
                    </a:cubicBezTo>
                    <a:cubicBezTo>
                      <a:pt x="9" y="23"/>
                      <a:pt x="16" y="17"/>
                      <a:pt x="16" y="11"/>
                    </a:cubicBezTo>
                    <a:cubicBezTo>
                      <a:pt x="16" y="8"/>
                      <a:pt x="15" y="6"/>
                      <a:pt x="12" y="4"/>
                    </a:cubicBezTo>
                    <a:cubicBezTo>
                      <a:pt x="10"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7" name="Google Shape;2327;p15"/>
              <p:cNvSpPr/>
              <p:nvPr/>
            </p:nvSpPr>
            <p:spPr>
              <a:xfrm>
                <a:off x="-359562" y="4470738"/>
                <a:ext cx="90488" cy="87312"/>
              </a:xfrm>
              <a:custGeom>
                <a:avLst/>
                <a:gdLst/>
                <a:ahLst/>
                <a:cxnLst/>
                <a:rect l="l" t="t" r="r" b="b"/>
                <a:pathLst>
                  <a:path w="24" h="23" extrusionOk="0">
                    <a:moveTo>
                      <a:pt x="24" y="11"/>
                    </a:moveTo>
                    <a:cubicBezTo>
                      <a:pt x="24" y="17"/>
                      <a:pt x="18" y="23"/>
                      <a:pt x="11" y="23"/>
                    </a:cubicBezTo>
                    <a:cubicBezTo>
                      <a:pt x="5" y="23"/>
                      <a:pt x="0" y="18"/>
                      <a:pt x="0" y="11"/>
                    </a:cubicBezTo>
                    <a:cubicBezTo>
                      <a:pt x="0" y="9"/>
                      <a:pt x="0" y="8"/>
                      <a:pt x="1" y="6"/>
                    </a:cubicBezTo>
                    <a:cubicBezTo>
                      <a:pt x="1" y="6"/>
                      <a:pt x="1" y="6"/>
                      <a:pt x="1" y="6"/>
                    </a:cubicBezTo>
                    <a:cubicBezTo>
                      <a:pt x="3" y="2"/>
                      <a:pt x="7" y="0"/>
                      <a:pt x="11" y="0"/>
                    </a:cubicBezTo>
                    <a:cubicBezTo>
                      <a:pt x="15" y="0"/>
                      <a:pt x="19" y="1"/>
                      <a:pt x="21" y="4"/>
                    </a:cubicBezTo>
                    <a:cubicBezTo>
                      <a:pt x="23" y="6"/>
                      <a:pt x="24" y="8"/>
                      <a:pt x="24" y="11"/>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8" name="Google Shape;2328;p15"/>
              <p:cNvSpPr/>
              <p:nvPr/>
            </p:nvSpPr>
            <p:spPr>
              <a:xfrm>
                <a:off x="-356387" y="4470738"/>
                <a:ext cx="79375" cy="65088"/>
              </a:xfrm>
              <a:custGeom>
                <a:avLst/>
                <a:gdLst/>
                <a:ahLst/>
                <a:cxnLst/>
                <a:rect l="l" t="t" r="r" b="b"/>
                <a:pathLst>
                  <a:path w="21" h="17" extrusionOk="0">
                    <a:moveTo>
                      <a:pt x="21" y="7"/>
                    </a:moveTo>
                    <a:cubicBezTo>
                      <a:pt x="21" y="12"/>
                      <a:pt x="15" y="17"/>
                      <a:pt x="10" y="17"/>
                    </a:cubicBezTo>
                    <a:cubicBezTo>
                      <a:pt x="5" y="17"/>
                      <a:pt x="0" y="12"/>
                      <a:pt x="0" y="7"/>
                    </a:cubicBezTo>
                    <a:cubicBezTo>
                      <a:pt x="0" y="6"/>
                      <a:pt x="0" y="6"/>
                      <a:pt x="0" y="6"/>
                    </a:cubicBezTo>
                    <a:cubicBezTo>
                      <a:pt x="0" y="6"/>
                      <a:pt x="0" y="6"/>
                      <a:pt x="0" y="6"/>
                    </a:cubicBezTo>
                    <a:cubicBezTo>
                      <a:pt x="2" y="2"/>
                      <a:pt x="6" y="0"/>
                      <a:pt x="10" y="0"/>
                    </a:cubicBezTo>
                    <a:cubicBezTo>
                      <a:pt x="14" y="0"/>
                      <a:pt x="18" y="1"/>
                      <a:pt x="20" y="4"/>
                    </a:cubicBezTo>
                    <a:cubicBezTo>
                      <a:pt x="21" y="5"/>
                      <a:pt x="21" y="6"/>
                      <a:pt x="21" y="7"/>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9" name="Google Shape;2329;p15"/>
              <p:cNvSpPr/>
              <p:nvPr/>
            </p:nvSpPr>
            <p:spPr>
              <a:xfrm>
                <a:off x="-337337" y="4492963"/>
                <a:ext cx="33300" cy="270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0" name="Google Shape;2330;p15"/>
              <p:cNvSpPr/>
              <p:nvPr/>
            </p:nvSpPr>
            <p:spPr>
              <a:xfrm>
                <a:off x="-345275" y="4365963"/>
                <a:ext cx="41275" cy="60325"/>
              </a:xfrm>
              <a:custGeom>
                <a:avLst/>
                <a:gdLst/>
                <a:ahLst/>
                <a:cxnLst/>
                <a:rect l="l" t="t" r="r" b="b"/>
                <a:pathLst>
                  <a:path w="11" h="16" extrusionOk="0">
                    <a:moveTo>
                      <a:pt x="1" y="0"/>
                    </a:moveTo>
                    <a:cubicBezTo>
                      <a:pt x="1" y="0"/>
                      <a:pt x="1" y="0"/>
                      <a:pt x="0" y="0"/>
                    </a:cubicBezTo>
                    <a:cubicBezTo>
                      <a:pt x="3" y="0"/>
                      <a:pt x="5" y="1"/>
                      <a:pt x="6" y="3"/>
                    </a:cubicBezTo>
                    <a:cubicBezTo>
                      <a:pt x="6" y="3"/>
                      <a:pt x="6" y="3"/>
                      <a:pt x="6" y="3"/>
                    </a:cubicBezTo>
                    <a:cubicBezTo>
                      <a:pt x="8" y="4"/>
                      <a:pt x="8" y="5"/>
                      <a:pt x="8" y="7"/>
                    </a:cubicBezTo>
                    <a:cubicBezTo>
                      <a:pt x="8" y="11"/>
                      <a:pt x="4" y="15"/>
                      <a:pt x="0" y="16"/>
                    </a:cubicBezTo>
                    <a:cubicBezTo>
                      <a:pt x="1" y="16"/>
                      <a:pt x="1" y="16"/>
                      <a:pt x="1" y="16"/>
                    </a:cubicBezTo>
                    <a:cubicBezTo>
                      <a:pt x="6" y="16"/>
                      <a:pt x="11" y="12"/>
                      <a:pt x="11" y="7"/>
                    </a:cubicBezTo>
                    <a:cubicBezTo>
                      <a:pt x="11" y="5"/>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1" name="Google Shape;2331;p15"/>
              <p:cNvSpPr/>
              <p:nvPr/>
            </p:nvSpPr>
            <p:spPr>
              <a:xfrm>
                <a:off x="-375437" y="4365963"/>
                <a:ext cx="60325" cy="60325"/>
              </a:xfrm>
              <a:custGeom>
                <a:avLst/>
                <a:gdLst/>
                <a:ahLst/>
                <a:cxnLst/>
                <a:rect l="l" t="t" r="r" b="b"/>
                <a:pathLst>
                  <a:path w="16" h="16" extrusionOk="0">
                    <a:moveTo>
                      <a:pt x="16" y="7"/>
                    </a:moveTo>
                    <a:cubicBezTo>
                      <a:pt x="16" y="12"/>
                      <a:pt x="12" y="16"/>
                      <a:pt x="8" y="16"/>
                    </a:cubicBezTo>
                    <a:cubicBezTo>
                      <a:pt x="3" y="16"/>
                      <a:pt x="0" y="12"/>
                      <a:pt x="0" y="8"/>
                    </a:cubicBezTo>
                    <a:cubicBezTo>
                      <a:pt x="0" y="6"/>
                      <a:pt x="0" y="5"/>
                      <a:pt x="1" y="4"/>
                    </a:cubicBezTo>
                    <a:cubicBezTo>
                      <a:pt x="1" y="4"/>
                      <a:pt x="1" y="4"/>
                      <a:pt x="1" y="4"/>
                    </a:cubicBezTo>
                    <a:cubicBezTo>
                      <a:pt x="2" y="2"/>
                      <a:pt x="5" y="0"/>
                      <a:pt x="8" y="0"/>
                    </a:cubicBezTo>
                    <a:cubicBezTo>
                      <a:pt x="10" y="0"/>
                      <a:pt x="13" y="1"/>
                      <a:pt x="14" y="3"/>
                    </a:cubicBezTo>
                    <a:cubicBezTo>
                      <a:pt x="16"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2" name="Google Shape;2332;p15"/>
              <p:cNvSpPr/>
              <p:nvPr/>
            </p:nvSpPr>
            <p:spPr>
              <a:xfrm>
                <a:off x="-370675" y="4365963"/>
                <a:ext cx="52388" cy="41275"/>
              </a:xfrm>
              <a:custGeom>
                <a:avLst/>
                <a:gdLst/>
                <a:ahLst/>
                <a:cxnLst/>
                <a:rect l="l" t="t" r="r" b="b"/>
                <a:pathLst>
                  <a:path w="14" h="11" extrusionOk="0">
                    <a:moveTo>
                      <a:pt x="14" y="4"/>
                    </a:moveTo>
                    <a:cubicBezTo>
                      <a:pt x="14"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2" y="1"/>
                      <a:pt x="13" y="3"/>
                    </a:cubicBezTo>
                    <a:cubicBezTo>
                      <a:pt x="14" y="3"/>
                      <a:pt x="14" y="4"/>
                      <a:pt x="14" y="4"/>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3" name="Google Shape;2333;p15"/>
              <p:cNvSpPr/>
              <p:nvPr/>
            </p:nvSpPr>
            <p:spPr>
              <a:xfrm>
                <a:off x="-307175" y="4286588"/>
                <a:ext cx="22225" cy="33338"/>
              </a:xfrm>
              <a:custGeom>
                <a:avLst/>
                <a:gdLst/>
                <a:ahLst/>
                <a:cxnLst/>
                <a:rect l="l" t="t" r="r" b="b"/>
                <a:pathLst>
                  <a:path w="6" h="9" extrusionOk="0">
                    <a:moveTo>
                      <a:pt x="1" y="0"/>
                    </a:moveTo>
                    <a:cubicBezTo>
                      <a:pt x="1" y="0"/>
                      <a:pt x="0" y="0"/>
                      <a:pt x="0" y="0"/>
                    </a:cubicBezTo>
                    <a:cubicBezTo>
                      <a:pt x="2" y="1"/>
                      <a:pt x="3" y="1"/>
                      <a:pt x="4" y="2"/>
                    </a:cubicBezTo>
                    <a:cubicBezTo>
                      <a:pt x="4" y="2"/>
                      <a:pt x="4" y="2"/>
                      <a:pt x="4" y="2"/>
                    </a:cubicBezTo>
                    <a:cubicBezTo>
                      <a:pt x="4" y="3"/>
                      <a:pt x="5" y="4"/>
                      <a:pt x="5" y="5"/>
                    </a:cubicBezTo>
                    <a:cubicBezTo>
                      <a:pt x="5" y="7"/>
                      <a:pt x="3" y="9"/>
                      <a:pt x="0" y="9"/>
                    </a:cubicBezTo>
                    <a:cubicBezTo>
                      <a:pt x="0" y="9"/>
                      <a:pt x="1" y="9"/>
                      <a:pt x="1" y="9"/>
                    </a:cubicBezTo>
                    <a:cubicBezTo>
                      <a:pt x="4" y="9"/>
                      <a:pt x="6" y="7"/>
                      <a:pt x="6" y="5"/>
                    </a:cubicBezTo>
                    <a:cubicBezTo>
                      <a:pt x="6" y="4"/>
                      <a:pt x="6" y="3"/>
                      <a:pt x="5" y="2"/>
                    </a:cubicBezTo>
                    <a:cubicBezTo>
                      <a:pt x="4" y="1"/>
                      <a:pt x="2"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4" name="Google Shape;2334;p15"/>
              <p:cNvSpPr/>
              <p:nvPr/>
            </p:nvSpPr>
            <p:spPr>
              <a:xfrm>
                <a:off x="-326225" y="4286588"/>
                <a:ext cx="38100" cy="33338"/>
              </a:xfrm>
              <a:custGeom>
                <a:avLst/>
                <a:gdLst/>
                <a:ahLst/>
                <a:cxnLst/>
                <a:rect l="l" t="t" r="r" b="b"/>
                <a:pathLst>
                  <a:path w="10" h="9" extrusionOk="0">
                    <a:moveTo>
                      <a:pt x="10" y="5"/>
                    </a:moveTo>
                    <a:cubicBezTo>
                      <a:pt x="10" y="7"/>
                      <a:pt x="7" y="9"/>
                      <a:pt x="5" y="9"/>
                    </a:cubicBezTo>
                    <a:cubicBezTo>
                      <a:pt x="2" y="9"/>
                      <a:pt x="0" y="7"/>
                      <a:pt x="0" y="5"/>
                    </a:cubicBezTo>
                    <a:cubicBezTo>
                      <a:pt x="0" y="4"/>
                      <a:pt x="1" y="4"/>
                      <a:pt x="1" y="3"/>
                    </a:cubicBezTo>
                    <a:cubicBezTo>
                      <a:pt x="1" y="3"/>
                      <a:pt x="1" y="3"/>
                      <a:pt x="1" y="3"/>
                    </a:cubicBezTo>
                    <a:cubicBezTo>
                      <a:pt x="2" y="1"/>
                      <a:pt x="3" y="0"/>
                      <a:pt x="5" y="0"/>
                    </a:cubicBezTo>
                    <a:cubicBezTo>
                      <a:pt x="6" y="0"/>
                      <a:pt x="8" y="1"/>
                      <a:pt x="9" y="2"/>
                    </a:cubicBezTo>
                    <a:cubicBezTo>
                      <a:pt x="9" y="3"/>
                      <a:pt x="10" y="4"/>
                      <a:pt x="10" y="5"/>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5" name="Google Shape;2335;p15"/>
              <p:cNvSpPr/>
              <p:nvPr/>
            </p:nvSpPr>
            <p:spPr>
              <a:xfrm>
                <a:off x="-323050" y="4286588"/>
                <a:ext cx="30163" cy="25400"/>
              </a:xfrm>
              <a:custGeom>
                <a:avLst/>
                <a:gdLst/>
                <a:ahLst/>
                <a:cxnLst/>
                <a:rect l="l" t="t" r="r" b="b"/>
                <a:pathLst>
                  <a:path w="8" h="7" extrusionOk="0">
                    <a:moveTo>
                      <a:pt x="8" y="3"/>
                    </a:moveTo>
                    <a:cubicBezTo>
                      <a:pt x="8" y="5"/>
                      <a:pt x="6" y="7"/>
                      <a:pt x="4" y="7"/>
                    </a:cubicBezTo>
                    <a:cubicBezTo>
                      <a:pt x="2" y="7"/>
                      <a:pt x="0" y="5"/>
                      <a:pt x="0" y="3"/>
                    </a:cubicBezTo>
                    <a:cubicBezTo>
                      <a:pt x="0" y="3"/>
                      <a:pt x="0" y="3"/>
                      <a:pt x="0" y="3"/>
                    </a:cubicBezTo>
                    <a:cubicBezTo>
                      <a:pt x="0" y="3"/>
                      <a:pt x="0" y="3"/>
                      <a:pt x="0" y="3"/>
                    </a:cubicBezTo>
                    <a:cubicBezTo>
                      <a:pt x="1" y="1"/>
                      <a:pt x="2" y="0"/>
                      <a:pt x="4" y="0"/>
                    </a:cubicBezTo>
                    <a:cubicBezTo>
                      <a:pt x="5" y="0"/>
                      <a:pt x="7" y="1"/>
                      <a:pt x="8" y="2"/>
                    </a:cubicBezTo>
                    <a:cubicBezTo>
                      <a:pt x="8" y="2"/>
                      <a:pt x="8" y="3"/>
                      <a:pt x="8" y="3"/>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6" name="Google Shape;2336;p15"/>
              <p:cNvSpPr/>
              <p:nvPr/>
            </p:nvSpPr>
            <p:spPr>
              <a:xfrm>
                <a:off x="-315112" y="4297700"/>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7" name="Google Shape;2337;p15"/>
              <p:cNvSpPr/>
              <p:nvPr/>
            </p:nvSpPr>
            <p:spPr>
              <a:xfrm>
                <a:off x="-70637" y="4070688"/>
                <a:ext cx="38100" cy="57150"/>
              </a:xfrm>
              <a:custGeom>
                <a:avLst/>
                <a:gdLst/>
                <a:ahLst/>
                <a:cxnLst/>
                <a:rect l="l" t="t" r="r" b="b"/>
                <a:pathLst>
                  <a:path w="10" h="15" extrusionOk="0">
                    <a:moveTo>
                      <a:pt x="1" y="0"/>
                    </a:moveTo>
                    <a:cubicBezTo>
                      <a:pt x="0" y="0"/>
                      <a:pt x="0" y="0"/>
                      <a:pt x="0" y="0"/>
                    </a:cubicBezTo>
                    <a:cubicBezTo>
                      <a:pt x="2" y="0"/>
                      <a:pt x="4" y="1"/>
                      <a:pt x="6" y="3"/>
                    </a:cubicBezTo>
                    <a:cubicBezTo>
                      <a:pt x="6" y="3"/>
                      <a:pt x="6" y="3"/>
                      <a:pt x="6" y="3"/>
                    </a:cubicBezTo>
                    <a:cubicBezTo>
                      <a:pt x="7" y="4"/>
                      <a:pt x="8" y="5"/>
                      <a:pt x="8" y="7"/>
                    </a:cubicBezTo>
                    <a:cubicBezTo>
                      <a:pt x="8" y="11"/>
                      <a:pt x="4" y="15"/>
                      <a:pt x="0" y="15"/>
                    </a:cubicBezTo>
                    <a:cubicBezTo>
                      <a:pt x="0" y="15"/>
                      <a:pt x="0" y="15"/>
                      <a:pt x="1" y="15"/>
                    </a:cubicBezTo>
                    <a:cubicBezTo>
                      <a:pt x="5" y="15"/>
                      <a:pt x="10" y="11"/>
                      <a:pt x="10" y="7"/>
                    </a:cubicBezTo>
                    <a:cubicBezTo>
                      <a:pt x="10" y="5"/>
                      <a:pt x="9" y="4"/>
                      <a:pt x="8" y="3"/>
                    </a:cubicBezTo>
                    <a:cubicBezTo>
                      <a:pt x="6" y="1"/>
                      <a:pt x="3"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8" name="Google Shape;2338;p15"/>
              <p:cNvSpPr/>
              <p:nvPr/>
            </p:nvSpPr>
            <p:spPr>
              <a:xfrm>
                <a:off x="-100800" y="4070688"/>
                <a:ext cx="60325" cy="57150"/>
              </a:xfrm>
              <a:custGeom>
                <a:avLst/>
                <a:gdLst/>
                <a:ahLst/>
                <a:cxnLst/>
                <a:rect l="l" t="t" r="r" b="b"/>
                <a:pathLst>
                  <a:path w="16" h="15" extrusionOk="0">
                    <a:moveTo>
                      <a:pt x="16" y="7"/>
                    </a:moveTo>
                    <a:cubicBezTo>
                      <a:pt x="16" y="11"/>
                      <a:pt x="12" y="15"/>
                      <a:pt x="8" y="15"/>
                    </a:cubicBezTo>
                    <a:cubicBezTo>
                      <a:pt x="3" y="15"/>
                      <a:pt x="0" y="12"/>
                      <a:pt x="0" y="8"/>
                    </a:cubicBezTo>
                    <a:cubicBezTo>
                      <a:pt x="0" y="6"/>
                      <a:pt x="1" y="5"/>
                      <a:pt x="1" y="4"/>
                    </a:cubicBezTo>
                    <a:cubicBezTo>
                      <a:pt x="1" y="4"/>
                      <a:pt x="1" y="4"/>
                      <a:pt x="1" y="4"/>
                    </a:cubicBezTo>
                    <a:cubicBezTo>
                      <a:pt x="2" y="2"/>
                      <a:pt x="5" y="0"/>
                      <a:pt x="8" y="0"/>
                    </a:cubicBezTo>
                    <a:cubicBezTo>
                      <a:pt x="10" y="0"/>
                      <a:pt x="12" y="1"/>
                      <a:pt x="14" y="3"/>
                    </a:cubicBezTo>
                    <a:cubicBezTo>
                      <a:pt x="15"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9" name="Google Shape;2339;p15"/>
              <p:cNvSpPr/>
              <p:nvPr/>
            </p:nvSpPr>
            <p:spPr>
              <a:xfrm>
                <a:off x="-96037" y="4070688"/>
                <a:ext cx="49213" cy="42862"/>
              </a:xfrm>
              <a:custGeom>
                <a:avLst/>
                <a:gdLst/>
                <a:ahLst/>
                <a:cxnLst/>
                <a:rect l="l" t="t" r="r" b="b"/>
                <a:pathLst>
                  <a:path w="13" h="11" extrusionOk="0">
                    <a:moveTo>
                      <a:pt x="13" y="5"/>
                    </a:moveTo>
                    <a:cubicBezTo>
                      <a:pt x="13"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1" y="1"/>
                      <a:pt x="13" y="3"/>
                    </a:cubicBezTo>
                    <a:cubicBezTo>
                      <a:pt x="13" y="3"/>
                      <a:pt x="13" y="4"/>
                      <a:pt x="13"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0" name="Google Shape;2340;p15"/>
              <p:cNvSpPr/>
              <p:nvPr/>
            </p:nvSpPr>
            <p:spPr>
              <a:xfrm>
                <a:off x="-84925" y="4086563"/>
                <a:ext cx="19200" cy="192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1" name="Google Shape;2341;p15"/>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2" name="Google Shape;2342;p15"/>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3" name="Google Shape;2343;p15"/>
              <p:cNvSpPr/>
              <p:nvPr/>
            </p:nvSpPr>
            <p:spPr>
              <a:xfrm>
                <a:off x="208763" y="4418350"/>
                <a:ext cx="117475" cy="98425"/>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3" y="26"/>
                    </a:cubicBezTo>
                    <a:cubicBezTo>
                      <a:pt x="14" y="26"/>
                      <a:pt x="14" y="26"/>
                      <a:pt x="15" y="26"/>
                    </a:cubicBezTo>
                    <a:cubicBezTo>
                      <a:pt x="23" y="26"/>
                      <a:pt x="31" y="20"/>
                      <a:pt x="31" y="12"/>
                    </a:cubicBezTo>
                    <a:cubicBezTo>
                      <a:pt x="31" y="9"/>
                      <a:pt x="29"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4" name="Google Shape;2344;p15"/>
              <p:cNvSpPr/>
              <p:nvPr/>
            </p:nvSpPr>
            <p:spPr>
              <a:xfrm>
                <a:off x="208763" y="4445338"/>
                <a:ext cx="49213" cy="71437"/>
              </a:xfrm>
              <a:custGeom>
                <a:avLst/>
                <a:gdLst/>
                <a:ahLst/>
                <a:cxnLst/>
                <a:rect l="l" t="t" r="r" b="b"/>
                <a:pathLst>
                  <a:path w="13" h="19" extrusionOk="0">
                    <a:moveTo>
                      <a:pt x="0" y="6"/>
                    </a:moveTo>
                    <a:cubicBezTo>
                      <a:pt x="0" y="13"/>
                      <a:pt x="5" y="19"/>
                      <a:pt x="13" y="19"/>
                    </a:cubicBezTo>
                    <a:cubicBezTo>
                      <a:pt x="13" y="19"/>
                      <a:pt x="13" y="19"/>
                      <a:pt x="13" y="19"/>
                    </a:cubicBezTo>
                    <a:cubicBezTo>
                      <a:pt x="6" y="18"/>
                      <a:pt x="0" y="13"/>
                      <a:pt x="0" y="6"/>
                    </a:cubicBezTo>
                    <a:moveTo>
                      <a:pt x="1" y="0"/>
                    </a:moveTo>
                    <a:cubicBezTo>
                      <a:pt x="0" y="2"/>
                      <a:pt x="0" y="4"/>
                      <a:pt x="0" y="6"/>
                    </a:cubicBezTo>
                    <a:cubicBezTo>
                      <a:pt x="0" y="6"/>
                      <a:pt x="0" y="6"/>
                      <a:pt x="0" y="6"/>
                    </a:cubicBezTo>
                    <a:cubicBezTo>
                      <a:pt x="0" y="4"/>
                      <a:pt x="0" y="2"/>
                      <a:pt x="1" y="1"/>
                    </a:cubicBezTo>
                    <a:cubicBezTo>
                      <a:pt x="1" y="1"/>
                      <a:pt x="1"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5" name="Google Shape;2345;p15"/>
              <p:cNvSpPr/>
              <p:nvPr/>
            </p:nvSpPr>
            <p:spPr>
              <a:xfrm>
                <a:off x="208763" y="4437400"/>
                <a:ext cx="101600" cy="79375"/>
              </a:xfrm>
              <a:custGeom>
                <a:avLst/>
                <a:gdLst/>
                <a:ahLst/>
                <a:cxnLst/>
                <a:rect l="l" t="t" r="r" b="b"/>
                <a:pathLst>
                  <a:path w="27" h="21" extrusionOk="0">
                    <a:moveTo>
                      <a:pt x="24" y="0"/>
                    </a:moveTo>
                    <a:cubicBezTo>
                      <a:pt x="24" y="1"/>
                      <a:pt x="24" y="2"/>
                      <a:pt x="24" y="3"/>
                    </a:cubicBezTo>
                    <a:cubicBezTo>
                      <a:pt x="24" y="9"/>
                      <a:pt x="18" y="14"/>
                      <a:pt x="12" y="14"/>
                    </a:cubicBezTo>
                    <a:cubicBezTo>
                      <a:pt x="6" y="14"/>
                      <a:pt x="1" y="9"/>
                      <a:pt x="1" y="3"/>
                    </a:cubicBezTo>
                    <a:cubicBezTo>
                      <a:pt x="1" y="3"/>
                      <a:pt x="1" y="3"/>
                      <a:pt x="1" y="3"/>
                    </a:cubicBezTo>
                    <a:cubicBezTo>
                      <a:pt x="0" y="4"/>
                      <a:pt x="0" y="6"/>
                      <a:pt x="0" y="8"/>
                    </a:cubicBezTo>
                    <a:cubicBezTo>
                      <a:pt x="0" y="8"/>
                      <a:pt x="0" y="8"/>
                      <a:pt x="0" y="8"/>
                    </a:cubicBezTo>
                    <a:cubicBezTo>
                      <a:pt x="0" y="15"/>
                      <a:pt x="6" y="20"/>
                      <a:pt x="13" y="21"/>
                    </a:cubicBezTo>
                    <a:cubicBezTo>
                      <a:pt x="20" y="20"/>
                      <a:pt x="27" y="14"/>
                      <a:pt x="27" y="7"/>
                    </a:cubicBezTo>
                    <a:cubicBezTo>
                      <a:pt x="27" y="4"/>
                      <a:pt x="26" y="2"/>
                      <a:pt x="2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6" name="Google Shape;2346;p15"/>
              <p:cNvSpPr/>
              <p:nvPr/>
            </p:nvSpPr>
            <p:spPr>
              <a:xfrm>
                <a:off x="211938" y="4418350"/>
                <a:ext cx="49213" cy="30163"/>
              </a:xfrm>
              <a:custGeom>
                <a:avLst/>
                <a:gdLst/>
                <a:ahLst/>
                <a:cxnLst/>
                <a:rect l="l" t="t" r="r" b="b"/>
                <a:pathLst>
                  <a:path w="13" h="8" extrusionOk="0">
                    <a:moveTo>
                      <a:pt x="12" y="0"/>
                    </a:moveTo>
                    <a:cubicBezTo>
                      <a:pt x="7" y="0"/>
                      <a:pt x="2" y="3"/>
                      <a:pt x="0" y="7"/>
                    </a:cubicBezTo>
                    <a:cubicBezTo>
                      <a:pt x="0" y="7"/>
                      <a:pt x="0" y="7"/>
                      <a:pt x="0" y="7"/>
                    </a:cubicBezTo>
                    <a:cubicBezTo>
                      <a:pt x="0" y="7"/>
                      <a:pt x="0" y="7"/>
                      <a:pt x="0" y="7"/>
                    </a:cubicBezTo>
                    <a:cubicBezTo>
                      <a:pt x="0" y="7"/>
                      <a:pt x="0" y="7"/>
                      <a:pt x="0" y="7"/>
                    </a:cubicBezTo>
                    <a:cubicBezTo>
                      <a:pt x="0" y="7"/>
                      <a:pt x="0" y="8"/>
                      <a:pt x="0" y="8"/>
                    </a:cubicBezTo>
                    <a:cubicBezTo>
                      <a:pt x="0" y="8"/>
                      <a:pt x="0" y="7"/>
                      <a:pt x="0" y="7"/>
                    </a:cubicBezTo>
                    <a:cubicBezTo>
                      <a:pt x="0" y="7"/>
                      <a:pt x="0" y="7"/>
                      <a:pt x="0" y="7"/>
                    </a:cubicBezTo>
                    <a:cubicBezTo>
                      <a:pt x="3" y="3"/>
                      <a:pt x="7" y="1"/>
                      <a:pt x="13" y="0"/>
                    </a:cubicBezTo>
                    <a:cubicBezTo>
                      <a:pt x="12" y="0"/>
                      <a:pt x="12" y="0"/>
                      <a:pt x="1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7" name="Google Shape;2347;p15"/>
              <p:cNvSpPr/>
              <p:nvPr/>
            </p:nvSpPr>
            <p:spPr>
              <a:xfrm>
                <a:off x="211938" y="4418350"/>
                <a:ext cx="87312" cy="71437"/>
              </a:xfrm>
              <a:custGeom>
                <a:avLst/>
                <a:gdLst/>
                <a:ahLst/>
                <a:cxnLst/>
                <a:rect l="l" t="t" r="r" b="b"/>
                <a:pathLst>
                  <a:path w="23" h="19" extrusionOk="0">
                    <a:moveTo>
                      <a:pt x="10" y="15"/>
                    </a:moveTo>
                    <a:cubicBezTo>
                      <a:pt x="8" y="15"/>
                      <a:pt x="5" y="13"/>
                      <a:pt x="5" y="11"/>
                    </a:cubicBezTo>
                    <a:cubicBezTo>
                      <a:pt x="5" y="9"/>
                      <a:pt x="8" y="7"/>
                      <a:pt x="10" y="7"/>
                    </a:cubicBezTo>
                    <a:cubicBezTo>
                      <a:pt x="13" y="7"/>
                      <a:pt x="15" y="9"/>
                      <a:pt x="15" y="11"/>
                    </a:cubicBezTo>
                    <a:cubicBezTo>
                      <a:pt x="15" y="13"/>
                      <a:pt x="13" y="15"/>
                      <a:pt x="10" y="15"/>
                    </a:cubicBezTo>
                    <a:moveTo>
                      <a:pt x="13" y="0"/>
                    </a:moveTo>
                    <a:cubicBezTo>
                      <a:pt x="7" y="1"/>
                      <a:pt x="3" y="3"/>
                      <a:pt x="0" y="7"/>
                    </a:cubicBezTo>
                    <a:cubicBezTo>
                      <a:pt x="0" y="7"/>
                      <a:pt x="0" y="7"/>
                      <a:pt x="0" y="7"/>
                    </a:cubicBezTo>
                    <a:cubicBezTo>
                      <a:pt x="0" y="7"/>
                      <a:pt x="0" y="8"/>
                      <a:pt x="0" y="8"/>
                    </a:cubicBezTo>
                    <a:cubicBezTo>
                      <a:pt x="0" y="8"/>
                      <a:pt x="0" y="8"/>
                      <a:pt x="0" y="8"/>
                    </a:cubicBezTo>
                    <a:cubicBezTo>
                      <a:pt x="0" y="14"/>
                      <a:pt x="5" y="19"/>
                      <a:pt x="11" y="19"/>
                    </a:cubicBezTo>
                    <a:cubicBezTo>
                      <a:pt x="17" y="19"/>
                      <a:pt x="23" y="14"/>
                      <a:pt x="23" y="8"/>
                    </a:cubicBezTo>
                    <a:cubicBezTo>
                      <a:pt x="23" y="7"/>
                      <a:pt x="23" y="6"/>
                      <a:pt x="23" y="5"/>
                    </a:cubicBezTo>
                    <a:cubicBezTo>
                      <a:pt x="23" y="5"/>
                      <a:pt x="23" y="5"/>
                      <a:pt x="23" y="5"/>
                    </a:cubicBezTo>
                    <a:cubicBezTo>
                      <a:pt x="20" y="2"/>
                      <a:pt x="16" y="0"/>
                      <a:pt x="13"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8" name="Google Shape;2348;p15"/>
              <p:cNvSpPr/>
              <p:nvPr/>
            </p:nvSpPr>
            <p:spPr>
              <a:xfrm>
                <a:off x="230988" y="4445338"/>
                <a:ext cx="381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9" name="Google Shape;2349;p15"/>
              <p:cNvSpPr/>
              <p:nvPr/>
            </p:nvSpPr>
            <p:spPr>
              <a:xfrm>
                <a:off x="77000" y="4391363"/>
                <a:ext cx="41275" cy="65088"/>
              </a:xfrm>
              <a:custGeom>
                <a:avLst/>
                <a:gdLst/>
                <a:ahLst/>
                <a:cxnLst/>
                <a:rect l="l" t="t" r="r" b="b"/>
                <a:pathLst>
                  <a:path w="11" h="17" extrusionOk="0">
                    <a:moveTo>
                      <a:pt x="1" y="0"/>
                    </a:moveTo>
                    <a:cubicBezTo>
                      <a:pt x="0" y="0"/>
                      <a:pt x="0" y="0"/>
                      <a:pt x="0" y="0"/>
                    </a:cubicBezTo>
                    <a:cubicBezTo>
                      <a:pt x="2" y="1"/>
                      <a:pt x="5" y="2"/>
                      <a:pt x="6" y="3"/>
                    </a:cubicBezTo>
                    <a:cubicBezTo>
                      <a:pt x="6" y="3"/>
                      <a:pt x="6" y="3"/>
                      <a:pt x="6" y="3"/>
                    </a:cubicBezTo>
                    <a:cubicBezTo>
                      <a:pt x="8" y="5"/>
                      <a:pt x="8" y="6"/>
                      <a:pt x="8" y="8"/>
                    </a:cubicBezTo>
                    <a:cubicBezTo>
                      <a:pt x="8" y="12"/>
                      <a:pt x="4" y="16"/>
                      <a:pt x="0" y="17"/>
                    </a:cubicBezTo>
                    <a:cubicBezTo>
                      <a:pt x="0" y="17"/>
                      <a:pt x="0" y="17"/>
                      <a:pt x="1" y="17"/>
                    </a:cubicBezTo>
                    <a:cubicBezTo>
                      <a:pt x="6" y="17"/>
                      <a:pt x="11" y="13"/>
                      <a:pt x="11" y="8"/>
                    </a:cubicBezTo>
                    <a:cubicBezTo>
                      <a:pt x="11" y="6"/>
                      <a:pt x="10" y="5"/>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0" name="Google Shape;2350;p15"/>
              <p:cNvSpPr/>
              <p:nvPr/>
            </p:nvSpPr>
            <p:spPr>
              <a:xfrm>
                <a:off x="43663" y="4410413"/>
                <a:ext cx="33338" cy="46037"/>
              </a:xfrm>
              <a:custGeom>
                <a:avLst/>
                <a:gdLst/>
                <a:ahLst/>
                <a:cxnLst/>
                <a:rect l="l" t="t" r="r" b="b"/>
                <a:pathLst>
                  <a:path w="9" h="12" extrusionOk="0">
                    <a:moveTo>
                      <a:pt x="0" y="4"/>
                    </a:moveTo>
                    <a:cubicBezTo>
                      <a:pt x="0" y="8"/>
                      <a:pt x="4" y="12"/>
                      <a:pt x="8" y="12"/>
                    </a:cubicBezTo>
                    <a:cubicBezTo>
                      <a:pt x="9" y="12"/>
                      <a:pt x="9" y="12"/>
                      <a:pt x="9" y="12"/>
                    </a:cubicBezTo>
                    <a:cubicBezTo>
                      <a:pt x="4" y="11"/>
                      <a:pt x="0" y="8"/>
                      <a:pt x="0" y="4"/>
                    </a:cubicBezTo>
                    <a:moveTo>
                      <a:pt x="1" y="0"/>
                    </a:moveTo>
                    <a:cubicBezTo>
                      <a:pt x="1" y="1"/>
                      <a:pt x="0" y="2"/>
                      <a:pt x="0" y="4"/>
                    </a:cubicBezTo>
                    <a:cubicBezTo>
                      <a:pt x="0" y="4"/>
                      <a:pt x="0" y="4"/>
                      <a:pt x="0" y="4"/>
                    </a:cubicBezTo>
                    <a:cubicBezTo>
                      <a:pt x="0" y="2"/>
                      <a:pt x="1" y="1"/>
                      <a:pt x="1" y="0"/>
                    </a:cubicBezTo>
                    <a:cubicBezTo>
                      <a:pt x="1" y="0"/>
                      <a:pt x="1" y="0"/>
                      <a:pt x="1"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1" name="Google Shape;2351;p15"/>
              <p:cNvSpPr/>
              <p:nvPr/>
            </p:nvSpPr>
            <p:spPr>
              <a:xfrm>
                <a:off x="43663" y="4402475"/>
                <a:ext cx="63500" cy="53975"/>
              </a:xfrm>
              <a:custGeom>
                <a:avLst/>
                <a:gdLst/>
                <a:ahLst/>
                <a:cxnLst/>
                <a:rect l="l" t="t" r="r" b="b"/>
                <a:pathLst>
                  <a:path w="17" h="14" extrusionOk="0">
                    <a:moveTo>
                      <a:pt x="15" y="0"/>
                    </a:moveTo>
                    <a:cubicBezTo>
                      <a:pt x="16" y="1"/>
                      <a:pt x="16" y="2"/>
                      <a:pt x="16" y="2"/>
                    </a:cubicBezTo>
                    <a:cubicBezTo>
                      <a:pt x="16" y="6"/>
                      <a:pt x="12" y="9"/>
                      <a:pt x="8" y="9"/>
                    </a:cubicBezTo>
                    <a:cubicBezTo>
                      <a:pt x="4" y="9"/>
                      <a:pt x="1" y="6"/>
                      <a:pt x="1" y="3"/>
                    </a:cubicBezTo>
                    <a:cubicBezTo>
                      <a:pt x="1" y="2"/>
                      <a:pt x="1" y="2"/>
                      <a:pt x="1" y="2"/>
                    </a:cubicBezTo>
                    <a:cubicBezTo>
                      <a:pt x="1" y="3"/>
                      <a:pt x="0" y="4"/>
                      <a:pt x="0" y="6"/>
                    </a:cubicBezTo>
                    <a:cubicBezTo>
                      <a:pt x="0" y="6"/>
                      <a:pt x="0" y="6"/>
                      <a:pt x="0" y="6"/>
                    </a:cubicBezTo>
                    <a:cubicBezTo>
                      <a:pt x="0" y="10"/>
                      <a:pt x="4" y="13"/>
                      <a:pt x="9" y="14"/>
                    </a:cubicBezTo>
                    <a:cubicBezTo>
                      <a:pt x="13" y="13"/>
                      <a:pt x="17" y="9"/>
                      <a:pt x="17" y="5"/>
                    </a:cubicBezTo>
                    <a:cubicBezTo>
                      <a:pt x="17" y="3"/>
                      <a:pt x="17" y="2"/>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2" name="Google Shape;2352;p15"/>
              <p:cNvSpPr/>
              <p:nvPr/>
            </p:nvSpPr>
            <p:spPr>
              <a:xfrm>
                <a:off x="46838" y="4391363"/>
                <a:ext cx="30163" cy="19050"/>
              </a:xfrm>
              <a:custGeom>
                <a:avLst/>
                <a:gdLst/>
                <a:ahLst/>
                <a:cxnLst/>
                <a:rect l="l" t="t" r="r" b="b"/>
                <a:pathLst>
                  <a:path w="8" h="5" extrusionOk="0">
                    <a:moveTo>
                      <a:pt x="7" y="0"/>
                    </a:moveTo>
                    <a:cubicBezTo>
                      <a:pt x="4" y="0"/>
                      <a:pt x="1" y="2"/>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2" y="2"/>
                      <a:pt x="5" y="1"/>
                      <a:pt x="8" y="0"/>
                    </a:cubicBezTo>
                    <a:cubicBezTo>
                      <a:pt x="8" y="0"/>
                      <a:pt x="8"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3" name="Google Shape;2353;p15"/>
              <p:cNvSpPr/>
              <p:nvPr/>
            </p:nvSpPr>
            <p:spPr>
              <a:xfrm>
                <a:off x="46838" y="4391363"/>
                <a:ext cx="57150" cy="46037"/>
              </a:xfrm>
              <a:custGeom>
                <a:avLst/>
                <a:gdLst/>
                <a:ahLst/>
                <a:cxnLst/>
                <a:rect l="l" t="t" r="r" b="b"/>
                <a:pathLst>
                  <a:path w="15" h="12" extrusionOk="0">
                    <a:moveTo>
                      <a:pt x="7" y="10"/>
                    </a:moveTo>
                    <a:cubicBezTo>
                      <a:pt x="5" y="10"/>
                      <a:pt x="4" y="9"/>
                      <a:pt x="4" y="7"/>
                    </a:cubicBezTo>
                    <a:cubicBezTo>
                      <a:pt x="4" y="6"/>
                      <a:pt x="5" y="5"/>
                      <a:pt x="7" y="5"/>
                    </a:cubicBezTo>
                    <a:cubicBezTo>
                      <a:pt x="8" y="5"/>
                      <a:pt x="10" y="6"/>
                      <a:pt x="10" y="7"/>
                    </a:cubicBezTo>
                    <a:cubicBezTo>
                      <a:pt x="10" y="9"/>
                      <a:pt x="8" y="10"/>
                      <a:pt x="7" y="10"/>
                    </a:cubicBezTo>
                    <a:moveTo>
                      <a:pt x="8" y="0"/>
                    </a:moveTo>
                    <a:cubicBezTo>
                      <a:pt x="5" y="1"/>
                      <a:pt x="2" y="2"/>
                      <a:pt x="0" y="5"/>
                    </a:cubicBezTo>
                    <a:cubicBezTo>
                      <a:pt x="0" y="5"/>
                      <a:pt x="0" y="5"/>
                      <a:pt x="0" y="5"/>
                    </a:cubicBezTo>
                    <a:cubicBezTo>
                      <a:pt x="0" y="5"/>
                      <a:pt x="0" y="5"/>
                      <a:pt x="0" y="5"/>
                    </a:cubicBezTo>
                    <a:cubicBezTo>
                      <a:pt x="0" y="6"/>
                      <a:pt x="0" y="6"/>
                      <a:pt x="0" y="6"/>
                    </a:cubicBezTo>
                    <a:cubicBezTo>
                      <a:pt x="0" y="9"/>
                      <a:pt x="3" y="12"/>
                      <a:pt x="7" y="12"/>
                    </a:cubicBezTo>
                    <a:cubicBezTo>
                      <a:pt x="11" y="12"/>
                      <a:pt x="15" y="9"/>
                      <a:pt x="15" y="5"/>
                    </a:cubicBezTo>
                    <a:cubicBezTo>
                      <a:pt x="15" y="5"/>
                      <a:pt x="15" y="4"/>
                      <a:pt x="14" y="3"/>
                    </a:cubicBezTo>
                    <a:cubicBezTo>
                      <a:pt x="14" y="3"/>
                      <a:pt x="14" y="3"/>
                      <a:pt x="14" y="3"/>
                    </a:cubicBezTo>
                    <a:cubicBezTo>
                      <a:pt x="13" y="2"/>
                      <a:pt x="10" y="1"/>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4" name="Google Shape;2354;p15"/>
              <p:cNvSpPr/>
              <p:nvPr/>
            </p:nvSpPr>
            <p:spPr>
              <a:xfrm>
                <a:off x="62713" y="441041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5" name="Google Shape;2355;p15"/>
              <p:cNvSpPr/>
              <p:nvPr/>
            </p:nvSpPr>
            <p:spPr>
              <a:xfrm>
                <a:off x="299250" y="4229438"/>
                <a:ext cx="79375" cy="60325"/>
              </a:xfrm>
              <a:custGeom>
                <a:avLst/>
                <a:gdLst/>
                <a:ahLst/>
                <a:cxnLst/>
                <a:rect l="l" t="t" r="r" b="b"/>
                <a:pathLst>
                  <a:path w="21" h="16" extrusionOk="0">
                    <a:moveTo>
                      <a:pt x="19" y="0"/>
                    </a:moveTo>
                    <a:cubicBezTo>
                      <a:pt x="19" y="0"/>
                      <a:pt x="19" y="1"/>
                      <a:pt x="19" y="2"/>
                    </a:cubicBezTo>
                    <a:cubicBezTo>
                      <a:pt x="19" y="7"/>
                      <a:pt x="15" y="11"/>
                      <a:pt x="10" y="11"/>
                    </a:cubicBezTo>
                    <a:cubicBezTo>
                      <a:pt x="5" y="11"/>
                      <a:pt x="1" y="7"/>
                      <a:pt x="1" y="2"/>
                    </a:cubicBezTo>
                    <a:cubicBezTo>
                      <a:pt x="1" y="2"/>
                      <a:pt x="1" y="2"/>
                      <a:pt x="1" y="2"/>
                    </a:cubicBezTo>
                    <a:cubicBezTo>
                      <a:pt x="1" y="3"/>
                      <a:pt x="0" y="5"/>
                      <a:pt x="0" y="6"/>
                    </a:cubicBezTo>
                    <a:cubicBezTo>
                      <a:pt x="0" y="6"/>
                      <a:pt x="0" y="6"/>
                      <a:pt x="0" y="6"/>
                    </a:cubicBezTo>
                    <a:cubicBezTo>
                      <a:pt x="0" y="11"/>
                      <a:pt x="5" y="16"/>
                      <a:pt x="11" y="16"/>
                    </a:cubicBezTo>
                    <a:cubicBezTo>
                      <a:pt x="16" y="16"/>
                      <a:pt x="21" y="11"/>
                      <a:pt x="21" y="6"/>
                    </a:cubicBezTo>
                    <a:cubicBezTo>
                      <a:pt x="21" y="3"/>
                      <a:pt x="20" y="1"/>
                      <a:pt x="19"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6" name="Google Shape;2356;p15"/>
              <p:cNvSpPr/>
              <p:nvPr/>
            </p:nvSpPr>
            <p:spPr>
              <a:xfrm>
                <a:off x="302425" y="4215150"/>
                <a:ext cx="68262" cy="55563"/>
              </a:xfrm>
              <a:custGeom>
                <a:avLst/>
                <a:gdLst/>
                <a:ahLst/>
                <a:cxnLst/>
                <a:rect l="l" t="t" r="r" b="b"/>
                <a:pathLst>
                  <a:path w="18" h="15" extrusionOk="0">
                    <a:moveTo>
                      <a:pt x="8" y="12"/>
                    </a:moveTo>
                    <a:cubicBezTo>
                      <a:pt x="6" y="12"/>
                      <a:pt x="4" y="10"/>
                      <a:pt x="4" y="9"/>
                    </a:cubicBezTo>
                    <a:cubicBezTo>
                      <a:pt x="4" y="7"/>
                      <a:pt x="6" y="5"/>
                      <a:pt x="8" y="5"/>
                    </a:cubicBezTo>
                    <a:cubicBezTo>
                      <a:pt x="10" y="5"/>
                      <a:pt x="12" y="7"/>
                      <a:pt x="12" y="9"/>
                    </a:cubicBezTo>
                    <a:cubicBezTo>
                      <a:pt x="12" y="10"/>
                      <a:pt x="10" y="12"/>
                      <a:pt x="8" y="12"/>
                    </a:cubicBezTo>
                    <a:moveTo>
                      <a:pt x="10" y="0"/>
                    </a:moveTo>
                    <a:cubicBezTo>
                      <a:pt x="6" y="0"/>
                      <a:pt x="2" y="2"/>
                      <a:pt x="0" y="6"/>
                    </a:cubicBezTo>
                    <a:cubicBezTo>
                      <a:pt x="0" y="6"/>
                      <a:pt x="0" y="6"/>
                      <a:pt x="0" y="6"/>
                    </a:cubicBezTo>
                    <a:cubicBezTo>
                      <a:pt x="0" y="6"/>
                      <a:pt x="0" y="6"/>
                      <a:pt x="0" y="6"/>
                    </a:cubicBezTo>
                    <a:cubicBezTo>
                      <a:pt x="0" y="6"/>
                      <a:pt x="0" y="6"/>
                      <a:pt x="0" y="6"/>
                    </a:cubicBezTo>
                    <a:cubicBezTo>
                      <a:pt x="0" y="11"/>
                      <a:pt x="4" y="15"/>
                      <a:pt x="9" y="15"/>
                    </a:cubicBezTo>
                    <a:cubicBezTo>
                      <a:pt x="14" y="15"/>
                      <a:pt x="18" y="11"/>
                      <a:pt x="18" y="6"/>
                    </a:cubicBezTo>
                    <a:cubicBezTo>
                      <a:pt x="18" y="5"/>
                      <a:pt x="18" y="4"/>
                      <a:pt x="18" y="4"/>
                    </a:cubicBezTo>
                    <a:cubicBezTo>
                      <a:pt x="18" y="4"/>
                      <a:pt x="18" y="4"/>
                      <a:pt x="18" y="4"/>
                    </a:cubicBezTo>
                    <a:cubicBezTo>
                      <a:pt x="16" y="2"/>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7" name="Google Shape;2357;p15"/>
              <p:cNvSpPr/>
              <p:nvPr/>
            </p:nvSpPr>
            <p:spPr>
              <a:xfrm>
                <a:off x="318300" y="4234200"/>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8" name="Google Shape;2358;p15"/>
              <p:cNvSpPr/>
              <p:nvPr/>
            </p:nvSpPr>
            <p:spPr>
              <a:xfrm>
                <a:off x="340525" y="4215150"/>
                <a:ext cx="52388" cy="74613"/>
              </a:xfrm>
              <a:custGeom>
                <a:avLst/>
                <a:gdLst/>
                <a:ahLst/>
                <a:cxnLst/>
                <a:rect l="l" t="t" r="r" b="b"/>
                <a:pathLst>
                  <a:path w="14" h="20" extrusionOk="0">
                    <a:moveTo>
                      <a:pt x="1" y="0"/>
                    </a:moveTo>
                    <a:cubicBezTo>
                      <a:pt x="0" y="0"/>
                      <a:pt x="0" y="0"/>
                      <a:pt x="0" y="0"/>
                    </a:cubicBezTo>
                    <a:cubicBezTo>
                      <a:pt x="3" y="0"/>
                      <a:pt x="6" y="2"/>
                      <a:pt x="8" y="4"/>
                    </a:cubicBezTo>
                    <a:cubicBezTo>
                      <a:pt x="8" y="4"/>
                      <a:pt x="8" y="4"/>
                      <a:pt x="8" y="4"/>
                    </a:cubicBezTo>
                    <a:cubicBezTo>
                      <a:pt x="9" y="5"/>
                      <a:pt x="10" y="7"/>
                      <a:pt x="10" y="10"/>
                    </a:cubicBezTo>
                    <a:cubicBezTo>
                      <a:pt x="10" y="15"/>
                      <a:pt x="5" y="20"/>
                      <a:pt x="0" y="20"/>
                    </a:cubicBezTo>
                    <a:cubicBezTo>
                      <a:pt x="0" y="20"/>
                      <a:pt x="0" y="20"/>
                      <a:pt x="1" y="20"/>
                    </a:cubicBezTo>
                    <a:cubicBezTo>
                      <a:pt x="7" y="20"/>
                      <a:pt x="14" y="15"/>
                      <a:pt x="14" y="10"/>
                    </a:cubicBezTo>
                    <a:cubicBezTo>
                      <a:pt x="14" y="7"/>
                      <a:pt x="12" y="5"/>
                      <a:pt x="11" y="4"/>
                    </a:cubicBezTo>
                    <a:cubicBezTo>
                      <a:pt x="8"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9" name="Google Shape;2359;p15"/>
              <p:cNvSpPr/>
              <p:nvPr/>
            </p:nvSpPr>
            <p:spPr>
              <a:xfrm>
                <a:off x="-5550" y="4539000"/>
                <a:ext cx="22225" cy="38100"/>
              </a:xfrm>
              <a:custGeom>
                <a:avLst/>
                <a:gdLst/>
                <a:ahLst/>
                <a:cxnLst/>
                <a:rect l="l" t="t" r="r" b="b"/>
                <a:pathLst>
                  <a:path w="6" h="10" extrusionOk="0">
                    <a:moveTo>
                      <a:pt x="0" y="0"/>
                    </a:moveTo>
                    <a:cubicBezTo>
                      <a:pt x="0" y="0"/>
                      <a:pt x="0" y="0"/>
                      <a:pt x="0" y="0"/>
                    </a:cubicBezTo>
                    <a:cubicBezTo>
                      <a:pt x="1" y="0"/>
                      <a:pt x="3" y="1"/>
                      <a:pt x="4" y="2"/>
                    </a:cubicBezTo>
                    <a:cubicBezTo>
                      <a:pt x="4" y="2"/>
                      <a:pt x="4" y="2"/>
                      <a:pt x="4" y="2"/>
                    </a:cubicBezTo>
                    <a:cubicBezTo>
                      <a:pt x="4" y="3"/>
                      <a:pt x="5" y="4"/>
                      <a:pt x="5" y="5"/>
                    </a:cubicBezTo>
                    <a:cubicBezTo>
                      <a:pt x="5" y="8"/>
                      <a:pt x="2" y="10"/>
                      <a:pt x="0" y="10"/>
                    </a:cubicBezTo>
                    <a:cubicBezTo>
                      <a:pt x="0" y="10"/>
                      <a:pt x="0" y="10"/>
                      <a:pt x="0" y="10"/>
                    </a:cubicBezTo>
                    <a:cubicBezTo>
                      <a:pt x="3" y="10"/>
                      <a:pt x="6" y="8"/>
                      <a:pt x="6" y="5"/>
                    </a:cubicBezTo>
                    <a:cubicBezTo>
                      <a:pt x="6"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0" name="Google Shape;2360;p15"/>
              <p:cNvSpPr/>
              <p:nvPr/>
            </p:nvSpPr>
            <p:spPr>
              <a:xfrm>
                <a:off x="-27775" y="4546938"/>
                <a:ext cx="41275" cy="30163"/>
              </a:xfrm>
              <a:custGeom>
                <a:avLst/>
                <a:gdLst/>
                <a:ahLst/>
                <a:cxnLst/>
                <a:rect l="l" t="t" r="r" b="b"/>
                <a:pathLst>
                  <a:path w="11" h="8" extrusionOk="0">
                    <a:moveTo>
                      <a:pt x="10" y="0"/>
                    </a:moveTo>
                    <a:cubicBezTo>
                      <a:pt x="10" y="0"/>
                      <a:pt x="10" y="1"/>
                      <a:pt x="10" y="1"/>
                    </a:cubicBezTo>
                    <a:cubicBezTo>
                      <a:pt x="10" y="4"/>
                      <a:pt x="7" y="6"/>
                      <a:pt x="5" y="6"/>
                    </a:cubicBezTo>
                    <a:cubicBezTo>
                      <a:pt x="3" y="6"/>
                      <a:pt x="1" y="4"/>
                      <a:pt x="1" y="1"/>
                    </a:cubicBezTo>
                    <a:cubicBezTo>
                      <a:pt x="1" y="1"/>
                      <a:pt x="1" y="1"/>
                      <a:pt x="1" y="1"/>
                    </a:cubicBezTo>
                    <a:cubicBezTo>
                      <a:pt x="0" y="2"/>
                      <a:pt x="0" y="2"/>
                      <a:pt x="0" y="3"/>
                    </a:cubicBezTo>
                    <a:cubicBezTo>
                      <a:pt x="0" y="3"/>
                      <a:pt x="0" y="3"/>
                      <a:pt x="0" y="3"/>
                    </a:cubicBezTo>
                    <a:cubicBezTo>
                      <a:pt x="0" y="6"/>
                      <a:pt x="3" y="8"/>
                      <a:pt x="6" y="8"/>
                    </a:cubicBezTo>
                    <a:cubicBezTo>
                      <a:pt x="8" y="8"/>
                      <a:pt x="11" y="6"/>
                      <a:pt x="11" y="3"/>
                    </a:cubicBezTo>
                    <a:cubicBezTo>
                      <a:pt x="11" y="2"/>
                      <a:pt x="10"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1" name="Google Shape;2361;p15"/>
              <p:cNvSpPr/>
              <p:nvPr/>
            </p:nvSpPr>
            <p:spPr>
              <a:xfrm>
                <a:off x="-24600" y="4539000"/>
                <a:ext cx="33338" cy="30163"/>
              </a:xfrm>
              <a:custGeom>
                <a:avLst/>
                <a:gdLst/>
                <a:ahLst/>
                <a:cxnLst/>
                <a:rect l="l" t="t" r="r" b="b"/>
                <a:pathLst>
                  <a:path w="9" h="8" extrusionOk="0">
                    <a:moveTo>
                      <a:pt x="4" y="6"/>
                    </a:moveTo>
                    <a:cubicBezTo>
                      <a:pt x="3" y="6"/>
                      <a:pt x="2" y="5"/>
                      <a:pt x="2" y="4"/>
                    </a:cubicBezTo>
                    <a:cubicBezTo>
                      <a:pt x="2" y="4"/>
                      <a:pt x="3" y="3"/>
                      <a:pt x="4" y="3"/>
                    </a:cubicBezTo>
                    <a:cubicBezTo>
                      <a:pt x="5" y="3"/>
                      <a:pt x="6" y="4"/>
                      <a:pt x="6" y="4"/>
                    </a:cubicBezTo>
                    <a:cubicBezTo>
                      <a:pt x="6" y="5"/>
                      <a:pt x="5" y="6"/>
                      <a:pt x="4" y="6"/>
                    </a:cubicBezTo>
                    <a:moveTo>
                      <a:pt x="5" y="0"/>
                    </a:moveTo>
                    <a:cubicBezTo>
                      <a:pt x="3" y="0"/>
                      <a:pt x="1" y="1"/>
                      <a:pt x="0" y="3"/>
                    </a:cubicBezTo>
                    <a:cubicBezTo>
                      <a:pt x="0" y="3"/>
                      <a:pt x="0" y="3"/>
                      <a:pt x="0" y="3"/>
                    </a:cubicBezTo>
                    <a:cubicBezTo>
                      <a:pt x="0" y="3"/>
                      <a:pt x="0" y="3"/>
                      <a:pt x="0" y="3"/>
                    </a:cubicBezTo>
                    <a:cubicBezTo>
                      <a:pt x="0" y="3"/>
                      <a:pt x="0" y="3"/>
                      <a:pt x="0" y="3"/>
                    </a:cubicBezTo>
                    <a:cubicBezTo>
                      <a:pt x="0" y="6"/>
                      <a:pt x="2" y="8"/>
                      <a:pt x="4" y="8"/>
                    </a:cubicBezTo>
                    <a:cubicBezTo>
                      <a:pt x="6" y="8"/>
                      <a:pt x="9" y="6"/>
                      <a:pt x="9" y="3"/>
                    </a:cubicBezTo>
                    <a:cubicBezTo>
                      <a:pt x="9" y="3"/>
                      <a:pt x="9" y="2"/>
                      <a:pt x="9" y="2"/>
                    </a:cubicBezTo>
                    <a:cubicBezTo>
                      <a:pt x="9" y="2"/>
                      <a:pt x="9" y="2"/>
                      <a:pt x="9" y="2"/>
                    </a:cubicBezTo>
                    <a:cubicBezTo>
                      <a:pt x="8" y="1"/>
                      <a:pt x="6" y="0"/>
                      <a:pt x="5"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2" name="Google Shape;2362;p15"/>
              <p:cNvSpPr/>
              <p:nvPr/>
            </p:nvSpPr>
            <p:spPr>
              <a:xfrm>
                <a:off x="-16662" y="455011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3" name="Google Shape;2363;p15"/>
              <p:cNvSpPr/>
              <p:nvPr/>
            </p:nvSpPr>
            <p:spPr>
              <a:xfrm>
                <a:off x="-107150" y="4311988"/>
                <a:ext cx="41275" cy="60325"/>
              </a:xfrm>
              <a:custGeom>
                <a:avLst/>
                <a:gdLst/>
                <a:ahLst/>
                <a:cxnLst/>
                <a:rect l="l" t="t" r="r" b="b"/>
                <a:pathLst>
                  <a:path w="11" h="16" extrusionOk="0">
                    <a:moveTo>
                      <a:pt x="1" y="0"/>
                    </a:moveTo>
                    <a:cubicBezTo>
                      <a:pt x="1" y="0"/>
                      <a:pt x="0" y="0"/>
                      <a:pt x="0" y="0"/>
                    </a:cubicBezTo>
                    <a:cubicBezTo>
                      <a:pt x="3" y="0"/>
                      <a:pt x="5" y="1"/>
                      <a:pt x="6" y="3"/>
                    </a:cubicBezTo>
                    <a:cubicBezTo>
                      <a:pt x="6" y="3"/>
                      <a:pt x="6" y="3"/>
                      <a:pt x="6" y="3"/>
                    </a:cubicBezTo>
                    <a:cubicBezTo>
                      <a:pt x="8" y="4"/>
                      <a:pt x="9" y="6"/>
                      <a:pt x="9" y="7"/>
                    </a:cubicBezTo>
                    <a:cubicBezTo>
                      <a:pt x="9" y="12"/>
                      <a:pt x="4" y="16"/>
                      <a:pt x="0" y="16"/>
                    </a:cubicBezTo>
                    <a:cubicBezTo>
                      <a:pt x="0" y="16"/>
                      <a:pt x="1" y="16"/>
                      <a:pt x="1" y="16"/>
                    </a:cubicBezTo>
                    <a:cubicBezTo>
                      <a:pt x="6" y="16"/>
                      <a:pt x="11" y="12"/>
                      <a:pt x="11" y="7"/>
                    </a:cubicBezTo>
                    <a:cubicBezTo>
                      <a:pt x="11" y="6"/>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4" name="Google Shape;2364;p15"/>
              <p:cNvSpPr/>
              <p:nvPr/>
            </p:nvSpPr>
            <p:spPr>
              <a:xfrm>
                <a:off x="-142075" y="4324688"/>
                <a:ext cx="68262" cy="47625"/>
              </a:xfrm>
              <a:custGeom>
                <a:avLst/>
                <a:gdLst/>
                <a:ahLst/>
                <a:cxnLst/>
                <a:rect l="l" t="t" r="r" b="b"/>
                <a:pathLst>
                  <a:path w="18" h="13" extrusionOk="0">
                    <a:moveTo>
                      <a:pt x="15" y="0"/>
                    </a:moveTo>
                    <a:cubicBezTo>
                      <a:pt x="16" y="0"/>
                      <a:pt x="16" y="1"/>
                      <a:pt x="16" y="1"/>
                    </a:cubicBezTo>
                    <a:cubicBezTo>
                      <a:pt x="16" y="5"/>
                      <a:pt x="12" y="9"/>
                      <a:pt x="8" y="9"/>
                    </a:cubicBezTo>
                    <a:cubicBezTo>
                      <a:pt x="4" y="9"/>
                      <a:pt x="1" y="6"/>
                      <a:pt x="1" y="2"/>
                    </a:cubicBezTo>
                    <a:cubicBezTo>
                      <a:pt x="1" y="1"/>
                      <a:pt x="1" y="1"/>
                      <a:pt x="1" y="1"/>
                    </a:cubicBezTo>
                    <a:cubicBezTo>
                      <a:pt x="1" y="2"/>
                      <a:pt x="0" y="4"/>
                      <a:pt x="0" y="5"/>
                    </a:cubicBezTo>
                    <a:cubicBezTo>
                      <a:pt x="0" y="5"/>
                      <a:pt x="0" y="5"/>
                      <a:pt x="0" y="5"/>
                    </a:cubicBezTo>
                    <a:cubicBezTo>
                      <a:pt x="0" y="9"/>
                      <a:pt x="4" y="13"/>
                      <a:pt x="9" y="13"/>
                    </a:cubicBezTo>
                    <a:cubicBezTo>
                      <a:pt x="13" y="13"/>
                      <a:pt x="18" y="9"/>
                      <a:pt x="18" y="4"/>
                    </a:cubicBezTo>
                    <a:cubicBezTo>
                      <a:pt x="18" y="3"/>
                      <a:pt x="17" y="1"/>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5" name="Google Shape;2365;p15"/>
              <p:cNvSpPr/>
              <p:nvPr/>
            </p:nvSpPr>
            <p:spPr>
              <a:xfrm>
                <a:off x="-137312" y="4311988"/>
                <a:ext cx="55563" cy="46037"/>
              </a:xfrm>
              <a:custGeom>
                <a:avLst/>
                <a:gdLst/>
                <a:ahLst/>
                <a:cxnLst/>
                <a:rect l="l" t="t" r="r" b="b"/>
                <a:pathLst>
                  <a:path w="15" h="12" extrusionOk="0">
                    <a:moveTo>
                      <a:pt x="7" y="9"/>
                    </a:moveTo>
                    <a:cubicBezTo>
                      <a:pt x="5" y="9"/>
                      <a:pt x="4" y="8"/>
                      <a:pt x="4" y="7"/>
                    </a:cubicBezTo>
                    <a:cubicBezTo>
                      <a:pt x="4" y="5"/>
                      <a:pt x="5" y="4"/>
                      <a:pt x="7" y="4"/>
                    </a:cubicBezTo>
                    <a:cubicBezTo>
                      <a:pt x="8" y="4"/>
                      <a:pt x="10" y="5"/>
                      <a:pt x="10" y="7"/>
                    </a:cubicBezTo>
                    <a:cubicBezTo>
                      <a:pt x="10" y="8"/>
                      <a:pt x="8" y="9"/>
                      <a:pt x="7" y="9"/>
                    </a:cubicBezTo>
                    <a:moveTo>
                      <a:pt x="8" y="0"/>
                    </a:moveTo>
                    <a:cubicBezTo>
                      <a:pt x="5" y="0"/>
                      <a:pt x="2" y="2"/>
                      <a:pt x="0" y="4"/>
                    </a:cubicBezTo>
                    <a:cubicBezTo>
                      <a:pt x="0" y="4"/>
                      <a:pt x="0" y="4"/>
                      <a:pt x="0" y="4"/>
                    </a:cubicBezTo>
                    <a:cubicBezTo>
                      <a:pt x="0" y="4"/>
                      <a:pt x="0" y="4"/>
                      <a:pt x="0" y="4"/>
                    </a:cubicBezTo>
                    <a:cubicBezTo>
                      <a:pt x="0" y="5"/>
                      <a:pt x="0" y="5"/>
                      <a:pt x="0" y="5"/>
                    </a:cubicBezTo>
                    <a:cubicBezTo>
                      <a:pt x="0" y="9"/>
                      <a:pt x="3" y="12"/>
                      <a:pt x="7" y="12"/>
                    </a:cubicBezTo>
                    <a:cubicBezTo>
                      <a:pt x="11" y="12"/>
                      <a:pt x="15" y="8"/>
                      <a:pt x="15" y="4"/>
                    </a:cubicBezTo>
                    <a:cubicBezTo>
                      <a:pt x="15" y="4"/>
                      <a:pt x="15" y="3"/>
                      <a:pt x="14" y="3"/>
                    </a:cubicBezTo>
                    <a:cubicBezTo>
                      <a:pt x="14" y="3"/>
                      <a:pt x="14" y="3"/>
                      <a:pt x="14" y="3"/>
                    </a:cubicBezTo>
                    <a:cubicBezTo>
                      <a:pt x="13" y="1"/>
                      <a:pt x="11" y="0"/>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6" name="Google Shape;2366;p15"/>
              <p:cNvSpPr/>
              <p:nvPr/>
            </p:nvSpPr>
            <p:spPr>
              <a:xfrm>
                <a:off x="-123025" y="432786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7" name="Google Shape;2367;p15"/>
              <p:cNvSpPr/>
              <p:nvPr/>
            </p:nvSpPr>
            <p:spPr>
              <a:xfrm>
                <a:off x="-24600" y="4215150"/>
                <a:ext cx="26988" cy="41275"/>
              </a:xfrm>
              <a:custGeom>
                <a:avLst/>
                <a:gdLst/>
                <a:ahLst/>
                <a:cxnLst/>
                <a:rect l="l" t="t" r="r" b="b"/>
                <a:pathLst>
                  <a:path w="7" h="11" extrusionOk="0">
                    <a:moveTo>
                      <a:pt x="0" y="0"/>
                    </a:moveTo>
                    <a:cubicBezTo>
                      <a:pt x="0" y="0"/>
                      <a:pt x="0" y="0"/>
                      <a:pt x="0" y="0"/>
                    </a:cubicBezTo>
                    <a:cubicBezTo>
                      <a:pt x="1" y="0"/>
                      <a:pt x="3" y="1"/>
                      <a:pt x="4" y="2"/>
                    </a:cubicBezTo>
                    <a:cubicBezTo>
                      <a:pt x="4" y="2"/>
                      <a:pt x="4" y="2"/>
                      <a:pt x="4" y="2"/>
                    </a:cubicBezTo>
                    <a:cubicBezTo>
                      <a:pt x="5" y="3"/>
                      <a:pt x="5" y="4"/>
                      <a:pt x="5" y="5"/>
                    </a:cubicBezTo>
                    <a:cubicBezTo>
                      <a:pt x="5" y="8"/>
                      <a:pt x="2" y="11"/>
                      <a:pt x="0" y="11"/>
                    </a:cubicBezTo>
                    <a:cubicBezTo>
                      <a:pt x="0" y="11"/>
                      <a:pt x="0" y="11"/>
                      <a:pt x="0" y="11"/>
                    </a:cubicBezTo>
                    <a:cubicBezTo>
                      <a:pt x="4" y="11"/>
                      <a:pt x="7" y="8"/>
                      <a:pt x="7" y="5"/>
                    </a:cubicBezTo>
                    <a:cubicBezTo>
                      <a:pt x="7"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8" name="Google Shape;2368;p15"/>
              <p:cNvSpPr/>
              <p:nvPr/>
            </p:nvSpPr>
            <p:spPr>
              <a:xfrm>
                <a:off x="-46825" y="4221500"/>
                <a:ext cx="41275" cy="34925"/>
              </a:xfrm>
              <a:custGeom>
                <a:avLst/>
                <a:gdLst/>
                <a:ahLst/>
                <a:cxnLst/>
                <a:rect l="l" t="t" r="r" b="b"/>
                <a:pathLst>
                  <a:path w="11" h="9" extrusionOk="0">
                    <a:moveTo>
                      <a:pt x="10" y="0"/>
                    </a:moveTo>
                    <a:cubicBezTo>
                      <a:pt x="10" y="0"/>
                      <a:pt x="10" y="1"/>
                      <a:pt x="10" y="1"/>
                    </a:cubicBezTo>
                    <a:cubicBezTo>
                      <a:pt x="10" y="4"/>
                      <a:pt x="8" y="6"/>
                      <a:pt x="5" y="6"/>
                    </a:cubicBezTo>
                    <a:cubicBezTo>
                      <a:pt x="2" y="6"/>
                      <a:pt x="0" y="4"/>
                      <a:pt x="0" y="1"/>
                    </a:cubicBezTo>
                    <a:cubicBezTo>
                      <a:pt x="0" y="1"/>
                      <a:pt x="0" y="1"/>
                      <a:pt x="0" y="1"/>
                    </a:cubicBezTo>
                    <a:cubicBezTo>
                      <a:pt x="0" y="2"/>
                      <a:pt x="0" y="2"/>
                      <a:pt x="0" y="3"/>
                    </a:cubicBezTo>
                    <a:cubicBezTo>
                      <a:pt x="0" y="3"/>
                      <a:pt x="0" y="3"/>
                      <a:pt x="0" y="3"/>
                    </a:cubicBezTo>
                    <a:cubicBezTo>
                      <a:pt x="0" y="6"/>
                      <a:pt x="2" y="9"/>
                      <a:pt x="6" y="9"/>
                    </a:cubicBezTo>
                    <a:cubicBezTo>
                      <a:pt x="8" y="9"/>
                      <a:pt x="11" y="6"/>
                      <a:pt x="11" y="3"/>
                    </a:cubicBezTo>
                    <a:cubicBezTo>
                      <a:pt x="11" y="2"/>
                      <a:pt x="11"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9" name="Google Shape;2369;p15"/>
              <p:cNvSpPr/>
              <p:nvPr/>
            </p:nvSpPr>
            <p:spPr>
              <a:xfrm>
                <a:off x="-46825" y="4215150"/>
                <a:ext cx="36513" cy="30163"/>
              </a:xfrm>
              <a:custGeom>
                <a:avLst/>
                <a:gdLst/>
                <a:ahLst/>
                <a:cxnLst/>
                <a:rect l="l" t="t" r="r" b="b"/>
                <a:pathLst>
                  <a:path w="10" h="8" extrusionOk="0">
                    <a:moveTo>
                      <a:pt x="5" y="6"/>
                    </a:moveTo>
                    <a:cubicBezTo>
                      <a:pt x="4" y="6"/>
                      <a:pt x="3" y="5"/>
                      <a:pt x="3" y="4"/>
                    </a:cubicBezTo>
                    <a:cubicBezTo>
                      <a:pt x="3" y="4"/>
                      <a:pt x="4" y="3"/>
                      <a:pt x="5" y="3"/>
                    </a:cubicBezTo>
                    <a:cubicBezTo>
                      <a:pt x="6" y="3"/>
                      <a:pt x="7" y="4"/>
                      <a:pt x="7" y="4"/>
                    </a:cubicBezTo>
                    <a:cubicBezTo>
                      <a:pt x="7" y="5"/>
                      <a:pt x="6" y="6"/>
                      <a:pt x="5" y="6"/>
                    </a:cubicBezTo>
                    <a:moveTo>
                      <a:pt x="6" y="0"/>
                    </a:moveTo>
                    <a:cubicBezTo>
                      <a:pt x="3" y="0"/>
                      <a:pt x="1" y="1"/>
                      <a:pt x="0" y="3"/>
                    </a:cubicBezTo>
                    <a:cubicBezTo>
                      <a:pt x="0" y="3"/>
                      <a:pt x="0" y="3"/>
                      <a:pt x="0" y="3"/>
                    </a:cubicBezTo>
                    <a:cubicBezTo>
                      <a:pt x="0" y="3"/>
                      <a:pt x="0" y="3"/>
                      <a:pt x="0" y="3"/>
                    </a:cubicBezTo>
                    <a:cubicBezTo>
                      <a:pt x="0" y="3"/>
                      <a:pt x="0" y="3"/>
                      <a:pt x="0" y="3"/>
                    </a:cubicBezTo>
                    <a:cubicBezTo>
                      <a:pt x="0" y="6"/>
                      <a:pt x="2" y="8"/>
                      <a:pt x="5" y="8"/>
                    </a:cubicBezTo>
                    <a:cubicBezTo>
                      <a:pt x="8" y="8"/>
                      <a:pt x="10" y="6"/>
                      <a:pt x="10" y="3"/>
                    </a:cubicBezTo>
                    <a:cubicBezTo>
                      <a:pt x="10" y="3"/>
                      <a:pt x="10" y="2"/>
                      <a:pt x="10" y="2"/>
                    </a:cubicBezTo>
                    <a:cubicBezTo>
                      <a:pt x="10" y="2"/>
                      <a:pt x="10" y="2"/>
                      <a:pt x="10" y="2"/>
                    </a:cubicBezTo>
                    <a:cubicBezTo>
                      <a:pt x="9" y="1"/>
                      <a:pt x="7" y="0"/>
                      <a:pt x="6"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0" name="Google Shape;2370;p15"/>
              <p:cNvSpPr/>
              <p:nvPr/>
            </p:nvSpPr>
            <p:spPr>
              <a:xfrm>
                <a:off x="-35712" y="422626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1" name="Google Shape;2371;p15"/>
              <p:cNvSpPr/>
              <p:nvPr/>
            </p:nvSpPr>
            <p:spPr>
              <a:xfrm>
                <a:off x="219875" y="4154825"/>
                <a:ext cx="34925" cy="49213"/>
              </a:xfrm>
              <a:custGeom>
                <a:avLst/>
                <a:gdLst/>
                <a:ahLst/>
                <a:cxnLst/>
                <a:rect l="l" t="t" r="r" b="b"/>
                <a:pathLst>
                  <a:path w="9" h="13" extrusionOk="0">
                    <a:moveTo>
                      <a:pt x="0" y="0"/>
                    </a:moveTo>
                    <a:cubicBezTo>
                      <a:pt x="0" y="0"/>
                      <a:pt x="0" y="0"/>
                      <a:pt x="0" y="0"/>
                    </a:cubicBezTo>
                    <a:cubicBezTo>
                      <a:pt x="2" y="0"/>
                      <a:pt x="4" y="1"/>
                      <a:pt x="5" y="2"/>
                    </a:cubicBezTo>
                    <a:cubicBezTo>
                      <a:pt x="5" y="2"/>
                      <a:pt x="5" y="2"/>
                      <a:pt x="5" y="2"/>
                    </a:cubicBezTo>
                    <a:cubicBezTo>
                      <a:pt x="6" y="3"/>
                      <a:pt x="7" y="4"/>
                      <a:pt x="7" y="6"/>
                    </a:cubicBezTo>
                    <a:cubicBezTo>
                      <a:pt x="7" y="10"/>
                      <a:pt x="3" y="13"/>
                      <a:pt x="0" y="13"/>
                    </a:cubicBezTo>
                    <a:cubicBezTo>
                      <a:pt x="0" y="13"/>
                      <a:pt x="0" y="13"/>
                      <a:pt x="0" y="13"/>
                    </a:cubicBezTo>
                    <a:cubicBezTo>
                      <a:pt x="5" y="13"/>
                      <a:pt x="9" y="10"/>
                      <a:pt x="9" y="6"/>
                    </a:cubicBezTo>
                    <a:cubicBezTo>
                      <a:pt x="9" y="4"/>
                      <a:pt x="8" y="3"/>
                      <a:pt x="7" y="2"/>
                    </a:cubicBezTo>
                    <a:cubicBezTo>
                      <a:pt x="5" y="0"/>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2" name="Google Shape;2372;p15"/>
              <p:cNvSpPr/>
              <p:nvPr/>
            </p:nvSpPr>
            <p:spPr>
              <a:xfrm>
                <a:off x="194475" y="4161175"/>
                <a:ext cx="52388" cy="42862"/>
              </a:xfrm>
              <a:custGeom>
                <a:avLst/>
                <a:gdLst/>
                <a:ahLst/>
                <a:cxnLst/>
                <a:rect l="l" t="t" r="r" b="b"/>
                <a:pathLst>
                  <a:path w="14" h="11" extrusionOk="0">
                    <a:moveTo>
                      <a:pt x="12" y="0"/>
                    </a:moveTo>
                    <a:cubicBezTo>
                      <a:pt x="12" y="0"/>
                      <a:pt x="12" y="1"/>
                      <a:pt x="12" y="2"/>
                    </a:cubicBezTo>
                    <a:cubicBezTo>
                      <a:pt x="12" y="5"/>
                      <a:pt x="9" y="8"/>
                      <a:pt x="6" y="8"/>
                    </a:cubicBezTo>
                    <a:cubicBezTo>
                      <a:pt x="3" y="8"/>
                      <a:pt x="0" y="5"/>
                      <a:pt x="0" y="2"/>
                    </a:cubicBezTo>
                    <a:cubicBezTo>
                      <a:pt x="0" y="2"/>
                      <a:pt x="0" y="2"/>
                      <a:pt x="0" y="2"/>
                    </a:cubicBezTo>
                    <a:cubicBezTo>
                      <a:pt x="0" y="2"/>
                      <a:pt x="0" y="3"/>
                      <a:pt x="0" y="4"/>
                    </a:cubicBezTo>
                    <a:cubicBezTo>
                      <a:pt x="0" y="4"/>
                      <a:pt x="0" y="4"/>
                      <a:pt x="0" y="4"/>
                    </a:cubicBezTo>
                    <a:cubicBezTo>
                      <a:pt x="0" y="8"/>
                      <a:pt x="3" y="11"/>
                      <a:pt x="7" y="11"/>
                    </a:cubicBezTo>
                    <a:cubicBezTo>
                      <a:pt x="10" y="11"/>
                      <a:pt x="14" y="8"/>
                      <a:pt x="14" y="4"/>
                    </a:cubicBezTo>
                    <a:cubicBezTo>
                      <a:pt x="14" y="2"/>
                      <a:pt x="13" y="1"/>
                      <a:pt x="12"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3" name="Google Shape;2373;p15"/>
              <p:cNvSpPr/>
              <p:nvPr/>
            </p:nvSpPr>
            <p:spPr>
              <a:xfrm>
                <a:off x="194475" y="4154825"/>
                <a:ext cx="44450" cy="36513"/>
              </a:xfrm>
              <a:custGeom>
                <a:avLst/>
                <a:gdLst/>
                <a:ahLst/>
                <a:cxnLst/>
                <a:rect l="l" t="t" r="r" b="b"/>
                <a:pathLst>
                  <a:path w="12" h="10" extrusionOk="0">
                    <a:moveTo>
                      <a:pt x="6" y="7"/>
                    </a:moveTo>
                    <a:cubicBezTo>
                      <a:pt x="4" y="7"/>
                      <a:pt x="3" y="6"/>
                      <a:pt x="3" y="5"/>
                    </a:cubicBezTo>
                    <a:cubicBezTo>
                      <a:pt x="3" y="4"/>
                      <a:pt x="4" y="3"/>
                      <a:pt x="6" y="3"/>
                    </a:cubicBezTo>
                    <a:cubicBezTo>
                      <a:pt x="7" y="3"/>
                      <a:pt x="8" y="4"/>
                      <a:pt x="8" y="5"/>
                    </a:cubicBezTo>
                    <a:cubicBezTo>
                      <a:pt x="8" y="6"/>
                      <a:pt x="7" y="7"/>
                      <a:pt x="6" y="7"/>
                    </a:cubicBezTo>
                    <a:moveTo>
                      <a:pt x="7" y="0"/>
                    </a:moveTo>
                    <a:cubicBezTo>
                      <a:pt x="4" y="0"/>
                      <a:pt x="2" y="1"/>
                      <a:pt x="0" y="3"/>
                    </a:cubicBezTo>
                    <a:cubicBezTo>
                      <a:pt x="0" y="3"/>
                      <a:pt x="0" y="3"/>
                      <a:pt x="0" y="3"/>
                    </a:cubicBezTo>
                    <a:cubicBezTo>
                      <a:pt x="0" y="3"/>
                      <a:pt x="0" y="3"/>
                      <a:pt x="0" y="4"/>
                    </a:cubicBezTo>
                    <a:cubicBezTo>
                      <a:pt x="0" y="4"/>
                      <a:pt x="0" y="4"/>
                      <a:pt x="0" y="4"/>
                    </a:cubicBezTo>
                    <a:cubicBezTo>
                      <a:pt x="0" y="7"/>
                      <a:pt x="3" y="10"/>
                      <a:pt x="6" y="10"/>
                    </a:cubicBezTo>
                    <a:cubicBezTo>
                      <a:pt x="9" y="10"/>
                      <a:pt x="12" y="7"/>
                      <a:pt x="12" y="4"/>
                    </a:cubicBezTo>
                    <a:cubicBezTo>
                      <a:pt x="12" y="3"/>
                      <a:pt x="12" y="2"/>
                      <a:pt x="12" y="2"/>
                    </a:cubicBezTo>
                    <a:cubicBezTo>
                      <a:pt x="12" y="2"/>
                      <a:pt x="12" y="2"/>
                      <a:pt x="12" y="2"/>
                    </a:cubicBezTo>
                    <a:cubicBezTo>
                      <a:pt x="11" y="1"/>
                      <a:pt x="9"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4" name="Google Shape;2374;p15"/>
              <p:cNvSpPr/>
              <p:nvPr/>
            </p:nvSpPr>
            <p:spPr>
              <a:xfrm>
                <a:off x="205588" y="4165938"/>
                <a:ext cx="19200" cy="144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5" name="Google Shape;2375;p15"/>
              <p:cNvSpPr/>
              <p:nvPr/>
            </p:nvSpPr>
            <p:spPr>
              <a:xfrm>
                <a:off x="189713" y="4667588"/>
                <a:ext cx="52388" cy="79375"/>
              </a:xfrm>
              <a:custGeom>
                <a:avLst/>
                <a:gdLst/>
                <a:ahLst/>
                <a:cxnLst/>
                <a:rect l="l" t="t" r="r" b="b"/>
                <a:pathLst>
                  <a:path w="14" h="21" extrusionOk="0">
                    <a:moveTo>
                      <a:pt x="1" y="0"/>
                    </a:moveTo>
                    <a:cubicBezTo>
                      <a:pt x="0" y="0"/>
                      <a:pt x="0" y="0"/>
                      <a:pt x="0" y="0"/>
                    </a:cubicBezTo>
                    <a:cubicBezTo>
                      <a:pt x="3" y="0"/>
                      <a:pt x="6" y="1"/>
                      <a:pt x="8" y="4"/>
                    </a:cubicBezTo>
                    <a:cubicBezTo>
                      <a:pt x="8" y="4"/>
                      <a:pt x="8" y="4"/>
                      <a:pt x="8" y="4"/>
                    </a:cubicBezTo>
                    <a:cubicBezTo>
                      <a:pt x="10" y="5"/>
                      <a:pt x="11" y="7"/>
                      <a:pt x="11" y="10"/>
                    </a:cubicBezTo>
                    <a:cubicBezTo>
                      <a:pt x="11" y="16"/>
                      <a:pt x="5" y="21"/>
                      <a:pt x="0" y="21"/>
                    </a:cubicBezTo>
                    <a:cubicBezTo>
                      <a:pt x="0" y="21"/>
                      <a:pt x="0" y="21"/>
                      <a:pt x="1" y="21"/>
                    </a:cubicBezTo>
                    <a:cubicBezTo>
                      <a:pt x="7" y="21"/>
                      <a:pt x="14" y="16"/>
                      <a:pt x="14" y="10"/>
                    </a:cubicBezTo>
                    <a:cubicBezTo>
                      <a:pt x="14" y="7"/>
                      <a:pt x="13" y="5"/>
                      <a:pt x="11" y="4"/>
                    </a:cubicBezTo>
                    <a:cubicBezTo>
                      <a:pt x="8"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6" name="Google Shape;2376;p15"/>
              <p:cNvSpPr/>
              <p:nvPr/>
            </p:nvSpPr>
            <p:spPr>
              <a:xfrm>
                <a:off x="145263" y="4681875"/>
                <a:ext cx="85725" cy="65088"/>
              </a:xfrm>
              <a:custGeom>
                <a:avLst/>
                <a:gdLst/>
                <a:ahLst/>
                <a:cxnLst/>
                <a:rect l="l" t="t" r="r" b="b"/>
                <a:pathLst>
                  <a:path w="23" h="17" extrusionOk="0">
                    <a:moveTo>
                      <a:pt x="20" y="0"/>
                    </a:moveTo>
                    <a:cubicBezTo>
                      <a:pt x="20" y="0"/>
                      <a:pt x="21" y="1"/>
                      <a:pt x="21" y="2"/>
                    </a:cubicBezTo>
                    <a:cubicBezTo>
                      <a:pt x="21" y="7"/>
                      <a:pt x="16" y="11"/>
                      <a:pt x="11" y="11"/>
                    </a:cubicBezTo>
                    <a:cubicBezTo>
                      <a:pt x="6" y="11"/>
                      <a:pt x="2" y="7"/>
                      <a:pt x="2" y="3"/>
                    </a:cubicBezTo>
                    <a:cubicBezTo>
                      <a:pt x="2" y="2"/>
                      <a:pt x="2" y="2"/>
                      <a:pt x="2" y="2"/>
                    </a:cubicBezTo>
                    <a:cubicBezTo>
                      <a:pt x="1" y="3"/>
                      <a:pt x="0" y="5"/>
                      <a:pt x="0" y="6"/>
                    </a:cubicBezTo>
                    <a:cubicBezTo>
                      <a:pt x="0" y="6"/>
                      <a:pt x="0" y="6"/>
                      <a:pt x="0" y="6"/>
                    </a:cubicBezTo>
                    <a:cubicBezTo>
                      <a:pt x="0" y="12"/>
                      <a:pt x="5" y="17"/>
                      <a:pt x="12" y="17"/>
                    </a:cubicBezTo>
                    <a:cubicBezTo>
                      <a:pt x="17" y="17"/>
                      <a:pt x="23" y="12"/>
                      <a:pt x="23" y="6"/>
                    </a:cubicBezTo>
                    <a:cubicBezTo>
                      <a:pt x="23" y="3"/>
                      <a:pt x="22" y="1"/>
                      <a:pt x="2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7" name="Google Shape;2377;p15"/>
              <p:cNvSpPr/>
              <p:nvPr/>
            </p:nvSpPr>
            <p:spPr>
              <a:xfrm>
                <a:off x="151613" y="4667588"/>
                <a:ext cx="73025" cy="55563"/>
              </a:xfrm>
              <a:custGeom>
                <a:avLst/>
                <a:gdLst/>
                <a:ahLst/>
                <a:cxnLst/>
                <a:rect l="l" t="t" r="r" b="b"/>
                <a:pathLst>
                  <a:path w="19" h="15" extrusionOk="0">
                    <a:moveTo>
                      <a:pt x="8" y="12"/>
                    </a:moveTo>
                    <a:cubicBezTo>
                      <a:pt x="6" y="12"/>
                      <a:pt x="4" y="11"/>
                      <a:pt x="4" y="9"/>
                    </a:cubicBezTo>
                    <a:cubicBezTo>
                      <a:pt x="4" y="7"/>
                      <a:pt x="6" y="5"/>
                      <a:pt x="8" y="5"/>
                    </a:cubicBezTo>
                    <a:cubicBezTo>
                      <a:pt x="10" y="5"/>
                      <a:pt x="12" y="7"/>
                      <a:pt x="12" y="9"/>
                    </a:cubicBezTo>
                    <a:cubicBezTo>
                      <a:pt x="12" y="11"/>
                      <a:pt x="10" y="12"/>
                      <a:pt x="8" y="12"/>
                    </a:cubicBezTo>
                    <a:moveTo>
                      <a:pt x="10" y="0"/>
                    </a:moveTo>
                    <a:cubicBezTo>
                      <a:pt x="5" y="0"/>
                      <a:pt x="2" y="2"/>
                      <a:pt x="0" y="6"/>
                    </a:cubicBezTo>
                    <a:cubicBezTo>
                      <a:pt x="0" y="6"/>
                      <a:pt x="0" y="6"/>
                      <a:pt x="0" y="6"/>
                    </a:cubicBezTo>
                    <a:cubicBezTo>
                      <a:pt x="0" y="6"/>
                      <a:pt x="0" y="6"/>
                      <a:pt x="0" y="6"/>
                    </a:cubicBezTo>
                    <a:cubicBezTo>
                      <a:pt x="0" y="7"/>
                      <a:pt x="0" y="7"/>
                      <a:pt x="0" y="7"/>
                    </a:cubicBezTo>
                    <a:cubicBezTo>
                      <a:pt x="0" y="11"/>
                      <a:pt x="4" y="15"/>
                      <a:pt x="9" y="15"/>
                    </a:cubicBezTo>
                    <a:cubicBezTo>
                      <a:pt x="14" y="15"/>
                      <a:pt x="19" y="11"/>
                      <a:pt x="19" y="6"/>
                    </a:cubicBezTo>
                    <a:cubicBezTo>
                      <a:pt x="19" y="5"/>
                      <a:pt x="18" y="4"/>
                      <a:pt x="18" y="4"/>
                    </a:cubicBezTo>
                    <a:cubicBezTo>
                      <a:pt x="18" y="4"/>
                      <a:pt x="18" y="4"/>
                      <a:pt x="18" y="4"/>
                    </a:cubicBezTo>
                    <a:cubicBezTo>
                      <a:pt x="16" y="1"/>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8" name="Google Shape;2378;p15"/>
              <p:cNvSpPr/>
              <p:nvPr/>
            </p:nvSpPr>
            <p:spPr>
              <a:xfrm>
                <a:off x="167488" y="4686638"/>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379" name="Google Shape;2379;p15"/>
          <p:cNvSpPr txBox="1">
            <a:spLocks noGrp="1"/>
          </p:cNvSpPr>
          <p:nvPr>
            <p:ph type="title" hasCustomPrompt="1"/>
          </p:nvPr>
        </p:nvSpPr>
        <p:spPr>
          <a:xfrm>
            <a:off x="715088" y="3210350"/>
            <a:ext cx="34926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80" name="Google Shape;2380;p15"/>
          <p:cNvSpPr txBox="1">
            <a:spLocks noGrp="1"/>
          </p:cNvSpPr>
          <p:nvPr>
            <p:ph type="subTitle" idx="1"/>
          </p:nvPr>
        </p:nvSpPr>
        <p:spPr>
          <a:xfrm>
            <a:off x="715100" y="3979240"/>
            <a:ext cx="3492600" cy="41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381" name="Google Shape;2381;p15"/>
          <p:cNvSpPr txBox="1">
            <a:spLocks noGrp="1"/>
          </p:cNvSpPr>
          <p:nvPr>
            <p:ph type="title" idx="2" hasCustomPrompt="1"/>
          </p:nvPr>
        </p:nvSpPr>
        <p:spPr>
          <a:xfrm>
            <a:off x="2825700" y="1499364"/>
            <a:ext cx="34926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82" name="Google Shape;2382;p15"/>
          <p:cNvSpPr txBox="1">
            <a:spLocks noGrp="1"/>
          </p:cNvSpPr>
          <p:nvPr>
            <p:ph type="subTitle" idx="3"/>
          </p:nvPr>
        </p:nvSpPr>
        <p:spPr>
          <a:xfrm>
            <a:off x="2825700" y="2268284"/>
            <a:ext cx="3492600" cy="41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383" name="Google Shape;2383;p15"/>
          <p:cNvSpPr txBox="1">
            <a:spLocks noGrp="1"/>
          </p:cNvSpPr>
          <p:nvPr>
            <p:ph type="title" idx="4" hasCustomPrompt="1"/>
          </p:nvPr>
        </p:nvSpPr>
        <p:spPr>
          <a:xfrm>
            <a:off x="4936288" y="3210350"/>
            <a:ext cx="34926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84" name="Google Shape;2384;p15"/>
          <p:cNvSpPr txBox="1">
            <a:spLocks noGrp="1"/>
          </p:cNvSpPr>
          <p:nvPr>
            <p:ph type="subTitle" idx="5"/>
          </p:nvPr>
        </p:nvSpPr>
        <p:spPr>
          <a:xfrm>
            <a:off x="4936300" y="3979240"/>
            <a:ext cx="3492600" cy="41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385"/>
        <p:cNvGrpSpPr/>
        <p:nvPr/>
      </p:nvGrpSpPr>
      <p:grpSpPr>
        <a:xfrm>
          <a:off x="0" y="0"/>
          <a:ext cx="0" cy="0"/>
          <a:chOff x="0" y="0"/>
          <a:chExt cx="0" cy="0"/>
        </a:xfrm>
      </p:grpSpPr>
      <p:grpSp>
        <p:nvGrpSpPr>
          <p:cNvPr id="2386" name="Google Shape;2386;p16"/>
          <p:cNvGrpSpPr/>
          <p:nvPr/>
        </p:nvGrpSpPr>
        <p:grpSpPr>
          <a:xfrm>
            <a:off x="0" y="-16650"/>
            <a:ext cx="9144000" cy="5176800"/>
            <a:chOff x="0" y="-16650"/>
            <a:chExt cx="9144000" cy="5176800"/>
          </a:xfrm>
        </p:grpSpPr>
        <p:sp>
          <p:nvSpPr>
            <p:cNvPr id="2387" name="Google Shape;2387;p16"/>
            <p:cNvSpPr/>
            <p:nvPr/>
          </p:nvSpPr>
          <p:spPr>
            <a:xfrm>
              <a:off x="8602800" y="-16650"/>
              <a:ext cx="541200" cy="5176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88" name="Google Shape;2388;p16"/>
            <p:cNvSpPr/>
            <p:nvPr/>
          </p:nvSpPr>
          <p:spPr>
            <a:xfrm>
              <a:off x="0" y="-16650"/>
              <a:ext cx="541200" cy="5176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389" name="Google Shape;2389;p16"/>
          <p:cNvGrpSpPr/>
          <p:nvPr/>
        </p:nvGrpSpPr>
        <p:grpSpPr>
          <a:xfrm>
            <a:off x="-551423" y="-16656"/>
            <a:ext cx="9885385" cy="5176813"/>
            <a:chOff x="-551423" y="-16656"/>
            <a:chExt cx="9885385" cy="5176813"/>
          </a:xfrm>
        </p:grpSpPr>
        <p:grpSp>
          <p:nvGrpSpPr>
            <p:cNvPr id="2390" name="Google Shape;2390;p16"/>
            <p:cNvGrpSpPr/>
            <p:nvPr/>
          </p:nvGrpSpPr>
          <p:grpSpPr>
            <a:xfrm>
              <a:off x="-275369" y="4212873"/>
              <a:ext cx="927308" cy="791260"/>
              <a:chOff x="-469100" y="3905588"/>
              <a:chExt cx="1352550" cy="1154113"/>
            </a:xfrm>
          </p:grpSpPr>
          <p:grpSp>
            <p:nvGrpSpPr>
              <p:cNvPr id="2391" name="Google Shape;2391;p16"/>
              <p:cNvGrpSpPr/>
              <p:nvPr/>
            </p:nvGrpSpPr>
            <p:grpSpPr>
              <a:xfrm>
                <a:off x="-469100" y="3905588"/>
                <a:ext cx="1352550" cy="1154113"/>
                <a:chOff x="-469100" y="3905588"/>
                <a:chExt cx="1352550" cy="1154113"/>
              </a:xfrm>
            </p:grpSpPr>
            <p:sp>
              <p:nvSpPr>
                <p:cNvPr id="2392" name="Google Shape;2392;p16"/>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3" name="Google Shape;2393;p16"/>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4" name="Google Shape;2394;p16"/>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5" name="Google Shape;2395;p16"/>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rgbClr val="191919">
                    <a:alpha val="25000"/>
                  </a:srgbClr>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96" name="Google Shape;2396;p16"/>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7" name="Google Shape;2397;p16"/>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rgbClr val="191919">
                  <a:alpha val="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8" name="Google Shape;2398;p16"/>
              <p:cNvSpPr/>
              <p:nvPr/>
            </p:nvSpPr>
            <p:spPr>
              <a:xfrm>
                <a:off x="638975" y="4546938"/>
                <a:ext cx="115888" cy="96838"/>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4" y="26"/>
                    </a:cubicBezTo>
                    <a:cubicBezTo>
                      <a:pt x="14" y="26"/>
                      <a:pt x="14" y="26"/>
                      <a:pt x="15" y="26"/>
                    </a:cubicBezTo>
                    <a:cubicBezTo>
                      <a:pt x="23" y="26"/>
                      <a:pt x="31" y="19"/>
                      <a:pt x="31" y="12"/>
                    </a:cubicBezTo>
                    <a:cubicBezTo>
                      <a:pt x="31" y="9"/>
                      <a:pt x="30"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9" name="Google Shape;2399;p16"/>
              <p:cNvSpPr/>
              <p:nvPr/>
            </p:nvSpPr>
            <p:spPr>
              <a:xfrm>
                <a:off x="638975" y="4546938"/>
                <a:ext cx="101600" cy="96838"/>
              </a:xfrm>
              <a:custGeom>
                <a:avLst/>
                <a:gdLst/>
                <a:ahLst/>
                <a:cxnLst/>
                <a:rect l="l" t="t" r="r" b="b"/>
                <a:pathLst>
                  <a:path w="27" h="26" extrusionOk="0">
                    <a:moveTo>
                      <a:pt x="27" y="12"/>
                    </a:moveTo>
                    <a:cubicBezTo>
                      <a:pt x="27" y="19"/>
                      <a:pt x="20" y="26"/>
                      <a:pt x="13" y="26"/>
                    </a:cubicBezTo>
                    <a:cubicBezTo>
                      <a:pt x="6" y="26"/>
                      <a:pt x="0" y="20"/>
                      <a:pt x="0" y="13"/>
                    </a:cubicBezTo>
                    <a:cubicBezTo>
                      <a:pt x="0" y="11"/>
                      <a:pt x="0" y="9"/>
                      <a:pt x="1" y="7"/>
                    </a:cubicBezTo>
                    <a:cubicBezTo>
                      <a:pt x="1" y="7"/>
                      <a:pt x="1" y="7"/>
                      <a:pt x="1" y="7"/>
                    </a:cubicBezTo>
                    <a:cubicBezTo>
                      <a:pt x="3" y="3"/>
                      <a:pt x="8" y="0"/>
                      <a:pt x="13" y="0"/>
                    </a:cubicBezTo>
                    <a:cubicBezTo>
                      <a:pt x="17" y="0"/>
                      <a:pt x="21" y="2"/>
                      <a:pt x="24" y="5"/>
                    </a:cubicBezTo>
                    <a:cubicBezTo>
                      <a:pt x="26" y="7"/>
                      <a:pt x="27" y="9"/>
                      <a:pt x="27" y="12"/>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0" name="Google Shape;2400;p16"/>
              <p:cNvSpPr/>
              <p:nvPr/>
            </p:nvSpPr>
            <p:spPr>
              <a:xfrm>
                <a:off x="642150" y="4546938"/>
                <a:ext cx="87312" cy="71437"/>
              </a:xfrm>
              <a:custGeom>
                <a:avLst/>
                <a:gdLst/>
                <a:ahLst/>
                <a:cxnLst/>
                <a:rect l="l" t="t" r="r" b="b"/>
                <a:pathLst>
                  <a:path w="23" h="19" extrusionOk="0">
                    <a:moveTo>
                      <a:pt x="23" y="8"/>
                    </a:moveTo>
                    <a:cubicBezTo>
                      <a:pt x="23" y="14"/>
                      <a:pt x="17" y="19"/>
                      <a:pt x="11" y="19"/>
                    </a:cubicBezTo>
                    <a:cubicBezTo>
                      <a:pt x="5" y="19"/>
                      <a:pt x="0" y="14"/>
                      <a:pt x="0" y="8"/>
                    </a:cubicBezTo>
                    <a:cubicBezTo>
                      <a:pt x="0" y="8"/>
                      <a:pt x="0" y="8"/>
                      <a:pt x="0" y="7"/>
                    </a:cubicBezTo>
                    <a:cubicBezTo>
                      <a:pt x="0" y="7"/>
                      <a:pt x="0" y="7"/>
                      <a:pt x="0" y="7"/>
                    </a:cubicBezTo>
                    <a:cubicBezTo>
                      <a:pt x="2" y="3"/>
                      <a:pt x="7" y="0"/>
                      <a:pt x="12" y="0"/>
                    </a:cubicBezTo>
                    <a:cubicBezTo>
                      <a:pt x="16" y="0"/>
                      <a:pt x="20" y="2"/>
                      <a:pt x="23" y="5"/>
                    </a:cubicBezTo>
                    <a:cubicBezTo>
                      <a:pt x="23" y="6"/>
                      <a:pt x="23" y="7"/>
                      <a:pt x="23" y="8"/>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1" name="Google Shape;2401;p16"/>
              <p:cNvSpPr/>
              <p:nvPr/>
            </p:nvSpPr>
            <p:spPr>
              <a:xfrm>
                <a:off x="664375" y="4572338"/>
                <a:ext cx="348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2" name="Google Shape;2402;p16"/>
              <p:cNvSpPr/>
              <p:nvPr/>
            </p:nvSpPr>
            <p:spPr>
              <a:xfrm>
                <a:off x="604050" y="4407238"/>
                <a:ext cx="22225" cy="33338"/>
              </a:xfrm>
              <a:custGeom>
                <a:avLst/>
                <a:gdLst/>
                <a:ahLst/>
                <a:cxnLst/>
                <a:rect l="l" t="t" r="r" b="b"/>
                <a:pathLst>
                  <a:path w="6" h="9" extrusionOk="0">
                    <a:moveTo>
                      <a:pt x="0" y="0"/>
                    </a:moveTo>
                    <a:cubicBezTo>
                      <a:pt x="0" y="0"/>
                      <a:pt x="0" y="0"/>
                      <a:pt x="0" y="0"/>
                    </a:cubicBezTo>
                    <a:cubicBezTo>
                      <a:pt x="1" y="0"/>
                      <a:pt x="3" y="0"/>
                      <a:pt x="3" y="1"/>
                    </a:cubicBezTo>
                    <a:cubicBezTo>
                      <a:pt x="3" y="1"/>
                      <a:pt x="3" y="1"/>
                      <a:pt x="3" y="1"/>
                    </a:cubicBezTo>
                    <a:cubicBezTo>
                      <a:pt x="4" y="2"/>
                      <a:pt x="5" y="3"/>
                      <a:pt x="5" y="4"/>
                    </a:cubicBezTo>
                    <a:cubicBezTo>
                      <a:pt x="5" y="6"/>
                      <a:pt x="2" y="8"/>
                      <a:pt x="0" y="9"/>
                    </a:cubicBezTo>
                    <a:cubicBezTo>
                      <a:pt x="0" y="9"/>
                      <a:pt x="0" y="9"/>
                      <a:pt x="0" y="9"/>
                    </a:cubicBezTo>
                    <a:cubicBezTo>
                      <a:pt x="3" y="9"/>
                      <a:pt x="6" y="6"/>
                      <a:pt x="6" y="4"/>
                    </a:cubicBezTo>
                    <a:cubicBezTo>
                      <a:pt x="6" y="3"/>
                      <a:pt x="6" y="2"/>
                      <a:pt x="5" y="1"/>
                    </a:cubicBezTo>
                    <a:cubicBezTo>
                      <a:pt x="4" y="0"/>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3" name="Google Shape;2403;p16"/>
              <p:cNvSpPr/>
              <p:nvPr/>
            </p:nvSpPr>
            <p:spPr>
              <a:xfrm>
                <a:off x="585000" y="4407238"/>
                <a:ext cx="38100" cy="33338"/>
              </a:xfrm>
              <a:custGeom>
                <a:avLst/>
                <a:gdLst/>
                <a:ahLst/>
                <a:cxnLst/>
                <a:rect l="l" t="t" r="r" b="b"/>
                <a:pathLst>
                  <a:path w="10" h="9" extrusionOk="0">
                    <a:moveTo>
                      <a:pt x="10" y="4"/>
                    </a:moveTo>
                    <a:cubicBezTo>
                      <a:pt x="10" y="6"/>
                      <a:pt x="7" y="9"/>
                      <a:pt x="5" y="9"/>
                    </a:cubicBezTo>
                    <a:cubicBezTo>
                      <a:pt x="2" y="9"/>
                      <a:pt x="0" y="7"/>
                      <a:pt x="0" y="4"/>
                    </a:cubicBezTo>
                    <a:cubicBezTo>
                      <a:pt x="0" y="3"/>
                      <a:pt x="0" y="3"/>
                      <a:pt x="1" y="2"/>
                    </a:cubicBezTo>
                    <a:cubicBezTo>
                      <a:pt x="1" y="2"/>
                      <a:pt x="1" y="2"/>
                      <a:pt x="1" y="2"/>
                    </a:cubicBezTo>
                    <a:cubicBezTo>
                      <a:pt x="1" y="1"/>
                      <a:pt x="3" y="0"/>
                      <a:pt x="5" y="0"/>
                    </a:cubicBezTo>
                    <a:cubicBezTo>
                      <a:pt x="6" y="0"/>
                      <a:pt x="8" y="0"/>
                      <a:pt x="8" y="1"/>
                    </a:cubicBezTo>
                    <a:cubicBezTo>
                      <a:pt x="9" y="2"/>
                      <a:pt x="10" y="3"/>
                      <a:pt x="10" y="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4" name="Google Shape;2404;p16"/>
              <p:cNvSpPr/>
              <p:nvPr/>
            </p:nvSpPr>
            <p:spPr>
              <a:xfrm>
                <a:off x="589763" y="4407238"/>
                <a:ext cx="30163" cy="22225"/>
              </a:xfrm>
              <a:custGeom>
                <a:avLst/>
                <a:gdLst/>
                <a:ahLst/>
                <a:cxnLst/>
                <a:rect l="l" t="t" r="r" b="b"/>
                <a:pathLst>
                  <a:path w="8" h="6" extrusionOk="0">
                    <a:moveTo>
                      <a:pt x="8" y="2"/>
                    </a:moveTo>
                    <a:cubicBezTo>
                      <a:pt x="8" y="4"/>
                      <a:pt x="6" y="6"/>
                      <a:pt x="3" y="6"/>
                    </a:cubicBezTo>
                    <a:cubicBezTo>
                      <a:pt x="1" y="6"/>
                      <a:pt x="0" y="5"/>
                      <a:pt x="0" y="2"/>
                    </a:cubicBezTo>
                    <a:cubicBezTo>
                      <a:pt x="0" y="2"/>
                      <a:pt x="0" y="2"/>
                      <a:pt x="0" y="2"/>
                    </a:cubicBezTo>
                    <a:cubicBezTo>
                      <a:pt x="0" y="2"/>
                      <a:pt x="0" y="2"/>
                      <a:pt x="0" y="2"/>
                    </a:cubicBezTo>
                    <a:cubicBezTo>
                      <a:pt x="0" y="1"/>
                      <a:pt x="2" y="0"/>
                      <a:pt x="4" y="0"/>
                    </a:cubicBezTo>
                    <a:cubicBezTo>
                      <a:pt x="5" y="0"/>
                      <a:pt x="7" y="0"/>
                      <a:pt x="7" y="1"/>
                    </a:cubicBezTo>
                    <a:cubicBezTo>
                      <a:pt x="8" y="2"/>
                      <a:pt x="8" y="2"/>
                      <a:pt x="8" y="2"/>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5" name="Google Shape;2405;p16"/>
              <p:cNvSpPr/>
              <p:nvPr/>
            </p:nvSpPr>
            <p:spPr>
              <a:xfrm>
                <a:off x="597700" y="4415175"/>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6" name="Google Shape;2406;p16"/>
              <p:cNvSpPr/>
              <p:nvPr/>
            </p:nvSpPr>
            <p:spPr>
              <a:xfrm>
                <a:off x="272263" y="4889838"/>
                <a:ext cx="42862" cy="60325"/>
              </a:xfrm>
              <a:custGeom>
                <a:avLst/>
                <a:gdLst/>
                <a:ahLst/>
                <a:cxnLst/>
                <a:rect l="l" t="t" r="r" b="b"/>
                <a:pathLst>
                  <a:path w="11" h="16" extrusionOk="0">
                    <a:moveTo>
                      <a:pt x="0" y="0"/>
                    </a:moveTo>
                    <a:cubicBezTo>
                      <a:pt x="0" y="0"/>
                      <a:pt x="0" y="0"/>
                      <a:pt x="0" y="0"/>
                    </a:cubicBezTo>
                    <a:cubicBezTo>
                      <a:pt x="2" y="0"/>
                      <a:pt x="4" y="1"/>
                      <a:pt x="6" y="3"/>
                    </a:cubicBezTo>
                    <a:cubicBezTo>
                      <a:pt x="6" y="3"/>
                      <a:pt x="6" y="3"/>
                      <a:pt x="6" y="3"/>
                    </a:cubicBezTo>
                    <a:cubicBezTo>
                      <a:pt x="7" y="4"/>
                      <a:pt x="8" y="6"/>
                      <a:pt x="8" y="8"/>
                    </a:cubicBezTo>
                    <a:cubicBezTo>
                      <a:pt x="8" y="12"/>
                      <a:pt x="4" y="16"/>
                      <a:pt x="0" y="16"/>
                    </a:cubicBezTo>
                    <a:cubicBezTo>
                      <a:pt x="0" y="16"/>
                      <a:pt x="0" y="16"/>
                      <a:pt x="0" y="16"/>
                    </a:cubicBezTo>
                    <a:cubicBezTo>
                      <a:pt x="5" y="16"/>
                      <a:pt x="11" y="12"/>
                      <a:pt x="11" y="8"/>
                    </a:cubicBezTo>
                    <a:cubicBezTo>
                      <a:pt x="11" y="6"/>
                      <a:pt x="10" y="4"/>
                      <a:pt x="8" y="3"/>
                    </a:cubicBezTo>
                    <a:cubicBezTo>
                      <a:pt x="6" y="1"/>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7" name="Google Shape;2407;p16"/>
              <p:cNvSpPr/>
              <p:nvPr/>
            </p:nvSpPr>
            <p:spPr>
              <a:xfrm>
                <a:off x="238925" y="4889838"/>
                <a:ext cx="63500" cy="60325"/>
              </a:xfrm>
              <a:custGeom>
                <a:avLst/>
                <a:gdLst/>
                <a:ahLst/>
                <a:cxnLst/>
                <a:rect l="l" t="t" r="r" b="b"/>
                <a:pathLst>
                  <a:path w="17" h="16" extrusionOk="0">
                    <a:moveTo>
                      <a:pt x="17" y="8"/>
                    </a:moveTo>
                    <a:cubicBezTo>
                      <a:pt x="17" y="12"/>
                      <a:pt x="12" y="16"/>
                      <a:pt x="8" y="16"/>
                    </a:cubicBezTo>
                    <a:cubicBezTo>
                      <a:pt x="3" y="16"/>
                      <a:pt x="0" y="13"/>
                      <a:pt x="0" y="8"/>
                    </a:cubicBezTo>
                    <a:cubicBezTo>
                      <a:pt x="0" y="7"/>
                      <a:pt x="0" y="6"/>
                      <a:pt x="1" y="5"/>
                    </a:cubicBezTo>
                    <a:cubicBezTo>
                      <a:pt x="1" y="5"/>
                      <a:pt x="1" y="5"/>
                      <a:pt x="1" y="5"/>
                    </a:cubicBezTo>
                    <a:cubicBezTo>
                      <a:pt x="2" y="2"/>
                      <a:pt x="5" y="0"/>
                      <a:pt x="8" y="0"/>
                    </a:cubicBezTo>
                    <a:cubicBezTo>
                      <a:pt x="11" y="0"/>
                      <a:pt x="13" y="1"/>
                      <a:pt x="15" y="3"/>
                    </a:cubicBezTo>
                    <a:cubicBezTo>
                      <a:pt x="16" y="4"/>
                      <a:pt x="17" y="6"/>
                      <a:pt x="17" y="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8" name="Google Shape;2408;p16"/>
              <p:cNvSpPr/>
              <p:nvPr/>
            </p:nvSpPr>
            <p:spPr>
              <a:xfrm>
                <a:off x="242100" y="4889838"/>
                <a:ext cx="53975" cy="44450"/>
              </a:xfrm>
              <a:custGeom>
                <a:avLst/>
                <a:gdLst/>
                <a:ahLst/>
                <a:cxnLst/>
                <a:rect l="l" t="t" r="r" b="b"/>
                <a:pathLst>
                  <a:path w="14" h="12" extrusionOk="0">
                    <a:moveTo>
                      <a:pt x="14" y="5"/>
                    </a:moveTo>
                    <a:cubicBezTo>
                      <a:pt x="14" y="9"/>
                      <a:pt x="10" y="12"/>
                      <a:pt x="7" y="12"/>
                    </a:cubicBezTo>
                    <a:cubicBezTo>
                      <a:pt x="3" y="12"/>
                      <a:pt x="0" y="9"/>
                      <a:pt x="0" y="5"/>
                    </a:cubicBezTo>
                    <a:cubicBezTo>
                      <a:pt x="0" y="5"/>
                      <a:pt x="0" y="5"/>
                      <a:pt x="0" y="5"/>
                    </a:cubicBezTo>
                    <a:cubicBezTo>
                      <a:pt x="0" y="5"/>
                      <a:pt x="0" y="5"/>
                      <a:pt x="0" y="5"/>
                    </a:cubicBezTo>
                    <a:cubicBezTo>
                      <a:pt x="1" y="2"/>
                      <a:pt x="4" y="0"/>
                      <a:pt x="7" y="0"/>
                    </a:cubicBezTo>
                    <a:cubicBezTo>
                      <a:pt x="10" y="0"/>
                      <a:pt x="12" y="1"/>
                      <a:pt x="14" y="3"/>
                    </a:cubicBezTo>
                    <a:cubicBezTo>
                      <a:pt x="14" y="4"/>
                      <a:pt x="14" y="4"/>
                      <a:pt x="14"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16"/>
              <p:cNvSpPr/>
              <p:nvPr/>
            </p:nvSpPr>
            <p:spPr>
              <a:xfrm>
                <a:off x="254800" y="4904125"/>
                <a:ext cx="22200" cy="237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16"/>
              <p:cNvSpPr/>
              <p:nvPr/>
            </p:nvSpPr>
            <p:spPr>
              <a:xfrm>
                <a:off x="-315112" y="4470738"/>
                <a:ext cx="60325" cy="87312"/>
              </a:xfrm>
              <a:custGeom>
                <a:avLst/>
                <a:gdLst/>
                <a:ahLst/>
                <a:cxnLst/>
                <a:rect l="l" t="t" r="r" b="b"/>
                <a:pathLst>
                  <a:path w="16" h="23" extrusionOk="0">
                    <a:moveTo>
                      <a:pt x="1" y="0"/>
                    </a:moveTo>
                    <a:cubicBezTo>
                      <a:pt x="1" y="0"/>
                      <a:pt x="1" y="0"/>
                      <a:pt x="0" y="0"/>
                    </a:cubicBezTo>
                    <a:cubicBezTo>
                      <a:pt x="4" y="0"/>
                      <a:pt x="7" y="1"/>
                      <a:pt x="9" y="4"/>
                    </a:cubicBezTo>
                    <a:cubicBezTo>
                      <a:pt x="9" y="4"/>
                      <a:pt x="9" y="4"/>
                      <a:pt x="9" y="4"/>
                    </a:cubicBezTo>
                    <a:cubicBezTo>
                      <a:pt x="11" y="6"/>
                      <a:pt x="12" y="8"/>
                      <a:pt x="12" y="11"/>
                    </a:cubicBezTo>
                    <a:cubicBezTo>
                      <a:pt x="12" y="17"/>
                      <a:pt x="6" y="22"/>
                      <a:pt x="0" y="23"/>
                    </a:cubicBezTo>
                    <a:cubicBezTo>
                      <a:pt x="1" y="23"/>
                      <a:pt x="1" y="23"/>
                      <a:pt x="1" y="23"/>
                    </a:cubicBezTo>
                    <a:cubicBezTo>
                      <a:pt x="9" y="23"/>
                      <a:pt x="16" y="17"/>
                      <a:pt x="16" y="11"/>
                    </a:cubicBezTo>
                    <a:cubicBezTo>
                      <a:pt x="16" y="8"/>
                      <a:pt x="15" y="6"/>
                      <a:pt x="12" y="4"/>
                    </a:cubicBezTo>
                    <a:cubicBezTo>
                      <a:pt x="10"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16"/>
              <p:cNvSpPr/>
              <p:nvPr/>
            </p:nvSpPr>
            <p:spPr>
              <a:xfrm>
                <a:off x="-359562" y="4470738"/>
                <a:ext cx="90488" cy="87312"/>
              </a:xfrm>
              <a:custGeom>
                <a:avLst/>
                <a:gdLst/>
                <a:ahLst/>
                <a:cxnLst/>
                <a:rect l="l" t="t" r="r" b="b"/>
                <a:pathLst>
                  <a:path w="24" h="23" extrusionOk="0">
                    <a:moveTo>
                      <a:pt x="24" y="11"/>
                    </a:moveTo>
                    <a:cubicBezTo>
                      <a:pt x="24" y="17"/>
                      <a:pt x="18" y="23"/>
                      <a:pt x="11" y="23"/>
                    </a:cubicBezTo>
                    <a:cubicBezTo>
                      <a:pt x="5" y="23"/>
                      <a:pt x="0" y="18"/>
                      <a:pt x="0" y="11"/>
                    </a:cubicBezTo>
                    <a:cubicBezTo>
                      <a:pt x="0" y="9"/>
                      <a:pt x="0" y="8"/>
                      <a:pt x="1" y="6"/>
                    </a:cubicBezTo>
                    <a:cubicBezTo>
                      <a:pt x="1" y="6"/>
                      <a:pt x="1" y="6"/>
                      <a:pt x="1" y="6"/>
                    </a:cubicBezTo>
                    <a:cubicBezTo>
                      <a:pt x="3" y="2"/>
                      <a:pt x="7" y="0"/>
                      <a:pt x="11" y="0"/>
                    </a:cubicBezTo>
                    <a:cubicBezTo>
                      <a:pt x="15" y="0"/>
                      <a:pt x="19" y="1"/>
                      <a:pt x="21" y="4"/>
                    </a:cubicBezTo>
                    <a:cubicBezTo>
                      <a:pt x="23" y="6"/>
                      <a:pt x="24" y="8"/>
                      <a:pt x="24" y="11"/>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16"/>
              <p:cNvSpPr/>
              <p:nvPr/>
            </p:nvSpPr>
            <p:spPr>
              <a:xfrm>
                <a:off x="-356387" y="4470738"/>
                <a:ext cx="79375" cy="65088"/>
              </a:xfrm>
              <a:custGeom>
                <a:avLst/>
                <a:gdLst/>
                <a:ahLst/>
                <a:cxnLst/>
                <a:rect l="l" t="t" r="r" b="b"/>
                <a:pathLst>
                  <a:path w="21" h="17" extrusionOk="0">
                    <a:moveTo>
                      <a:pt x="21" y="7"/>
                    </a:moveTo>
                    <a:cubicBezTo>
                      <a:pt x="21" y="12"/>
                      <a:pt x="15" y="17"/>
                      <a:pt x="10" y="17"/>
                    </a:cubicBezTo>
                    <a:cubicBezTo>
                      <a:pt x="5" y="17"/>
                      <a:pt x="0" y="12"/>
                      <a:pt x="0" y="7"/>
                    </a:cubicBezTo>
                    <a:cubicBezTo>
                      <a:pt x="0" y="6"/>
                      <a:pt x="0" y="6"/>
                      <a:pt x="0" y="6"/>
                    </a:cubicBezTo>
                    <a:cubicBezTo>
                      <a:pt x="0" y="6"/>
                      <a:pt x="0" y="6"/>
                      <a:pt x="0" y="6"/>
                    </a:cubicBezTo>
                    <a:cubicBezTo>
                      <a:pt x="2" y="2"/>
                      <a:pt x="6" y="0"/>
                      <a:pt x="10" y="0"/>
                    </a:cubicBezTo>
                    <a:cubicBezTo>
                      <a:pt x="14" y="0"/>
                      <a:pt x="18" y="1"/>
                      <a:pt x="20" y="4"/>
                    </a:cubicBezTo>
                    <a:cubicBezTo>
                      <a:pt x="21" y="5"/>
                      <a:pt x="21" y="6"/>
                      <a:pt x="21" y="7"/>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16"/>
              <p:cNvSpPr/>
              <p:nvPr/>
            </p:nvSpPr>
            <p:spPr>
              <a:xfrm>
                <a:off x="-337337" y="4492963"/>
                <a:ext cx="33300" cy="270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4" name="Google Shape;2414;p16"/>
              <p:cNvSpPr/>
              <p:nvPr/>
            </p:nvSpPr>
            <p:spPr>
              <a:xfrm>
                <a:off x="-345275" y="4365963"/>
                <a:ext cx="41275" cy="60325"/>
              </a:xfrm>
              <a:custGeom>
                <a:avLst/>
                <a:gdLst/>
                <a:ahLst/>
                <a:cxnLst/>
                <a:rect l="l" t="t" r="r" b="b"/>
                <a:pathLst>
                  <a:path w="11" h="16" extrusionOk="0">
                    <a:moveTo>
                      <a:pt x="1" y="0"/>
                    </a:moveTo>
                    <a:cubicBezTo>
                      <a:pt x="1" y="0"/>
                      <a:pt x="1" y="0"/>
                      <a:pt x="0" y="0"/>
                    </a:cubicBezTo>
                    <a:cubicBezTo>
                      <a:pt x="3" y="0"/>
                      <a:pt x="5" y="1"/>
                      <a:pt x="6" y="3"/>
                    </a:cubicBezTo>
                    <a:cubicBezTo>
                      <a:pt x="6" y="3"/>
                      <a:pt x="6" y="3"/>
                      <a:pt x="6" y="3"/>
                    </a:cubicBezTo>
                    <a:cubicBezTo>
                      <a:pt x="8" y="4"/>
                      <a:pt x="8" y="5"/>
                      <a:pt x="8" y="7"/>
                    </a:cubicBezTo>
                    <a:cubicBezTo>
                      <a:pt x="8" y="11"/>
                      <a:pt x="4" y="15"/>
                      <a:pt x="0" y="16"/>
                    </a:cubicBezTo>
                    <a:cubicBezTo>
                      <a:pt x="1" y="16"/>
                      <a:pt x="1" y="16"/>
                      <a:pt x="1" y="16"/>
                    </a:cubicBezTo>
                    <a:cubicBezTo>
                      <a:pt x="6" y="16"/>
                      <a:pt x="11" y="12"/>
                      <a:pt x="11" y="7"/>
                    </a:cubicBezTo>
                    <a:cubicBezTo>
                      <a:pt x="11" y="5"/>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5" name="Google Shape;2415;p16"/>
              <p:cNvSpPr/>
              <p:nvPr/>
            </p:nvSpPr>
            <p:spPr>
              <a:xfrm>
                <a:off x="-375437" y="4365963"/>
                <a:ext cx="60325" cy="60325"/>
              </a:xfrm>
              <a:custGeom>
                <a:avLst/>
                <a:gdLst/>
                <a:ahLst/>
                <a:cxnLst/>
                <a:rect l="l" t="t" r="r" b="b"/>
                <a:pathLst>
                  <a:path w="16" h="16" extrusionOk="0">
                    <a:moveTo>
                      <a:pt x="16" y="7"/>
                    </a:moveTo>
                    <a:cubicBezTo>
                      <a:pt x="16" y="12"/>
                      <a:pt x="12" y="16"/>
                      <a:pt x="8" y="16"/>
                    </a:cubicBezTo>
                    <a:cubicBezTo>
                      <a:pt x="3" y="16"/>
                      <a:pt x="0" y="12"/>
                      <a:pt x="0" y="8"/>
                    </a:cubicBezTo>
                    <a:cubicBezTo>
                      <a:pt x="0" y="6"/>
                      <a:pt x="0" y="5"/>
                      <a:pt x="1" y="4"/>
                    </a:cubicBezTo>
                    <a:cubicBezTo>
                      <a:pt x="1" y="4"/>
                      <a:pt x="1" y="4"/>
                      <a:pt x="1" y="4"/>
                    </a:cubicBezTo>
                    <a:cubicBezTo>
                      <a:pt x="2" y="2"/>
                      <a:pt x="5" y="0"/>
                      <a:pt x="8" y="0"/>
                    </a:cubicBezTo>
                    <a:cubicBezTo>
                      <a:pt x="10" y="0"/>
                      <a:pt x="13" y="1"/>
                      <a:pt x="14" y="3"/>
                    </a:cubicBezTo>
                    <a:cubicBezTo>
                      <a:pt x="16"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6" name="Google Shape;2416;p16"/>
              <p:cNvSpPr/>
              <p:nvPr/>
            </p:nvSpPr>
            <p:spPr>
              <a:xfrm>
                <a:off x="-370675" y="4365963"/>
                <a:ext cx="52388" cy="41275"/>
              </a:xfrm>
              <a:custGeom>
                <a:avLst/>
                <a:gdLst/>
                <a:ahLst/>
                <a:cxnLst/>
                <a:rect l="l" t="t" r="r" b="b"/>
                <a:pathLst>
                  <a:path w="14" h="11" extrusionOk="0">
                    <a:moveTo>
                      <a:pt x="14" y="4"/>
                    </a:moveTo>
                    <a:cubicBezTo>
                      <a:pt x="14"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2" y="1"/>
                      <a:pt x="13" y="3"/>
                    </a:cubicBezTo>
                    <a:cubicBezTo>
                      <a:pt x="14" y="3"/>
                      <a:pt x="14" y="4"/>
                      <a:pt x="14" y="4"/>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7" name="Google Shape;2417;p16"/>
              <p:cNvSpPr/>
              <p:nvPr/>
            </p:nvSpPr>
            <p:spPr>
              <a:xfrm>
                <a:off x="-307175" y="4286588"/>
                <a:ext cx="22225" cy="33338"/>
              </a:xfrm>
              <a:custGeom>
                <a:avLst/>
                <a:gdLst/>
                <a:ahLst/>
                <a:cxnLst/>
                <a:rect l="l" t="t" r="r" b="b"/>
                <a:pathLst>
                  <a:path w="6" h="9" extrusionOk="0">
                    <a:moveTo>
                      <a:pt x="1" y="0"/>
                    </a:moveTo>
                    <a:cubicBezTo>
                      <a:pt x="1" y="0"/>
                      <a:pt x="0" y="0"/>
                      <a:pt x="0" y="0"/>
                    </a:cubicBezTo>
                    <a:cubicBezTo>
                      <a:pt x="2" y="1"/>
                      <a:pt x="3" y="1"/>
                      <a:pt x="4" y="2"/>
                    </a:cubicBezTo>
                    <a:cubicBezTo>
                      <a:pt x="4" y="2"/>
                      <a:pt x="4" y="2"/>
                      <a:pt x="4" y="2"/>
                    </a:cubicBezTo>
                    <a:cubicBezTo>
                      <a:pt x="4" y="3"/>
                      <a:pt x="5" y="4"/>
                      <a:pt x="5" y="5"/>
                    </a:cubicBezTo>
                    <a:cubicBezTo>
                      <a:pt x="5" y="7"/>
                      <a:pt x="3" y="9"/>
                      <a:pt x="0" y="9"/>
                    </a:cubicBezTo>
                    <a:cubicBezTo>
                      <a:pt x="0" y="9"/>
                      <a:pt x="1" y="9"/>
                      <a:pt x="1" y="9"/>
                    </a:cubicBezTo>
                    <a:cubicBezTo>
                      <a:pt x="4" y="9"/>
                      <a:pt x="6" y="7"/>
                      <a:pt x="6" y="5"/>
                    </a:cubicBezTo>
                    <a:cubicBezTo>
                      <a:pt x="6" y="4"/>
                      <a:pt x="6" y="3"/>
                      <a:pt x="5" y="2"/>
                    </a:cubicBezTo>
                    <a:cubicBezTo>
                      <a:pt x="4" y="1"/>
                      <a:pt x="2"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8" name="Google Shape;2418;p16"/>
              <p:cNvSpPr/>
              <p:nvPr/>
            </p:nvSpPr>
            <p:spPr>
              <a:xfrm>
                <a:off x="-326225" y="4286588"/>
                <a:ext cx="38100" cy="33338"/>
              </a:xfrm>
              <a:custGeom>
                <a:avLst/>
                <a:gdLst/>
                <a:ahLst/>
                <a:cxnLst/>
                <a:rect l="l" t="t" r="r" b="b"/>
                <a:pathLst>
                  <a:path w="10" h="9" extrusionOk="0">
                    <a:moveTo>
                      <a:pt x="10" y="5"/>
                    </a:moveTo>
                    <a:cubicBezTo>
                      <a:pt x="10" y="7"/>
                      <a:pt x="7" y="9"/>
                      <a:pt x="5" y="9"/>
                    </a:cubicBezTo>
                    <a:cubicBezTo>
                      <a:pt x="2" y="9"/>
                      <a:pt x="0" y="7"/>
                      <a:pt x="0" y="5"/>
                    </a:cubicBezTo>
                    <a:cubicBezTo>
                      <a:pt x="0" y="4"/>
                      <a:pt x="1" y="4"/>
                      <a:pt x="1" y="3"/>
                    </a:cubicBezTo>
                    <a:cubicBezTo>
                      <a:pt x="1" y="3"/>
                      <a:pt x="1" y="3"/>
                      <a:pt x="1" y="3"/>
                    </a:cubicBezTo>
                    <a:cubicBezTo>
                      <a:pt x="2" y="1"/>
                      <a:pt x="3" y="0"/>
                      <a:pt x="5" y="0"/>
                    </a:cubicBezTo>
                    <a:cubicBezTo>
                      <a:pt x="6" y="0"/>
                      <a:pt x="8" y="1"/>
                      <a:pt x="9" y="2"/>
                    </a:cubicBezTo>
                    <a:cubicBezTo>
                      <a:pt x="9" y="3"/>
                      <a:pt x="10" y="4"/>
                      <a:pt x="10" y="5"/>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9" name="Google Shape;2419;p16"/>
              <p:cNvSpPr/>
              <p:nvPr/>
            </p:nvSpPr>
            <p:spPr>
              <a:xfrm>
                <a:off x="-323050" y="4286588"/>
                <a:ext cx="30163" cy="25400"/>
              </a:xfrm>
              <a:custGeom>
                <a:avLst/>
                <a:gdLst/>
                <a:ahLst/>
                <a:cxnLst/>
                <a:rect l="l" t="t" r="r" b="b"/>
                <a:pathLst>
                  <a:path w="8" h="7" extrusionOk="0">
                    <a:moveTo>
                      <a:pt x="8" y="3"/>
                    </a:moveTo>
                    <a:cubicBezTo>
                      <a:pt x="8" y="5"/>
                      <a:pt x="6" y="7"/>
                      <a:pt x="4" y="7"/>
                    </a:cubicBezTo>
                    <a:cubicBezTo>
                      <a:pt x="2" y="7"/>
                      <a:pt x="0" y="5"/>
                      <a:pt x="0" y="3"/>
                    </a:cubicBezTo>
                    <a:cubicBezTo>
                      <a:pt x="0" y="3"/>
                      <a:pt x="0" y="3"/>
                      <a:pt x="0" y="3"/>
                    </a:cubicBezTo>
                    <a:cubicBezTo>
                      <a:pt x="0" y="3"/>
                      <a:pt x="0" y="3"/>
                      <a:pt x="0" y="3"/>
                    </a:cubicBezTo>
                    <a:cubicBezTo>
                      <a:pt x="1" y="1"/>
                      <a:pt x="2" y="0"/>
                      <a:pt x="4" y="0"/>
                    </a:cubicBezTo>
                    <a:cubicBezTo>
                      <a:pt x="5" y="0"/>
                      <a:pt x="7" y="1"/>
                      <a:pt x="8" y="2"/>
                    </a:cubicBezTo>
                    <a:cubicBezTo>
                      <a:pt x="8" y="2"/>
                      <a:pt x="8" y="3"/>
                      <a:pt x="8" y="3"/>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0" name="Google Shape;2420;p16"/>
              <p:cNvSpPr/>
              <p:nvPr/>
            </p:nvSpPr>
            <p:spPr>
              <a:xfrm>
                <a:off x="-315112" y="4297700"/>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1" name="Google Shape;2421;p16"/>
              <p:cNvSpPr/>
              <p:nvPr/>
            </p:nvSpPr>
            <p:spPr>
              <a:xfrm>
                <a:off x="-70637" y="4070688"/>
                <a:ext cx="38100" cy="57150"/>
              </a:xfrm>
              <a:custGeom>
                <a:avLst/>
                <a:gdLst/>
                <a:ahLst/>
                <a:cxnLst/>
                <a:rect l="l" t="t" r="r" b="b"/>
                <a:pathLst>
                  <a:path w="10" h="15" extrusionOk="0">
                    <a:moveTo>
                      <a:pt x="1" y="0"/>
                    </a:moveTo>
                    <a:cubicBezTo>
                      <a:pt x="0" y="0"/>
                      <a:pt x="0" y="0"/>
                      <a:pt x="0" y="0"/>
                    </a:cubicBezTo>
                    <a:cubicBezTo>
                      <a:pt x="2" y="0"/>
                      <a:pt x="4" y="1"/>
                      <a:pt x="6" y="3"/>
                    </a:cubicBezTo>
                    <a:cubicBezTo>
                      <a:pt x="6" y="3"/>
                      <a:pt x="6" y="3"/>
                      <a:pt x="6" y="3"/>
                    </a:cubicBezTo>
                    <a:cubicBezTo>
                      <a:pt x="7" y="4"/>
                      <a:pt x="8" y="5"/>
                      <a:pt x="8" y="7"/>
                    </a:cubicBezTo>
                    <a:cubicBezTo>
                      <a:pt x="8" y="11"/>
                      <a:pt x="4" y="15"/>
                      <a:pt x="0" y="15"/>
                    </a:cubicBezTo>
                    <a:cubicBezTo>
                      <a:pt x="0" y="15"/>
                      <a:pt x="0" y="15"/>
                      <a:pt x="1" y="15"/>
                    </a:cubicBezTo>
                    <a:cubicBezTo>
                      <a:pt x="5" y="15"/>
                      <a:pt x="10" y="11"/>
                      <a:pt x="10" y="7"/>
                    </a:cubicBezTo>
                    <a:cubicBezTo>
                      <a:pt x="10" y="5"/>
                      <a:pt x="9" y="4"/>
                      <a:pt x="8" y="3"/>
                    </a:cubicBezTo>
                    <a:cubicBezTo>
                      <a:pt x="6" y="1"/>
                      <a:pt x="3"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2" name="Google Shape;2422;p16"/>
              <p:cNvSpPr/>
              <p:nvPr/>
            </p:nvSpPr>
            <p:spPr>
              <a:xfrm>
                <a:off x="-100800" y="4070688"/>
                <a:ext cx="60325" cy="57150"/>
              </a:xfrm>
              <a:custGeom>
                <a:avLst/>
                <a:gdLst/>
                <a:ahLst/>
                <a:cxnLst/>
                <a:rect l="l" t="t" r="r" b="b"/>
                <a:pathLst>
                  <a:path w="16" h="15" extrusionOk="0">
                    <a:moveTo>
                      <a:pt x="16" y="7"/>
                    </a:moveTo>
                    <a:cubicBezTo>
                      <a:pt x="16" y="11"/>
                      <a:pt x="12" y="15"/>
                      <a:pt x="8" y="15"/>
                    </a:cubicBezTo>
                    <a:cubicBezTo>
                      <a:pt x="3" y="15"/>
                      <a:pt x="0" y="12"/>
                      <a:pt x="0" y="8"/>
                    </a:cubicBezTo>
                    <a:cubicBezTo>
                      <a:pt x="0" y="6"/>
                      <a:pt x="1" y="5"/>
                      <a:pt x="1" y="4"/>
                    </a:cubicBezTo>
                    <a:cubicBezTo>
                      <a:pt x="1" y="4"/>
                      <a:pt x="1" y="4"/>
                      <a:pt x="1" y="4"/>
                    </a:cubicBezTo>
                    <a:cubicBezTo>
                      <a:pt x="2" y="2"/>
                      <a:pt x="5" y="0"/>
                      <a:pt x="8" y="0"/>
                    </a:cubicBezTo>
                    <a:cubicBezTo>
                      <a:pt x="10" y="0"/>
                      <a:pt x="12" y="1"/>
                      <a:pt x="14" y="3"/>
                    </a:cubicBezTo>
                    <a:cubicBezTo>
                      <a:pt x="15"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3" name="Google Shape;2423;p16"/>
              <p:cNvSpPr/>
              <p:nvPr/>
            </p:nvSpPr>
            <p:spPr>
              <a:xfrm>
                <a:off x="-96037" y="4070688"/>
                <a:ext cx="49213" cy="42862"/>
              </a:xfrm>
              <a:custGeom>
                <a:avLst/>
                <a:gdLst/>
                <a:ahLst/>
                <a:cxnLst/>
                <a:rect l="l" t="t" r="r" b="b"/>
                <a:pathLst>
                  <a:path w="13" h="11" extrusionOk="0">
                    <a:moveTo>
                      <a:pt x="13" y="5"/>
                    </a:moveTo>
                    <a:cubicBezTo>
                      <a:pt x="13"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1" y="1"/>
                      <a:pt x="13" y="3"/>
                    </a:cubicBezTo>
                    <a:cubicBezTo>
                      <a:pt x="13" y="3"/>
                      <a:pt x="13" y="4"/>
                      <a:pt x="13"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4" name="Google Shape;2424;p16"/>
              <p:cNvSpPr/>
              <p:nvPr/>
            </p:nvSpPr>
            <p:spPr>
              <a:xfrm>
                <a:off x="-84925" y="4086563"/>
                <a:ext cx="19200" cy="192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5" name="Google Shape;2425;p16"/>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6" name="Google Shape;2426;p16"/>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7" name="Google Shape;2427;p16"/>
              <p:cNvSpPr/>
              <p:nvPr/>
            </p:nvSpPr>
            <p:spPr>
              <a:xfrm>
                <a:off x="208763" y="4418350"/>
                <a:ext cx="117475" cy="98425"/>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3" y="26"/>
                    </a:cubicBezTo>
                    <a:cubicBezTo>
                      <a:pt x="14" y="26"/>
                      <a:pt x="14" y="26"/>
                      <a:pt x="15" y="26"/>
                    </a:cubicBezTo>
                    <a:cubicBezTo>
                      <a:pt x="23" y="26"/>
                      <a:pt x="31" y="20"/>
                      <a:pt x="31" y="12"/>
                    </a:cubicBezTo>
                    <a:cubicBezTo>
                      <a:pt x="31" y="9"/>
                      <a:pt x="29"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8" name="Google Shape;2428;p16"/>
              <p:cNvSpPr/>
              <p:nvPr/>
            </p:nvSpPr>
            <p:spPr>
              <a:xfrm>
                <a:off x="208763" y="4445338"/>
                <a:ext cx="49213" cy="71437"/>
              </a:xfrm>
              <a:custGeom>
                <a:avLst/>
                <a:gdLst/>
                <a:ahLst/>
                <a:cxnLst/>
                <a:rect l="l" t="t" r="r" b="b"/>
                <a:pathLst>
                  <a:path w="13" h="19" extrusionOk="0">
                    <a:moveTo>
                      <a:pt x="0" y="6"/>
                    </a:moveTo>
                    <a:cubicBezTo>
                      <a:pt x="0" y="13"/>
                      <a:pt x="5" y="19"/>
                      <a:pt x="13" y="19"/>
                    </a:cubicBezTo>
                    <a:cubicBezTo>
                      <a:pt x="13" y="19"/>
                      <a:pt x="13" y="19"/>
                      <a:pt x="13" y="19"/>
                    </a:cubicBezTo>
                    <a:cubicBezTo>
                      <a:pt x="6" y="18"/>
                      <a:pt x="0" y="13"/>
                      <a:pt x="0" y="6"/>
                    </a:cubicBezTo>
                    <a:moveTo>
                      <a:pt x="1" y="0"/>
                    </a:moveTo>
                    <a:cubicBezTo>
                      <a:pt x="0" y="2"/>
                      <a:pt x="0" y="4"/>
                      <a:pt x="0" y="6"/>
                    </a:cubicBezTo>
                    <a:cubicBezTo>
                      <a:pt x="0" y="6"/>
                      <a:pt x="0" y="6"/>
                      <a:pt x="0" y="6"/>
                    </a:cubicBezTo>
                    <a:cubicBezTo>
                      <a:pt x="0" y="4"/>
                      <a:pt x="0" y="2"/>
                      <a:pt x="1" y="1"/>
                    </a:cubicBezTo>
                    <a:cubicBezTo>
                      <a:pt x="1" y="1"/>
                      <a:pt x="1"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9" name="Google Shape;2429;p16"/>
              <p:cNvSpPr/>
              <p:nvPr/>
            </p:nvSpPr>
            <p:spPr>
              <a:xfrm>
                <a:off x="208763" y="4437400"/>
                <a:ext cx="101600" cy="79375"/>
              </a:xfrm>
              <a:custGeom>
                <a:avLst/>
                <a:gdLst/>
                <a:ahLst/>
                <a:cxnLst/>
                <a:rect l="l" t="t" r="r" b="b"/>
                <a:pathLst>
                  <a:path w="27" h="21" extrusionOk="0">
                    <a:moveTo>
                      <a:pt x="24" y="0"/>
                    </a:moveTo>
                    <a:cubicBezTo>
                      <a:pt x="24" y="1"/>
                      <a:pt x="24" y="2"/>
                      <a:pt x="24" y="3"/>
                    </a:cubicBezTo>
                    <a:cubicBezTo>
                      <a:pt x="24" y="9"/>
                      <a:pt x="18" y="14"/>
                      <a:pt x="12" y="14"/>
                    </a:cubicBezTo>
                    <a:cubicBezTo>
                      <a:pt x="6" y="14"/>
                      <a:pt x="1" y="9"/>
                      <a:pt x="1" y="3"/>
                    </a:cubicBezTo>
                    <a:cubicBezTo>
                      <a:pt x="1" y="3"/>
                      <a:pt x="1" y="3"/>
                      <a:pt x="1" y="3"/>
                    </a:cubicBezTo>
                    <a:cubicBezTo>
                      <a:pt x="0" y="4"/>
                      <a:pt x="0" y="6"/>
                      <a:pt x="0" y="8"/>
                    </a:cubicBezTo>
                    <a:cubicBezTo>
                      <a:pt x="0" y="8"/>
                      <a:pt x="0" y="8"/>
                      <a:pt x="0" y="8"/>
                    </a:cubicBezTo>
                    <a:cubicBezTo>
                      <a:pt x="0" y="15"/>
                      <a:pt x="6" y="20"/>
                      <a:pt x="13" y="21"/>
                    </a:cubicBezTo>
                    <a:cubicBezTo>
                      <a:pt x="20" y="20"/>
                      <a:pt x="27" y="14"/>
                      <a:pt x="27" y="7"/>
                    </a:cubicBezTo>
                    <a:cubicBezTo>
                      <a:pt x="27" y="4"/>
                      <a:pt x="26" y="2"/>
                      <a:pt x="2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0" name="Google Shape;2430;p16"/>
              <p:cNvSpPr/>
              <p:nvPr/>
            </p:nvSpPr>
            <p:spPr>
              <a:xfrm>
                <a:off x="211938" y="4418350"/>
                <a:ext cx="49213" cy="30163"/>
              </a:xfrm>
              <a:custGeom>
                <a:avLst/>
                <a:gdLst/>
                <a:ahLst/>
                <a:cxnLst/>
                <a:rect l="l" t="t" r="r" b="b"/>
                <a:pathLst>
                  <a:path w="13" h="8" extrusionOk="0">
                    <a:moveTo>
                      <a:pt x="12" y="0"/>
                    </a:moveTo>
                    <a:cubicBezTo>
                      <a:pt x="7" y="0"/>
                      <a:pt x="2" y="3"/>
                      <a:pt x="0" y="7"/>
                    </a:cubicBezTo>
                    <a:cubicBezTo>
                      <a:pt x="0" y="7"/>
                      <a:pt x="0" y="7"/>
                      <a:pt x="0" y="7"/>
                    </a:cubicBezTo>
                    <a:cubicBezTo>
                      <a:pt x="0" y="7"/>
                      <a:pt x="0" y="7"/>
                      <a:pt x="0" y="7"/>
                    </a:cubicBezTo>
                    <a:cubicBezTo>
                      <a:pt x="0" y="7"/>
                      <a:pt x="0" y="7"/>
                      <a:pt x="0" y="7"/>
                    </a:cubicBezTo>
                    <a:cubicBezTo>
                      <a:pt x="0" y="7"/>
                      <a:pt x="0" y="8"/>
                      <a:pt x="0" y="8"/>
                    </a:cubicBezTo>
                    <a:cubicBezTo>
                      <a:pt x="0" y="8"/>
                      <a:pt x="0" y="7"/>
                      <a:pt x="0" y="7"/>
                    </a:cubicBezTo>
                    <a:cubicBezTo>
                      <a:pt x="0" y="7"/>
                      <a:pt x="0" y="7"/>
                      <a:pt x="0" y="7"/>
                    </a:cubicBezTo>
                    <a:cubicBezTo>
                      <a:pt x="3" y="3"/>
                      <a:pt x="7" y="1"/>
                      <a:pt x="13" y="0"/>
                    </a:cubicBezTo>
                    <a:cubicBezTo>
                      <a:pt x="12" y="0"/>
                      <a:pt x="12" y="0"/>
                      <a:pt x="1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1" name="Google Shape;2431;p16"/>
              <p:cNvSpPr/>
              <p:nvPr/>
            </p:nvSpPr>
            <p:spPr>
              <a:xfrm>
                <a:off x="211938" y="4418350"/>
                <a:ext cx="87312" cy="71437"/>
              </a:xfrm>
              <a:custGeom>
                <a:avLst/>
                <a:gdLst/>
                <a:ahLst/>
                <a:cxnLst/>
                <a:rect l="l" t="t" r="r" b="b"/>
                <a:pathLst>
                  <a:path w="23" h="19" extrusionOk="0">
                    <a:moveTo>
                      <a:pt x="10" y="15"/>
                    </a:moveTo>
                    <a:cubicBezTo>
                      <a:pt x="8" y="15"/>
                      <a:pt x="5" y="13"/>
                      <a:pt x="5" y="11"/>
                    </a:cubicBezTo>
                    <a:cubicBezTo>
                      <a:pt x="5" y="9"/>
                      <a:pt x="8" y="7"/>
                      <a:pt x="10" y="7"/>
                    </a:cubicBezTo>
                    <a:cubicBezTo>
                      <a:pt x="13" y="7"/>
                      <a:pt x="15" y="9"/>
                      <a:pt x="15" y="11"/>
                    </a:cubicBezTo>
                    <a:cubicBezTo>
                      <a:pt x="15" y="13"/>
                      <a:pt x="13" y="15"/>
                      <a:pt x="10" y="15"/>
                    </a:cubicBezTo>
                    <a:moveTo>
                      <a:pt x="13" y="0"/>
                    </a:moveTo>
                    <a:cubicBezTo>
                      <a:pt x="7" y="1"/>
                      <a:pt x="3" y="3"/>
                      <a:pt x="0" y="7"/>
                    </a:cubicBezTo>
                    <a:cubicBezTo>
                      <a:pt x="0" y="7"/>
                      <a:pt x="0" y="7"/>
                      <a:pt x="0" y="7"/>
                    </a:cubicBezTo>
                    <a:cubicBezTo>
                      <a:pt x="0" y="7"/>
                      <a:pt x="0" y="8"/>
                      <a:pt x="0" y="8"/>
                    </a:cubicBezTo>
                    <a:cubicBezTo>
                      <a:pt x="0" y="8"/>
                      <a:pt x="0" y="8"/>
                      <a:pt x="0" y="8"/>
                    </a:cubicBezTo>
                    <a:cubicBezTo>
                      <a:pt x="0" y="14"/>
                      <a:pt x="5" y="19"/>
                      <a:pt x="11" y="19"/>
                    </a:cubicBezTo>
                    <a:cubicBezTo>
                      <a:pt x="17" y="19"/>
                      <a:pt x="23" y="14"/>
                      <a:pt x="23" y="8"/>
                    </a:cubicBezTo>
                    <a:cubicBezTo>
                      <a:pt x="23" y="7"/>
                      <a:pt x="23" y="6"/>
                      <a:pt x="23" y="5"/>
                    </a:cubicBezTo>
                    <a:cubicBezTo>
                      <a:pt x="23" y="5"/>
                      <a:pt x="23" y="5"/>
                      <a:pt x="23" y="5"/>
                    </a:cubicBezTo>
                    <a:cubicBezTo>
                      <a:pt x="20" y="2"/>
                      <a:pt x="16" y="0"/>
                      <a:pt x="13"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2" name="Google Shape;2432;p16"/>
              <p:cNvSpPr/>
              <p:nvPr/>
            </p:nvSpPr>
            <p:spPr>
              <a:xfrm>
                <a:off x="230988" y="4445338"/>
                <a:ext cx="381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3" name="Google Shape;2433;p16"/>
              <p:cNvSpPr/>
              <p:nvPr/>
            </p:nvSpPr>
            <p:spPr>
              <a:xfrm>
                <a:off x="77000" y="4391363"/>
                <a:ext cx="41275" cy="65088"/>
              </a:xfrm>
              <a:custGeom>
                <a:avLst/>
                <a:gdLst/>
                <a:ahLst/>
                <a:cxnLst/>
                <a:rect l="l" t="t" r="r" b="b"/>
                <a:pathLst>
                  <a:path w="11" h="17" extrusionOk="0">
                    <a:moveTo>
                      <a:pt x="1" y="0"/>
                    </a:moveTo>
                    <a:cubicBezTo>
                      <a:pt x="0" y="0"/>
                      <a:pt x="0" y="0"/>
                      <a:pt x="0" y="0"/>
                    </a:cubicBezTo>
                    <a:cubicBezTo>
                      <a:pt x="2" y="1"/>
                      <a:pt x="5" y="2"/>
                      <a:pt x="6" y="3"/>
                    </a:cubicBezTo>
                    <a:cubicBezTo>
                      <a:pt x="6" y="3"/>
                      <a:pt x="6" y="3"/>
                      <a:pt x="6" y="3"/>
                    </a:cubicBezTo>
                    <a:cubicBezTo>
                      <a:pt x="8" y="5"/>
                      <a:pt x="8" y="6"/>
                      <a:pt x="8" y="8"/>
                    </a:cubicBezTo>
                    <a:cubicBezTo>
                      <a:pt x="8" y="12"/>
                      <a:pt x="4" y="16"/>
                      <a:pt x="0" y="17"/>
                    </a:cubicBezTo>
                    <a:cubicBezTo>
                      <a:pt x="0" y="17"/>
                      <a:pt x="0" y="17"/>
                      <a:pt x="1" y="17"/>
                    </a:cubicBezTo>
                    <a:cubicBezTo>
                      <a:pt x="6" y="17"/>
                      <a:pt x="11" y="13"/>
                      <a:pt x="11" y="8"/>
                    </a:cubicBezTo>
                    <a:cubicBezTo>
                      <a:pt x="11" y="6"/>
                      <a:pt x="10" y="5"/>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4" name="Google Shape;2434;p16"/>
              <p:cNvSpPr/>
              <p:nvPr/>
            </p:nvSpPr>
            <p:spPr>
              <a:xfrm>
                <a:off x="43663" y="4410413"/>
                <a:ext cx="33338" cy="46037"/>
              </a:xfrm>
              <a:custGeom>
                <a:avLst/>
                <a:gdLst/>
                <a:ahLst/>
                <a:cxnLst/>
                <a:rect l="l" t="t" r="r" b="b"/>
                <a:pathLst>
                  <a:path w="9" h="12" extrusionOk="0">
                    <a:moveTo>
                      <a:pt x="0" y="4"/>
                    </a:moveTo>
                    <a:cubicBezTo>
                      <a:pt x="0" y="8"/>
                      <a:pt x="4" y="12"/>
                      <a:pt x="8" y="12"/>
                    </a:cubicBezTo>
                    <a:cubicBezTo>
                      <a:pt x="9" y="12"/>
                      <a:pt x="9" y="12"/>
                      <a:pt x="9" y="12"/>
                    </a:cubicBezTo>
                    <a:cubicBezTo>
                      <a:pt x="4" y="11"/>
                      <a:pt x="0" y="8"/>
                      <a:pt x="0" y="4"/>
                    </a:cubicBezTo>
                    <a:moveTo>
                      <a:pt x="1" y="0"/>
                    </a:moveTo>
                    <a:cubicBezTo>
                      <a:pt x="1" y="1"/>
                      <a:pt x="0" y="2"/>
                      <a:pt x="0" y="4"/>
                    </a:cubicBezTo>
                    <a:cubicBezTo>
                      <a:pt x="0" y="4"/>
                      <a:pt x="0" y="4"/>
                      <a:pt x="0" y="4"/>
                    </a:cubicBezTo>
                    <a:cubicBezTo>
                      <a:pt x="0" y="2"/>
                      <a:pt x="1" y="1"/>
                      <a:pt x="1" y="0"/>
                    </a:cubicBezTo>
                    <a:cubicBezTo>
                      <a:pt x="1" y="0"/>
                      <a:pt x="1" y="0"/>
                      <a:pt x="1"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5" name="Google Shape;2435;p16"/>
              <p:cNvSpPr/>
              <p:nvPr/>
            </p:nvSpPr>
            <p:spPr>
              <a:xfrm>
                <a:off x="43663" y="4402475"/>
                <a:ext cx="63500" cy="53975"/>
              </a:xfrm>
              <a:custGeom>
                <a:avLst/>
                <a:gdLst/>
                <a:ahLst/>
                <a:cxnLst/>
                <a:rect l="l" t="t" r="r" b="b"/>
                <a:pathLst>
                  <a:path w="17" h="14" extrusionOk="0">
                    <a:moveTo>
                      <a:pt x="15" y="0"/>
                    </a:moveTo>
                    <a:cubicBezTo>
                      <a:pt x="16" y="1"/>
                      <a:pt x="16" y="2"/>
                      <a:pt x="16" y="2"/>
                    </a:cubicBezTo>
                    <a:cubicBezTo>
                      <a:pt x="16" y="6"/>
                      <a:pt x="12" y="9"/>
                      <a:pt x="8" y="9"/>
                    </a:cubicBezTo>
                    <a:cubicBezTo>
                      <a:pt x="4" y="9"/>
                      <a:pt x="1" y="6"/>
                      <a:pt x="1" y="3"/>
                    </a:cubicBezTo>
                    <a:cubicBezTo>
                      <a:pt x="1" y="2"/>
                      <a:pt x="1" y="2"/>
                      <a:pt x="1" y="2"/>
                    </a:cubicBezTo>
                    <a:cubicBezTo>
                      <a:pt x="1" y="3"/>
                      <a:pt x="0" y="4"/>
                      <a:pt x="0" y="6"/>
                    </a:cubicBezTo>
                    <a:cubicBezTo>
                      <a:pt x="0" y="6"/>
                      <a:pt x="0" y="6"/>
                      <a:pt x="0" y="6"/>
                    </a:cubicBezTo>
                    <a:cubicBezTo>
                      <a:pt x="0" y="10"/>
                      <a:pt x="4" y="13"/>
                      <a:pt x="9" y="14"/>
                    </a:cubicBezTo>
                    <a:cubicBezTo>
                      <a:pt x="13" y="13"/>
                      <a:pt x="17" y="9"/>
                      <a:pt x="17" y="5"/>
                    </a:cubicBezTo>
                    <a:cubicBezTo>
                      <a:pt x="17" y="3"/>
                      <a:pt x="17" y="2"/>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6" name="Google Shape;2436;p16"/>
              <p:cNvSpPr/>
              <p:nvPr/>
            </p:nvSpPr>
            <p:spPr>
              <a:xfrm>
                <a:off x="46838" y="4391363"/>
                <a:ext cx="30163" cy="19050"/>
              </a:xfrm>
              <a:custGeom>
                <a:avLst/>
                <a:gdLst/>
                <a:ahLst/>
                <a:cxnLst/>
                <a:rect l="l" t="t" r="r" b="b"/>
                <a:pathLst>
                  <a:path w="8" h="5" extrusionOk="0">
                    <a:moveTo>
                      <a:pt x="7" y="0"/>
                    </a:moveTo>
                    <a:cubicBezTo>
                      <a:pt x="4" y="0"/>
                      <a:pt x="1" y="2"/>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2" y="2"/>
                      <a:pt x="5" y="1"/>
                      <a:pt x="8" y="0"/>
                    </a:cubicBezTo>
                    <a:cubicBezTo>
                      <a:pt x="8" y="0"/>
                      <a:pt x="8"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7" name="Google Shape;2437;p16"/>
              <p:cNvSpPr/>
              <p:nvPr/>
            </p:nvSpPr>
            <p:spPr>
              <a:xfrm>
                <a:off x="46838" y="4391363"/>
                <a:ext cx="57150" cy="46037"/>
              </a:xfrm>
              <a:custGeom>
                <a:avLst/>
                <a:gdLst/>
                <a:ahLst/>
                <a:cxnLst/>
                <a:rect l="l" t="t" r="r" b="b"/>
                <a:pathLst>
                  <a:path w="15" h="12" extrusionOk="0">
                    <a:moveTo>
                      <a:pt x="7" y="10"/>
                    </a:moveTo>
                    <a:cubicBezTo>
                      <a:pt x="5" y="10"/>
                      <a:pt x="4" y="9"/>
                      <a:pt x="4" y="7"/>
                    </a:cubicBezTo>
                    <a:cubicBezTo>
                      <a:pt x="4" y="6"/>
                      <a:pt x="5" y="5"/>
                      <a:pt x="7" y="5"/>
                    </a:cubicBezTo>
                    <a:cubicBezTo>
                      <a:pt x="8" y="5"/>
                      <a:pt x="10" y="6"/>
                      <a:pt x="10" y="7"/>
                    </a:cubicBezTo>
                    <a:cubicBezTo>
                      <a:pt x="10" y="9"/>
                      <a:pt x="8" y="10"/>
                      <a:pt x="7" y="10"/>
                    </a:cubicBezTo>
                    <a:moveTo>
                      <a:pt x="8" y="0"/>
                    </a:moveTo>
                    <a:cubicBezTo>
                      <a:pt x="5" y="1"/>
                      <a:pt x="2" y="2"/>
                      <a:pt x="0" y="5"/>
                    </a:cubicBezTo>
                    <a:cubicBezTo>
                      <a:pt x="0" y="5"/>
                      <a:pt x="0" y="5"/>
                      <a:pt x="0" y="5"/>
                    </a:cubicBezTo>
                    <a:cubicBezTo>
                      <a:pt x="0" y="5"/>
                      <a:pt x="0" y="5"/>
                      <a:pt x="0" y="5"/>
                    </a:cubicBezTo>
                    <a:cubicBezTo>
                      <a:pt x="0" y="6"/>
                      <a:pt x="0" y="6"/>
                      <a:pt x="0" y="6"/>
                    </a:cubicBezTo>
                    <a:cubicBezTo>
                      <a:pt x="0" y="9"/>
                      <a:pt x="3" y="12"/>
                      <a:pt x="7" y="12"/>
                    </a:cubicBezTo>
                    <a:cubicBezTo>
                      <a:pt x="11" y="12"/>
                      <a:pt x="15" y="9"/>
                      <a:pt x="15" y="5"/>
                    </a:cubicBezTo>
                    <a:cubicBezTo>
                      <a:pt x="15" y="5"/>
                      <a:pt x="15" y="4"/>
                      <a:pt x="14" y="3"/>
                    </a:cubicBezTo>
                    <a:cubicBezTo>
                      <a:pt x="14" y="3"/>
                      <a:pt x="14" y="3"/>
                      <a:pt x="14" y="3"/>
                    </a:cubicBezTo>
                    <a:cubicBezTo>
                      <a:pt x="13" y="2"/>
                      <a:pt x="10" y="1"/>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8" name="Google Shape;2438;p16"/>
              <p:cNvSpPr/>
              <p:nvPr/>
            </p:nvSpPr>
            <p:spPr>
              <a:xfrm>
                <a:off x="62713" y="441041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9" name="Google Shape;2439;p16"/>
              <p:cNvSpPr/>
              <p:nvPr/>
            </p:nvSpPr>
            <p:spPr>
              <a:xfrm>
                <a:off x="299250" y="4229438"/>
                <a:ext cx="79375" cy="60325"/>
              </a:xfrm>
              <a:custGeom>
                <a:avLst/>
                <a:gdLst/>
                <a:ahLst/>
                <a:cxnLst/>
                <a:rect l="l" t="t" r="r" b="b"/>
                <a:pathLst>
                  <a:path w="21" h="16" extrusionOk="0">
                    <a:moveTo>
                      <a:pt x="19" y="0"/>
                    </a:moveTo>
                    <a:cubicBezTo>
                      <a:pt x="19" y="0"/>
                      <a:pt x="19" y="1"/>
                      <a:pt x="19" y="2"/>
                    </a:cubicBezTo>
                    <a:cubicBezTo>
                      <a:pt x="19" y="7"/>
                      <a:pt x="15" y="11"/>
                      <a:pt x="10" y="11"/>
                    </a:cubicBezTo>
                    <a:cubicBezTo>
                      <a:pt x="5" y="11"/>
                      <a:pt x="1" y="7"/>
                      <a:pt x="1" y="2"/>
                    </a:cubicBezTo>
                    <a:cubicBezTo>
                      <a:pt x="1" y="2"/>
                      <a:pt x="1" y="2"/>
                      <a:pt x="1" y="2"/>
                    </a:cubicBezTo>
                    <a:cubicBezTo>
                      <a:pt x="1" y="3"/>
                      <a:pt x="0" y="5"/>
                      <a:pt x="0" y="6"/>
                    </a:cubicBezTo>
                    <a:cubicBezTo>
                      <a:pt x="0" y="6"/>
                      <a:pt x="0" y="6"/>
                      <a:pt x="0" y="6"/>
                    </a:cubicBezTo>
                    <a:cubicBezTo>
                      <a:pt x="0" y="11"/>
                      <a:pt x="5" y="16"/>
                      <a:pt x="11" y="16"/>
                    </a:cubicBezTo>
                    <a:cubicBezTo>
                      <a:pt x="16" y="16"/>
                      <a:pt x="21" y="11"/>
                      <a:pt x="21" y="6"/>
                    </a:cubicBezTo>
                    <a:cubicBezTo>
                      <a:pt x="21" y="3"/>
                      <a:pt x="20" y="1"/>
                      <a:pt x="19"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0" name="Google Shape;2440;p16"/>
              <p:cNvSpPr/>
              <p:nvPr/>
            </p:nvSpPr>
            <p:spPr>
              <a:xfrm>
                <a:off x="302425" y="4215150"/>
                <a:ext cx="68262" cy="55563"/>
              </a:xfrm>
              <a:custGeom>
                <a:avLst/>
                <a:gdLst/>
                <a:ahLst/>
                <a:cxnLst/>
                <a:rect l="l" t="t" r="r" b="b"/>
                <a:pathLst>
                  <a:path w="18" h="15" extrusionOk="0">
                    <a:moveTo>
                      <a:pt x="8" y="12"/>
                    </a:moveTo>
                    <a:cubicBezTo>
                      <a:pt x="6" y="12"/>
                      <a:pt x="4" y="10"/>
                      <a:pt x="4" y="9"/>
                    </a:cubicBezTo>
                    <a:cubicBezTo>
                      <a:pt x="4" y="7"/>
                      <a:pt x="6" y="5"/>
                      <a:pt x="8" y="5"/>
                    </a:cubicBezTo>
                    <a:cubicBezTo>
                      <a:pt x="10" y="5"/>
                      <a:pt x="12" y="7"/>
                      <a:pt x="12" y="9"/>
                    </a:cubicBezTo>
                    <a:cubicBezTo>
                      <a:pt x="12" y="10"/>
                      <a:pt x="10" y="12"/>
                      <a:pt x="8" y="12"/>
                    </a:cubicBezTo>
                    <a:moveTo>
                      <a:pt x="10" y="0"/>
                    </a:moveTo>
                    <a:cubicBezTo>
                      <a:pt x="6" y="0"/>
                      <a:pt x="2" y="2"/>
                      <a:pt x="0" y="6"/>
                    </a:cubicBezTo>
                    <a:cubicBezTo>
                      <a:pt x="0" y="6"/>
                      <a:pt x="0" y="6"/>
                      <a:pt x="0" y="6"/>
                    </a:cubicBezTo>
                    <a:cubicBezTo>
                      <a:pt x="0" y="6"/>
                      <a:pt x="0" y="6"/>
                      <a:pt x="0" y="6"/>
                    </a:cubicBezTo>
                    <a:cubicBezTo>
                      <a:pt x="0" y="6"/>
                      <a:pt x="0" y="6"/>
                      <a:pt x="0" y="6"/>
                    </a:cubicBezTo>
                    <a:cubicBezTo>
                      <a:pt x="0" y="11"/>
                      <a:pt x="4" y="15"/>
                      <a:pt x="9" y="15"/>
                    </a:cubicBezTo>
                    <a:cubicBezTo>
                      <a:pt x="14" y="15"/>
                      <a:pt x="18" y="11"/>
                      <a:pt x="18" y="6"/>
                    </a:cubicBezTo>
                    <a:cubicBezTo>
                      <a:pt x="18" y="5"/>
                      <a:pt x="18" y="4"/>
                      <a:pt x="18" y="4"/>
                    </a:cubicBezTo>
                    <a:cubicBezTo>
                      <a:pt x="18" y="4"/>
                      <a:pt x="18" y="4"/>
                      <a:pt x="18" y="4"/>
                    </a:cubicBezTo>
                    <a:cubicBezTo>
                      <a:pt x="16" y="2"/>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1" name="Google Shape;2441;p16"/>
              <p:cNvSpPr/>
              <p:nvPr/>
            </p:nvSpPr>
            <p:spPr>
              <a:xfrm>
                <a:off x="318300" y="4234200"/>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2" name="Google Shape;2442;p16"/>
              <p:cNvSpPr/>
              <p:nvPr/>
            </p:nvSpPr>
            <p:spPr>
              <a:xfrm>
                <a:off x="340525" y="4215150"/>
                <a:ext cx="52388" cy="74613"/>
              </a:xfrm>
              <a:custGeom>
                <a:avLst/>
                <a:gdLst/>
                <a:ahLst/>
                <a:cxnLst/>
                <a:rect l="l" t="t" r="r" b="b"/>
                <a:pathLst>
                  <a:path w="14" h="20" extrusionOk="0">
                    <a:moveTo>
                      <a:pt x="1" y="0"/>
                    </a:moveTo>
                    <a:cubicBezTo>
                      <a:pt x="0" y="0"/>
                      <a:pt x="0" y="0"/>
                      <a:pt x="0" y="0"/>
                    </a:cubicBezTo>
                    <a:cubicBezTo>
                      <a:pt x="3" y="0"/>
                      <a:pt x="6" y="2"/>
                      <a:pt x="8" y="4"/>
                    </a:cubicBezTo>
                    <a:cubicBezTo>
                      <a:pt x="8" y="4"/>
                      <a:pt x="8" y="4"/>
                      <a:pt x="8" y="4"/>
                    </a:cubicBezTo>
                    <a:cubicBezTo>
                      <a:pt x="9" y="5"/>
                      <a:pt x="10" y="7"/>
                      <a:pt x="10" y="10"/>
                    </a:cubicBezTo>
                    <a:cubicBezTo>
                      <a:pt x="10" y="15"/>
                      <a:pt x="5" y="20"/>
                      <a:pt x="0" y="20"/>
                    </a:cubicBezTo>
                    <a:cubicBezTo>
                      <a:pt x="0" y="20"/>
                      <a:pt x="0" y="20"/>
                      <a:pt x="1" y="20"/>
                    </a:cubicBezTo>
                    <a:cubicBezTo>
                      <a:pt x="7" y="20"/>
                      <a:pt x="14" y="15"/>
                      <a:pt x="14" y="10"/>
                    </a:cubicBezTo>
                    <a:cubicBezTo>
                      <a:pt x="14" y="7"/>
                      <a:pt x="12" y="5"/>
                      <a:pt x="11" y="4"/>
                    </a:cubicBezTo>
                    <a:cubicBezTo>
                      <a:pt x="8"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3" name="Google Shape;2443;p16"/>
              <p:cNvSpPr/>
              <p:nvPr/>
            </p:nvSpPr>
            <p:spPr>
              <a:xfrm>
                <a:off x="-5550" y="4539000"/>
                <a:ext cx="22225" cy="38100"/>
              </a:xfrm>
              <a:custGeom>
                <a:avLst/>
                <a:gdLst/>
                <a:ahLst/>
                <a:cxnLst/>
                <a:rect l="l" t="t" r="r" b="b"/>
                <a:pathLst>
                  <a:path w="6" h="10" extrusionOk="0">
                    <a:moveTo>
                      <a:pt x="0" y="0"/>
                    </a:moveTo>
                    <a:cubicBezTo>
                      <a:pt x="0" y="0"/>
                      <a:pt x="0" y="0"/>
                      <a:pt x="0" y="0"/>
                    </a:cubicBezTo>
                    <a:cubicBezTo>
                      <a:pt x="1" y="0"/>
                      <a:pt x="3" y="1"/>
                      <a:pt x="4" y="2"/>
                    </a:cubicBezTo>
                    <a:cubicBezTo>
                      <a:pt x="4" y="2"/>
                      <a:pt x="4" y="2"/>
                      <a:pt x="4" y="2"/>
                    </a:cubicBezTo>
                    <a:cubicBezTo>
                      <a:pt x="4" y="3"/>
                      <a:pt x="5" y="4"/>
                      <a:pt x="5" y="5"/>
                    </a:cubicBezTo>
                    <a:cubicBezTo>
                      <a:pt x="5" y="8"/>
                      <a:pt x="2" y="10"/>
                      <a:pt x="0" y="10"/>
                    </a:cubicBezTo>
                    <a:cubicBezTo>
                      <a:pt x="0" y="10"/>
                      <a:pt x="0" y="10"/>
                      <a:pt x="0" y="10"/>
                    </a:cubicBezTo>
                    <a:cubicBezTo>
                      <a:pt x="3" y="10"/>
                      <a:pt x="6" y="8"/>
                      <a:pt x="6" y="5"/>
                    </a:cubicBezTo>
                    <a:cubicBezTo>
                      <a:pt x="6"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4" name="Google Shape;2444;p16"/>
              <p:cNvSpPr/>
              <p:nvPr/>
            </p:nvSpPr>
            <p:spPr>
              <a:xfrm>
                <a:off x="-27775" y="4546938"/>
                <a:ext cx="41275" cy="30163"/>
              </a:xfrm>
              <a:custGeom>
                <a:avLst/>
                <a:gdLst/>
                <a:ahLst/>
                <a:cxnLst/>
                <a:rect l="l" t="t" r="r" b="b"/>
                <a:pathLst>
                  <a:path w="11" h="8" extrusionOk="0">
                    <a:moveTo>
                      <a:pt x="10" y="0"/>
                    </a:moveTo>
                    <a:cubicBezTo>
                      <a:pt x="10" y="0"/>
                      <a:pt x="10" y="1"/>
                      <a:pt x="10" y="1"/>
                    </a:cubicBezTo>
                    <a:cubicBezTo>
                      <a:pt x="10" y="4"/>
                      <a:pt x="7" y="6"/>
                      <a:pt x="5" y="6"/>
                    </a:cubicBezTo>
                    <a:cubicBezTo>
                      <a:pt x="3" y="6"/>
                      <a:pt x="1" y="4"/>
                      <a:pt x="1" y="1"/>
                    </a:cubicBezTo>
                    <a:cubicBezTo>
                      <a:pt x="1" y="1"/>
                      <a:pt x="1" y="1"/>
                      <a:pt x="1" y="1"/>
                    </a:cubicBezTo>
                    <a:cubicBezTo>
                      <a:pt x="0" y="2"/>
                      <a:pt x="0" y="2"/>
                      <a:pt x="0" y="3"/>
                    </a:cubicBezTo>
                    <a:cubicBezTo>
                      <a:pt x="0" y="3"/>
                      <a:pt x="0" y="3"/>
                      <a:pt x="0" y="3"/>
                    </a:cubicBezTo>
                    <a:cubicBezTo>
                      <a:pt x="0" y="6"/>
                      <a:pt x="3" y="8"/>
                      <a:pt x="6" y="8"/>
                    </a:cubicBezTo>
                    <a:cubicBezTo>
                      <a:pt x="8" y="8"/>
                      <a:pt x="11" y="6"/>
                      <a:pt x="11" y="3"/>
                    </a:cubicBezTo>
                    <a:cubicBezTo>
                      <a:pt x="11" y="2"/>
                      <a:pt x="10"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5" name="Google Shape;2445;p16"/>
              <p:cNvSpPr/>
              <p:nvPr/>
            </p:nvSpPr>
            <p:spPr>
              <a:xfrm>
                <a:off x="-24600" y="4539000"/>
                <a:ext cx="33338" cy="30163"/>
              </a:xfrm>
              <a:custGeom>
                <a:avLst/>
                <a:gdLst/>
                <a:ahLst/>
                <a:cxnLst/>
                <a:rect l="l" t="t" r="r" b="b"/>
                <a:pathLst>
                  <a:path w="9" h="8" extrusionOk="0">
                    <a:moveTo>
                      <a:pt x="4" y="6"/>
                    </a:moveTo>
                    <a:cubicBezTo>
                      <a:pt x="3" y="6"/>
                      <a:pt x="2" y="5"/>
                      <a:pt x="2" y="4"/>
                    </a:cubicBezTo>
                    <a:cubicBezTo>
                      <a:pt x="2" y="4"/>
                      <a:pt x="3" y="3"/>
                      <a:pt x="4" y="3"/>
                    </a:cubicBezTo>
                    <a:cubicBezTo>
                      <a:pt x="5" y="3"/>
                      <a:pt x="6" y="4"/>
                      <a:pt x="6" y="4"/>
                    </a:cubicBezTo>
                    <a:cubicBezTo>
                      <a:pt x="6" y="5"/>
                      <a:pt x="5" y="6"/>
                      <a:pt x="4" y="6"/>
                    </a:cubicBezTo>
                    <a:moveTo>
                      <a:pt x="5" y="0"/>
                    </a:moveTo>
                    <a:cubicBezTo>
                      <a:pt x="3" y="0"/>
                      <a:pt x="1" y="1"/>
                      <a:pt x="0" y="3"/>
                    </a:cubicBezTo>
                    <a:cubicBezTo>
                      <a:pt x="0" y="3"/>
                      <a:pt x="0" y="3"/>
                      <a:pt x="0" y="3"/>
                    </a:cubicBezTo>
                    <a:cubicBezTo>
                      <a:pt x="0" y="3"/>
                      <a:pt x="0" y="3"/>
                      <a:pt x="0" y="3"/>
                    </a:cubicBezTo>
                    <a:cubicBezTo>
                      <a:pt x="0" y="3"/>
                      <a:pt x="0" y="3"/>
                      <a:pt x="0" y="3"/>
                    </a:cubicBezTo>
                    <a:cubicBezTo>
                      <a:pt x="0" y="6"/>
                      <a:pt x="2" y="8"/>
                      <a:pt x="4" y="8"/>
                    </a:cubicBezTo>
                    <a:cubicBezTo>
                      <a:pt x="6" y="8"/>
                      <a:pt x="9" y="6"/>
                      <a:pt x="9" y="3"/>
                    </a:cubicBezTo>
                    <a:cubicBezTo>
                      <a:pt x="9" y="3"/>
                      <a:pt x="9" y="2"/>
                      <a:pt x="9" y="2"/>
                    </a:cubicBezTo>
                    <a:cubicBezTo>
                      <a:pt x="9" y="2"/>
                      <a:pt x="9" y="2"/>
                      <a:pt x="9" y="2"/>
                    </a:cubicBezTo>
                    <a:cubicBezTo>
                      <a:pt x="8" y="1"/>
                      <a:pt x="6" y="0"/>
                      <a:pt x="5"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6" name="Google Shape;2446;p16"/>
              <p:cNvSpPr/>
              <p:nvPr/>
            </p:nvSpPr>
            <p:spPr>
              <a:xfrm>
                <a:off x="-16662" y="455011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7" name="Google Shape;2447;p16"/>
              <p:cNvSpPr/>
              <p:nvPr/>
            </p:nvSpPr>
            <p:spPr>
              <a:xfrm>
                <a:off x="-107150" y="4311988"/>
                <a:ext cx="41275" cy="60325"/>
              </a:xfrm>
              <a:custGeom>
                <a:avLst/>
                <a:gdLst/>
                <a:ahLst/>
                <a:cxnLst/>
                <a:rect l="l" t="t" r="r" b="b"/>
                <a:pathLst>
                  <a:path w="11" h="16" extrusionOk="0">
                    <a:moveTo>
                      <a:pt x="1" y="0"/>
                    </a:moveTo>
                    <a:cubicBezTo>
                      <a:pt x="1" y="0"/>
                      <a:pt x="0" y="0"/>
                      <a:pt x="0" y="0"/>
                    </a:cubicBezTo>
                    <a:cubicBezTo>
                      <a:pt x="3" y="0"/>
                      <a:pt x="5" y="1"/>
                      <a:pt x="6" y="3"/>
                    </a:cubicBezTo>
                    <a:cubicBezTo>
                      <a:pt x="6" y="3"/>
                      <a:pt x="6" y="3"/>
                      <a:pt x="6" y="3"/>
                    </a:cubicBezTo>
                    <a:cubicBezTo>
                      <a:pt x="8" y="4"/>
                      <a:pt x="9" y="6"/>
                      <a:pt x="9" y="7"/>
                    </a:cubicBezTo>
                    <a:cubicBezTo>
                      <a:pt x="9" y="12"/>
                      <a:pt x="4" y="16"/>
                      <a:pt x="0" y="16"/>
                    </a:cubicBezTo>
                    <a:cubicBezTo>
                      <a:pt x="0" y="16"/>
                      <a:pt x="1" y="16"/>
                      <a:pt x="1" y="16"/>
                    </a:cubicBezTo>
                    <a:cubicBezTo>
                      <a:pt x="6" y="16"/>
                      <a:pt x="11" y="12"/>
                      <a:pt x="11" y="7"/>
                    </a:cubicBezTo>
                    <a:cubicBezTo>
                      <a:pt x="11" y="6"/>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8" name="Google Shape;2448;p16"/>
              <p:cNvSpPr/>
              <p:nvPr/>
            </p:nvSpPr>
            <p:spPr>
              <a:xfrm>
                <a:off x="-142075" y="4324688"/>
                <a:ext cx="68262" cy="47625"/>
              </a:xfrm>
              <a:custGeom>
                <a:avLst/>
                <a:gdLst/>
                <a:ahLst/>
                <a:cxnLst/>
                <a:rect l="l" t="t" r="r" b="b"/>
                <a:pathLst>
                  <a:path w="18" h="13" extrusionOk="0">
                    <a:moveTo>
                      <a:pt x="15" y="0"/>
                    </a:moveTo>
                    <a:cubicBezTo>
                      <a:pt x="16" y="0"/>
                      <a:pt x="16" y="1"/>
                      <a:pt x="16" y="1"/>
                    </a:cubicBezTo>
                    <a:cubicBezTo>
                      <a:pt x="16" y="5"/>
                      <a:pt x="12" y="9"/>
                      <a:pt x="8" y="9"/>
                    </a:cubicBezTo>
                    <a:cubicBezTo>
                      <a:pt x="4" y="9"/>
                      <a:pt x="1" y="6"/>
                      <a:pt x="1" y="2"/>
                    </a:cubicBezTo>
                    <a:cubicBezTo>
                      <a:pt x="1" y="1"/>
                      <a:pt x="1" y="1"/>
                      <a:pt x="1" y="1"/>
                    </a:cubicBezTo>
                    <a:cubicBezTo>
                      <a:pt x="1" y="2"/>
                      <a:pt x="0" y="4"/>
                      <a:pt x="0" y="5"/>
                    </a:cubicBezTo>
                    <a:cubicBezTo>
                      <a:pt x="0" y="5"/>
                      <a:pt x="0" y="5"/>
                      <a:pt x="0" y="5"/>
                    </a:cubicBezTo>
                    <a:cubicBezTo>
                      <a:pt x="0" y="9"/>
                      <a:pt x="4" y="13"/>
                      <a:pt x="9" y="13"/>
                    </a:cubicBezTo>
                    <a:cubicBezTo>
                      <a:pt x="13" y="13"/>
                      <a:pt x="18" y="9"/>
                      <a:pt x="18" y="4"/>
                    </a:cubicBezTo>
                    <a:cubicBezTo>
                      <a:pt x="18" y="3"/>
                      <a:pt x="17" y="1"/>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9" name="Google Shape;2449;p16"/>
              <p:cNvSpPr/>
              <p:nvPr/>
            </p:nvSpPr>
            <p:spPr>
              <a:xfrm>
                <a:off x="-137312" y="4311988"/>
                <a:ext cx="55563" cy="46037"/>
              </a:xfrm>
              <a:custGeom>
                <a:avLst/>
                <a:gdLst/>
                <a:ahLst/>
                <a:cxnLst/>
                <a:rect l="l" t="t" r="r" b="b"/>
                <a:pathLst>
                  <a:path w="15" h="12" extrusionOk="0">
                    <a:moveTo>
                      <a:pt x="7" y="9"/>
                    </a:moveTo>
                    <a:cubicBezTo>
                      <a:pt x="5" y="9"/>
                      <a:pt x="4" y="8"/>
                      <a:pt x="4" y="7"/>
                    </a:cubicBezTo>
                    <a:cubicBezTo>
                      <a:pt x="4" y="5"/>
                      <a:pt x="5" y="4"/>
                      <a:pt x="7" y="4"/>
                    </a:cubicBezTo>
                    <a:cubicBezTo>
                      <a:pt x="8" y="4"/>
                      <a:pt x="10" y="5"/>
                      <a:pt x="10" y="7"/>
                    </a:cubicBezTo>
                    <a:cubicBezTo>
                      <a:pt x="10" y="8"/>
                      <a:pt x="8" y="9"/>
                      <a:pt x="7" y="9"/>
                    </a:cubicBezTo>
                    <a:moveTo>
                      <a:pt x="8" y="0"/>
                    </a:moveTo>
                    <a:cubicBezTo>
                      <a:pt x="5" y="0"/>
                      <a:pt x="2" y="2"/>
                      <a:pt x="0" y="4"/>
                    </a:cubicBezTo>
                    <a:cubicBezTo>
                      <a:pt x="0" y="4"/>
                      <a:pt x="0" y="4"/>
                      <a:pt x="0" y="4"/>
                    </a:cubicBezTo>
                    <a:cubicBezTo>
                      <a:pt x="0" y="4"/>
                      <a:pt x="0" y="4"/>
                      <a:pt x="0" y="4"/>
                    </a:cubicBezTo>
                    <a:cubicBezTo>
                      <a:pt x="0" y="5"/>
                      <a:pt x="0" y="5"/>
                      <a:pt x="0" y="5"/>
                    </a:cubicBezTo>
                    <a:cubicBezTo>
                      <a:pt x="0" y="9"/>
                      <a:pt x="3" y="12"/>
                      <a:pt x="7" y="12"/>
                    </a:cubicBezTo>
                    <a:cubicBezTo>
                      <a:pt x="11" y="12"/>
                      <a:pt x="15" y="8"/>
                      <a:pt x="15" y="4"/>
                    </a:cubicBezTo>
                    <a:cubicBezTo>
                      <a:pt x="15" y="4"/>
                      <a:pt x="15" y="3"/>
                      <a:pt x="14" y="3"/>
                    </a:cubicBezTo>
                    <a:cubicBezTo>
                      <a:pt x="14" y="3"/>
                      <a:pt x="14" y="3"/>
                      <a:pt x="14" y="3"/>
                    </a:cubicBezTo>
                    <a:cubicBezTo>
                      <a:pt x="13" y="1"/>
                      <a:pt x="11" y="0"/>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0" name="Google Shape;2450;p16"/>
              <p:cNvSpPr/>
              <p:nvPr/>
            </p:nvSpPr>
            <p:spPr>
              <a:xfrm>
                <a:off x="-123025" y="432786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1" name="Google Shape;2451;p16"/>
              <p:cNvSpPr/>
              <p:nvPr/>
            </p:nvSpPr>
            <p:spPr>
              <a:xfrm>
                <a:off x="-24600" y="4215150"/>
                <a:ext cx="26988" cy="41275"/>
              </a:xfrm>
              <a:custGeom>
                <a:avLst/>
                <a:gdLst/>
                <a:ahLst/>
                <a:cxnLst/>
                <a:rect l="l" t="t" r="r" b="b"/>
                <a:pathLst>
                  <a:path w="7" h="11" extrusionOk="0">
                    <a:moveTo>
                      <a:pt x="0" y="0"/>
                    </a:moveTo>
                    <a:cubicBezTo>
                      <a:pt x="0" y="0"/>
                      <a:pt x="0" y="0"/>
                      <a:pt x="0" y="0"/>
                    </a:cubicBezTo>
                    <a:cubicBezTo>
                      <a:pt x="1" y="0"/>
                      <a:pt x="3" y="1"/>
                      <a:pt x="4" y="2"/>
                    </a:cubicBezTo>
                    <a:cubicBezTo>
                      <a:pt x="4" y="2"/>
                      <a:pt x="4" y="2"/>
                      <a:pt x="4" y="2"/>
                    </a:cubicBezTo>
                    <a:cubicBezTo>
                      <a:pt x="5" y="3"/>
                      <a:pt x="5" y="4"/>
                      <a:pt x="5" y="5"/>
                    </a:cubicBezTo>
                    <a:cubicBezTo>
                      <a:pt x="5" y="8"/>
                      <a:pt x="2" y="11"/>
                      <a:pt x="0" y="11"/>
                    </a:cubicBezTo>
                    <a:cubicBezTo>
                      <a:pt x="0" y="11"/>
                      <a:pt x="0" y="11"/>
                      <a:pt x="0" y="11"/>
                    </a:cubicBezTo>
                    <a:cubicBezTo>
                      <a:pt x="4" y="11"/>
                      <a:pt x="7" y="8"/>
                      <a:pt x="7" y="5"/>
                    </a:cubicBezTo>
                    <a:cubicBezTo>
                      <a:pt x="7"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2" name="Google Shape;2452;p16"/>
              <p:cNvSpPr/>
              <p:nvPr/>
            </p:nvSpPr>
            <p:spPr>
              <a:xfrm>
                <a:off x="-46825" y="4221500"/>
                <a:ext cx="41275" cy="34925"/>
              </a:xfrm>
              <a:custGeom>
                <a:avLst/>
                <a:gdLst/>
                <a:ahLst/>
                <a:cxnLst/>
                <a:rect l="l" t="t" r="r" b="b"/>
                <a:pathLst>
                  <a:path w="11" h="9" extrusionOk="0">
                    <a:moveTo>
                      <a:pt x="10" y="0"/>
                    </a:moveTo>
                    <a:cubicBezTo>
                      <a:pt x="10" y="0"/>
                      <a:pt x="10" y="1"/>
                      <a:pt x="10" y="1"/>
                    </a:cubicBezTo>
                    <a:cubicBezTo>
                      <a:pt x="10" y="4"/>
                      <a:pt x="8" y="6"/>
                      <a:pt x="5" y="6"/>
                    </a:cubicBezTo>
                    <a:cubicBezTo>
                      <a:pt x="2" y="6"/>
                      <a:pt x="0" y="4"/>
                      <a:pt x="0" y="1"/>
                    </a:cubicBezTo>
                    <a:cubicBezTo>
                      <a:pt x="0" y="1"/>
                      <a:pt x="0" y="1"/>
                      <a:pt x="0" y="1"/>
                    </a:cubicBezTo>
                    <a:cubicBezTo>
                      <a:pt x="0" y="2"/>
                      <a:pt x="0" y="2"/>
                      <a:pt x="0" y="3"/>
                    </a:cubicBezTo>
                    <a:cubicBezTo>
                      <a:pt x="0" y="3"/>
                      <a:pt x="0" y="3"/>
                      <a:pt x="0" y="3"/>
                    </a:cubicBezTo>
                    <a:cubicBezTo>
                      <a:pt x="0" y="6"/>
                      <a:pt x="2" y="9"/>
                      <a:pt x="6" y="9"/>
                    </a:cubicBezTo>
                    <a:cubicBezTo>
                      <a:pt x="8" y="9"/>
                      <a:pt x="11" y="6"/>
                      <a:pt x="11" y="3"/>
                    </a:cubicBezTo>
                    <a:cubicBezTo>
                      <a:pt x="11" y="2"/>
                      <a:pt x="11"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3" name="Google Shape;2453;p16"/>
              <p:cNvSpPr/>
              <p:nvPr/>
            </p:nvSpPr>
            <p:spPr>
              <a:xfrm>
                <a:off x="-46825" y="4215150"/>
                <a:ext cx="36513" cy="30163"/>
              </a:xfrm>
              <a:custGeom>
                <a:avLst/>
                <a:gdLst/>
                <a:ahLst/>
                <a:cxnLst/>
                <a:rect l="l" t="t" r="r" b="b"/>
                <a:pathLst>
                  <a:path w="10" h="8" extrusionOk="0">
                    <a:moveTo>
                      <a:pt x="5" y="6"/>
                    </a:moveTo>
                    <a:cubicBezTo>
                      <a:pt x="4" y="6"/>
                      <a:pt x="3" y="5"/>
                      <a:pt x="3" y="4"/>
                    </a:cubicBezTo>
                    <a:cubicBezTo>
                      <a:pt x="3" y="4"/>
                      <a:pt x="4" y="3"/>
                      <a:pt x="5" y="3"/>
                    </a:cubicBezTo>
                    <a:cubicBezTo>
                      <a:pt x="6" y="3"/>
                      <a:pt x="7" y="4"/>
                      <a:pt x="7" y="4"/>
                    </a:cubicBezTo>
                    <a:cubicBezTo>
                      <a:pt x="7" y="5"/>
                      <a:pt x="6" y="6"/>
                      <a:pt x="5" y="6"/>
                    </a:cubicBezTo>
                    <a:moveTo>
                      <a:pt x="6" y="0"/>
                    </a:moveTo>
                    <a:cubicBezTo>
                      <a:pt x="3" y="0"/>
                      <a:pt x="1" y="1"/>
                      <a:pt x="0" y="3"/>
                    </a:cubicBezTo>
                    <a:cubicBezTo>
                      <a:pt x="0" y="3"/>
                      <a:pt x="0" y="3"/>
                      <a:pt x="0" y="3"/>
                    </a:cubicBezTo>
                    <a:cubicBezTo>
                      <a:pt x="0" y="3"/>
                      <a:pt x="0" y="3"/>
                      <a:pt x="0" y="3"/>
                    </a:cubicBezTo>
                    <a:cubicBezTo>
                      <a:pt x="0" y="3"/>
                      <a:pt x="0" y="3"/>
                      <a:pt x="0" y="3"/>
                    </a:cubicBezTo>
                    <a:cubicBezTo>
                      <a:pt x="0" y="6"/>
                      <a:pt x="2" y="8"/>
                      <a:pt x="5" y="8"/>
                    </a:cubicBezTo>
                    <a:cubicBezTo>
                      <a:pt x="8" y="8"/>
                      <a:pt x="10" y="6"/>
                      <a:pt x="10" y="3"/>
                    </a:cubicBezTo>
                    <a:cubicBezTo>
                      <a:pt x="10" y="3"/>
                      <a:pt x="10" y="2"/>
                      <a:pt x="10" y="2"/>
                    </a:cubicBezTo>
                    <a:cubicBezTo>
                      <a:pt x="10" y="2"/>
                      <a:pt x="10" y="2"/>
                      <a:pt x="10" y="2"/>
                    </a:cubicBezTo>
                    <a:cubicBezTo>
                      <a:pt x="9" y="1"/>
                      <a:pt x="7" y="0"/>
                      <a:pt x="6"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4" name="Google Shape;2454;p16"/>
              <p:cNvSpPr/>
              <p:nvPr/>
            </p:nvSpPr>
            <p:spPr>
              <a:xfrm>
                <a:off x="-35712" y="422626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5" name="Google Shape;2455;p16"/>
              <p:cNvSpPr/>
              <p:nvPr/>
            </p:nvSpPr>
            <p:spPr>
              <a:xfrm>
                <a:off x="219875" y="4154825"/>
                <a:ext cx="34925" cy="49213"/>
              </a:xfrm>
              <a:custGeom>
                <a:avLst/>
                <a:gdLst/>
                <a:ahLst/>
                <a:cxnLst/>
                <a:rect l="l" t="t" r="r" b="b"/>
                <a:pathLst>
                  <a:path w="9" h="13" extrusionOk="0">
                    <a:moveTo>
                      <a:pt x="0" y="0"/>
                    </a:moveTo>
                    <a:cubicBezTo>
                      <a:pt x="0" y="0"/>
                      <a:pt x="0" y="0"/>
                      <a:pt x="0" y="0"/>
                    </a:cubicBezTo>
                    <a:cubicBezTo>
                      <a:pt x="2" y="0"/>
                      <a:pt x="4" y="1"/>
                      <a:pt x="5" y="2"/>
                    </a:cubicBezTo>
                    <a:cubicBezTo>
                      <a:pt x="5" y="2"/>
                      <a:pt x="5" y="2"/>
                      <a:pt x="5" y="2"/>
                    </a:cubicBezTo>
                    <a:cubicBezTo>
                      <a:pt x="6" y="3"/>
                      <a:pt x="7" y="4"/>
                      <a:pt x="7" y="6"/>
                    </a:cubicBezTo>
                    <a:cubicBezTo>
                      <a:pt x="7" y="10"/>
                      <a:pt x="3" y="13"/>
                      <a:pt x="0" y="13"/>
                    </a:cubicBezTo>
                    <a:cubicBezTo>
                      <a:pt x="0" y="13"/>
                      <a:pt x="0" y="13"/>
                      <a:pt x="0" y="13"/>
                    </a:cubicBezTo>
                    <a:cubicBezTo>
                      <a:pt x="5" y="13"/>
                      <a:pt x="9" y="10"/>
                      <a:pt x="9" y="6"/>
                    </a:cubicBezTo>
                    <a:cubicBezTo>
                      <a:pt x="9" y="4"/>
                      <a:pt x="8" y="3"/>
                      <a:pt x="7" y="2"/>
                    </a:cubicBezTo>
                    <a:cubicBezTo>
                      <a:pt x="5" y="0"/>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6" name="Google Shape;2456;p16"/>
              <p:cNvSpPr/>
              <p:nvPr/>
            </p:nvSpPr>
            <p:spPr>
              <a:xfrm>
                <a:off x="194475" y="4161175"/>
                <a:ext cx="52388" cy="42862"/>
              </a:xfrm>
              <a:custGeom>
                <a:avLst/>
                <a:gdLst/>
                <a:ahLst/>
                <a:cxnLst/>
                <a:rect l="l" t="t" r="r" b="b"/>
                <a:pathLst>
                  <a:path w="14" h="11" extrusionOk="0">
                    <a:moveTo>
                      <a:pt x="12" y="0"/>
                    </a:moveTo>
                    <a:cubicBezTo>
                      <a:pt x="12" y="0"/>
                      <a:pt x="12" y="1"/>
                      <a:pt x="12" y="2"/>
                    </a:cubicBezTo>
                    <a:cubicBezTo>
                      <a:pt x="12" y="5"/>
                      <a:pt x="9" y="8"/>
                      <a:pt x="6" y="8"/>
                    </a:cubicBezTo>
                    <a:cubicBezTo>
                      <a:pt x="3" y="8"/>
                      <a:pt x="0" y="5"/>
                      <a:pt x="0" y="2"/>
                    </a:cubicBezTo>
                    <a:cubicBezTo>
                      <a:pt x="0" y="2"/>
                      <a:pt x="0" y="2"/>
                      <a:pt x="0" y="2"/>
                    </a:cubicBezTo>
                    <a:cubicBezTo>
                      <a:pt x="0" y="2"/>
                      <a:pt x="0" y="3"/>
                      <a:pt x="0" y="4"/>
                    </a:cubicBezTo>
                    <a:cubicBezTo>
                      <a:pt x="0" y="4"/>
                      <a:pt x="0" y="4"/>
                      <a:pt x="0" y="4"/>
                    </a:cubicBezTo>
                    <a:cubicBezTo>
                      <a:pt x="0" y="8"/>
                      <a:pt x="3" y="11"/>
                      <a:pt x="7" y="11"/>
                    </a:cubicBezTo>
                    <a:cubicBezTo>
                      <a:pt x="10" y="11"/>
                      <a:pt x="14" y="8"/>
                      <a:pt x="14" y="4"/>
                    </a:cubicBezTo>
                    <a:cubicBezTo>
                      <a:pt x="14" y="2"/>
                      <a:pt x="13" y="1"/>
                      <a:pt x="12"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7" name="Google Shape;2457;p16"/>
              <p:cNvSpPr/>
              <p:nvPr/>
            </p:nvSpPr>
            <p:spPr>
              <a:xfrm>
                <a:off x="194475" y="4154825"/>
                <a:ext cx="44450" cy="36513"/>
              </a:xfrm>
              <a:custGeom>
                <a:avLst/>
                <a:gdLst/>
                <a:ahLst/>
                <a:cxnLst/>
                <a:rect l="l" t="t" r="r" b="b"/>
                <a:pathLst>
                  <a:path w="12" h="10" extrusionOk="0">
                    <a:moveTo>
                      <a:pt x="6" y="7"/>
                    </a:moveTo>
                    <a:cubicBezTo>
                      <a:pt x="4" y="7"/>
                      <a:pt x="3" y="6"/>
                      <a:pt x="3" y="5"/>
                    </a:cubicBezTo>
                    <a:cubicBezTo>
                      <a:pt x="3" y="4"/>
                      <a:pt x="4" y="3"/>
                      <a:pt x="6" y="3"/>
                    </a:cubicBezTo>
                    <a:cubicBezTo>
                      <a:pt x="7" y="3"/>
                      <a:pt x="8" y="4"/>
                      <a:pt x="8" y="5"/>
                    </a:cubicBezTo>
                    <a:cubicBezTo>
                      <a:pt x="8" y="6"/>
                      <a:pt x="7" y="7"/>
                      <a:pt x="6" y="7"/>
                    </a:cubicBezTo>
                    <a:moveTo>
                      <a:pt x="7" y="0"/>
                    </a:moveTo>
                    <a:cubicBezTo>
                      <a:pt x="4" y="0"/>
                      <a:pt x="2" y="1"/>
                      <a:pt x="0" y="3"/>
                    </a:cubicBezTo>
                    <a:cubicBezTo>
                      <a:pt x="0" y="3"/>
                      <a:pt x="0" y="3"/>
                      <a:pt x="0" y="3"/>
                    </a:cubicBezTo>
                    <a:cubicBezTo>
                      <a:pt x="0" y="3"/>
                      <a:pt x="0" y="3"/>
                      <a:pt x="0" y="4"/>
                    </a:cubicBezTo>
                    <a:cubicBezTo>
                      <a:pt x="0" y="4"/>
                      <a:pt x="0" y="4"/>
                      <a:pt x="0" y="4"/>
                    </a:cubicBezTo>
                    <a:cubicBezTo>
                      <a:pt x="0" y="7"/>
                      <a:pt x="3" y="10"/>
                      <a:pt x="6" y="10"/>
                    </a:cubicBezTo>
                    <a:cubicBezTo>
                      <a:pt x="9" y="10"/>
                      <a:pt x="12" y="7"/>
                      <a:pt x="12" y="4"/>
                    </a:cubicBezTo>
                    <a:cubicBezTo>
                      <a:pt x="12" y="3"/>
                      <a:pt x="12" y="2"/>
                      <a:pt x="12" y="2"/>
                    </a:cubicBezTo>
                    <a:cubicBezTo>
                      <a:pt x="12" y="2"/>
                      <a:pt x="12" y="2"/>
                      <a:pt x="12" y="2"/>
                    </a:cubicBezTo>
                    <a:cubicBezTo>
                      <a:pt x="11" y="1"/>
                      <a:pt x="9"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8" name="Google Shape;2458;p16"/>
              <p:cNvSpPr/>
              <p:nvPr/>
            </p:nvSpPr>
            <p:spPr>
              <a:xfrm>
                <a:off x="205588" y="4165938"/>
                <a:ext cx="19200" cy="144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9" name="Google Shape;2459;p16"/>
              <p:cNvSpPr/>
              <p:nvPr/>
            </p:nvSpPr>
            <p:spPr>
              <a:xfrm>
                <a:off x="189713" y="4667588"/>
                <a:ext cx="52388" cy="79375"/>
              </a:xfrm>
              <a:custGeom>
                <a:avLst/>
                <a:gdLst/>
                <a:ahLst/>
                <a:cxnLst/>
                <a:rect l="l" t="t" r="r" b="b"/>
                <a:pathLst>
                  <a:path w="14" h="21" extrusionOk="0">
                    <a:moveTo>
                      <a:pt x="1" y="0"/>
                    </a:moveTo>
                    <a:cubicBezTo>
                      <a:pt x="0" y="0"/>
                      <a:pt x="0" y="0"/>
                      <a:pt x="0" y="0"/>
                    </a:cubicBezTo>
                    <a:cubicBezTo>
                      <a:pt x="3" y="0"/>
                      <a:pt x="6" y="1"/>
                      <a:pt x="8" y="4"/>
                    </a:cubicBezTo>
                    <a:cubicBezTo>
                      <a:pt x="8" y="4"/>
                      <a:pt x="8" y="4"/>
                      <a:pt x="8" y="4"/>
                    </a:cubicBezTo>
                    <a:cubicBezTo>
                      <a:pt x="10" y="5"/>
                      <a:pt x="11" y="7"/>
                      <a:pt x="11" y="10"/>
                    </a:cubicBezTo>
                    <a:cubicBezTo>
                      <a:pt x="11" y="16"/>
                      <a:pt x="5" y="21"/>
                      <a:pt x="0" y="21"/>
                    </a:cubicBezTo>
                    <a:cubicBezTo>
                      <a:pt x="0" y="21"/>
                      <a:pt x="0" y="21"/>
                      <a:pt x="1" y="21"/>
                    </a:cubicBezTo>
                    <a:cubicBezTo>
                      <a:pt x="7" y="21"/>
                      <a:pt x="14" y="16"/>
                      <a:pt x="14" y="10"/>
                    </a:cubicBezTo>
                    <a:cubicBezTo>
                      <a:pt x="14" y="7"/>
                      <a:pt x="13" y="5"/>
                      <a:pt x="11" y="4"/>
                    </a:cubicBezTo>
                    <a:cubicBezTo>
                      <a:pt x="8"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0" name="Google Shape;2460;p16"/>
              <p:cNvSpPr/>
              <p:nvPr/>
            </p:nvSpPr>
            <p:spPr>
              <a:xfrm>
                <a:off x="145263" y="4681875"/>
                <a:ext cx="85725" cy="65088"/>
              </a:xfrm>
              <a:custGeom>
                <a:avLst/>
                <a:gdLst/>
                <a:ahLst/>
                <a:cxnLst/>
                <a:rect l="l" t="t" r="r" b="b"/>
                <a:pathLst>
                  <a:path w="23" h="17" extrusionOk="0">
                    <a:moveTo>
                      <a:pt x="20" y="0"/>
                    </a:moveTo>
                    <a:cubicBezTo>
                      <a:pt x="20" y="0"/>
                      <a:pt x="21" y="1"/>
                      <a:pt x="21" y="2"/>
                    </a:cubicBezTo>
                    <a:cubicBezTo>
                      <a:pt x="21" y="7"/>
                      <a:pt x="16" y="11"/>
                      <a:pt x="11" y="11"/>
                    </a:cubicBezTo>
                    <a:cubicBezTo>
                      <a:pt x="6" y="11"/>
                      <a:pt x="2" y="7"/>
                      <a:pt x="2" y="3"/>
                    </a:cubicBezTo>
                    <a:cubicBezTo>
                      <a:pt x="2" y="2"/>
                      <a:pt x="2" y="2"/>
                      <a:pt x="2" y="2"/>
                    </a:cubicBezTo>
                    <a:cubicBezTo>
                      <a:pt x="1" y="3"/>
                      <a:pt x="0" y="5"/>
                      <a:pt x="0" y="6"/>
                    </a:cubicBezTo>
                    <a:cubicBezTo>
                      <a:pt x="0" y="6"/>
                      <a:pt x="0" y="6"/>
                      <a:pt x="0" y="6"/>
                    </a:cubicBezTo>
                    <a:cubicBezTo>
                      <a:pt x="0" y="12"/>
                      <a:pt x="5" y="17"/>
                      <a:pt x="12" y="17"/>
                    </a:cubicBezTo>
                    <a:cubicBezTo>
                      <a:pt x="17" y="17"/>
                      <a:pt x="23" y="12"/>
                      <a:pt x="23" y="6"/>
                    </a:cubicBezTo>
                    <a:cubicBezTo>
                      <a:pt x="23" y="3"/>
                      <a:pt x="22" y="1"/>
                      <a:pt x="2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1" name="Google Shape;2461;p16"/>
              <p:cNvSpPr/>
              <p:nvPr/>
            </p:nvSpPr>
            <p:spPr>
              <a:xfrm>
                <a:off x="151613" y="4667588"/>
                <a:ext cx="73025" cy="55563"/>
              </a:xfrm>
              <a:custGeom>
                <a:avLst/>
                <a:gdLst/>
                <a:ahLst/>
                <a:cxnLst/>
                <a:rect l="l" t="t" r="r" b="b"/>
                <a:pathLst>
                  <a:path w="19" h="15" extrusionOk="0">
                    <a:moveTo>
                      <a:pt x="8" y="12"/>
                    </a:moveTo>
                    <a:cubicBezTo>
                      <a:pt x="6" y="12"/>
                      <a:pt x="4" y="11"/>
                      <a:pt x="4" y="9"/>
                    </a:cubicBezTo>
                    <a:cubicBezTo>
                      <a:pt x="4" y="7"/>
                      <a:pt x="6" y="5"/>
                      <a:pt x="8" y="5"/>
                    </a:cubicBezTo>
                    <a:cubicBezTo>
                      <a:pt x="10" y="5"/>
                      <a:pt x="12" y="7"/>
                      <a:pt x="12" y="9"/>
                    </a:cubicBezTo>
                    <a:cubicBezTo>
                      <a:pt x="12" y="11"/>
                      <a:pt x="10" y="12"/>
                      <a:pt x="8" y="12"/>
                    </a:cubicBezTo>
                    <a:moveTo>
                      <a:pt x="10" y="0"/>
                    </a:moveTo>
                    <a:cubicBezTo>
                      <a:pt x="5" y="0"/>
                      <a:pt x="2" y="2"/>
                      <a:pt x="0" y="6"/>
                    </a:cubicBezTo>
                    <a:cubicBezTo>
                      <a:pt x="0" y="6"/>
                      <a:pt x="0" y="6"/>
                      <a:pt x="0" y="6"/>
                    </a:cubicBezTo>
                    <a:cubicBezTo>
                      <a:pt x="0" y="6"/>
                      <a:pt x="0" y="6"/>
                      <a:pt x="0" y="6"/>
                    </a:cubicBezTo>
                    <a:cubicBezTo>
                      <a:pt x="0" y="7"/>
                      <a:pt x="0" y="7"/>
                      <a:pt x="0" y="7"/>
                    </a:cubicBezTo>
                    <a:cubicBezTo>
                      <a:pt x="0" y="11"/>
                      <a:pt x="4" y="15"/>
                      <a:pt x="9" y="15"/>
                    </a:cubicBezTo>
                    <a:cubicBezTo>
                      <a:pt x="14" y="15"/>
                      <a:pt x="19" y="11"/>
                      <a:pt x="19" y="6"/>
                    </a:cubicBezTo>
                    <a:cubicBezTo>
                      <a:pt x="19" y="5"/>
                      <a:pt x="18" y="4"/>
                      <a:pt x="18" y="4"/>
                    </a:cubicBezTo>
                    <a:cubicBezTo>
                      <a:pt x="18" y="4"/>
                      <a:pt x="18" y="4"/>
                      <a:pt x="18" y="4"/>
                    </a:cubicBezTo>
                    <a:cubicBezTo>
                      <a:pt x="16" y="1"/>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2" name="Google Shape;2462;p16"/>
              <p:cNvSpPr/>
              <p:nvPr/>
            </p:nvSpPr>
            <p:spPr>
              <a:xfrm>
                <a:off x="167488" y="4686638"/>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63" name="Google Shape;2463;p16"/>
            <p:cNvGrpSpPr/>
            <p:nvPr/>
          </p:nvGrpSpPr>
          <p:grpSpPr>
            <a:xfrm>
              <a:off x="8545205" y="785972"/>
              <a:ext cx="676795" cy="937712"/>
              <a:chOff x="8260675" y="2995400"/>
              <a:chExt cx="811213" cy="1123950"/>
            </a:xfrm>
          </p:grpSpPr>
          <p:sp>
            <p:nvSpPr>
              <p:cNvPr id="2464" name="Google Shape;2464;p16"/>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5" name="Google Shape;2465;p16"/>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6" name="Google Shape;2466;p16"/>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7" name="Google Shape;2467;p16"/>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8" name="Google Shape;2468;p16"/>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9" name="Google Shape;2469;p16"/>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0" name="Google Shape;2470;p16"/>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1" name="Google Shape;2471;p16"/>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2" name="Google Shape;2472;p16"/>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3" name="Google Shape;2473;p16"/>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4" name="Google Shape;2474;p16"/>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5" name="Google Shape;2475;p16"/>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6" name="Google Shape;2476;p16"/>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7" name="Google Shape;2477;p16"/>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8" name="Google Shape;2478;p16"/>
            <p:cNvGrpSpPr/>
            <p:nvPr/>
          </p:nvGrpSpPr>
          <p:grpSpPr>
            <a:xfrm rot="8100000">
              <a:off x="8721503" y="207557"/>
              <a:ext cx="392696" cy="544088"/>
              <a:chOff x="8260675" y="2995400"/>
              <a:chExt cx="811213" cy="1123950"/>
            </a:xfrm>
          </p:grpSpPr>
          <p:sp>
            <p:nvSpPr>
              <p:cNvPr id="2479" name="Google Shape;2479;p16"/>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0" name="Google Shape;2480;p16"/>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1" name="Google Shape;2481;p16"/>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2" name="Google Shape;2482;p16"/>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3" name="Google Shape;2483;p16"/>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4" name="Google Shape;2484;p16"/>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5" name="Google Shape;2485;p16"/>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6" name="Google Shape;2486;p16"/>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7" name="Google Shape;2487;p16"/>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8" name="Google Shape;2488;p16"/>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9" name="Google Shape;2489;p16"/>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0" name="Google Shape;2490;p16"/>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1" name="Google Shape;2491;p16"/>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2" name="Google Shape;2492;p16"/>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93" name="Google Shape;2493;p16"/>
            <p:cNvGrpSpPr/>
            <p:nvPr/>
          </p:nvGrpSpPr>
          <p:grpSpPr>
            <a:xfrm flipH="1">
              <a:off x="-551423" y="-16656"/>
              <a:ext cx="1150223" cy="1399215"/>
              <a:chOff x="7491913" y="372038"/>
              <a:chExt cx="1503363" cy="1828800"/>
            </a:xfrm>
          </p:grpSpPr>
          <p:sp>
            <p:nvSpPr>
              <p:cNvPr id="2494" name="Google Shape;2494;p16"/>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5" name="Google Shape;2495;p16"/>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6" name="Google Shape;2496;p16"/>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7" name="Google Shape;2497;p16"/>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8" name="Google Shape;2498;p16"/>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9" name="Google Shape;2499;p16"/>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0" name="Google Shape;2500;p16"/>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1" name="Google Shape;2501;p16"/>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2" name="Google Shape;2502;p16"/>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3" name="Google Shape;2503;p16"/>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4" name="Google Shape;2504;p16"/>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5" name="Google Shape;2505;p16"/>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6" name="Google Shape;2506;p16"/>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7" name="Google Shape;2507;p16"/>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8" name="Google Shape;2508;p16"/>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9" name="Google Shape;2509;p16"/>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0" name="Google Shape;2510;p16"/>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1" name="Google Shape;2511;p16"/>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2" name="Google Shape;2512;p16"/>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3" name="Google Shape;2513;p16"/>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4" name="Google Shape;2514;p16"/>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5" name="Google Shape;2515;p16"/>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6" name="Google Shape;2516;p16"/>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7" name="Google Shape;2517;p16"/>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8" name="Google Shape;2518;p16"/>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9" name="Google Shape;2519;p16"/>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0" name="Google Shape;2520;p16"/>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1" name="Google Shape;2521;p16"/>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2" name="Google Shape;2522;p16"/>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3" name="Google Shape;2523;p16"/>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4" name="Google Shape;2524;p16"/>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5" name="Google Shape;2525;p16"/>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6" name="Google Shape;2526;p16"/>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7" name="Google Shape;2527;p16"/>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8" name="Google Shape;2528;p16"/>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9" name="Google Shape;2529;p16"/>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0" name="Google Shape;2530;p16"/>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1" name="Google Shape;2531;p16"/>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2" name="Google Shape;2532;p16"/>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3" name="Google Shape;2533;p16"/>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4" name="Google Shape;2534;p16"/>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5" name="Google Shape;2535;p16"/>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6" name="Google Shape;2536;p16"/>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7" name="Google Shape;2537;p16"/>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8" name="Google Shape;2538;p16"/>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9" name="Google Shape;2539;p16"/>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0" name="Google Shape;2540;p16"/>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1" name="Google Shape;2541;p16"/>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2" name="Google Shape;2542;p16"/>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3" name="Google Shape;2543;p16"/>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4" name="Google Shape;2544;p16"/>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5" name="Google Shape;2545;p16"/>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6" name="Google Shape;2546;p16"/>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7" name="Google Shape;2547;p16"/>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8" name="Google Shape;2548;p16"/>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9" name="Google Shape;2549;p16"/>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0" name="Google Shape;2550;p16"/>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1" name="Google Shape;2551;p16"/>
            <p:cNvGrpSpPr/>
            <p:nvPr/>
          </p:nvGrpSpPr>
          <p:grpSpPr>
            <a:xfrm rot="8100000" flipH="1">
              <a:off x="8246135" y="3980605"/>
              <a:ext cx="847454" cy="1030905"/>
              <a:chOff x="7491913" y="372038"/>
              <a:chExt cx="1503363" cy="1828800"/>
            </a:xfrm>
          </p:grpSpPr>
          <p:sp>
            <p:nvSpPr>
              <p:cNvPr id="2552" name="Google Shape;2552;p16"/>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3" name="Google Shape;2553;p16"/>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4" name="Google Shape;2554;p16"/>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5" name="Google Shape;2555;p16"/>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6" name="Google Shape;2556;p16"/>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7" name="Google Shape;2557;p16"/>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8" name="Google Shape;2558;p16"/>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9" name="Google Shape;2559;p16"/>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0" name="Google Shape;2560;p16"/>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1" name="Google Shape;2561;p16"/>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2" name="Google Shape;2562;p16"/>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3" name="Google Shape;2563;p16"/>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4" name="Google Shape;2564;p16"/>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5" name="Google Shape;2565;p16"/>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6" name="Google Shape;2566;p16"/>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7" name="Google Shape;2567;p16"/>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8" name="Google Shape;2568;p16"/>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9" name="Google Shape;2569;p16"/>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0" name="Google Shape;2570;p16"/>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1" name="Google Shape;2571;p16"/>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2" name="Google Shape;2572;p16"/>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3" name="Google Shape;2573;p16"/>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4" name="Google Shape;2574;p16"/>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5" name="Google Shape;2575;p16"/>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6" name="Google Shape;2576;p16"/>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7" name="Google Shape;2577;p16"/>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8" name="Google Shape;2578;p16"/>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9" name="Google Shape;2579;p16"/>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0" name="Google Shape;2580;p16"/>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1" name="Google Shape;2581;p16"/>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2" name="Google Shape;2582;p16"/>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3" name="Google Shape;2583;p16"/>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4" name="Google Shape;2584;p16"/>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5" name="Google Shape;2585;p16"/>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6" name="Google Shape;2586;p16"/>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7" name="Google Shape;2587;p16"/>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8" name="Google Shape;2588;p16"/>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9" name="Google Shape;2589;p16"/>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0" name="Google Shape;2590;p16"/>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1" name="Google Shape;2591;p16"/>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2" name="Google Shape;2592;p16"/>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3" name="Google Shape;2593;p16"/>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4" name="Google Shape;2594;p16"/>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5" name="Google Shape;2595;p16"/>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6" name="Google Shape;2596;p16"/>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7" name="Google Shape;2597;p16"/>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8" name="Google Shape;2598;p16"/>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9" name="Google Shape;2599;p16"/>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0" name="Google Shape;2600;p16"/>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1" name="Google Shape;2601;p16"/>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2" name="Google Shape;2602;p16"/>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3" name="Google Shape;2603;p16"/>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4" name="Google Shape;2604;p16"/>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5" name="Google Shape;2605;p16"/>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6" name="Google Shape;2606;p16"/>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7" name="Google Shape;2607;p16"/>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8" name="Google Shape;2608;p16"/>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09" name="Google Shape;2609;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10" name="Google Shape;2610;p16"/>
          <p:cNvSpPr txBox="1">
            <a:spLocks noGrp="1"/>
          </p:cNvSpPr>
          <p:nvPr>
            <p:ph type="subTitle" idx="1"/>
          </p:nvPr>
        </p:nvSpPr>
        <p:spPr>
          <a:xfrm>
            <a:off x="715100" y="2317900"/>
            <a:ext cx="2305500" cy="19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11" name="Google Shape;2611;p16"/>
          <p:cNvSpPr txBox="1">
            <a:spLocks noGrp="1"/>
          </p:cNvSpPr>
          <p:nvPr>
            <p:ph type="subTitle" idx="2"/>
          </p:nvPr>
        </p:nvSpPr>
        <p:spPr>
          <a:xfrm>
            <a:off x="3414318" y="2317900"/>
            <a:ext cx="2305500" cy="19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12" name="Google Shape;2612;p16"/>
          <p:cNvSpPr txBox="1">
            <a:spLocks noGrp="1"/>
          </p:cNvSpPr>
          <p:nvPr>
            <p:ph type="subTitle" idx="3"/>
          </p:nvPr>
        </p:nvSpPr>
        <p:spPr>
          <a:xfrm>
            <a:off x="6113544" y="2317900"/>
            <a:ext cx="2305500" cy="19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13" name="Google Shape;2613;p16"/>
          <p:cNvSpPr txBox="1">
            <a:spLocks noGrp="1"/>
          </p:cNvSpPr>
          <p:nvPr>
            <p:ph type="subTitle" idx="4"/>
          </p:nvPr>
        </p:nvSpPr>
        <p:spPr>
          <a:xfrm>
            <a:off x="715100" y="1866400"/>
            <a:ext cx="23055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Palanquin"/>
                <a:ea typeface="Palanquin"/>
                <a:cs typeface="Palanquin"/>
                <a:sym typeface="Palanquin"/>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614" name="Google Shape;2614;p16"/>
          <p:cNvSpPr txBox="1">
            <a:spLocks noGrp="1"/>
          </p:cNvSpPr>
          <p:nvPr>
            <p:ph type="subTitle" idx="5"/>
          </p:nvPr>
        </p:nvSpPr>
        <p:spPr>
          <a:xfrm>
            <a:off x="3414322" y="1866400"/>
            <a:ext cx="23055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Palanquin"/>
                <a:ea typeface="Palanquin"/>
                <a:cs typeface="Palanquin"/>
                <a:sym typeface="Palanquin"/>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615" name="Google Shape;2615;p16"/>
          <p:cNvSpPr txBox="1">
            <a:spLocks noGrp="1"/>
          </p:cNvSpPr>
          <p:nvPr>
            <p:ph type="subTitle" idx="6"/>
          </p:nvPr>
        </p:nvSpPr>
        <p:spPr>
          <a:xfrm>
            <a:off x="6113544" y="1866400"/>
            <a:ext cx="23055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Palanquin"/>
                <a:ea typeface="Palanquin"/>
                <a:cs typeface="Palanquin"/>
                <a:sym typeface="Palanquin"/>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428"/>
        <p:cNvGrpSpPr/>
        <p:nvPr/>
      </p:nvGrpSpPr>
      <p:grpSpPr>
        <a:xfrm>
          <a:off x="0" y="0"/>
          <a:ext cx="0" cy="0"/>
          <a:chOff x="0" y="0"/>
          <a:chExt cx="0" cy="0"/>
        </a:xfrm>
      </p:grpSpPr>
      <p:grpSp>
        <p:nvGrpSpPr>
          <p:cNvPr id="4429" name="Google Shape;4429;p22"/>
          <p:cNvGrpSpPr/>
          <p:nvPr/>
        </p:nvGrpSpPr>
        <p:grpSpPr>
          <a:xfrm>
            <a:off x="0" y="-16650"/>
            <a:ext cx="9144000" cy="5176800"/>
            <a:chOff x="0" y="-16650"/>
            <a:chExt cx="9144000" cy="5176800"/>
          </a:xfrm>
        </p:grpSpPr>
        <p:sp>
          <p:nvSpPr>
            <p:cNvPr id="4430" name="Google Shape;4430;p22"/>
            <p:cNvSpPr/>
            <p:nvPr/>
          </p:nvSpPr>
          <p:spPr>
            <a:xfrm>
              <a:off x="8602800" y="-16650"/>
              <a:ext cx="541200" cy="5176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31" name="Google Shape;4431;p22"/>
            <p:cNvSpPr/>
            <p:nvPr/>
          </p:nvSpPr>
          <p:spPr>
            <a:xfrm>
              <a:off x="0" y="-16650"/>
              <a:ext cx="541200" cy="5176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432" name="Google Shape;4432;p22"/>
          <p:cNvGrpSpPr/>
          <p:nvPr/>
        </p:nvGrpSpPr>
        <p:grpSpPr>
          <a:xfrm>
            <a:off x="-578148" y="-381481"/>
            <a:ext cx="10426739" cy="5812840"/>
            <a:chOff x="-578148" y="-381481"/>
            <a:chExt cx="10426739" cy="5812840"/>
          </a:xfrm>
        </p:grpSpPr>
        <p:grpSp>
          <p:nvGrpSpPr>
            <p:cNvPr id="4433" name="Google Shape;4433;p22"/>
            <p:cNvGrpSpPr/>
            <p:nvPr/>
          </p:nvGrpSpPr>
          <p:grpSpPr>
            <a:xfrm>
              <a:off x="-578148" y="-381481"/>
              <a:ext cx="1261674" cy="5812840"/>
              <a:chOff x="-578148" y="-381481"/>
              <a:chExt cx="1261674" cy="5812840"/>
            </a:xfrm>
          </p:grpSpPr>
          <p:grpSp>
            <p:nvGrpSpPr>
              <p:cNvPr id="4434" name="Google Shape;4434;p22"/>
              <p:cNvGrpSpPr/>
              <p:nvPr/>
            </p:nvGrpSpPr>
            <p:grpSpPr>
              <a:xfrm>
                <a:off x="-466694" y="1170123"/>
                <a:ext cx="927308" cy="791260"/>
                <a:chOff x="-469100" y="3905588"/>
                <a:chExt cx="1352550" cy="1154113"/>
              </a:xfrm>
            </p:grpSpPr>
            <p:grpSp>
              <p:nvGrpSpPr>
                <p:cNvPr id="4435" name="Google Shape;4435;p22"/>
                <p:cNvGrpSpPr/>
                <p:nvPr/>
              </p:nvGrpSpPr>
              <p:grpSpPr>
                <a:xfrm>
                  <a:off x="-469100" y="3905588"/>
                  <a:ext cx="1352550" cy="1154113"/>
                  <a:chOff x="-469100" y="3905588"/>
                  <a:chExt cx="1352550" cy="1154113"/>
                </a:xfrm>
              </p:grpSpPr>
              <p:sp>
                <p:nvSpPr>
                  <p:cNvPr id="4436" name="Google Shape;4436;p22"/>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7" name="Google Shape;4437;p22"/>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8" name="Google Shape;4438;p22"/>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9" name="Google Shape;4439;p22"/>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rgbClr val="191919">
                      <a:alpha val="25000"/>
                    </a:srgbClr>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40" name="Google Shape;4440;p22"/>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1" name="Google Shape;4441;p22"/>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rgbClr val="191919">
                    <a:alpha val="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2" name="Google Shape;4442;p22"/>
                <p:cNvSpPr/>
                <p:nvPr/>
              </p:nvSpPr>
              <p:spPr>
                <a:xfrm>
                  <a:off x="638975" y="4546938"/>
                  <a:ext cx="115888" cy="96838"/>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4" y="26"/>
                      </a:cubicBezTo>
                      <a:cubicBezTo>
                        <a:pt x="14" y="26"/>
                        <a:pt x="14" y="26"/>
                        <a:pt x="15" y="26"/>
                      </a:cubicBezTo>
                      <a:cubicBezTo>
                        <a:pt x="23" y="26"/>
                        <a:pt x="31" y="19"/>
                        <a:pt x="31" y="12"/>
                      </a:cubicBezTo>
                      <a:cubicBezTo>
                        <a:pt x="31" y="9"/>
                        <a:pt x="30"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3" name="Google Shape;4443;p22"/>
                <p:cNvSpPr/>
                <p:nvPr/>
              </p:nvSpPr>
              <p:spPr>
                <a:xfrm>
                  <a:off x="638975" y="4546938"/>
                  <a:ext cx="101600" cy="96838"/>
                </a:xfrm>
                <a:custGeom>
                  <a:avLst/>
                  <a:gdLst/>
                  <a:ahLst/>
                  <a:cxnLst/>
                  <a:rect l="l" t="t" r="r" b="b"/>
                  <a:pathLst>
                    <a:path w="27" h="26" extrusionOk="0">
                      <a:moveTo>
                        <a:pt x="27" y="12"/>
                      </a:moveTo>
                      <a:cubicBezTo>
                        <a:pt x="27" y="19"/>
                        <a:pt x="20" y="26"/>
                        <a:pt x="13" y="26"/>
                      </a:cubicBezTo>
                      <a:cubicBezTo>
                        <a:pt x="6" y="26"/>
                        <a:pt x="0" y="20"/>
                        <a:pt x="0" y="13"/>
                      </a:cubicBezTo>
                      <a:cubicBezTo>
                        <a:pt x="0" y="11"/>
                        <a:pt x="0" y="9"/>
                        <a:pt x="1" y="7"/>
                      </a:cubicBezTo>
                      <a:cubicBezTo>
                        <a:pt x="1" y="7"/>
                        <a:pt x="1" y="7"/>
                        <a:pt x="1" y="7"/>
                      </a:cubicBezTo>
                      <a:cubicBezTo>
                        <a:pt x="3" y="3"/>
                        <a:pt x="8" y="0"/>
                        <a:pt x="13" y="0"/>
                      </a:cubicBezTo>
                      <a:cubicBezTo>
                        <a:pt x="17" y="0"/>
                        <a:pt x="21" y="2"/>
                        <a:pt x="24" y="5"/>
                      </a:cubicBezTo>
                      <a:cubicBezTo>
                        <a:pt x="26" y="7"/>
                        <a:pt x="27" y="9"/>
                        <a:pt x="27" y="12"/>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4" name="Google Shape;4444;p22"/>
                <p:cNvSpPr/>
                <p:nvPr/>
              </p:nvSpPr>
              <p:spPr>
                <a:xfrm>
                  <a:off x="642150" y="4546938"/>
                  <a:ext cx="87312" cy="71437"/>
                </a:xfrm>
                <a:custGeom>
                  <a:avLst/>
                  <a:gdLst/>
                  <a:ahLst/>
                  <a:cxnLst/>
                  <a:rect l="l" t="t" r="r" b="b"/>
                  <a:pathLst>
                    <a:path w="23" h="19" extrusionOk="0">
                      <a:moveTo>
                        <a:pt x="23" y="8"/>
                      </a:moveTo>
                      <a:cubicBezTo>
                        <a:pt x="23" y="14"/>
                        <a:pt x="17" y="19"/>
                        <a:pt x="11" y="19"/>
                      </a:cubicBezTo>
                      <a:cubicBezTo>
                        <a:pt x="5" y="19"/>
                        <a:pt x="0" y="14"/>
                        <a:pt x="0" y="8"/>
                      </a:cubicBezTo>
                      <a:cubicBezTo>
                        <a:pt x="0" y="8"/>
                        <a:pt x="0" y="8"/>
                        <a:pt x="0" y="7"/>
                      </a:cubicBezTo>
                      <a:cubicBezTo>
                        <a:pt x="0" y="7"/>
                        <a:pt x="0" y="7"/>
                        <a:pt x="0" y="7"/>
                      </a:cubicBezTo>
                      <a:cubicBezTo>
                        <a:pt x="2" y="3"/>
                        <a:pt x="7" y="0"/>
                        <a:pt x="12" y="0"/>
                      </a:cubicBezTo>
                      <a:cubicBezTo>
                        <a:pt x="16" y="0"/>
                        <a:pt x="20" y="2"/>
                        <a:pt x="23" y="5"/>
                      </a:cubicBezTo>
                      <a:cubicBezTo>
                        <a:pt x="23" y="6"/>
                        <a:pt x="23" y="7"/>
                        <a:pt x="23" y="8"/>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5" name="Google Shape;4445;p22"/>
                <p:cNvSpPr/>
                <p:nvPr/>
              </p:nvSpPr>
              <p:spPr>
                <a:xfrm>
                  <a:off x="664375" y="4572338"/>
                  <a:ext cx="348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6" name="Google Shape;4446;p22"/>
                <p:cNvSpPr/>
                <p:nvPr/>
              </p:nvSpPr>
              <p:spPr>
                <a:xfrm>
                  <a:off x="604050" y="4407238"/>
                  <a:ext cx="22225" cy="33338"/>
                </a:xfrm>
                <a:custGeom>
                  <a:avLst/>
                  <a:gdLst/>
                  <a:ahLst/>
                  <a:cxnLst/>
                  <a:rect l="l" t="t" r="r" b="b"/>
                  <a:pathLst>
                    <a:path w="6" h="9" extrusionOk="0">
                      <a:moveTo>
                        <a:pt x="0" y="0"/>
                      </a:moveTo>
                      <a:cubicBezTo>
                        <a:pt x="0" y="0"/>
                        <a:pt x="0" y="0"/>
                        <a:pt x="0" y="0"/>
                      </a:cubicBezTo>
                      <a:cubicBezTo>
                        <a:pt x="1" y="0"/>
                        <a:pt x="3" y="0"/>
                        <a:pt x="3" y="1"/>
                      </a:cubicBezTo>
                      <a:cubicBezTo>
                        <a:pt x="3" y="1"/>
                        <a:pt x="3" y="1"/>
                        <a:pt x="3" y="1"/>
                      </a:cubicBezTo>
                      <a:cubicBezTo>
                        <a:pt x="4" y="2"/>
                        <a:pt x="5" y="3"/>
                        <a:pt x="5" y="4"/>
                      </a:cubicBezTo>
                      <a:cubicBezTo>
                        <a:pt x="5" y="6"/>
                        <a:pt x="2" y="8"/>
                        <a:pt x="0" y="9"/>
                      </a:cubicBezTo>
                      <a:cubicBezTo>
                        <a:pt x="0" y="9"/>
                        <a:pt x="0" y="9"/>
                        <a:pt x="0" y="9"/>
                      </a:cubicBezTo>
                      <a:cubicBezTo>
                        <a:pt x="3" y="9"/>
                        <a:pt x="6" y="6"/>
                        <a:pt x="6" y="4"/>
                      </a:cubicBezTo>
                      <a:cubicBezTo>
                        <a:pt x="6" y="3"/>
                        <a:pt x="6" y="2"/>
                        <a:pt x="5" y="1"/>
                      </a:cubicBezTo>
                      <a:cubicBezTo>
                        <a:pt x="4" y="0"/>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7" name="Google Shape;4447;p22"/>
                <p:cNvSpPr/>
                <p:nvPr/>
              </p:nvSpPr>
              <p:spPr>
                <a:xfrm>
                  <a:off x="585000" y="4407238"/>
                  <a:ext cx="38100" cy="33338"/>
                </a:xfrm>
                <a:custGeom>
                  <a:avLst/>
                  <a:gdLst/>
                  <a:ahLst/>
                  <a:cxnLst/>
                  <a:rect l="l" t="t" r="r" b="b"/>
                  <a:pathLst>
                    <a:path w="10" h="9" extrusionOk="0">
                      <a:moveTo>
                        <a:pt x="10" y="4"/>
                      </a:moveTo>
                      <a:cubicBezTo>
                        <a:pt x="10" y="6"/>
                        <a:pt x="7" y="9"/>
                        <a:pt x="5" y="9"/>
                      </a:cubicBezTo>
                      <a:cubicBezTo>
                        <a:pt x="2" y="9"/>
                        <a:pt x="0" y="7"/>
                        <a:pt x="0" y="4"/>
                      </a:cubicBezTo>
                      <a:cubicBezTo>
                        <a:pt x="0" y="3"/>
                        <a:pt x="0" y="3"/>
                        <a:pt x="1" y="2"/>
                      </a:cubicBezTo>
                      <a:cubicBezTo>
                        <a:pt x="1" y="2"/>
                        <a:pt x="1" y="2"/>
                        <a:pt x="1" y="2"/>
                      </a:cubicBezTo>
                      <a:cubicBezTo>
                        <a:pt x="1" y="1"/>
                        <a:pt x="3" y="0"/>
                        <a:pt x="5" y="0"/>
                      </a:cubicBezTo>
                      <a:cubicBezTo>
                        <a:pt x="6" y="0"/>
                        <a:pt x="8" y="0"/>
                        <a:pt x="8" y="1"/>
                      </a:cubicBezTo>
                      <a:cubicBezTo>
                        <a:pt x="9" y="2"/>
                        <a:pt x="10" y="3"/>
                        <a:pt x="10" y="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8" name="Google Shape;4448;p22"/>
                <p:cNvSpPr/>
                <p:nvPr/>
              </p:nvSpPr>
              <p:spPr>
                <a:xfrm>
                  <a:off x="589763" y="4407238"/>
                  <a:ext cx="30163" cy="22225"/>
                </a:xfrm>
                <a:custGeom>
                  <a:avLst/>
                  <a:gdLst/>
                  <a:ahLst/>
                  <a:cxnLst/>
                  <a:rect l="l" t="t" r="r" b="b"/>
                  <a:pathLst>
                    <a:path w="8" h="6" extrusionOk="0">
                      <a:moveTo>
                        <a:pt x="8" y="2"/>
                      </a:moveTo>
                      <a:cubicBezTo>
                        <a:pt x="8" y="4"/>
                        <a:pt x="6" y="6"/>
                        <a:pt x="3" y="6"/>
                      </a:cubicBezTo>
                      <a:cubicBezTo>
                        <a:pt x="1" y="6"/>
                        <a:pt x="0" y="5"/>
                        <a:pt x="0" y="2"/>
                      </a:cubicBezTo>
                      <a:cubicBezTo>
                        <a:pt x="0" y="2"/>
                        <a:pt x="0" y="2"/>
                        <a:pt x="0" y="2"/>
                      </a:cubicBezTo>
                      <a:cubicBezTo>
                        <a:pt x="0" y="2"/>
                        <a:pt x="0" y="2"/>
                        <a:pt x="0" y="2"/>
                      </a:cubicBezTo>
                      <a:cubicBezTo>
                        <a:pt x="0" y="1"/>
                        <a:pt x="2" y="0"/>
                        <a:pt x="4" y="0"/>
                      </a:cubicBezTo>
                      <a:cubicBezTo>
                        <a:pt x="5" y="0"/>
                        <a:pt x="7" y="0"/>
                        <a:pt x="7" y="1"/>
                      </a:cubicBezTo>
                      <a:cubicBezTo>
                        <a:pt x="8" y="2"/>
                        <a:pt x="8" y="2"/>
                        <a:pt x="8" y="2"/>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9" name="Google Shape;4449;p22"/>
                <p:cNvSpPr/>
                <p:nvPr/>
              </p:nvSpPr>
              <p:spPr>
                <a:xfrm>
                  <a:off x="597700" y="4415175"/>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0" name="Google Shape;4450;p22"/>
                <p:cNvSpPr/>
                <p:nvPr/>
              </p:nvSpPr>
              <p:spPr>
                <a:xfrm>
                  <a:off x="272263" y="4889838"/>
                  <a:ext cx="42862" cy="60325"/>
                </a:xfrm>
                <a:custGeom>
                  <a:avLst/>
                  <a:gdLst/>
                  <a:ahLst/>
                  <a:cxnLst/>
                  <a:rect l="l" t="t" r="r" b="b"/>
                  <a:pathLst>
                    <a:path w="11" h="16" extrusionOk="0">
                      <a:moveTo>
                        <a:pt x="0" y="0"/>
                      </a:moveTo>
                      <a:cubicBezTo>
                        <a:pt x="0" y="0"/>
                        <a:pt x="0" y="0"/>
                        <a:pt x="0" y="0"/>
                      </a:cubicBezTo>
                      <a:cubicBezTo>
                        <a:pt x="2" y="0"/>
                        <a:pt x="4" y="1"/>
                        <a:pt x="6" y="3"/>
                      </a:cubicBezTo>
                      <a:cubicBezTo>
                        <a:pt x="6" y="3"/>
                        <a:pt x="6" y="3"/>
                        <a:pt x="6" y="3"/>
                      </a:cubicBezTo>
                      <a:cubicBezTo>
                        <a:pt x="7" y="4"/>
                        <a:pt x="8" y="6"/>
                        <a:pt x="8" y="8"/>
                      </a:cubicBezTo>
                      <a:cubicBezTo>
                        <a:pt x="8" y="12"/>
                        <a:pt x="4" y="16"/>
                        <a:pt x="0" y="16"/>
                      </a:cubicBezTo>
                      <a:cubicBezTo>
                        <a:pt x="0" y="16"/>
                        <a:pt x="0" y="16"/>
                        <a:pt x="0" y="16"/>
                      </a:cubicBezTo>
                      <a:cubicBezTo>
                        <a:pt x="5" y="16"/>
                        <a:pt x="11" y="12"/>
                        <a:pt x="11" y="8"/>
                      </a:cubicBezTo>
                      <a:cubicBezTo>
                        <a:pt x="11" y="6"/>
                        <a:pt x="10" y="4"/>
                        <a:pt x="8" y="3"/>
                      </a:cubicBezTo>
                      <a:cubicBezTo>
                        <a:pt x="6" y="1"/>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1" name="Google Shape;4451;p22"/>
                <p:cNvSpPr/>
                <p:nvPr/>
              </p:nvSpPr>
              <p:spPr>
                <a:xfrm>
                  <a:off x="238925" y="4889838"/>
                  <a:ext cx="63500" cy="60325"/>
                </a:xfrm>
                <a:custGeom>
                  <a:avLst/>
                  <a:gdLst/>
                  <a:ahLst/>
                  <a:cxnLst/>
                  <a:rect l="l" t="t" r="r" b="b"/>
                  <a:pathLst>
                    <a:path w="17" h="16" extrusionOk="0">
                      <a:moveTo>
                        <a:pt x="17" y="8"/>
                      </a:moveTo>
                      <a:cubicBezTo>
                        <a:pt x="17" y="12"/>
                        <a:pt x="12" y="16"/>
                        <a:pt x="8" y="16"/>
                      </a:cubicBezTo>
                      <a:cubicBezTo>
                        <a:pt x="3" y="16"/>
                        <a:pt x="0" y="13"/>
                        <a:pt x="0" y="8"/>
                      </a:cubicBezTo>
                      <a:cubicBezTo>
                        <a:pt x="0" y="7"/>
                        <a:pt x="0" y="6"/>
                        <a:pt x="1" y="5"/>
                      </a:cubicBezTo>
                      <a:cubicBezTo>
                        <a:pt x="1" y="5"/>
                        <a:pt x="1" y="5"/>
                        <a:pt x="1" y="5"/>
                      </a:cubicBezTo>
                      <a:cubicBezTo>
                        <a:pt x="2" y="2"/>
                        <a:pt x="5" y="0"/>
                        <a:pt x="8" y="0"/>
                      </a:cubicBezTo>
                      <a:cubicBezTo>
                        <a:pt x="11" y="0"/>
                        <a:pt x="13" y="1"/>
                        <a:pt x="15" y="3"/>
                      </a:cubicBezTo>
                      <a:cubicBezTo>
                        <a:pt x="16" y="4"/>
                        <a:pt x="17" y="6"/>
                        <a:pt x="17" y="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2" name="Google Shape;4452;p22"/>
                <p:cNvSpPr/>
                <p:nvPr/>
              </p:nvSpPr>
              <p:spPr>
                <a:xfrm>
                  <a:off x="242100" y="4889838"/>
                  <a:ext cx="53975" cy="44450"/>
                </a:xfrm>
                <a:custGeom>
                  <a:avLst/>
                  <a:gdLst/>
                  <a:ahLst/>
                  <a:cxnLst/>
                  <a:rect l="l" t="t" r="r" b="b"/>
                  <a:pathLst>
                    <a:path w="14" h="12" extrusionOk="0">
                      <a:moveTo>
                        <a:pt x="14" y="5"/>
                      </a:moveTo>
                      <a:cubicBezTo>
                        <a:pt x="14" y="9"/>
                        <a:pt x="10" y="12"/>
                        <a:pt x="7" y="12"/>
                      </a:cubicBezTo>
                      <a:cubicBezTo>
                        <a:pt x="3" y="12"/>
                        <a:pt x="0" y="9"/>
                        <a:pt x="0" y="5"/>
                      </a:cubicBezTo>
                      <a:cubicBezTo>
                        <a:pt x="0" y="5"/>
                        <a:pt x="0" y="5"/>
                        <a:pt x="0" y="5"/>
                      </a:cubicBezTo>
                      <a:cubicBezTo>
                        <a:pt x="0" y="5"/>
                        <a:pt x="0" y="5"/>
                        <a:pt x="0" y="5"/>
                      </a:cubicBezTo>
                      <a:cubicBezTo>
                        <a:pt x="1" y="2"/>
                        <a:pt x="4" y="0"/>
                        <a:pt x="7" y="0"/>
                      </a:cubicBezTo>
                      <a:cubicBezTo>
                        <a:pt x="10" y="0"/>
                        <a:pt x="12" y="1"/>
                        <a:pt x="14" y="3"/>
                      </a:cubicBezTo>
                      <a:cubicBezTo>
                        <a:pt x="14" y="4"/>
                        <a:pt x="14" y="4"/>
                        <a:pt x="14"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3" name="Google Shape;4453;p22"/>
                <p:cNvSpPr/>
                <p:nvPr/>
              </p:nvSpPr>
              <p:spPr>
                <a:xfrm>
                  <a:off x="254800" y="4904125"/>
                  <a:ext cx="22200" cy="237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4" name="Google Shape;4454;p22"/>
                <p:cNvSpPr/>
                <p:nvPr/>
              </p:nvSpPr>
              <p:spPr>
                <a:xfrm>
                  <a:off x="-315112" y="4470738"/>
                  <a:ext cx="60325" cy="87312"/>
                </a:xfrm>
                <a:custGeom>
                  <a:avLst/>
                  <a:gdLst/>
                  <a:ahLst/>
                  <a:cxnLst/>
                  <a:rect l="l" t="t" r="r" b="b"/>
                  <a:pathLst>
                    <a:path w="16" h="23" extrusionOk="0">
                      <a:moveTo>
                        <a:pt x="1" y="0"/>
                      </a:moveTo>
                      <a:cubicBezTo>
                        <a:pt x="1" y="0"/>
                        <a:pt x="1" y="0"/>
                        <a:pt x="0" y="0"/>
                      </a:cubicBezTo>
                      <a:cubicBezTo>
                        <a:pt x="4" y="0"/>
                        <a:pt x="7" y="1"/>
                        <a:pt x="9" y="4"/>
                      </a:cubicBezTo>
                      <a:cubicBezTo>
                        <a:pt x="9" y="4"/>
                        <a:pt x="9" y="4"/>
                        <a:pt x="9" y="4"/>
                      </a:cubicBezTo>
                      <a:cubicBezTo>
                        <a:pt x="11" y="6"/>
                        <a:pt x="12" y="8"/>
                        <a:pt x="12" y="11"/>
                      </a:cubicBezTo>
                      <a:cubicBezTo>
                        <a:pt x="12" y="17"/>
                        <a:pt x="6" y="22"/>
                        <a:pt x="0" y="23"/>
                      </a:cubicBezTo>
                      <a:cubicBezTo>
                        <a:pt x="1" y="23"/>
                        <a:pt x="1" y="23"/>
                        <a:pt x="1" y="23"/>
                      </a:cubicBezTo>
                      <a:cubicBezTo>
                        <a:pt x="9" y="23"/>
                        <a:pt x="16" y="17"/>
                        <a:pt x="16" y="11"/>
                      </a:cubicBezTo>
                      <a:cubicBezTo>
                        <a:pt x="16" y="8"/>
                        <a:pt x="15" y="6"/>
                        <a:pt x="12" y="4"/>
                      </a:cubicBezTo>
                      <a:cubicBezTo>
                        <a:pt x="10"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5" name="Google Shape;4455;p22"/>
                <p:cNvSpPr/>
                <p:nvPr/>
              </p:nvSpPr>
              <p:spPr>
                <a:xfrm>
                  <a:off x="-359562" y="4470738"/>
                  <a:ext cx="90488" cy="87312"/>
                </a:xfrm>
                <a:custGeom>
                  <a:avLst/>
                  <a:gdLst/>
                  <a:ahLst/>
                  <a:cxnLst/>
                  <a:rect l="l" t="t" r="r" b="b"/>
                  <a:pathLst>
                    <a:path w="24" h="23" extrusionOk="0">
                      <a:moveTo>
                        <a:pt x="24" y="11"/>
                      </a:moveTo>
                      <a:cubicBezTo>
                        <a:pt x="24" y="17"/>
                        <a:pt x="18" y="23"/>
                        <a:pt x="11" y="23"/>
                      </a:cubicBezTo>
                      <a:cubicBezTo>
                        <a:pt x="5" y="23"/>
                        <a:pt x="0" y="18"/>
                        <a:pt x="0" y="11"/>
                      </a:cubicBezTo>
                      <a:cubicBezTo>
                        <a:pt x="0" y="9"/>
                        <a:pt x="0" y="8"/>
                        <a:pt x="1" y="6"/>
                      </a:cubicBezTo>
                      <a:cubicBezTo>
                        <a:pt x="1" y="6"/>
                        <a:pt x="1" y="6"/>
                        <a:pt x="1" y="6"/>
                      </a:cubicBezTo>
                      <a:cubicBezTo>
                        <a:pt x="3" y="2"/>
                        <a:pt x="7" y="0"/>
                        <a:pt x="11" y="0"/>
                      </a:cubicBezTo>
                      <a:cubicBezTo>
                        <a:pt x="15" y="0"/>
                        <a:pt x="19" y="1"/>
                        <a:pt x="21" y="4"/>
                      </a:cubicBezTo>
                      <a:cubicBezTo>
                        <a:pt x="23" y="6"/>
                        <a:pt x="24" y="8"/>
                        <a:pt x="24" y="11"/>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6" name="Google Shape;4456;p22"/>
                <p:cNvSpPr/>
                <p:nvPr/>
              </p:nvSpPr>
              <p:spPr>
                <a:xfrm>
                  <a:off x="-356387" y="4470738"/>
                  <a:ext cx="79375" cy="65088"/>
                </a:xfrm>
                <a:custGeom>
                  <a:avLst/>
                  <a:gdLst/>
                  <a:ahLst/>
                  <a:cxnLst/>
                  <a:rect l="l" t="t" r="r" b="b"/>
                  <a:pathLst>
                    <a:path w="21" h="17" extrusionOk="0">
                      <a:moveTo>
                        <a:pt x="21" y="7"/>
                      </a:moveTo>
                      <a:cubicBezTo>
                        <a:pt x="21" y="12"/>
                        <a:pt x="15" y="17"/>
                        <a:pt x="10" y="17"/>
                      </a:cubicBezTo>
                      <a:cubicBezTo>
                        <a:pt x="5" y="17"/>
                        <a:pt x="0" y="12"/>
                        <a:pt x="0" y="7"/>
                      </a:cubicBezTo>
                      <a:cubicBezTo>
                        <a:pt x="0" y="6"/>
                        <a:pt x="0" y="6"/>
                        <a:pt x="0" y="6"/>
                      </a:cubicBezTo>
                      <a:cubicBezTo>
                        <a:pt x="0" y="6"/>
                        <a:pt x="0" y="6"/>
                        <a:pt x="0" y="6"/>
                      </a:cubicBezTo>
                      <a:cubicBezTo>
                        <a:pt x="2" y="2"/>
                        <a:pt x="6" y="0"/>
                        <a:pt x="10" y="0"/>
                      </a:cubicBezTo>
                      <a:cubicBezTo>
                        <a:pt x="14" y="0"/>
                        <a:pt x="18" y="1"/>
                        <a:pt x="20" y="4"/>
                      </a:cubicBezTo>
                      <a:cubicBezTo>
                        <a:pt x="21" y="5"/>
                        <a:pt x="21" y="6"/>
                        <a:pt x="21" y="7"/>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7" name="Google Shape;4457;p22"/>
                <p:cNvSpPr/>
                <p:nvPr/>
              </p:nvSpPr>
              <p:spPr>
                <a:xfrm>
                  <a:off x="-337337" y="4492963"/>
                  <a:ext cx="33300" cy="270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8" name="Google Shape;4458;p22"/>
                <p:cNvSpPr/>
                <p:nvPr/>
              </p:nvSpPr>
              <p:spPr>
                <a:xfrm>
                  <a:off x="-345275" y="4365963"/>
                  <a:ext cx="41275" cy="60325"/>
                </a:xfrm>
                <a:custGeom>
                  <a:avLst/>
                  <a:gdLst/>
                  <a:ahLst/>
                  <a:cxnLst/>
                  <a:rect l="l" t="t" r="r" b="b"/>
                  <a:pathLst>
                    <a:path w="11" h="16" extrusionOk="0">
                      <a:moveTo>
                        <a:pt x="1" y="0"/>
                      </a:moveTo>
                      <a:cubicBezTo>
                        <a:pt x="1" y="0"/>
                        <a:pt x="1" y="0"/>
                        <a:pt x="0" y="0"/>
                      </a:cubicBezTo>
                      <a:cubicBezTo>
                        <a:pt x="3" y="0"/>
                        <a:pt x="5" y="1"/>
                        <a:pt x="6" y="3"/>
                      </a:cubicBezTo>
                      <a:cubicBezTo>
                        <a:pt x="6" y="3"/>
                        <a:pt x="6" y="3"/>
                        <a:pt x="6" y="3"/>
                      </a:cubicBezTo>
                      <a:cubicBezTo>
                        <a:pt x="8" y="4"/>
                        <a:pt x="8" y="5"/>
                        <a:pt x="8" y="7"/>
                      </a:cubicBezTo>
                      <a:cubicBezTo>
                        <a:pt x="8" y="11"/>
                        <a:pt x="4" y="15"/>
                        <a:pt x="0" y="16"/>
                      </a:cubicBezTo>
                      <a:cubicBezTo>
                        <a:pt x="1" y="16"/>
                        <a:pt x="1" y="16"/>
                        <a:pt x="1" y="16"/>
                      </a:cubicBezTo>
                      <a:cubicBezTo>
                        <a:pt x="6" y="16"/>
                        <a:pt x="11" y="12"/>
                        <a:pt x="11" y="7"/>
                      </a:cubicBezTo>
                      <a:cubicBezTo>
                        <a:pt x="11" y="5"/>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9" name="Google Shape;4459;p22"/>
                <p:cNvSpPr/>
                <p:nvPr/>
              </p:nvSpPr>
              <p:spPr>
                <a:xfrm>
                  <a:off x="-375437" y="4365963"/>
                  <a:ext cx="60325" cy="60325"/>
                </a:xfrm>
                <a:custGeom>
                  <a:avLst/>
                  <a:gdLst/>
                  <a:ahLst/>
                  <a:cxnLst/>
                  <a:rect l="l" t="t" r="r" b="b"/>
                  <a:pathLst>
                    <a:path w="16" h="16" extrusionOk="0">
                      <a:moveTo>
                        <a:pt x="16" y="7"/>
                      </a:moveTo>
                      <a:cubicBezTo>
                        <a:pt x="16" y="12"/>
                        <a:pt x="12" y="16"/>
                        <a:pt x="8" y="16"/>
                      </a:cubicBezTo>
                      <a:cubicBezTo>
                        <a:pt x="3" y="16"/>
                        <a:pt x="0" y="12"/>
                        <a:pt x="0" y="8"/>
                      </a:cubicBezTo>
                      <a:cubicBezTo>
                        <a:pt x="0" y="6"/>
                        <a:pt x="0" y="5"/>
                        <a:pt x="1" y="4"/>
                      </a:cubicBezTo>
                      <a:cubicBezTo>
                        <a:pt x="1" y="4"/>
                        <a:pt x="1" y="4"/>
                        <a:pt x="1" y="4"/>
                      </a:cubicBezTo>
                      <a:cubicBezTo>
                        <a:pt x="2" y="2"/>
                        <a:pt x="5" y="0"/>
                        <a:pt x="8" y="0"/>
                      </a:cubicBezTo>
                      <a:cubicBezTo>
                        <a:pt x="10" y="0"/>
                        <a:pt x="13" y="1"/>
                        <a:pt x="14" y="3"/>
                      </a:cubicBezTo>
                      <a:cubicBezTo>
                        <a:pt x="16"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0" name="Google Shape;4460;p22"/>
                <p:cNvSpPr/>
                <p:nvPr/>
              </p:nvSpPr>
              <p:spPr>
                <a:xfrm>
                  <a:off x="-370675" y="4365963"/>
                  <a:ext cx="52388" cy="41275"/>
                </a:xfrm>
                <a:custGeom>
                  <a:avLst/>
                  <a:gdLst/>
                  <a:ahLst/>
                  <a:cxnLst/>
                  <a:rect l="l" t="t" r="r" b="b"/>
                  <a:pathLst>
                    <a:path w="14" h="11" extrusionOk="0">
                      <a:moveTo>
                        <a:pt x="14" y="4"/>
                      </a:moveTo>
                      <a:cubicBezTo>
                        <a:pt x="14"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2" y="1"/>
                        <a:pt x="13" y="3"/>
                      </a:cubicBezTo>
                      <a:cubicBezTo>
                        <a:pt x="14" y="3"/>
                        <a:pt x="14" y="4"/>
                        <a:pt x="14" y="4"/>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1" name="Google Shape;4461;p22"/>
                <p:cNvSpPr/>
                <p:nvPr/>
              </p:nvSpPr>
              <p:spPr>
                <a:xfrm>
                  <a:off x="-307175" y="4286588"/>
                  <a:ext cx="22225" cy="33338"/>
                </a:xfrm>
                <a:custGeom>
                  <a:avLst/>
                  <a:gdLst/>
                  <a:ahLst/>
                  <a:cxnLst/>
                  <a:rect l="l" t="t" r="r" b="b"/>
                  <a:pathLst>
                    <a:path w="6" h="9" extrusionOk="0">
                      <a:moveTo>
                        <a:pt x="1" y="0"/>
                      </a:moveTo>
                      <a:cubicBezTo>
                        <a:pt x="1" y="0"/>
                        <a:pt x="0" y="0"/>
                        <a:pt x="0" y="0"/>
                      </a:cubicBezTo>
                      <a:cubicBezTo>
                        <a:pt x="2" y="1"/>
                        <a:pt x="3" y="1"/>
                        <a:pt x="4" y="2"/>
                      </a:cubicBezTo>
                      <a:cubicBezTo>
                        <a:pt x="4" y="2"/>
                        <a:pt x="4" y="2"/>
                        <a:pt x="4" y="2"/>
                      </a:cubicBezTo>
                      <a:cubicBezTo>
                        <a:pt x="4" y="3"/>
                        <a:pt x="5" y="4"/>
                        <a:pt x="5" y="5"/>
                      </a:cubicBezTo>
                      <a:cubicBezTo>
                        <a:pt x="5" y="7"/>
                        <a:pt x="3" y="9"/>
                        <a:pt x="0" y="9"/>
                      </a:cubicBezTo>
                      <a:cubicBezTo>
                        <a:pt x="0" y="9"/>
                        <a:pt x="1" y="9"/>
                        <a:pt x="1" y="9"/>
                      </a:cubicBezTo>
                      <a:cubicBezTo>
                        <a:pt x="4" y="9"/>
                        <a:pt x="6" y="7"/>
                        <a:pt x="6" y="5"/>
                      </a:cubicBezTo>
                      <a:cubicBezTo>
                        <a:pt x="6" y="4"/>
                        <a:pt x="6" y="3"/>
                        <a:pt x="5" y="2"/>
                      </a:cubicBezTo>
                      <a:cubicBezTo>
                        <a:pt x="4" y="1"/>
                        <a:pt x="2"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2" name="Google Shape;4462;p22"/>
                <p:cNvSpPr/>
                <p:nvPr/>
              </p:nvSpPr>
              <p:spPr>
                <a:xfrm>
                  <a:off x="-326225" y="4286588"/>
                  <a:ext cx="38100" cy="33338"/>
                </a:xfrm>
                <a:custGeom>
                  <a:avLst/>
                  <a:gdLst/>
                  <a:ahLst/>
                  <a:cxnLst/>
                  <a:rect l="l" t="t" r="r" b="b"/>
                  <a:pathLst>
                    <a:path w="10" h="9" extrusionOk="0">
                      <a:moveTo>
                        <a:pt x="10" y="5"/>
                      </a:moveTo>
                      <a:cubicBezTo>
                        <a:pt x="10" y="7"/>
                        <a:pt x="7" y="9"/>
                        <a:pt x="5" y="9"/>
                      </a:cubicBezTo>
                      <a:cubicBezTo>
                        <a:pt x="2" y="9"/>
                        <a:pt x="0" y="7"/>
                        <a:pt x="0" y="5"/>
                      </a:cubicBezTo>
                      <a:cubicBezTo>
                        <a:pt x="0" y="4"/>
                        <a:pt x="1" y="4"/>
                        <a:pt x="1" y="3"/>
                      </a:cubicBezTo>
                      <a:cubicBezTo>
                        <a:pt x="1" y="3"/>
                        <a:pt x="1" y="3"/>
                        <a:pt x="1" y="3"/>
                      </a:cubicBezTo>
                      <a:cubicBezTo>
                        <a:pt x="2" y="1"/>
                        <a:pt x="3" y="0"/>
                        <a:pt x="5" y="0"/>
                      </a:cubicBezTo>
                      <a:cubicBezTo>
                        <a:pt x="6" y="0"/>
                        <a:pt x="8" y="1"/>
                        <a:pt x="9" y="2"/>
                      </a:cubicBezTo>
                      <a:cubicBezTo>
                        <a:pt x="9" y="3"/>
                        <a:pt x="10" y="4"/>
                        <a:pt x="10" y="5"/>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3" name="Google Shape;4463;p22"/>
                <p:cNvSpPr/>
                <p:nvPr/>
              </p:nvSpPr>
              <p:spPr>
                <a:xfrm>
                  <a:off x="-323050" y="4286588"/>
                  <a:ext cx="30163" cy="25400"/>
                </a:xfrm>
                <a:custGeom>
                  <a:avLst/>
                  <a:gdLst/>
                  <a:ahLst/>
                  <a:cxnLst/>
                  <a:rect l="l" t="t" r="r" b="b"/>
                  <a:pathLst>
                    <a:path w="8" h="7" extrusionOk="0">
                      <a:moveTo>
                        <a:pt x="8" y="3"/>
                      </a:moveTo>
                      <a:cubicBezTo>
                        <a:pt x="8" y="5"/>
                        <a:pt x="6" y="7"/>
                        <a:pt x="4" y="7"/>
                      </a:cubicBezTo>
                      <a:cubicBezTo>
                        <a:pt x="2" y="7"/>
                        <a:pt x="0" y="5"/>
                        <a:pt x="0" y="3"/>
                      </a:cubicBezTo>
                      <a:cubicBezTo>
                        <a:pt x="0" y="3"/>
                        <a:pt x="0" y="3"/>
                        <a:pt x="0" y="3"/>
                      </a:cubicBezTo>
                      <a:cubicBezTo>
                        <a:pt x="0" y="3"/>
                        <a:pt x="0" y="3"/>
                        <a:pt x="0" y="3"/>
                      </a:cubicBezTo>
                      <a:cubicBezTo>
                        <a:pt x="1" y="1"/>
                        <a:pt x="2" y="0"/>
                        <a:pt x="4" y="0"/>
                      </a:cubicBezTo>
                      <a:cubicBezTo>
                        <a:pt x="5" y="0"/>
                        <a:pt x="7" y="1"/>
                        <a:pt x="8" y="2"/>
                      </a:cubicBezTo>
                      <a:cubicBezTo>
                        <a:pt x="8" y="2"/>
                        <a:pt x="8" y="3"/>
                        <a:pt x="8" y="3"/>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4" name="Google Shape;4464;p22"/>
                <p:cNvSpPr/>
                <p:nvPr/>
              </p:nvSpPr>
              <p:spPr>
                <a:xfrm>
                  <a:off x="-315112" y="4297700"/>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5" name="Google Shape;4465;p22"/>
                <p:cNvSpPr/>
                <p:nvPr/>
              </p:nvSpPr>
              <p:spPr>
                <a:xfrm>
                  <a:off x="-70637" y="4070688"/>
                  <a:ext cx="38100" cy="57150"/>
                </a:xfrm>
                <a:custGeom>
                  <a:avLst/>
                  <a:gdLst/>
                  <a:ahLst/>
                  <a:cxnLst/>
                  <a:rect l="l" t="t" r="r" b="b"/>
                  <a:pathLst>
                    <a:path w="10" h="15" extrusionOk="0">
                      <a:moveTo>
                        <a:pt x="1" y="0"/>
                      </a:moveTo>
                      <a:cubicBezTo>
                        <a:pt x="0" y="0"/>
                        <a:pt x="0" y="0"/>
                        <a:pt x="0" y="0"/>
                      </a:cubicBezTo>
                      <a:cubicBezTo>
                        <a:pt x="2" y="0"/>
                        <a:pt x="4" y="1"/>
                        <a:pt x="6" y="3"/>
                      </a:cubicBezTo>
                      <a:cubicBezTo>
                        <a:pt x="6" y="3"/>
                        <a:pt x="6" y="3"/>
                        <a:pt x="6" y="3"/>
                      </a:cubicBezTo>
                      <a:cubicBezTo>
                        <a:pt x="7" y="4"/>
                        <a:pt x="8" y="5"/>
                        <a:pt x="8" y="7"/>
                      </a:cubicBezTo>
                      <a:cubicBezTo>
                        <a:pt x="8" y="11"/>
                        <a:pt x="4" y="15"/>
                        <a:pt x="0" y="15"/>
                      </a:cubicBezTo>
                      <a:cubicBezTo>
                        <a:pt x="0" y="15"/>
                        <a:pt x="0" y="15"/>
                        <a:pt x="1" y="15"/>
                      </a:cubicBezTo>
                      <a:cubicBezTo>
                        <a:pt x="5" y="15"/>
                        <a:pt x="10" y="11"/>
                        <a:pt x="10" y="7"/>
                      </a:cubicBezTo>
                      <a:cubicBezTo>
                        <a:pt x="10" y="5"/>
                        <a:pt x="9" y="4"/>
                        <a:pt x="8" y="3"/>
                      </a:cubicBezTo>
                      <a:cubicBezTo>
                        <a:pt x="6" y="1"/>
                        <a:pt x="3"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6" name="Google Shape;4466;p22"/>
                <p:cNvSpPr/>
                <p:nvPr/>
              </p:nvSpPr>
              <p:spPr>
                <a:xfrm>
                  <a:off x="-100800" y="4070688"/>
                  <a:ext cx="60325" cy="57150"/>
                </a:xfrm>
                <a:custGeom>
                  <a:avLst/>
                  <a:gdLst/>
                  <a:ahLst/>
                  <a:cxnLst/>
                  <a:rect l="l" t="t" r="r" b="b"/>
                  <a:pathLst>
                    <a:path w="16" h="15" extrusionOk="0">
                      <a:moveTo>
                        <a:pt x="16" y="7"/>
                      </a:moveTo>
                      <a:cubicBezTo>
                        <a:pt x="16" y="11"/>
                        <a:pt x="12" y="15"/>
                        <a:pt x="8" y="15"/>
                      </a:cubicBezTo>
                      <a:cubicBezTo>
                        <a:pt x="3" y="15"/>
                        <a:pt x="0" y="12"/>
                        <a:pt x="0" y="8"/>
                      </a:cubicBezTo>
                      <a:cubicBezTo>
                        <a:pt x="0" y="6"/>
                        <a:pt x="1" y="5"/>
                        <a:pt x="1" y="4"/>
                      </a:cubicBezTo>
                      <a:cubicBezTo>
                        <a:pt x="1" y="4"/>
                        <a:pt x="1" y="4"/>
                        <a:pt x="1" y="4"/>
                      </a:cubicBezTo>
                      <a:cubicBezTo>
                        <a:pt x="2" y="2"/>
                        <a:pt x="5" y="0"/>
                        <a:pt x="8" y="0"/>
                      </a:cubicBezTo>
                      <a:cubicBezTo>
                        <a:pt x="10" y="0"/>
                        <a:pt x="12" y="1"/>
                        <a:pt x="14" y="3"/>
                      </a:cubicBezTo>
                      <a:cubicBezTo>
                        <a:pt x="15"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7" name="Google Shape;4467;p22"/>
                <p:cNvSpPr/>
                <p:nvPr/>
              </p:nvSpPr>
              <p:spPr>
                <a:xfrm>
                  <a:off x="-96037" y="4070688"/>
                  <a:ext cx="49213" cy="42862"/>
                </a:xfrm>
                <a:custGeom>
                  <a:avLst/>
                  <a:gdLst/>
                  <a:ahLst/>
                  <a:cxnLst/>
                  <a:rect l="l" t="t" r="r" b="b"/>
                  <a:pathLst>
                    <a:path w="13" h="11" extrusionOk="0">
                      <a:moveTo>
                        <a:pt x="13" y="5"/>
                      </a:moveTo>
                      <a:cubicBezTo>
                        <a:pt x="13"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1" y="1"/>
                        <a:pt x="13" y="3"/>
                      </a:cubicBezTo>
                      <a:cubicBezTo>
                        <a:pt x="13" y="3"/>
                        <a:pt x="13" y="4"/>
                        <a:pt x="13"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8" name="Google Shape;4468;p22"/>
                <p:cNvSpPr/>
                <p:nvPr/>
              </p:nvSpPr>
              <p:spPr>
                <a:xfrm>
                  <a:off x="-84925" y="4086563"/>
                  <a:ext cx="19200" cy="192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9" name="Google Shape;4469;p22"/>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0" name="Google Shape;4470;p22"/>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1" name="Google Shape;4471;p22"/>
                <p:cNvSpPr/>
                <p:nvPr/>
              </p:nvSpPr>
              <p:spPr>
                <a:xfrm>
                  <a:off x="208763" y="4418350"/>
                  <a:ext cx="117475" cy="98425"/>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3" y="26"/>
                      </a:cubicBezTo>
                      <a:cubicBezTo>
                        <a:pt x="14" y="26"/>
                        <a:pt x="14" y="26"/>
                        <a:pt x="15" y="26"/>
                      </a:cubicBezTo>
                      <a:cubicBezTo>
                        <a:pt x="23" y="26"/>
                        <a:pt x="31" y="20"/>
                        <a:pt x="31" y="12"/>
                      </a:cubicBezTo>
                      <a:cubicBezTo>
                        <a:pt x="31" y="9"/>
                        <a:pt x="29"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2" name="Google Shape;4472;p22"/>
                <p:cNvSpPr/>
                <p:nvPr/>
              </p:nvSpPr>
              <p:spPr>
                <a:xfrm>
                  <a:off x="208763" y="4445338"/>
                  <a:ext cx="49213" cy="71437"/>
                </a:xfrm>
                <a:custGeom>
                  <a:avLst/>
                  <a:gdLst/>
                  <a:ahLst/>
                  <a:cxnLst/>
                  <a:rect l="l" t="t" r="r" b="b"/>
                  <a:pathLst>
                    <a:path w="13" h="19" extrusionOk="0">
                      <a:moveTo>
                        <a:pt x="0" y="6"/>
                      </a:moveTo>
                      <a:cubicBezTo>
                        <a:pt x="0" y="13"/>
                        <a:pt x="5" y="19"/>
                        <a:pt x="13" y="19"/>
                      </a:cubicBezTo>
                      <a:cubicBezTo>
                        <a:pt x="13" y="19"/>
                        <a:pt x="13" y="19"/>
                        <a:pt x="13" y="19"/>
                      </a:cubicBezTo>
                      <a:cubicBezTo>
                        <a:pt x="6" y="18"/>
                        <a:pt x="0" y="13"/>
                        <a:pt x="0" y="6"/>
                      </a:cubicBezTo>
                      <a:moveTo>
                        <a:pt x="1" y="0"/>
                      </a:moveTo>
                      <a:cubicBezTo>
                        <a:pt x="0" y="2"/>
                        <a:pt x="0" y="4"/>
                        <a:pt x="0" y="6"/>
                      </a:cubicBezTo>
                      <a:cubicBezTo>
                        <a:pt x="0" y="6"/>
                        <a:pt x="0" y="6"/>
                        <a:pt x="0" y="6"/>
                      </a:cubicBezTo>
                      <a:cubicBezTo>
                        <a:pt x="0" y="4"/>
                        <a:pt x="0" y="2"/>
                        <a:pt x="1" y="1"/>
                      </a:cubicBezTo>
                      <a:cubicBezTo>
                        <a:pt x="1" y="1"/>
                        <a:pt x="1"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3" name="Google Shape;4473;p22"/>
                <p:cNvSpPr/>
                <p:nvPr/>
              </p:nvSpPr>
              <p:spPr>
                <a:xfrm>
                  <a:off x="208763" y="4437400"/>
                  <a:ext cx="101600" cy="79375"/>
                </a:xfrm>
                <a:custGeom>
                  <a:avLst/>
                  <a:gdLst/>
                  <a:ahLst/>
                  <a:cxnLst/>
                  <a:rect l="l" t="t" r="r" b="b"/>
                  <a:pathLst>
                    <a:path w="27" h="21" extrusionOk="0">
                      <a:moveTo>
                        <a:pt x="24" y="0"/>
                      </a:moveTo>
                      <a:cubicBezTo>
                        <a:pt x="24" y="1"/>
                        <a:pt x="24" y="2"/>
                        <a:pt x="24" y="3"/>
                      </a:cubicBezTo>
                      <a:cubicBezTo>
                        <a:pt x="24" y="9"/>
                        <a:pt x="18" y="14"/>
                        <a:pt x="12" y="14"/>
                      </a:cubicBezTo>
                      <a:cubicBezTo>
                        <a:pt x="6" y="14"/>
                        <a:pt x="1" y="9"/>
                        <a:pt x="1" y="3"/>
                      </a:cubicBezTo>
                      <a:cubicBezTo>
                        <a:pt x="1" y="3"/>
                        <a:pt x="1" y="3"/>
                        <a:pt x="1" y="3"/>
                      </a:cubicBezTo>
                      <a:cubicBezTo>
                        <a:pt x="0" y="4"/>
                        <a:pt x="0" y="6"/>
                        <a:pt x="0" y="8"/>
                      </a:cubicBezTo>
                      <a:cubicBezTo>
                        <a:pt x="0" y="8"/>
                        <a:pt x="0" y="8"/>
                        <a:pt x="0" y="8"/>
                      </a:cubicBezTo>
                      <a:cubicBezTo>
                        <a:pt x="0" y="15"/>
                        <a:pt x="6" y="20"/>
                        <a:pt x="13" y="21"/>
                      </a:cubicBezTo>
                      <a:cubicBezTo>
                        <a:pt x="20" y="20"/>
                        <a:pt x="27" y="14"/>
                        <a:pt x="27" y="7"/>
                      </a:cubicBezTo>
                      <a:cubicBezTo>
                        <a:pt x="27" y="4"/>
                        <a:pt x="26" y="2"/>
                        <a:pt x="2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4" name="Google Shape;4474;p22"/>
                <p:cNvSpPr/>
                <p:nvPr/>
              </p:nvSpPr>
              <p:spPr>
                <a:xfrm>
                  <a:off x="211938" y="4418350"/>
                  <a:ext cx="49213" cy="30163"/>
                </a:xfrm>
                <a:custGeom>
                  <a:avLst/>
                  <a:gdLst/>
                  <a:ahLst/>
                  <a:cxnLst/>
                  <a:rect l="l" t="t" r="r" b="b"/>
                  <a:pathLst>
                    <a:path w="13" h="8" extrusionOk="0">
                      <a:moveTo>
                        <a:pt x="12" y="0"/>
                      </a:moveTo>
                      <a:cubicBezTo>
                        <a:pt x="7" y="0"/>
                        <a:pt x="2" y="3"/>
                        <a:pt x="0" y="7"/>
                      </a:cubicBezTo>
                      <a:cubicBezTo>
                        <a:pt x="0" y="7"/>
                        <a:pt x="0" y="7"/>
                        <a:pt x="0" y="7"/>
                      </a:cubicBezTo>
                      <a:cubicBezTo>
                        <a:pt x="0" y="7"/>
                        <a:pt x="0" y="7"/>
                        <a:pt x="0" y="7"/>
                      </a:cubicBezTo>
                      <a:cubicBezTo>
                        <a:pt x="0" y="7"/>
                        <a:pt x="0" y="7"/>
                        <a:pt x="0" y="7"/>
                      </a:cubicBezTo>
                      <a:cubicBezTo>
                        <a:pt x="0" y="7"/>
                        <a:pt x="0" y="8"/>
                        <a:pt x="0" y="8"/>
                      </a:cubicBezTo>
                      <a:cubicBezTo>
                        <a:pt x="0" y="8"/>
                        <a:pt x="0" y="7"/>
                        <a:pt x="0" y="7"/>
                      </a:cubicBezTo>
                      <a:cubicBezTo>
                        <a:pt x="0" y="7"/>
                        <a:pt x="0" y="7"/>
                        <a:pt x="0" y="7"/>
                      </a:cubicBezTo>
                      <a:cubicBezTo>
                        <a:pt x="3" y="3"/>
                        <a:pt x="7" y="1"/>
                        <a:pt x="13" y="0"/>
                      </a:cubicBezTo>
                      <a:cubicBezTo>
                        <a:pt x="12" y="0"/>
                        <a:pt x="12" y="0"/>
                        <a:pt x="1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5" name="Google Shape;4475;p22"/>
                <p:cNvSpPr/>
                <p:nvPr/>
              </p:nvSpPr>
              <p:spPr>
                <a:xfrm>
                  <a:off x="211938" y="4418350"/>
                  <a:ext cx="87312" cy="71437"/>
                </a:xfrm>
                <a:custGeom>
                  <a:avLst/>
                  <a:gdLst/>
                  <a:ahLst/>
                  <a:cxnLst/>
                  <a:rect l="l" t="t" r="r" b="b"/>
                  <a:pathLst>
                    <a:path w="23" h="19" extrusionOk="0">
                      <a:moveTo>
                        <a:pt x="10" y="15"/>
                      </a:moveTo>
                      <a:cubicBezTo>
                        <a:pt x="8" y="15"/>
                        <a:pt x="5" y="13"/>
                        <a:pt x="5" y="11"/>
                      </a:cubicBezTo>
                      <a:cubicBezTo>
                        <a:pt x="5" y="9"/>
                        <a:pt x="8" y="7"/>
                        <a:pt x="10" y="7"/>
                      </a:cubicBezTo>
                      <a:cubicBezTo>
                        <a:pt x="13" y="7"/>
                        <a:pt x="15" y="9"/>
                        <a:pt x="15" y="11"/>
                      </a:cubicBezTo>
                      <a:cubicBezTo>
                        <a:pt x="15" y="13"/>
                        <a:pt x="13" y="15"/>
                        <a:pt x="10" y="15"/>
                      </a:cubicBezTo>
                      <a:moveTo>
                        <a:pt x="13" y="0"/>
                      </a:moveTo>
                      <a:cubicBezTo>
                        <a:pt x="7" y="1"/>
                        <a:pt x="3" y="3"/>
                        <a:pt x="0" y="7"/>
                      </a:cubicBezTo>
                      <a:cubicBezTo>
                        <a:pt x="0" y="7"/>
                        <a:pt x="0" y="7"/>
                        <a:pt x="0" y="7"/>
                      </a:cubicBezTo>
                      <a:cubicBezTo>
                        <a:pt x="0" y="7"/>
                        <a:pt x="0" y="8"/>
                        <a:pt x="0" y="8"/>
                      </a:cubicBezTo>
                      <a:cubicBezTo>
                        <a:pt x="0" y="8"/>
                        <a:pt x="0" y="8"/>
                        <a:pt x="0" y="8"/>
                      </a:cubicBezTo>
                      <a:cubicBezTo>
                        <a:pt x="0" y="14"/>
                        <a:pt x="5" y="19"/>
                        <a:pt x="11" y="19"/>
                      </a:cubicBezTo>
                      <a:cubicBezTo>
                        <a:pt x="17" y="19"/>
                        <a:pt x="23" y="14"/>
                        <a:pt x="23" y="8"/>
                      </a:cubicBezTo>
                      <a:cubicBezTo>
                        <a:pt x="23" y="7"/>
                        <a:pt x="23" y="6"/>
                        <a:pt x="23" y="5"/>
                      </a:cubicBezTo>
                      <a:cubicBezTo>
                        <a:pt x="23" y="5"/>
                        <a:pt x="23" y="5"/>
                        <a:pt x="23" y="5"/>
                      </a:cubicBezTo>
                      <a:cubicBezTo>
                        <a:pt x="20" y="2"/>
                        <a:pt x="16" y="0"/>
                        <a:pt x="13"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6" name="Google Shape;4476;p22"/>
                <p:cNvSpPr/>
                <p:nvPr/>
              </p:nvSpPr>
              <p:spPr>
                <a:xfrm>
                  <a:off x="230988" y="4445338"/>
                  <a:ext cx="381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7" name="Google Shape;4477;p22"/>
                <p:cNvSpPr/>
                <p:nvPr/>
              </p:nvSpPr>
              <p:spPr>
                <a:xfrm>
                  <a:off x="77000" y="4391363"/>
                  <a:ext cx="41275" cy="65088"/>
                </a:xfrm>
                <a:custGeom>
                  <a:avLst/>
                  <a:gdLst/>
                  <a:ahLst/>
                  <a:cxnLst/>
                  <a:rect l="l" t="t" r="r" b="b"/>
                  <a:pathLst>
                    <a:path w="11" h="17" extrusionOk="0">
                      <a:moveTo>
                        <a:pt x="1" y="0"/>
                      </a:moveTo>
                      <a:cubicBezTo>
                        <a:pt x="0" y="0"/>
                        <a:pt x="0" y="0"/>
                        <a:pt x="0" y="0"/>
                      </a:cubicBezTo>
                      <a:cubicBezTo>
                        <a:pt x="2" y="1"/>
                        <a:pt x="5" y="2"/>
                        <a:pt x="6" y="3"/>
                      </a:cubicBezTo>
                      <a:cubicBezTo>
                        <a:pt x="6" y="3"/>
                        <a:pt x="6" y="3"/>
                        <a:pt x="6" y="3"/>
                      </a:cubicBezTo>
                      <a:cubicBezTo>
                        <a:pt x="8" y="5"/>
                        <a:pt x="8" y="6"/>
                        <a:pt x="8" y="8"/>
                      </a:cubicBezTo>
                      <a:cubicBezTo>
                        <a:pt x="8" y="12"/>
                        <a:pt x="4" y="16"/>
                        <a:pt x="0" y="17"/>
                      </a:cubicBezTo>
                      <a:cubicBezTo>
                        <a:pt x="0" y="17"/>
                        <a:pt x="0" y="17"/>
                        <a:pt x="1" y="17"/>
                      </a:cubicBezTo>
                      <a:cubicBezTo>
                        <a:pt x="6" y="17"/>
                        <a:pt x="11" y="13"/>
                        <a:pt x="11" y="8"/>
                      </a:cubicBezTo>
                      <a:cubicBezTo>
                        <a:pt x="11" y="6"/>
                        <a:pt x="10" y="5"/>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8" name="Google Shape;4478;p22"/>
                <p:cNvSpPr/>
                <p:nvPr/>
              </p:nvSpPr>
              <p:spPr>
                <a:xfrm>
                  <a:off x="43663" y="4410413"/>
                  <a:ext cx="33338" cy="46037"/>
                </a:xfrm>
                <a:custGeom>
                  <a:avLst/>
                  <a:gdLst/>
                  <a:ahLst/>
                  <a:cxnLst/>
                  <a:rect l="l" t="t" r="r" b="b"/>
                  <a:pathLst>
                    <a:path w="9" h="12" extrusionOk="0">
                      <a:moveTo>
                        <a:pt x="0" y="4"/>
                      </a:moveTo>
                      <a:cubicBezTo>
                        <a:pt x="0" y="8"/>
                        <a:pt x="4" y="12"/>
                        <a:pt x="8" y="12"/>
                      </a:cubicBezTo>
                      <a:cubicBezTo>
                        <a:pt x="9" y="12"/>
                        <a:pt x="9" y="12"/>
                        <a:pt x="9" y="12"/>
                      </a:cubicBezTo>
                      <a:cubicBezTo>
                        <a:pt x="4" y="11"/>
                        <a:pt x="0" y="8"/>
                        <a:pt x="0" y="4"/>
                      </a:cubicBezTo>
                      <a:moveTo>
                        <a:pt x="1" y="0"/>
                      </a:moveTo>
                      <a:cubicBezTo>
                        <a:pt x="1" y="1"/>
                        <a:pt x="0" y="2"/>
                        <a:pt x="0" y="4"/>
                      </a:cubicBezTo>
                      <a:cubicBezTo>
                        <a:pt x="0" y="4"/>
                        <a:pt x="0" y="4"/>
                        <a:pt x="0" y="4"/>
                      </a:cubicBezTo>
                      <a:cubicBezTo>
                        <a:pt x="0" y="2"/>
                        <a:pt x="1" y="1"/>
                        <a:pt x="1" y="0"/>
                      </a:cubicBezTo>
                      <a:cubicBezTo>
                        <a:pt x="1" y="0"/>
                        <a:pt x="1" y="0"/>
                        <a:pt x="1"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9" name="Google Shape;4479;p22"/>
                <p:cNvSpPr/>
                <p:nvPr/>
              </p:nvSpPr>
              <p:spPr>
                <a:xfrm>
                  <a:off x="43663" y="4402475"/>
                  <a:ext cx="63500" cy="53975"/>
                </a:xfrm>
                <a:custGeom>
                  <a:avLst/>
                  <a:gdLst/>
                  <a:ahLst/>
                  <a:cxnLst/>
                  <a:rect l="l" t="t" r="r" b="b"/>
                  <a:pathLst>
                    <a:path w="17" h="14" extrusionOk="0">
                      <a:moveTo>
                        <a:pt x="15" y="0"/>
                      </a:moveTo>
                      <a:cubicBezTo>
                        <a:pt x="16" y="1"/>
                        <a:pt x="16" y="2"/>
                        <a:pt x="16" y="2"/>
                      </a:cubicBezTo>
                      <a:cubicBezTo>
                        <a:pt x="16" y="6"/>
                        <a:pt x="12" y="9"/>
                        <a:pt x="8" y="9"/>
                      </a:cubicBezTo>
                      <a:cubicBezTo>
                        <a:pt x="4" y="9"/>
                        <a:pt x="1" y="6"/>
                        <a:pt x="1" y="3"/>
                      </a:cubicBezTo>
                      <a:cubicBezTo>
                        <a:pt x="1" y="2"/>
                        <a:pt x="1" y="2"/>
                        <a:pt x="1" y="2"/>
                      </a:cubicBezTo>
                      <a:cubicBezTo>
                        <a:pt x="1" y="3"/>
                        <a:pt x="0" y="4"/>
                        <a:pt x="0" y="6"/>
                      </a:cubicBezTo>
                      <a:cubicBezTo>
                        <a:pt x="0" y="6"/>
                        <a:pt x="0" y="6"/>
                        <a:pt x="0" y="6"/>
                      </a:cubicBezTo>
                      <a:cubicBezTo>
                        <a:pt x="0" y="10"/>
                        <a:pt x="4" y="13"/>
                        <a:pt x="9" y="14"/>
                      </a:cubicBezTo>
                      <a:cubicBezTo>
                        <a:pt x="13" y="13"/>
                        <a:pt x="17" y="9"/>
                        <a:pt x="17" y="5"/>
                      </a:cubicBezTo>
                      <a:cubicBezTo>
                        <a:pt x="17" y="3"/>
                        <a:pt x="17" y="2"/>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0" name="Google Shape;4480;p22"/>
                <p:cNvSpPr/>
                <p:nvPr/>
              </p:nvSpPr>
              <p:spPr>
                <a:xfrm>
                  <a:off x="46838" y="4391363"/>
                  <a:ext cx="30163" cy="19050"/>
                </a:xfrm>
                <a:custGeom>
                  <a:avLst/>
                  <a:gdLst/>
                  <a:ahLst/>
                  <a:cxnLst/>
                  <a:rect l="l" t="t" r="r" b="b"/>
                  <a:pathLst>
                    <a:path w="8" h="5" extrusionOk="0">
                      <a:moveTo>
                        <a:pt x="7" y="0"/>
                      </a:moveTo>
                      <a:cubicBezTo>
                        <a:pt x="4" y="0"/>
                        <a:pt x="1" y="2"/>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2" y="2"/>
                        <a:pt x="5" y="1"/>
                        <a:pt x="8" y="0"/>
                      </a:cubicBezTo>
                      <a:cubicBezTo>
                        <a:pt x="8" y="0"/>
                        <a:pt x="8"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1" name="Google Shape;4481;p22"/>
                <p:cNvSpPr/>
                <p:nvPr/>
              </p:nvSpPr>
              <p:spPr>
                <a:xfrm>
                  <a:off x="46838" y="4391363"/>
                  <a:ext cx="57150" cy="46037"/>
                </a:xfrm>
                <a:custGeom>
                  <a:avLst/>
                  <a:gdLst/>
                  <a:ahLst/>
                  <a:cxnLst/>
                  <a:rect l="l" t="t" r="r" b="b"/>
                  <a:pathLst>
                    <a:path w="15" h="12" extrusionOk="0">
                      <a:moveTo>
                        <a:pt x="7" y="10"/>
                      </a:moveTo>
                      <a:cubicBezTo>
                        <a:pt x="5" y="10"/>
                        <a:pt x="4" y="9"/>
                        <a:pt x="4" y="7"/>
                      </a:cubicBezTo>
                      <a:cubicBezTo>
                        <a:pt x="4" y="6"/>
                        <a:pt x="5" y="5"/>
                        <a:pt x="7" y="5"/>
                      </a:cubicBezTo>
                      <a:cubicBezTo>
                        <a:pt x="8" y="5"/>
                        <a:pt x="10" y="6"/>
                        <a:pt x="10" y="7"/>
                      </a:cubicBezTo>
                      <a:cubicBezTo>
                        <a:pt x="10" y="9"/>
                        <a:pt x="8" y="10"/>
                        <a:pt x="7" y="10"/>
                      </a:cubicBezTo>
                      <a:moveTo>
                        <a:pt x="8" y="0"/>
                      </a:moveTo>
                      <a:cubicBezTo>
                        <a:pt x="5" y="1"/>
                        <a:pt x="2" y="2"/>
                        <a:pt x="0" y="5"/>
                      </a:cubicBezTo>
                      <a:cubicBezTo>
                        <a:pt x="0" y="5"/>
                        <a:pt x="0" y="5"/>
                        <a:pt x="0" y="5"/>
                      </a:cubicBezTo>
                      <a:cubicBezTo>
                        <a:pt x="0" y="5"/>
                        <a:pt x="0" y="5"/>
                        <a:pt x="0" y="5"/>
                      </a:cubicBezTo>
                      <a:cubicBezTo>
                        <a:pt x="0" y="6"/>
                        <a:pt x="0" y="6"/>
                        <a:pt x="0" y="6"/>
                      </a:cubicBezTo>
                      <a:cubicBezTo>
                        <a:pt x="0" y="9"/>
                        <a:pt x="3" y="12"/>
                        <a:pt x="7" y="12"/>
                      </a:cubicBezTo>
                      <a:cubicBezTo>
                        <a:pt x="11" y="12"/>
                        <a:pt x="15" y="9"/>
                        <a:pt x="15" y="5"/>
                      </a:cubicBezTo>
                      <a:cubicBezTo>
                        <a:pt x="15" y="5"/>
                        <a:pt x="15" y="4"/>
                        <a:pt x="14" y="3"/>
                      </a:cubicBezTo>
                      <a:cubicBezTo>
                        <a:pt x="14" y="3"/>
                        <a:pt x="14" y="3"/>
                        <a:pt x="14" y="3"/>
                      </a:cubicBezTo>
                      <a:cubicBezTo>
                        <a:pt x="13" y="2"/>
                        <a:pt x="10" y="1"/>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2" name="Google Shape;4482;p22"/>
                <p:cNvSpPr/>
                <p:nvPr/>
              </p:nvSpPr>
              <p:spPr>
                <a:xfrm>
                  <a:off x="62713" y="441041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3" name="Google Shape;4483;p22"/>
                <p:cNvSpPr/>
                <p:nvPr/>
              </p:nvSpPr>
              <p:spPr>
                <a:xfrm>
                  <a:off x="299250" y="4229438"/>
                  <a:ext cx="79375" cy="60325"/>
                </a:xfrm>
                <a:custGeom>
                  <a:avLst/>
                  <a:gdLst/>
                  <a:ahLst/>
                  <a:cxnLst/>
                  <a:rect l="l" t="t" r="r" b="b"/>
                  <a:pathLst>
                    <a:path w="21" h="16" extrusionOk="0">
                      <a:moveTo>
                        <a:pt x="19" y="0"/>
                      </a:moveTo>
                      <a:cubicBezTo>
                        <a:pt x="19" y="0"/>
                        <a:pt x="19" y="1"/>
                        <a:pt x="19" y="2"/>
                      </a:cubicBezTo>
                      <a:cubicBezTo>
                        <a:pt x="19" y="7"/>
                        <a:pt x="15" y="11"/>
                        <a:pt x="10" y="11"/>
                      </a:cubicBezTo>
                      <a:cubicBezTo>
                        <a:pt x="5" y="11"/>
                        <a:pt x="1" y="7"/>
                        <a:pt x="1" y="2"/>
                      </a:cubicBezTo>
                      <a:cubicBezTo>
                        <a:pt x="1" y="2"/>
                        <a:pt x="1" y="2"/>
                        <a:pt x="1" y="2"/>
                      </a:cubicBezTo>
                      <a:cubicBezTo>
                        <a:pt x="1" y="3"/>
                        <a:pt x="0" y="5"/>
                        <a:pt x="0" y="6"/>
                      </a:cubicBezTo>
                      <a:cubicBezTo>
                        <a:pt x="0" y="6"/>
                        <a:pt x="0" y="6"/>
                        <a:pt x="0" y="6"/>
                      </a:cubicBezTo>
                      <a:cubicBezTo>
                        <a:pt x="0" y="11"/>
                        <a:pt x="5" y="16"/>
                        <a:pt x="11" y="16"/>
                      </a:cubicBezTo>
                      <a:cubicBezTo>
                        <a:pt x="16" y="16"/>
                        <a:pt x="21" y="11"/>
                        <a:pt x="21" y="6"/>
                      </a:cubicBezTo>
                      <a:cubicBezTo>
                        <a:pt x="21" y="3"/>
                        <a:pt x="20" y="1"/>
                        <a:pt x="19"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4" name="Google Shape;4484;p22"/>
                <p:cNvSpPr/>
                <p:nvPr/>
              </p:nvSpPr>
              <p:spPr>
                <a:xfrm>
                  <a:off x="302425" y="4215150"/>
                  <a:ext cx="68262" cy="55563"/>
                </a:xfrm>
                <a:custGeom>
                  <a:avLst/>
                  <a:gdLst/>
                  <a:ahLst/>
                  <a:cxnLst/>
                  <a:rect l="l" t="t" r="r" b="b"/>
                  <a:pathLst>
                    <a:path w="18" h="15" extrusionOk="0">
                      <a:moveTo>
                        <a:pt x="8" y="12"/>
                      </a:moveTo>
                      <a:cubicBezTo>
                        <a:pt x="6" y="12"/>
                        <a:pt x="4" y="10"/>
                        <a:pt x="4" y="9"/>
                      </a:cubicBezTo>
                      <a:cubicBezTo>
                        <a:pt x="4" y="7"/>
                        <a:pt x="6" y="5"/>
                        <a:pt x="8" y="5"/>
                      </a:cubicBezTo>
                      <a:cubicBezTo>
                        <a:pt x="10" y="5"/>
                        <a:pt x="12" y="7"/>
                        <a:pt x="12" y="9"/>
                      </a:cubicBezTo>
                      <a:cubicBezTo>
                        <a:pt x="12" y="10"/>
                        <a:pt x="10" y="12"/>
                        <a:pt x="8" y="12"/>
                      </a:cubicBezTo>
                      <a:moveTo>
                        <a:pt x="10" y="0"/>
                      </a:moveTo>
                      <a:cubicBezTo>
                        <a:pt x="6" y="0"/>
                        <a:pt x="2" y="2"/>
                        <a:pt x="0" y="6"/>
                      </a:cubicBezTo>
                      <a:cubicBezTo>
                        <a:pt x="0" y="6"/>
                        <a:pt x="0" y="6"/>
                        <a:pt x="0" y="6"/>
                      </a:cubicBezTo>
                      <a:cubicBezTo>
                        <a:pt x="0" y="6"/>
                        <a:pt x="0" y="6"/>
                        <a:pt x="0" y="6"/>
                      </a:cubicBezTo>
                      <a:cubicBezTo>
                        <a:pt x="0" y="6"/>
                        <a:pt x="0" y="6"/>
                        <a:pt x="0" y="6"/>
                      </a:cubicBezTo>
                      <a:cubicBezTo>
                        <a:pt x="0" y="11"/>
                        <a:pt x="4" y="15"/>
                        <a:pt x="9" y="15"/>
                      </a:cubicBezTo>
                      <a:cubicBezTo>
                        <a:pt x="14" y="15"/>
                        <a:pt x="18" y="11"/>
                        <a:pt x="18" y="6"/>
                      </a:cubicBezTo>
                      <a:cubicBezTo>
                        <a:pt x="18" y="5"/>
                        <a:pt x="18" y="4"/>
                        <a:pt x="18" y="4"/>
                      </a:cubicBezTo>
                      <a:cubicBezTo>
                        <a:pt x="18" y="4"/>
                        <a:pt x="18" y="4"/>
                        <a:pt x="18" y="4"/>
                      </a:cubicBezTo>
                      <a:cubicBezTo>
                        <a:pt x="16" y="2"/>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5" name="Google Shape;4485;p22"/>
                <p:cNvSpPr/>
                <p:nvPr/>
              </p:nvSpPr>
              <p:spPr>
                <a:xfrm>
                  <a:off x="318300" y="4234200"/>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6" name="Google Shape;4486;p22"/>
                <p:cNvSpPr/>
                <p:nvPr/>
              </p:nvSpPr>
              <p:spPr>
                <a:xfrm>
                  <a:off x="340525" y="4215150"/>
                  <a:ext cx="52388" cy="74613"/>
                </a:xfrm>
                <a:custGeom>
                  <a:avLst/>
                  <a:gdLst/>
                  <a:ahLst/>
                  <a:cxnLst/>
                  <a:rect l="l" t="t" r="r" b="b"/>
                  <a:pathLst>
                    <a:path w="14" h="20" extrusionOk="0">
                      <a:moveTo>
                        <a:pt x="1" y="0"/>
                      </a:moveTo>
                      <a:cubicBezTo>
                        <a:pt x="0" y="0"/>
                        <a:pt x="0" y="0"/>
                        <a:pt x="0" y="0"/>
                      </a:cubicBezTo>
                      <a:cubicBezTo>
                        <a:pt x="3" y="0"/>
                        <a:pt x="6" y="2"/>
                        <a:pt x="8" y="4"/>
                      </a:cubicBezTo>
                      <a:cubicBezTo>
                        <a:pt x="8" y="4"/>
                        <a:pt x="8" y="4"/>
                        <a:pt x="8" y="4"/>
                      </a:cubicBezTo>
                      <a:cubicBezTo>
                        <a:pt x="9" y="5"/>
                        <a:pt x="10" y="7"/>
                        <a:pt x="10" y="10"/>
                      </a:cubicBezTo>
                      <a:cubicBezTo>
                        <a:pt x="10" y="15"/>
                        <a:pt x="5" y="20"/>
                        <a:pt x="0" y="20"/>
                      </a:cubicBezTo>
                      <a:cubicBezTo>
                        <a:pt x="0" y="20"/>
                        <a:pt x="0" y="20"/>
                        <a:pt x="1" y="20"/>
                      </a:cubicBezTo>
                      <a:cubicBezTo>
                        <a:pt x="7" y="20"/>
                        <a:pt x="14" y="15"/>
                        <a:pt x="14" y="10"/>
                      </a:cubicBezTo>
                      <a:cubicBezTo>
                        <a:pt x="14" y="7"/>
                        <a:pt x="12" y="5"/>
                        <a:pt x="11" y="4"/>
                      </a:cubicBezTo>
                      <a:cubicBezTo>
                        <a:pt x="8"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7" name="Google Shape;4487;p22"/>
                <p:cNvSpPr/>
                <p:nvPr/>
              </p:nvSpPr>
              <p:spPr>
                <a:xfrm>
                  <a:off x="-5550" y="4539000"/>
                  <a:ext cx="22225" cy="38100"/>
                </a:xfrm>
                <a:custGeom>
                  <a:avLst/>
                  <a:gdLst/>
                  <a:ahLst/>
                  <a:cxnLst/>
                  <a:rect l="l" t="t" r="r" b="b"/>
                  <a:pathLst>
                    <a:path w="6" h="10" extrusionOk="0">
                      <a:moveTo>
                        <a:pt x="0" y="0"/>
                      </a:moveTo>
                      <a:cubicBezTo>
                        <a:pt x="0" y="0"/>
                        <a:pt x="0" y="0"/>
                        <a:pt x="0" y="0"/>
                      </a:cubicBezTo>
                      <a:cubicBezTo>
                        <a:pt x="1" y="0"/>
                        <a:pt x="3" y="1"/>
                        <a:pt x="4" y="2"/>
                      </a:cubicBezTo>
                      <a:cubicBezTo>
                        <a:pt x="4" y="2"/>
                        <a:pt x="4" y="2"/>
                        <a:pt x="4" y="2"/>
                      </a:cubicBezTo>
                      <a:cubicBezTo>
                        <a:pt x="4" y="3"/>
                        <a:pt x="5" y="4"/>
                        <a:pt x="5" y="5"/>
                      </a:cubicBezTo>
                      <a:cubicBezTo>
                        <a:pt x="5" y="8"/>
                        <a:pt x="2" y="10"/>
                        <a:pt x="0" y="10"/>
                      </a:cubicBezTo>
                      <a:cubicBezTo>
                        <a:pt x="0" y="10"/>
                        <a:pt x="0" y="10"/>
                        <a:pt x="0" y="10"/>
                      </a:cubicBezTo>
                      <a:cubicBezTo>
                        <a:pt x="3" y="10"/>
                        <a:pt x="6" y="8"/>
                        <a:pt x="6" y="5"/>
                      </a:cubicBezTo>
                      <a:cubicBezTo>
                        <a:pt x="6"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8" name="Google Shape;4488;p22"/>
                <p:cNvSpPr/>
                <p:nvPr/>
              </p:nvSpPr>
              <p:spPr>
                <a:xfrm>
                  <a:off x="-27775" y="4546938"/>
                  <a:ext cx="41275" cy="30163"/>
                </a:xfrm>
                <a:custGeom>
                  <a:avLst/>
                  <a:gdLst/>
                  <a:ahLst/>
                  <a:cxnLst/>
                  <a:rect l="l" t="t" r="r" b="b"/>
                  <a:pathLst>
                    <a:path w="11" h="8" extrusionOk="0">
                      <a:moveTo>
                        <a:pt x="10" y="0"/>
                      </a:moveTo>
                      <a:cubicBezTo>
                        <a:pt x="10" y="0"/>
                        <a:pt x="10" y="1"/>
                        <a:pt x="10" y="1"/>
                      </a:cubicBezTo>
                      <a:cubicBezTo>
                        <a:pt x="10" y="4"/>
                        <a:pt x="7" y="6"/>
                        <a:pt x="5" y="6"/>
                      </a:cubicBezTo>
                      <a:cubicBezTo>
                        <a:pt x="3" y="6"/>
                        <a:pt x="1" y="4"/>
                        <a:pt x="1" y="1"/>
                      </a:cubicBezTo>
                      <a:cubicBezTo>
                        <a:pt x="1" y="1"/>
                        <a:pt x="1" y="1"/>
                        <a:pt x="1" y="1"/>
                      </a:cubicBezTo>
                      <a:cubicBezTo>
                        <a:pt x="0" y="2"/>
                        <a:pt x="0" y="2"/>
                        <a:pt x="0" y="3"/>
                      </a:cubicBezTo>
                      <a:cubicBezTo>
                        <a:pt x="0" y="3"/>
                        <a:pt x="0" y="3"/>
                        <a:pt x="0" y="3"/>
                      </a:cubicBezTo>
                      <a:cubicBezTo>
                        <a:pt x="0" y="6"/>
                        <a:pt x="3" y="8"/>
                        <a:pt x="6" y="8"/>
                      </a:cubicBezTo>
                      <a:cubicBezTo>
                        <a:pt x="8" y="8"/>
                        <a:pt x="11" y="6"/>
                        <a:pt x="11" y="3"/>
                      </a:cubicBezTo>
                      <a:cubicBezTo>
                        <a:pt x="11" y="2"/>
                        <a:pt x="10"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9" name="Google Shape;4489;p22"/>
                <p:cNvSpPr/>
                <p:nvPr/>
              </p:nvSpPr>
              <p:spPr>
                <a:xfrm>
                  <a:off x="-24600" y="4539000"/>
                  <a:ext cx="33338" cy="30163"/>
                </a:xfrm>
                <a:custGeom>
                  <a:avLst/>
                  <a:gdLst/>
                  <a:ahLst/>
                  <a:cxnLst/>
                  <a:rect l="l" t="t" r="r" b="b"/>
                  <a:pathLst>
                    <a:path w="9" h="8" extrusionOk="0">
                      <a:moveTo>
                        <a:pt x="4" y="6"/>
                      </a:moveTo>
                      <a:cubicBezTo>
                        <a:pt x="3" y="6"/>
                        <a:pt x="2" y="5"/>
                        <a:pt x="2" y="4"/>
                      </a:cubicBezTo>
                      <a:cubicBezTo>
                        <a:pt x="2" y="4"/>
                        <a:pt x="3" y="3"/>
                        <a:pt x="4" y="3"/>
                      </a:cubicBezTo>
                      <a:cubicBezTo>
                        <a:pt x="5" y="3"/>
                        <a:pt x="6" y="4"/>
                        <a:pt x="6" y="4"/>
                      </a:cubicBezTo>
                      <a:cubicBezTo>
                        <a:pt x="6" y="5"/>
                        <a:pt x="5" y="6"/>
                        <a:pt x="4" y="6"/>
                      </a:cubicBezTo>
                      <a:moveTo>
                        <a:pt x="5" y="0"/>
                      </a:moveTo>
                      <a:cubicBezTo>
                        <a:pt x="3" y="0"/>
                        <a:pt x="1" y="1"/>
                        <a:pt x="0" y="3"/>
                      </a:cubicBezTo>
                      <a:cubicBezTo>
                        <a:pt x="0" y="3"/>
                        <a:pt x="0" y="3"/>
                        <a:pt x="0" y="3"/>
                      </a:cubicBezTo>
                      <a:cubicBezTo>
                        <a:pt x="0" y="3"/>
                        <a:pt x="0" y="3"/>
                        <a:pt x="0" y="3"/>
                      </a:cubicBezTo>
                      <a:cubicBezTo>
                        <a:pt x="0" y="3"/>
                        <a:pt x="0" y="3"/>
                        <a:pt x="0" y="3"/>
                      </a:cubicBezTo>
                      <a:cubicBezTo>
                        <a:pt x="0" y="6"/>
                        <a:pt x="2" y="8"/>
                        <a:pt x="4" y="8"/>
                      </a:cubicBezTo>
                      <a:cubicBezTo>
                        <a:pt x="6" y="8"/>
                        <a:pt x="9" y="6"/>
                        <a:pt x="9" y="3"/>
                      </a:cubicBezTo>
                      <a:cubicBezTo>
                        <a:pt x="9" y="3"/>
                        <a:pt x="9" y="2"/>
                        <a:pt x="9" y="2"/>
                      </a:cubicBezTo>
                      <a:cubicBezTo>
                        <a:pt x="9" y="2"/>
                        <a:pt x="9" y="2"/>
                        <a:pt x="9" y="2"/>
                      </a:cubicBezTo>
                      <a:cubicBezTo>
                        <a:pt x="8" y="1"/>
                        <a:pt x="6" y="0"/>
                        <a:pt x="5"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0" name="Google Shape;4490;p22"/>
                <p:cNvSpPr/>
                <p:nvPr/>
              </p:nvSpPr>
              <p:spPr>
                <a:xfrm>
                  <a:off x="-16662" y="455011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1" name="Google Shape;4491;p22"/>
                <p:cNvSpPr/>
                <p:nvPr/>
              </p:nvSpPr>
              <p:spPr>
                <a:xfrm>
                  <a:off x="-107150" y="4311988"/>
                  <a:ext cx="41275" cy="60325"/>
                </a:xfrm>
                <a:custGeom>
                  <a:avLst/>
                  <a:gdLst/>
                  <a:ahLst/>
                  <a:cxnLst/>
                  <a:rect l="l" t="t" r="r" b="b"/>
                  <a:pathLst>
                    <a:path w="11" h="16" extrusionOk="0">
                      <a:moveTo>
                        <a:pt x="1" y="0"/>
                      </a:moveTo>
                      <a:cubicBezTo>
                        <a:pt x="1" y="0"/>
                        <a:pt x="0" y="0"/>
                        <a:pt x="0" y="0"/>
                      </a:cubicBezTo>
                      <a:cubicBezTo>
                        <a:pt x="3" y="0"/>
                        <a:pt x="5" y="1"/>
                        <a:pt x="6" y="3"/>
                      </a:cubicBezTo>
                      <a:cubicBezTo>
                        <a:pt x="6" y="3"/>
                        <a:pt x="6" y="3"/>
                        <a:pt x="6" y="3"/>
                      </a:cubicBezTo>
                      <a:cubicBezTo>
                        <a:pt x="8" y="4"/>
                        <a:pt x="9" y="6"/>
                        <a:pt x="9" y="7"/>
                      </a:cubicBezTo>
                      <a:cubicBezTo>
                        <a:pt x="9" y="12"/>
                        <a:pt x="4" y="16"/>
                        <a:pt x="0" y="16"/>
                      </a:cubicBezTo>
                      <a:cubicBezTo>
                        <a:pt x="0" y="16"/>
                        <a:pt x="1" y="16"/>
                        <a:pt x="1" y="16"/>
                      </a:cubicBezTo>
                      <a:cubicBezTo>
                        <a:pt x="6" y="16"/>
                        <a:pt x="11" y="12"/>
                        <a:pt x="11" y="7"/>
                      </a:cubicBezTo>
                      <a:cubicBezTo>
                        <a:pt x="11" y="6"/>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2" name="Google Shape;4492;p22"/>
                <p:cNvSpPr/>
                <p:nvPr/>
              </p:nvSpPr>
              <p:spPr>
                <a:xfrm>
                  <a:off x="-142075" y="4324688"/>
                  <a:ext cx="68262" cy="47625"/>
                </a:xfrm>
                <a:custGeom>
                  <a:avLst/>
                  <a:gdLst/>
                  <a:ahLst/>
                  <a:cxnLst/>
                  <a:rect l="l" t="t" r="r" b="b"/>
                  <a:pathLst>
                    <a:path w="18" h="13" extrusionOk="0">
                      <a:moveTo>
                        <a:pt x="15" y="0"/>
                      </a:moveTo>
                      <a:cubicBezTo>
                        <a:pt x="16" y="0"/>
                        <a:pt x="16" y="1"/>
                        <a:pt x="16" y="1"/>
                      </a:cubicBezTo>
                      <a:cubicBezTo>
                        <a:pt x="16" y="5"/>
                        <a:pt x="12" y="9"/>
                        <a:pt x="8" y="9"/>
                      </a:cubicBezTo>
                      <a:cubicBezTo>
                        <a:pt x="4" y="9"/>
                        <a:pt x="1" y="6"/>
                        <a:pt x="1" y="2"/>
                      </a:cubicBezTo>
                      <a:cubicBezTo>
                        <a:pt x="1" y="1"/>
                        <a:pt x="1" y="1"/>
                        <a:pt x="1" y="1"/>
                      </a:cubicBezTo>
                      <a:cubicBezTo>
                        <a:pt x="1" y="2"/>
                        <a:pt x="0" y="4"/>
                        <a:pt x="0" y="5"/>
                      </a:cubicBezTo>
                      <a:cubicBezTo>
                        <a:pt x="0" y="5"/>
                        <a:pt x="0" y="5"/>
                        <a:pt x="0" y="5"/>
                      </a:cubicBezTo>
                      <a:cubicBezTo>
                        <a:pt x="0" y="9"/>
                        <a:pt x="4" y="13"/>
                        <a:pt x="9" y="13"/>
                      </a:cubicBezTo>
                      <a:cubicBezTo>
                        <a:pt x="13" y="13"/>
                        <a:pt x="18" y="9"/>
                        <a:pt x="18" y="4"/>
                      </a:cubicBezTo>
                      <a:cubicBezTo>
                        <a:pt x="18" y="3"/>
                        <a:pt x="17" y="1"/>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3" name="Google Shape;4493;p22"/>
                <p:cNvSpPr/>
                <p:nvPr/>
              </p:nvSpPr>
              <p:spPr>
                <a:xfrm>
                  <a:off x="-137312" y="4311988"/>
                  <a:ext cx="55563" cy="46037"/>
                </a:xfrm>
                <a:custGeom>
                  <a:avLst/>
                  <a:gdLst/>
                  <a:ahLst/>
                  <a:cxnLst/>
                  <a:rect l="l" t="t" r="r" b="b"/>
                  <a:pathLst>
                    <a:path w="15" h="12" extrusionOk="0">
                      <a:moveTo>
                        <a:pt x="7" y="9"/>
                      </a:moveTo>
                      <a:cubicBezTo>
                        <a:pt x="5" y="9"/>
                        <a:pt x="4" y="8"/>
                        <a:pt x="4" y="7"/>
                      </a:cubicBezTo>
                      <a:cubicBezTo>
                        <a:pt x="4" y="5"/>
                        <a:pt x="5" y="4"/>
                        <a:pt x="7" y="4"/>
                      </a:cubicBezTo>
                      <a:cubicBezTo>
                        <a:pt x="8" y="4"/>
                        <a:pt x="10" y="5"/>
                        <a:pt x="10" y="7"/>
                      </a:cubicBezTo>
                      <a:cubicBezTo>
                        <a:pt x="10" y="8"/>
                        <a:pt x="8" y="9"/>
                        <a:pt x="7" y="9"/>
                      </a:cubicBezTo>
                      <a:moveTo>
                        <a:pt x="8" y="0"/>
                      </a:moveTo>
                      <a:cubicBezTo>
                        <a:pt x="5" y="0"/>
                        <a:pt x="2" y="2"/>
                        <a:pt x="0" y="4"/>
                      </a:cubicBezTo>
                      <a:cubicBezTo>
                        <a:pt x="0" y="4"/>
                        <a:pt x="0" y="4"/>
                        <a:pt x="0" y="4"/>
                      </a:cubicBezTo>
                      <a:cubicBezTo>
                        <a:pt x="0" y="4"/>
                        <a:pt x="0" y="4"/>
                        <a:pt x="0" y="4"/>
                      </a:cubicBezTo>
                      <a:cubicBezTo>
                        <a:pt x="0" y="5"/>
                        <a:pt x="0" y="5"/>
                        <a:pt x="0" y="5"/>
                      </a:cubicBezTo>
                      <a:cubicBezTo>
                        <a:pt x="0" y="9"/>
                        <a:pt x="3" y="12"/>
                        <a:pt x="7" y="12"/>
                      </a:cubicBezTo>
                      <a:cubicBezTo>
                        <a:pt x="11" y="12"/>
                        <a:pt x="15" y="8"/>
                        <a:pt x="15" y="4"/>
                      </a:cubicBezTo>
                      <a:cubicBezTo>
                        <a:pt x="15" y="4"/>
                        <a:pt x="15" y="3"/>
                        <a:pt x="14" y="3"/>
                      </a:cubicBezTo>
                      <a:cubicBezTo>
                        <a:pt x="14" y="3"/>
                        <a:pt x="14" y="3"/>
                        <a:pt x="14" y="3"/>
                      </a:cubicBezTo>
                      <a:cubicBezTo>
                        <a:pt x="13" y="1"/>
                        <a:pt x="11" y="0"/>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4" name="Google Shape;4494;p22"/>
                <p:cNvSpPr/>
                <p:nvPr/>
              </p:nvSpPr>
              <p:spPr>
                <a:xfrm>
                  <a:off x="-123025" y="432786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5" name="Google Shape;4495;p22"/>
                <p:cNvSpPr/>
                <p:nvPr/>
              </p:nvSpPr>
              <p:spPr>
                <a:xfrm>
                  <a:off x="-24600" y="4215150"/>
                  <a:ext cx="26988" cy="41275"/>
                </a:xfrm>
                <a:custGeom>
                  <a:avLst/>
                  <a:gdLst/>
                  <a:ahLst/>
                  <a:cxnLst/>
                  <a:rect l="l" t="t" r="r" b="b"/>
                  <a:pathLst>
                    <a:path w="7" h="11" extrusionOk="0">
                      <a:moveTo>
                        <a:pt x="0" y="0"/>
                      </a:moveTo>
                      <a:cubicBezTo>
                        <a:pt x="0" y="0"/>
                        <a:pt x="0" y="0"/>
                        <a:pt x="0" y="0"/>
                      </a:cubicBezTo>
                      <a:cubicBezTo>
                        <a:pt x="1" y="0"/>
                        <a:pt x="3" y="1"/>
                        <a:pt x="4" y="2"/>
                      </a:cubicBezTo>
                      <a:cubicBezTo>
                        <a:pt x="4" y="2"/>
                        <a:pt x="4" y="2"/>
                        <a:pt x="4" y="2"/>
                      </a:cubicBezTo>
                      <a:cubicBezTo>
                        <a:pt x="5" y="3"/>
                        <a:pt x="5" y="4"/>
                        <a:pt x="5" y="5"/>
                      </a:cubicBezTo>
                      <a:cubicBezTo>
                        <a:pt x="5" y="8"/>
                        <a:pt x="2" y="11"/>
                        <a:pt x="0" y="11"/>
                      </a:cubicBezTo>
                      <a:cubicBezTo>
                        <a:pt x="0" y="11"/>
                        <a:pt x="0" y="11"/>
                        <a:pt x="0" y="11"/>
                      </a:cubicBezTo>
                      <a:cubicBezTo>
                        <a:pt x="4" y="11"/>
                        <a:pt x="7" y="8"/>
                        <a:pt x="7" y="5"/>
                      </a:cubicBezTo>
                      <a:cubicBezTo>
                        <a:pt x="7"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6" name="Google Shape;4496;p22"/>
                <p:cNvSpPr/>
                <p:nvPr/>
              </p:nvSpPr>
              <p:spPr>
                <a:xfrm>
                  <a:off x="-46825" y="4221500"/>
                  <a:ext cx="41275" cy="34925"/>
                </a:xfrm>
                <a:custGeom>
                  <a:avLst/>
                  <a:gdLst/>
                  <a:ahLst/>
                  <a:cxnLst/>
                  <a:rect l="l" t="t" r="r" b="b"/>
                  <a:pathLst>
                    <a:path w="11" h="9" extrusionOk="0">
                      <a:moveTo>
                        <a:pt x="10" y="0"/>
                      </a:moveTo>
                      <a:cubicBezTo>
                        <a:pt x="10" y="0"/>
                        <a:pt x="10" y="1"/>
                        <a:pt x="10" y="1"/>
                      </a:cubicBezTo>
                      <a:cubicBezTo>
                        <a:pt x="10" y="4"/>
                        <a:pt x="8" y="6"/>
                        <a:pt x="5" y="6"/>
                      </a:cubicBezTo>
                      <a:cubicBezTo>
                        <a:pt x="2" y="6"/>
                        <a:pt x="0" y="4"/>
                        <a:pt x="0" y="1"/>
                      </a:cubicBezTo>
                      <a:cubicBezTo>
                        <a:pt x="0" y="1"/>
                        <a:pt x="0" y="1"/>
                        <a:pt x="0" y="1"/>
                      </a:cubicBezTo>
                      <a:cubicBezTo>
                        <a:pt x="0" y="2"/>
                        <a:pt x="0" y="2"/>
                        <a:pt x="0" y="3"/>
                      </a:cubicBezTo>
                      <a:cubicBezTo>
                        <a:pt x="0" y="3"/>
                        <a:pt x="0" y="3"/>
                        <a:pt x="0" y="3"/>
                      </a:cubicBezTo>
                      <a:cubicBezTo>
                        <a:pt x="0" y="6"/>
                        <a:pt x="2" y="9"/>
                        <a:pt x="6" y="9"/>
                      </a:cubicBezTo>
                      <a:cubicBezTo>
                        <a:pt x="8" y="9"/>
                        <a:pt x="11" y="6"/>
                        <a:pt x="11" y="3"/>
                      </a:cubicBezTo>
                      <a:cubicBezTo>
                        <a:pt x="11" y="2"/>
                        <a:pt x="11"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7" name="Google Shape;4497;p22"/>
                <p:cNvSpPr/>
                <p:nvPr/>
              </p:nvSpPr>
              <p:spPr>
                <a:xfrm>
                  <a:off x="-46825" y="4215150"/>
                  <a:ext cx="36513" cy="30163"/>
                </a:xfrm>
                <a:custGeom>
                  <a:avLst/>
                  <a:gdLst/>
                  <a:ahLst/>
                  <a:cxnLst/>
                  <a:rect l="l" t="t" r="r" b="b"/>
                  <a:pathLst>
                    <a:path w="10" h="8" extrusionOk="0">
                      <a:moveTo>
                        <a:pt x="5" y="6"/>
                      </a:moveTo>
                      <a:cubicBezTo>
                        <a:pt x="4" y="6"/>
                        <a:pt x="3" y="5"/>
                        <a:pt x="3" y="4"/>
                      </a:cubicBezTo>
                      <a:cubicBezTo>
                        <a:pt x="3" y="4"/>
                        <a:pt x="4" y="3"/>
                        <a:pt x="5" y="3"/>
                      </a:cubicBezTo>
                      <a:cubicBezTo>
                        <a:pt x="6" y="3"/>
                        <a:pt x="7" y="4"/>
                        <a:pt x="7" y="4"/>
                      </a:cubicBezTo>
                      <a:cubicBezTo>
                        <a:pt x="7" y="5"/>
                        <a:pt x="6" y="6"/>
                        <a:pt x="5" y="6"/>
                      </a:cubicBezTo>
                      <a:moveTo>
                        <a:pt x="6" y="0"/>
                      </a:moveTo>
                      <a:cubicBezTo>
                        <a:pt x="3" y="0"/>
                        <a:pt x="1" y="1"/>
                        <a:pt x="0" y="3"/>
                      </a:cubicBezTo>
                      <a:cubicBezTo>
                        <a:pt x="0" y="3"/>
                        <a:pt x="0" y="3"/>
                        <a:pt x="0" y="3"/>
                      </a:cubicBezTo>
                      <a:cubicBezTo>
                        <a:pt x="0" y="3"/>
                        <a:pt x="0" y="3"/>
                        <a:pt x="0" y="3"/>
                      </a:cubicBezTo>
                      <a:cubicBezTo>
                        <a:pt x="0" y="3"/>
                        <a:pt x="0" y="3"/>
                        <a:pt x="0" y="3"/>
                      </a:cubicBezTo>
                      <a:cubicBezTo>
                        <a:pt x="0" y="6"/>
                        <a:pt x="2" y="8"/>
                        <a:pt x="5" y="8"/>
                      </a:cubicBezTo>
                      <a:cubicBezTo>
                        <a:pt x="8" y="8"/>
                        <a:pt x="10" y="6"/>
                        <a:pt x="10" y="3"/>
                      </a:cubicBezTo>
                      <a:cubicBezTo>
                        <a:pt x="10" y="3"/>
                        <a:pt x="10" y="2"/>
                        <a:pt x="10" y="2"/>
                      </a:cubicBezTo>
                      <a:cubicBezTo>
                        <a:pt x="10" y="2"/>
                        <a:pt x="10" y="2"/>
                        <a:pt x="10" y="2"/>
                      </a:cubicBezTo>
                      <a:cubicBezTo>
                        <a:pt x="9" y="1"/>
                        <a:pt x="7" y="0"/>
                        <a:pt x="6"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8" name="Google Shape;4498;p22"/>
                <p:cNvSpPr/>
                <p:nvPr/>
              </p:nvSpPr>
              <p:spPr>
                <a:xfrm>
                  <a:off x="-35712" y="422626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9" name="Google Shape;4499;p22"/>
                <p:cNvSpPr/>
                <p:nvPr/>
              </p:nvSpPr>
              <p:spPr>
                <a:xfrm>
                  <a:off x="219875" y="4154825"/>
                  <a:ext cx="34925" cy="49213"/>
                </a:xfrm>
                <a:custGeom>
                  <a:avLst/>
                  <a:gdLst/>
                  <a:ahLst/>
                  <a:cxnLst/>
                  <a:rect l="l" t="t" r="r" b="b"/>
                  <a:pathLst>
                    <a:path w="9" h="13" extrusionOk="0">
                      <a:moveTo>
                        <a:pt x="0" y="0"/>
                      </a:moveTo>
                      <a:cubicBezTo>
                        <a:pt x="0" y="0"/>
                        <a:pt x="0" y="0"/>
                        <a:pt x="0" y="0"/>
                      </a:cubicBezTo>
                      <a:cubicBezTo>
                        <a:pt x="2" y="0"/>
                        <a:pt x="4" y="1"/>
                        <a:pt x="5" y="2"/>
                      </a:cubicBezTo>
                      <a:cubicBezTo>
                        <a:pt x="5" y="2"/>
                        <a:pt x="5" y="2"/>
                        <a:pt x="5" y="2"/>
                      </a:cubicBezTo>
                      <a:cubicBezTo>
                        <a:pt x="6" y="3"/>
                        <a:pt x="7" y="4"/>
                        <a:pt x="7" y="6"/>
                      </a:cubicBezTo>
                      <a:cubicBezTo>
                        <a:pt x="7" y="10"/>
                        <a:pt x="3" y="13"/>
                        <a:pt x="0" y="13"/>
                      </a:cubicBezTo>
                      <a:cubicBezTo>
                        <a:pt x="0" y="13"/>
                        <a:pt x="0" y="13"/>
                        <a:pt x="0" y="13"/>
                      </a:cubicBezTo>
                      <a:cubicBezTo>
                        <a:pt x="5" y="13"/>
                        <a:pt x="9" y="10"/>
                        <a:pt x="9" y="6"/>
                      </a:cubicBezTo>
                      <a:cubicBezTo>
                        <a:pt x="9" y="4"/>
                        <a:pt x="8" y="3"/>
                        <a:pt x="7" y="2"/>
                      </a:cubicBezTo>
                      <a:cubicBezTo>
                        <a:pt x="5" y="0"/>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0" name="Google Shape;4500;p22"/>
                <p:cNvSpPr/>
                <p:nvPr/>
              </p:nvSpPr>
              <p:spPr>
                <a:xfrm>
                  <a:off x="194475" y="4161175"/>
                  <a:ext cx="52388" cy="42862"/>
                </a:xfrm>
                <a:custGeom>
                  <a:avLst/>
                  <a:gdLst/>
                  <a:ahLst/>
                  <a:cxnLst/>
                  <a:rect l="l" t="t" r="r" b="b"/>
                  <a:pathLst>
                    <a:path w="14" h="11" extrusionOk="0">
                      <a:moveTo>
                        <a:pt x="12" y="0"/>
                      </a:moveTo>
                      <a:cubicBezTo>
                        <a:pt x="12" y="0"/>
                        <a:pt x="12" y="1"/>
                        <a:pt x="12" y="2"/>
                      </a:cubicBezTo>
                      <a:cubicBezTo>
                        <a:pt x="12" y="5"/>
                        <a:pt x="9" y="8"/>
                        <a:pt x="6" y="8"/>
                      </a:cubicBezTo>
                      <a:cubicBezTo>
                        <a:pt x="3" y="8"/>
                        <a:pt x="0" y="5"/>
                        <a:pt x="0" y="2"/>
                      </a:cubicBezTo>
                      <a:cubicBezTo>
                        <a:pt x="0" y="2"/>
                        <a:pt x="0" y="2"/>
                        <a:pt x="0" y="2"/>
                      </a:cubicBezTo>
                      <a:cubicBezTo>
                        <a:pt x="0" y="2"/>
                        <a:pt x="0" y="3"/>
                        <a:pt x="0" y="4"/>
                      </a:cubicBezTo>
                      <a:cubicBezTo>
                        <a:pt x="0" y="4"/>
                        <a:pt x="0" y="4"/>
                        <a:pt x="0" y="4"/>
                      </a:cubicBezTo>
                      <a:cubicBezTo>
                        <a:pt x="0" y="8"/>
                        <a:pt x="3" y="11"/>
                        <a:pt x="7" y="11"/>
                      </a:cubicBezTo>
                      <a:cubicBezTo>
                        <a:pt x="10" y="11"/>
                        <a:pt x="14" y="8"/>
                        <a:pt x="14" y="4"/>
                      </a:cubicBezTo>
                      <a:cubicBezTo>
                        <a:pt x="14" y="2"/>
                        <a:pt x="13" y="1"/>
                        <a:pt x="12"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1" name="Google Shape;4501;p22"/>
                <p:cNvSpPr/>
                <p:nvPr/>
              </p:nvSpPr>
              <p:spPr>
                <a:xfrm>
                  <a:off x="194475" y="4154825"/>
                  <a:ext cx="44450" cy="36513"/>
                </a:xfrm>
                <a:custGeom>
                  <a:avLst/>
                  <a:gdLst/>
                  <a:ahLst/>
                  <a:cxnLst/>
                  <a:rect l="l" t="t" r="r" b="b"/>
                  <a:pathLst>
                    <a:path w="12" h="10" extrusionOk="0">
                      <a:moveTo>
                        <a:pt x="6" y="7"/>
                      </a:moveTo>
                      <a:cubicBezTo>
                        <a:pt x="4" y="7"/>
                        <a:pt x="3" y="6"/>
                        <a:pt x="3" y="5"/>
                      </a:cubicBezTo>
                      <a:cubicBezTo>
                        <a:pt x="3" y="4"/>
                        <a:pt x="4" y="3"/>
                        <a:pt x="6" y="3"/>
                      </a:cubicBezTo>
                      <a:cubicBezTo>
                        <a:pt x="7" y="3"/>
                        <a:pt x="8" y="4"/>
                        <a:pt x="8" y="5"/>
                      </a:cubicBezTo>
                      <a:cubicBezTo>
                        <a:pt x="8" y="6"/>
                        <a:pt x="7" y="7"/>
                        <a:pt x="6" y="7"/>
                      </a:cubicBezTo>
                      <a:moveTo>
                        <a:pt x="7" y="0"/>
                      </a:moveTo>
                      <a:cubicBezTo>
                        <a:pt x="4" y="0"/>
                        <a:pt x="2" y="1"/>
                        <a:pt x="0" y="3"/>
                      </a:cubicBezTo>
                      <a:cubicBezTo>
                        <a:pt x="0" y="3"/>
                        <a:pt x="0" y="3"/>
                        <a:pt x="0" y="3"/>
                      </a:cubicBezTo>
                      <a:cubicBezTo>
                        <a:pt x="0" y="3"/>
                        <a:pt x="0" y="3"/>
                        <a:pt x="0" y="4"/>
                      </a:cubicBezTo>
                      <a:cubicBezTo>
                        <a:pt x="0" y="4"/>
                        <a:pt x="0" y="4"/>
                        <a:pt x="0" y="4"/>
                      </a:cubicBezTo>
                      <a:cubicBezTo>
                        <a:pt x="0" y="7"/>
                        <a:pt x="3" y="10"/>
                        <a:pt x="6" y="10"/>
                      </a:cubicBezTo>
                      <a:cubicBezTo>
                        <a:pt x="9" y="10"/>
                        <a:pt x="12" y="7"/>
                        <a:pt x="12" y="4"/>
                      </a:cubicBezTo>
                      <a:cubicBezTo>
                        <a:pt x="12" y="3"/>
                        <a:pt x="12" y="2"/>
                        <a:pt x="12" y="2"/>
                      </a:cubicBezTo>
                      <a:cubicBezTo>
                        <a:pt x="12" y="2"/>
                        <a:pt x="12" y="2"/>
                        <a:pt x="12" y="2"/>
                      </a:cubicBezTo>
                      <a:cubicBezTo>
                        <a:pt x="11" y="1"/>
                        <a:pt x="9"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2" name="Google Shape;4502;p22"/>
                <p:cNvSpPr/>
                <p:nvPr/>
              </p:nvSpPr>
              <p:spPr>
                <a:xfrm>
                  <a:off x="205588" y="4165938"/>
                  <a:ext cx="19200" cy="144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3" name="Google Shape;4503;p22"/>
                <p:cNvSpPr/>
                <p:nvPr/>
              </p:nvSpPr>
              <p:spPr>
                <a:xfrm>
                  <a:off x="189713" y="4667588"/>
                  <a:ext cx="52388" cy="79375"/>
                </a:xfrm>
                <a:custGeom>
                  <a:avLst/>
                  <a:gdLst/>
                  <a:ahLst/>
                  <a:cxnLst/>
                  <a:rect l="l" t="t" r="r" b="b"/>
                  <a:pathLst>
                    <a:path w="14" h="21" extrusionOk="0">
                      <a:moveTo>
                        <a:pt x="1" y="0"/>
                      </a:moveTo>
                      <a:cubicBezTo>
                        <a:pt x="0" y="0"/>
                        <a:pt x="0" y="0"/>
                        <a:pt x="0" y="0"/>
                      </a:cubicBezTo>
                      <a:cubicBezTo>
                        <a:pt x="3" y="0"/>
                        <a:pt x="6" y="1"/>
                        <a:pt x="8" y="4"/>
                      </a:cubicBezTo>
                      <a:cubicBezTo>
                        <a:pt x="8" y="4"/>
                        <a:pt x="8" y="4"/>
                        <a:pt x="8" y="4"/>
                      </a:cubicBezTo>
                      <a:cubicBezTo>
                        <a:pt x="10" y="5"/>
                        <a:pt x="11" y="7"/>
                        <a:pt x="11" y="10"/>
                      </a:cubicBezTo>
                      <a:cubicBezTo>
                        <a:pt x="11" y="16"/>
                        <a:pt x="5" y="21"/>
                        <a:pt x="0" y="21"/>
                      </a:cubicBezTo>
                      <a:cubicBezTo>
                        <a:pt x="0" y="21"/>
                        <a:pt x="0" y="21"/>
                        <a:pt x="1" y="21"/>
                      </a:cubicBezTo>
                      <a:cubicBezTo>
                        <a:pt x="7" y="21"/>
                        <a:pt x="14" y="16"/>
                        <a:pt x="14" y="10"/>
                      </a:cubicBezTo>
                      <a:cubicBezTo>
                        <a:pt x="14" y="7"/>
                        <a:pt x="13" y="5"/>
                        <a:pt x="11" y="4"/>
                      </a:cubicBezTo>
                      <a:cubicBezTo>
                        <a:pt x="8"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4" name="Google Shape;4504;p22"/>
                <p:cNvSpPr/>
                <p:nvPr/>
              </p:nvSpPr>
              <p:spPr>
                <a:xfrm>
                  <a:off x="145263" y="4681875"/>
                  <a:ext cx="85725" cy="65088"/>
                </a:xfrm>
                <a:custGeom>
                  <a:avLst/>
                  <a:gdLst/>
                  <a:ahLst/>
                  <a:cxnLst/>
                  <a:rect l="l" t="t" r="r" b="b"/>
                  <a:pathLst>
                    <a:path w="23" h="17" extrusionOk="0">
                      <a:moveTo>
                        <a:pt x="20" y="0"/>
                      </a:moveTo>
                      <a:cubicBezTo>
                        <a:pt x="20" y="0"/>
                        <a:pt x="21" y="1"/>
                        <a:pt x="21" y="2"/>
                      </a:cubicBezTo>
                      <a:cubicBezTo>
                        <a:pt x="21" y="7"/>
                        <a:pt x="16" y="11"/>
                        <a:pt x="11" y="11"/>
                      </a:cubicBezTo>
                      <a:cubicBezTo>
                        <a:pt x="6" y="11"/>
                        <a:pt x="2" y="7"/>
                        <a:pt x="2" y="3"/>
                      </a:cubicBezTo>
                      <a:cubicBezTo>
                        <a:pt x="2" y="2"/>
                        <a:pt x="2" y="2"/>
                        <a:pt x="2" y="2"/>
                      </a:cubicBezTo>
                      <a:cubicBezTo>
                        <a:pt x="1" y="3"/>
                        <a:pt x="0" y="5"/>
                        <a:pt x="0" y="6"/>
                      </a:cubicBezTo>
                      <a:cubicBezTo>
                        <a:pt x="0" y="6"/>
                        <a:pt x="0" y="6"/>
                        <a:pt x="0" y="6"/>
                      </a:cubicBezTo>
                      <a:cubicBezTo>
                        <a:pt x="0" y="12"/>
                        <a:pt x="5" y="17"/>
                        <a:pt x="12" y="17"/>
                      </a:cubicBezTo>
                      <a:cubicBezTo>
                        <a:pt x="17" y="17"/>
                        <a:pt x="23" y="12"/>
                        <a:pt x="23" y="6"/>
                      </a:cubicBezTo>
                      <a:cubicBezTo>
                        <a:pt x="23" y="3"/>
                        <a:pt x="22" y="1"/>
                        <a:pt x="2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5" name="Google Shape;4505;p22"/>
                <p:cNvSpPr/>
                <p:nvPr/>
              </p:nvSpPr>
              <p:spPr>
                <a:xfrm>
                  <a:off x="151613" y="4667588"/>
                  <a:ext cx="73025" cy="55563"/>
                </a:xfrm>
                <a:custGeom>
                  <a:avLst/>
                  <a:gdLst/>
                  <a:ahLst/>
                  <a:cxnLst/>
                  <a:rect l="l" t="t" r="r" b="b"/>
                  <a:pathLst>
                    <a:path w="19" h="15" extrusionOk="0">
                      <a:moveTo>
                        <a:pt x="8" y="12"/>
                      </a:moveTo>
                      <a:cubicBezTo>
                        <a:pt x="6" y="12"/>
                        <a:pt x="4" y="11"/>
                        <a:pt x="4" y="9"/>
                      </a:cubicBezTo>
                      <a:cubicBezTo>
                        <a:pt x="4" y="7"/>
                        <a:pt x="6" y="5"/>
                        <a:pt x="8" y="5"/>
                      </a:cubicBezTo>
                      <a:cubicBezTo>
                        <a:pt x="10" y="5"/>
                        <a:pt x="12" y="7"/>
                        <a:pt x="12" y="9"/>
                      </a:cubicBezTo>
                      <a:cubicBezTo>
                        <a:pt x="12" y="11"/>
                        <a:pt x="10" y="12"/>
                        <a:pt x="8" y="12"/>
                      </a:cubicBezTo>
                      <a:moveTo>
                        <a:pt x="10" y="0"/>
                      </a:moveTo>
                      <a:cubicBezTo>
                        <a:pt x="5" y="0"/>
                        <a:pt x="2" y="2"/>
                        <a:pt x="0" y="6"/>
                      </a:cubicBezTo>
                      <a:cubicBezTo>
                        <a:pt x="0" y="6"/>
                        <a:pt x="0" y="6"/>
                        <a:pt x="0" y="6"/>
                      </a:cubicBezTo>
                      <a:cubicBezTo>
                        <a:pt x="0" y="6"/>
                        <a:pt x="0" y="6"/>
                        <a:pt x="0" y="6"/>
                      </a:cubicBezTo>
                      <a:cubicBezTo>
                        <a:pt x="0" y="7"/>
                        <a:pt x="0" y="7"/>
                        <a:pt x="0" y="7"/>
                      </a:cubicBezTo>
                      <a:cubicBezTo>
                        <a:pt x="0" y="11"/>
                        <a:pt x="4" y="15"/>
                        <a:pt x="9" y="15"/>
                      </a:cubicBezTo>
                      <a:cubicBezTo>
                        <a:pt x="14" y="15"/>
                        <a:pt x="19" y="11"/>
                        <a:pt x="19" y="6"/>
                      </a:cubicBezTo>
                      <a:cubicBezTo>
                        <a:pt x="19" y="5"/>
                        <a:pt x="18" y="4"/>
                        <a:pt x="18" y="4"/>
                      </a:cubicBezTo>
                      <a:cubicBezTo>
                        <a:pt x="18" y="4"/>
                        <a:pt x="18" y="4"/>
                        <a:pt x="18" y="4"/>
                      </a:cubicBezTo>
                      <a:cubicBezTo>
                        <a:pt x="16" y="1"/>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6" name="Google Shape;4506;p22"/>
                <p:cNvSpPr/>
                <p:nvPr/>
              </p:nvSpPr>
              <p:spPr>
                <a:xfrm>
                  <a:off x="167488" y="4686638"/>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07" name="Google Shape;4507;p22"/>
              <p:cNvGrpSpPr/>
              <p:nvPr/>
            </p:nvGrpSpPr>
            <p:grpSpPr>
              <a:xfrm rot="10800000">
                <a:off x="-578148" y="-381481"/>
                <a:ext cx="1150223" cy="1399215"/>
                <a:chOff x="7491913" y="372038"/>
                <a:chExt cx="1503363" cy="1828800"/>
              </a:xfrm>
            </p:grpSpPr>
            <p:sp>
              <p:nvSpPr>
                <p:cNvPr id="4508" name="Google Shape;4508;p22"/>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9" name="Google Shape;4509;p22"/>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0" name="Google Shape;4510;p22"/>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1" name="Google Shape;4511;p22"/>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2" name="Google Shape;4512;p22"/>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3" name="Google Shape;4513;p22"/>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4" name="Google Shape;4514;p22"/>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5" name="Google Shape;4515;p22"/>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6" name="Google Shape;4516;p22"/>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7" name="Google Shape;4517;p22"/>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8" name="Google Shape;4518;p22"/>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9" name="Google Shape;4519;p22"/>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0" name="Google Shape;4520;p22"/>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1" name="Google Shape;4521;p22"/>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2" name="Google Shape;4522;p22"/>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3" name="Google Shape;4523;p22"/>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4" name="Google Shape;4524;p22"/>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5" name="Google Shape;4525;p22"/>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6" name="Google Shape;4526;p22"/>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7" name="Google Shape;4527;p22"/>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8" name="Google Shape;4528;p22"/>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9" name="Google Shape;4529;p22"/>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0" name="Google Shape;4530;p22"/>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1" name="Google Shape;4531;p22"/>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2" name="Google Shape;4532;p22"/>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3" name="Google Shape;4533;p22"/>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4" name="Google Shape;4534;p22"/>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5" name="Google Shape;4535;p22"/>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6" name="Google Shape;4536;p22"/>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7" name="Google Shape;4537;p22"/>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8" name="Google Shape;4538;p22"/>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9" name="Google Shape;4539;p22"/>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0" name="Google Shape;4540;p22"/>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1" name="Google Shape;4541;p22"/>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2" name="Google Shape;4542;p22"/>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3" name="Google Shape;4543;p22"/>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4" name="Google Shape;4544;p22"/>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5" name="Google Shape;4545;p22"/>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6" name="Google Shape;4546;p22"/>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7" name="Google Shape;4547;p22"/>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8" name="Google Shape;4548;p22"/>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9" name="Google Shape;4549;p22"/>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0" name="Google Shape;4550;p22"/>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1" name="Google Shape;4551;p22"/>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2" name="Google Shape;4552;p22"/>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3" name="Google Shape;4553;p22"/>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4" name="Google Shape;4554;p22"/>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5" name="Google Shape;4555;p22"/>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6" name="Google Shape;4556;p22"/>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7" name="Google Shape;4557;p22"/>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8" name="Google Shape;4558;p22"/>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9" name="Google Shape;4559;p22"/>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0" name="Google Shape;4560;p22"/>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1" name="Google Shape;4561;p22"/>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2" name="Google Shape;4562;p22"/>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3" name="Google Shape;4563;p22"/>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4" name="Google Shape;4564;p22"/>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65" name="Google Shape;4565;p22"/>
              <p:cNvGrpSpPr/>
              <p:nvPr/>
            </p:nvGrpSpPr>
            <p:grpSpPr>
              <a:xfrm rot="-8328268" flipH="1">
                <a:off x="-44510" y="2125424"/>
                <a:ext cx="546367" cy="757001"/>
                <a:chOff x="8260675" y="2995400"/>
                <a:chExt cx="811213" cy="1123950"/>
              </a:xfrm>
            </p:grpSpPr>
            <p:sp>
              <p:nvSpPr>
                <p:cNvPr id="4566" name="Google Shape;4566;p22"/>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7" name="Google Shape;4567;p22"/>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8" name="Google Shape;4568;p22"/>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9" name="Google Shape;4569;p22"/>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0" name="Google Shape;4570;p22"/>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1" name="Google Shape;4571;p22"/>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2" name="Google Shape;4572;p22"/>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3" name="Google Shape;4573;p22"/>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4" name="Google Shape;4574;p22"/>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5" name="Google Shape;4575;p22"/>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6" name="Google Shape;4576;p22"/>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7" name="Google Shape;4577;p22"/>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8" name="Google Shape;4578;p22"/>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9" name="Google Shape;4579;p22"/>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80" name="Google Shape;4580;p22"/>
              <p:cNvGrpSpPr/>
              <p:nvPr/>
            </p:nvGrpSpPr>
            <p:grpSpPr>
              <a:xfrm rot="-3463573" flipH="1">
                <a:off x="-426432" y="3176311"/>
                <a:ext cx="927341" cy="791288"/>
                <a:chOff x="-469100" y="3905588"/>
                <a:chExt cx="1352550" cy="1154113"/>
              </a:xfrm>
            </p:grpSpPr>
            <p:grpSp>
              <p:nvGrpSpPr>
                <p:cNvPr id="4581" name="Google Shape;4581;p22"/>
                <p:cNvGrpSpPr/>
                <p:nvPr/>
              </p:nvGrpSpPr>
              <p:grpSpPr>
                <a:xfrm>
                  <a:off x="-469100" y="3905588"/>
                  <a:ext cx="1352550" cy="1154113"/>
                  <a:chOff x="-469100" y="3905588"/>
                  <a:chExt cx="1352550" cy="1154113"/>
                </a:xfrm>
              </p:grpSpPr>
              <p:sp>
                <p:nvSpPr>
                  <p:cNvPr id="4582" name="Google Shape;4582;p22"/>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3" name="Google Shape;4583;p22"/>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4" name="Google Shape;4584;p22"/>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5" name="Google Shape;4585;p22"/>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rgbClr val="191919">
                      <a:alpha val="25000"/>
                    </a:srgbClr>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86" name="Google Shape;4586;p22"/>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7" name="Google Shape;4587;p22"/>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rgbClr val="191919">
                    <a:alpha val="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8" name="Google Shape;4588;p22"/>
                <p:cNvSpPr/>
                <p:nvPr/>
              </p:nvSpPr>
              <p:spPr>
                <a:xfrm>
                  <a:off x="638975" y="4546938"/>
                  <a:ext cx="115888" cy="96838"/>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4" y="26"/>
                      </a:cubicBezTo>
                      <a:cubicBezTo>
                        <a:pt x="14" y="26"/>
                        <a:pt x="14" y="26"/>
                        <a:pt x="15" y="26"/>
                      </a:cubicBezTo>
                      <a:cubicBezTo>
                        <a:pt x="23" y="26"/>
                        <a:pt x="31" y="19"/>
                        <a:pt x="31" y="12"/>
                      </a:cubicBezTo>
                      <a:cubicBezTo>
                        <a:pt x="31" y="9"/>
                        <a:pt x="30"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9" name="Google Shape;4589;p22"/>
                <p:cNvSpPr/>
                <p:nvPr/>
              </p:nvSpPr>
              <p:spPr>
                <a:xfrm>
                  <a:off x="638975" y="4546938"/>
                  <a:ext cx="101600" cy="96838"/>
                </a:xfrm>
                <a:custGeom>
                  <a:avLst/>
                  <a:gdLst/>
                  <a:ahLst/>
                  <a:cxnLst/>
                  <a:rect l="l" t="t" r="r" b="b"/>
                  <a:pathLst>
                    <a:path w="27" h="26" extrusionOk="0">
                      <a:moveTo>
                        <a:pt x="27" y="12"/>
                      </a:moveTo>
                      <a:cubicBezTo>
                        <a:pt x="27" y="19"/>
                        <a:pt x="20" y="26"/>
                        <a:pt x="13" y="26"/>
                      </a:cubicBezTo>
                      <a:cubicBezTo>
                        <a:pt x="6" y="26"/>
                        <a:pt x="0" y="20"/>
                        <a:pt x="0" y="13"/>
                      </a:cubicBezTo>
                      <a:cubicBezTo>
                        <a:pt x="0" y="11"/>
                        <a:pt x="0" y="9"/>
                        <a:pt x="1" y="7"/>
                      </a:cubicBezTo>
                      <a:cubicBezTo>
                        <a:pt x="1" y="7"/>
                        <a:pt x="1" y="7"/>
                        <a:pt x="1" y="7"/>
                      </a:cubicBezTo>
                      <a:cubicBezTo>
                        <a:pt x="3" y="3"/>
                        <a:pt x="8" y="0"/>
                        <a:pt x="13" y="0"/>
                      </a:cubicBezTo>
                      <a:cubicBezTo>
                        <a:pt x="17" y="0"/>
                        <a:pt x="21" y="2"/>
                        <a:pt x="24" y="5"/>
                      </a:cubicBezTo>
                      <a:cubicBezTo>
                        <a:pt x="26" y="7"/>
                        <a:pt x="27" y="9"/>
                        <a:pt x="27" y="12"/>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0" name="Google Shape;4590;p22"/>
                <p:cNvSpPr/>
                <p:nvPr/>
              </p:nvSpPr>
              <p:spPr>
                <a:xfrm>
                  <a:off x="642150" y="4546938"/>
                  <a:ext cx="87312" cy="71437"/>
                </a:xfrm>
                <a:custGeom>
                  <a:avLst/>
                  <a:gdLst/>
                  <a:ahLst/>
                  <a:cxnLst/>
                  <a:rect l="l" t="t" r="r" b="b"/>
                  <a:pathLst>
                    <a:path w="23" h="19" extrusionOk="0">
                      <a:moveTo>
                        <a:pt x="23" y="8"/>
                      </a:moveTo>
                      <a:cubicBezTo>
                        <a:pt x="23" y="14"/>
                        <a:pt x="17" y="19"/>
                        <a:pt x="11" y="19"/>
                      </a:cubicBezTo>
                      <a:cubicBezTo>
                        <a:pt x="5" y="19"/>
                        <a:pt x="0" y="14"/>
                        <a:pt x="0" y="8"/>
                      </a:cubicBezTo>
                      <a:cubicBezTo>
                        <a:pt x="0" y="8"/>
                        <a:pt x="0" y="8"/>
                        <a:pt x="0" y="7"/>
                      </a:cubicBezTo>
                      <a:cubicBezTo>
                        <a:pt x="0" y="7"/>
                        <a:pt x="0" y="7"/>
                        <a:pt x="0" y="7"/>
                      </a:cubicBezTo>
                      <a:cubicBezTo>
                        <a:pt x="2" y="3"/>
                        <a:pt x="7" y="0"/>
                        <a:pt x="12" y="0"/>
                      </a:cubicBezTo>
                      <a:cubicBezTo>
                        <a:pt x="16" y="0"/>
                        <a:pt x="20" y="2"/>
                        <a:pt x="23" y="5"/>
                      </a:cubicBezTo>
                      <a:cubicBezTo>
                        <a:pt x="23" y="6"/>
                        <a:pt x="23" y="7"/>
                        <a:pt x="23" y="8"/>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1" name="Google Shape;4591;p22"/>
                <p:cNvSpPr/>
                <p:nvPr/>
              </p:nvSpPr>
              <p:spPr>
                <a:xfrm>
                  <a:off x="664375" y="4572338"/>
                  <a:ext cx="348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2" name="Google Shape;4592;p22"/>
                <p:cNvSpPr/>
                <p:nvPr/>
              </p:nvSpPr>
              <p:spPr>
                <a:xfrm>
                  <a:off x="604050" y="4407238"/>
                  <a:ext cx="22225" cy="33338"/>
                </a:xfrm>
                <a:custGeom>
                  <a:avLst/>
                  <a:gdLst/>
                  <a:ahLst/>
                  <a:cxnLst/>
                  <a:rect l="l" t="t" r="r" b="b"/>
                  <a:pathLst>
                    <a:path w="6" h="9" extrusionOk="0">
                      <a:moveTo>
                        <a:pt x="0" y="0"/>
                      </a:moveTo>
                      <a:cubicBezTo>
                        <a:pt x="0" y="0"/>
                        <a:pt x="0" y="0"/>
                        <a:pt x="0" y="0"/>
                      </a:cubicBezTo>
                      <a:cubicBezTo>
                        <a:pt x="1" y="0"/>
                        <a:pt x="3" y="0"/>
                        <a:pt x="3" y="1"/>
                      </a:cubicBezTo>
                      <a:cubicBezTo>
                        <a:pt x="3" y="1"/>
                        <a:pt x="3" y="1"/>
                        <a:pt x="3" y="1"/>
                      </a:cubicBezTo>
                      <a:cubicBezTo>
                        <a:pt x="4" y="2"/>
                        <a:pt x="5" y="3"/>
                        <a:pt x="5" y="4"/>
                      </a:cubicBezTo>
                      <a:cubicBezTo>
                        <a:pt x="5" y="6"/>
                        <a:pt x="2" y="8"/>
                        <a:pt x="0" y="9"/>
                      </a:cubicBezTo>
                      <a:cubicBezTo>
                        <a:pt x="0" y="9"/>
                        <a:pt x="0" y="9"/>
                        <a:pt x="0" y="9"/>
                      </a:cubicBezTo>
                      <a:cubicBezTo>
                        <a:pt x="3" y="9"/>
                        <a:pt x="6" y="6"/>
                        <a:pt x="6" y="4"/>
                      </a:cubicBezTo>
                      <a:cubicBezTo>
                        <a:pt x="6" y="3"/>
                        <a:pt x="6" y="2"/>
                        <a:pt x="5" y="1"/>
                      </a:cubicBezTo>
                      <a:cubicBezTo>
                        <a:pt x="4" y="0"/>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3" name="Google Shape;4593;p22"/>
                <p:cNvSpPr/>
                <p:nvPr/>
              </p:nvSpPr>
              <p:spPr>
                <a:xfrm>
                  <a:off x="585000" y="4407238"/>
                  <a:ext cx="38100" cy="33338"/>
                </a:xfrm>
                <a:custGeom>
                  <a:avLst/>
                  <a:gdLst/>
                  <a:ahLst/>
                  <a:cxnLst/>
                  <a:rect l="l" t="t" r="r" b="b"/>
                  <a:pathLst>
                    <a:path w="10" h="9" extrusionOk="0">
                      <a:moveTo>
                        <a:pt x="10" y="4"/>
                      </a:moveTo>
                      <a:cubicBezTo>
                        <a:pt x="10" y="6"/>
                        <a:pt x="7" y="9"/>
                        <a:pt x="5" y="9"/>
                      </a:cubicBezTo>
                      <a:cubicBezTo>
                        <a:pt x="2" y="9"/>
                        <a:pt x="0" y="7"/>
                        <a:pt x="0" y="4"/>
                      </a:cubicBezTo>
                      <a:cubicBezTo>
                        <a:pt x="0" y="3"/>
                        <a:pt x="0" y="3"/>
                        <a:pt x="1" y="2"/>
                      </a:cubicBezTo>
                      <a:cubicBezTo>
                        <a:pt x="1" y="2"/>
                        <a:pt x="1" y="2"/>
                        <a:pt x="1" y="2"/>
                      </a:cubicBezTo>
                      <a:cubicBezTo>
                        <a:pt x="1" y="1"/>
                        <a:pt x="3" y="0"/>
                        <a:pt x="5" y="0"/>
                      </a:cubicBezTo>
                      <a:cubicBezTo>
                        <a:pt x="6" y="0"/>
                        <a:pt x="8" y="0"/>
                        <a:pt x="8" y="1"/>
                      </a:cubicBezTo>
                      <a:cubicBezTo>
                        <a:pt x="9" y="2"/>
                        <a:pt x="10" y="3"/>
                        <a:pt x="10" y="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4" name="Google Shape;4594;p22"/>
                <p:cNvSpPr/>
                <p:nvPr/>
              </p:nvSpPr>
              <p:spPr>
                <a:xfrm>
                  <a:off x="589763" y="4407238"/>
                  <a:ext cx="30163" cy="22225"/>
                </a:xfrm>
                <a:custGeom>
                  <a:avLst/>
                  <a:gdLst/>
                  <a:ahLst/>
                  <a:cxnLst/>
                  <a:rect l="l" t="t" r="r" b="b"/>
                  <a:pathLst>
                    <a:path w="8" h="6" extrusionOk="0">
                      <a:moveTo>
                        <a:pt x="8" y="2"/>
                      </a:moveTo>
                      <a:cubicBezTo>
                        <a:pt x="8" y="4"/>
                        <a:pt x="6" y="6"/>
                        <a:pt x="3" y="6"/>
                      </a:cubicBezTo>
                      <a:cubicBezTo>
                        <a:pt x="1" y="6"/>
                        <a:pt x="0" y="5"/>
                        <a:pt x="0" y="2"/>
                      </a:cubicBezTo>
                      <a:cubicBezTo>
                        <a:pt x="0" y="2"/>
                        <a:pt x="0" y="2"/>
                        <a:pt x="0" y="2"/>
                      </a:cubicBezTo>
                      <a:cubicBezTo>
                        <a:pt x="0" y="2"/>
                        <a:pt x="0" y="2"/>
                        <a:pt x="0" y="2"/>
                      </a:cubicBezTo>
                      <a:cubicBezTo>
                        <a:pt x="0" y="1"/>
                        <a:pt x="2" y="0"/>
                        <a:pt x="4" y="0"/>
                      </a:cubicBezTo>
                      <a:cubicBezTo>
                        <a:pt x="5" y="0"/>
                        <a:pt x="7" y="0"/>
                        <a:pt x="7" y="1"/>
                      </a:cubicBezTo>
                      <a:cubicBezTo>
                        <a:pt x="8" y="2"/>
                        <a:pt x="8" y="2"/>
                        <a:pt x="8" y="2"/>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5" name="Google Shape;4595;p22"/>
                <p:cNvSpPr/>
                <p:nvPr/>
              </p:nvSpPr>
              <p:spPr>
                <a:xfrm>
                  <a:off x="597700" y="4415175"/>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6" name="Google Shape;4596;p22"/>
                <p:cNvSpPr/>
                <p:nvPr/>
              </p:nvSpPr>
              <p:spPr>
                <a:xfrm>
                  <a:off x="272263" y="4889838"/>
                  <a:ext cx="42862" cy="60325"/>
                </a:xfrm>
                <a:custGeom>
                  <a:avLst/>
                  <a:gdLst/>
                  <a:ahLst/>
                  <a:cxnLst/>
                  <a:rect l="l" t="t" r="r" b="b"/>
                  <a:pathLst>
                    <a:path w="11" h="16" extrusionOk="0">
                      <a:moveTo>
                        <a:pt x="0" y="0"/>
                      </a:moveTo>
                      <a:cubicBezTo>
                        <a:pt x="0" y="0"/>
                        <a:pt x="0" y="0"/>
                        <a:pt x="0" y="0"/>
                      </a:cubicBezTo>
                      <a:cubicBezTo>
                        <a:pt x="2" y="0"/>
                        <a:pt x="4" y="1"/>
                        <a:pt x="6" y="3"/>
                      </a:cubicBezTo>
                      <a:cubicBezTo>
                        <a:pt x="6" y="3"/>
                        <a:pt x="6" y="3"/>
                        <a:pt x="6" y="3"/>
                      </a:cubicBezTo>
                      <a:cubicBezTo>
                        <a:pt x="7" y="4"/>
                        <a:pt x="8" y="6"/>
                        <a:pt x="8" y="8"/>
                      </a:cubicBezTo>
                      <a:cubicBezTo>
                        <a:pt x="8" y="12"/>
                        <a:pt x="4" y="16"/>
                        <a:pt x="0" y="16"/>
                      </a:cubicBezTo>
                      <a:cubicBezTo>
                        <a:pt x="0" y="16"/>
                        <a:pt x="0" y="16"/>
                        <a:pt x="0" y="16"/>
                      </a:cubicBezTo>
                      <a:cubicBezTo>
                        <a:pt x="5" y="16"/>
                        <a:pt x="11" y="12"/>
                        <a:pt x="11" y="8"/>
                      </a:cubicBezTo>
                      <a:cubicBezTo>
                        <a:pt x="11" y="6"/>
                        <a:pt x="10" y="4"/>
                        <a:pt x="8" y="3"/>
                      </a:cubicBezTo>
                      <a:cubicBezTo>
                        <a:pt x="6" y="1"/>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7" name="Google Shape;4597;p22"/>
                <p:cNvSpPr/>
                <p:nvPr/>
              </p:nvSpPr>
              <p:spPr>
                <a:xfrm>
                  <a:off x="238925" y="4889838"/>
                  <a:ext cx="63500" cy="60325"/>
                </a:xfrm>
                <a:custGeom>
                  <a:avLst/>
                  <a:gdLst/>
                  <a:ahLst/>
                  <a:cxnLst/>
                  <a:rect l="l" t="t" r="r" b="b"/>
                  <a:pathLst>
                    <a:path w="17" h="16" extrusionOk="0">
                      <a:moveTo>
                        <a:pt x="17" y="8"/>
                      </a:moveTo>
                      <a:cubicBezTo>
                        <a:pt x="17" y="12"/>
                        <a:pt x="12" y="16"/>
                        <a:pt x="8" y="16"/>
                      </a:cubicBezTo>
                      <a:cubicBezTo>
                        <a:pt x="3" y="16"/>
                        <a:pt x="0" y="13"/>
                        <a:pt x="0" y="8"/>
                      </a:cubicBezTo>
                      <a:cubicBezTo>
                        <a:pt x="0" y="7"/>
                        <a:pt x="0" y="6"/>
                        <a:pt x="1" y="5"/>
                      </a:cubicBezTo>
                      <a:cubicBezTo>
                        <a:pt x="1" y="5"/>
                        <a:pt x="1" y="5"/>
                        <a:pt x="1" y="5"/>
                      </a:cubicBezTo>
                      <a:cubicBezTo>
                        <a:pt x="2" y="2"/>
                        <a:pt x="5" y="0"/>
                        <a:pt x="8" y="0"/>
                      </a:cubicBezTo>
                      <a:cubicBezTo>
                        <a:pt x="11" y="0"/>
                        <a:pt x="13" y="1"/>
                        <a:pt x="15" y="3"/>
                      </a:cubicBezTo>
                      <a:cubicBezTo>
                        <a:pt x="16" y="4"/>
                        <a:pt x="17" y="6"/>
                        <a:pt x="17" y="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8" name="Google Shape;4598;p22"/>
                <p:cNvSpPr/>
                <p:nvPr/>
              </p:nvSpPr>
              <p:spPr>
                <a:xfrm>
                  <a:off x="242100" y="4889838"/>
                  <a:ext cx="53975" cy="44450"/>
                </a:xfrm>
                <a:custGeom>
                  <a:avLst/>
                  <a:gdLst/>
                  <a:ahLst/>
                  <a:cxnLst/>
                  <a:rect l="l" t="t" r="r" b="b"/>
                  <a:pathLst>
                    <a:path w="14" h="12" extrusionOk="0">
                      <a:moveTo>
                        <a:pt x="14" y="5"/>
                      </a:moveTo>
                      <a:cubicBezTo>
                        <a:pt x="14" y="9"/>
                        <a:pt x="10" y="12"/>
                        <a:pt x="7" y="12"/>
                      </a:cubicBezTo>
                      <a:cubicBezTo>
                        <a:pt x="3" y="12"/>
                        <a:pt x="0" y="9"/>
                        <a:pt x="0" y="5"/>
                      </a:cubicBezTo>
                      <a:cubicBezTo>
                        <a:pt x="0" y="5"/>
                        <a:pt x="0" y="5"/>
                        <a:pt x="0" y="5"/>
                      </a:cubicBezTo>
                      <a:cubicBezTo>
                        <a:pt x="0" y="5"/>
                        <a:pt x="0" y="5"/>
                        <a:pt x="0" y="5"/>
                      </a:cubicBezTo>
                      <a:cubicBezTo>
                        <a:pt x="1" y="2"/>
                        <a:pt x="4" y="0"/>
                        <a:pt x="7" y="0"/>
                      </a:cubicBezTo>
                      <a:cubicBezTo>
                        <a:pt x="10" y="0"/>
                        <a:pt x="12" y="1"/>
                        <a:pt x="14" y="3"/>
                      </a:cubicBezTo>
                      <a:cubicBezTo>
                        <a:pt x="14" y="4"/>
                        <a:pt x="14" y="4"/>
                        <a:pt x="14"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9" name="Google Shape;4599;p22"/>
                <p:cNvSpPr/>
                <p:nvPr/>
              </p:nvSpPr>
              <p:spPr>
                <a:xfrm>
                  <a:off x="254800" y="4904125"/>
                  <a:ext cx="22200" cy="237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0" name="Google Shape;4600;p22"/>
                <p:cNvSpPr/>
                <p:nvPr/>
              </p:nvSpPr>
              <p:spPr>
                <a:xfrm>
                  <a:off x="-315112" y="4470738"/>
                  <a:ext cx="60325" cy="87312"/>
                </a:xfrm>
                <a:custGeom>
                  <a:avLst/>
                  <a:gdLst/>
                  <a:ahLst/>
                  <a:cxnLst/>
                  <a:rect l="l" t="t" r="r" b="b"/>
                  <a:pathLst>
                    <a:path w="16" h="23" extrusionOk="0">
                      <a:moveTo>
                        <a:pt x="1" y="0"/>
                      </a:moveTo>
                      <a:cubicBezTo>
                        <a:pt x="1" y="0"/>
                        <a:pt x="1" y="0"/>
                        <a:pt x="0" y="0"/>
                      </a:cubicBezTo>
                      <a:cubicBezTo>
                        <a:pt x="4" y="0"/>
                        <a:pt x="7" y="1"/>
                        <a:pt x="9" y="4"/>
                      </a:cubicBezTo>
                      <a:cubicBezTo>
                        <a:pt x="9" y="4"/>
                        <a:pt x="9" y="4"/>
                        <a:pt x="9" y="4"/>
                      </a:cubicBezTo>
                      <a:cubicBezTo>
                        <a:pt x="11" y="6"/>
                        <a:pt x="12" y="8"/>
                        <a:pt x="12" y="11"/>
                      </a:cubicBezTo>
                      <a:cubicBezTo>
                        <a:pt x="12" y="17"/>
                        <a:pt x="6" y="22"/>
                        <a:pt x="0" y="23"/>
                      </a:cubicBezTo>
                      <a:cubicBezTo>
                        <a:pt x="1" y="23"/>
                        <a:pt x="1" y="23"/>
                        <a:pt x="1" y="23"/>
                      </a:cubicBezTo>
                      <a:cubicBezTo>
                        <a:pt x="9" y="23"/>
                        <a:pt x="16" y="17"/>
                        <a:pt x="16" y="11"/>
                      </a:cubicBezTo>
                      <a:cubicBezTo>
                        <a:pt x="16" y="8"/>
                        <a:pt x="15" y="6"/>
                        <a:pt x="12" y="4"/>
                      </a:cubicBezTo>
                      <a:cubicBezTo>
                        <a:pt x="10"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1" name="Google Shape;4601;p22"/>
                <p:cNvSpPr/>
                <p:nvPr/>
              </p:nvSpPr>
              <p:spPr>
                <a:xfrm>
                  <a:off x="-359562" y="4470738"/>
                  <a:ext cx="90488" cy="87312"/>
                </a:xfrm>
                <a:custGeom>
                  <a:avLst/>
                  <a:gdLst/>
                  <a:ahLst/>
                  <a:cxnLst/>
                  <a:rect l="l" t="t" r="r" b="b"/>
                  <a:pathLst>
                    <a:path w="24" h="23" extrusionOk="0">
                      <a:moveTo>
                        <a:pt x="24" y="11"/>
                      </a:moveTo>
                      <a:cubicBezTo>
                        <a:pt x="24" y="17"/>
                        <a:pt x="18" y="23"/>
                        <a:pt x="11" y="23"/>
                      </a:cubicBezTo>
                      <a:cubicBezTo>
                        <a:pt x="5" y="23"/>
                        <a:pt x="0" y="18"/>
                        <a:pt x="0" y="11"/>
                      </a:cubicBezTo>
                      <a:cubicBezTo>
                        <a:pt x="0" y="9"/>
                        <a:pt x="0" y="8"/>
                        <a:pt x="1" y="6"/>
                      </a:cubicBezTo>
                      <a:cubicBezTo>
                        <a:pt x="1" y="6"/>
                        <a:pt x="1" y="6"/>
                        <a:pt x="1" y="6"/>
                      </a:cubicBezTo>
                      <a:cubicBezTo>
                        <a:pt x="3" y="2"/>
                        <a:pt x="7" y="0"/>
                        <a:pt x="11" y="0"/>
                      </a:cubicBezTo>
                      <a:cubicBezTo>
                        <a:pt x="15" y="0"/>
                        <a:pt x="19" y="1"/>
                        <a:pt x="21" y="4"/>
                      </a:cubicBezTo>
                      <a:cubicBezTo>
                        <a:pt x="23" y="6"/>
                        <a:pt x="24" y="8"/>
                        <a:pt x="24" y="11"/>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2" name="Google Shape;4602;p22"/>
                <p:cNvSpPr/>
                <p:nvPr/>
              </p:nvSpPr>
              <p:spPr>
                <a:xfrm>
                  <a:off x="-356387" y="4470738"/>
                  <a:ext cx="79375" cy="65088"/>
                </a:xfrm>
                <a:custGeom>
                  <a:avLst/>
                  <a:gdLst/>
                  <a:ahLst/>
                  <a:cxnLst/>
                  <a:rect l="l" t="t" r="r" b="b"/>
                  <a:pathLst>
                    <a:path w="21" h="17" extrusionOk="0">
                      <a:moveTo>
                        <a:pt x="21" y="7"/>
                      </a:moveTo>
                      <a:cubicBezTo>
                        <a:pt x="21" y="12"/>
                        <a:pt x="15" y="17"/>
                        <a:pt x="10" y="17"/>
                      </a:cubicBezTo>
                      <a:cubicBezTo>
                        <a:pt x="5" y="17"/>
                        <a:pt x="0" y="12"/>
                        <a:pt x="0" y="7"/>
                      </a:cubicBezTo>
                      <a:cubicBezTo>
                        <a:pt x="0" y="6"/>
                        <a:pt x="0" y="6"/>
                        <a:pt x="0" y="6"/>
                      </a:cubicBezTo>
                      <a:cubicBezTo>
                        <a:pt x="0" y="6"/>
                        <a:pt x="0" y="6"/>
                        <a:pt x="0" y="6"/>
                      </a:cubicBezTo>
                      <a:cubicBezTo>
                        <a:pt x="2" y="2"/>
                        <a:pt x="6" y="0"/>
                        <a:pt x="10" y="0"/>
                      </a:cubicBezTo>
                      <a:cubicBezTo>
                        <a:pt x="14" y="0"/>
                        <a:pt x="18" y="1"/>
                        <a:pt x="20" y="4"/>
                      </a:cubicBezTo>
                      <a:cubicBezTo>
                        <a:pt x="21" y="5"/>
                        <a:pt x="21" y="6"/>
                        <a:pt x="21" y="7"/>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3" name="Google Shape;4603;p22"/>
                <p:cNvSpPr/>
                <p:nvPr/>
              </p:nvSpPr>
              <p:spPr>
                <a:xfrm>
                  <a:off x="-337337" y="4492963"/>
                  <a:ext cx="33300" cy="270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4" name="Google Shape;4604;p22"/>
                <p:cNvSpPr/>
                <p:nvPr/>
              </p:nvSpPr>
              <p:spPr>
                <a:xfrm>
                  <a:off x="-345275" y="4365963"/>
                  <a:ext cx="41275" cy="60325"/>
                </a:xfrm>
                <a:custGeom>
                  <a:avLst/>
                  <a:gdLst/>
                  <a:ahLst/>
                  <a:cxnLst/>
                  <a:rect l="l" t="t" r="r" b="b"/>
                  <a:pathLst>
                    <a:path w="11" h="16" extrusionOk="0">
                      <a:moveTo>
                        <a:pt x="1" y="0"/>
                      </a:moveTo>
                      <a:cubicBezTo>
                        <a:pt x="1" y="0"/>
                        <a:pt x="1" y="0"/>
                        <a:pt x="0" y="0"/>
                      </a:cubicBezTo>
                      <a:cubicBezTo>
                        <a:pt x="3" y="0"/>
                        <a:pt x="5" y="1"/>
                        <a:pt x="6" y="3"/>
                      </a:cubicBezTo>
                      <a:cubicBezTo>
                        <a:pt x="6" y="3"/>
                        <a:pt x="6" y="3"/>
                        <a:pt x="6" y="3"/>
                      </a:cubicBezTo>
                      <a:cubicBezTo>
                        <a:pt x="8" y="4"/>
                        <a:pt x="8" y="5"/>
                        <a:pt x="8" y="7"/>
                      </a:cubicBezTo>
                      <a:cubicBezTo>
                        <a:pt x="8" y="11"/>
                        <a:pt x="4" y="15"/>
                        <a:pt x="0" y="16"/>
                      </a:cubicBezTo>
                      <a:cubicBezTo>
                        <a:pt x="1" y="16"/>
                        <a:pt x="1" y="16"/>
                        <a:pt x="1" y="16"/>
                      </a:cubicBezTo>
                      <a:cubicBezTo>
                        <a:pt x="6" y="16"/>
                        <a:pt x="11" y="12"/>
                        <a:pt x="11" y="7"/>
                      </a:cubicBezTo>
                      <a:cubicBezTo>
                        <a:pt x="11" y="5"/>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5" name="Google Shape;4605;p22"/>
                <p:cNvSpPr/>
                <p:nvPr/>
              </p:nvSpPr>
              <p:spPr>
                <a:xfrm>
                  <a:off x="-375437" y="4365963"/>
                  <a:ext cx="60325" cy="60325"/>
                </a:xfrm>
                <a:custGeom>
                  <a:avLst/>
                  <a:gdLst/>
                  <a:ahLst/>
                  <a:cxnLst/>
                  <a:rect l="l" t="t" r="r" b="b"/>
                  <a:pathLst>
                    <a:path w="16" h="16" extrusionOk="0">
                      <a:moveTo>
                        <a:pt x="16" y="7"/>
                      </a:moveTo>
                      <a:cubicBezTo>
                        <a:pt x="16" y="12"/>
                        <a:pt x="12" y="16"/>
                        <a:pt x="8" y="16"/>
                      </a:cubicBezTo>
                      <a:cubicBezTo>
                        <a:pt x="3" y="16"/>
                        <a:pt x="0" y="12"/>
                        <a:pt x="0" y="8"/>
                      </a:cubicBezTo>
                      <a:cubicBezTo>
                        <a:pt x="0" y="6"/>
                        <a:pt x="0" y="5"/>
                        <a:pt x="1" y="4"/>
                      </a:cubicBezTo>
                      <a:cubicBezTo>
                        <a:pt x="1" y="4"/>
                        <a:pt x="1" y="4"/>
                        <a:pt x="1" y="4"/>
                      </a:cubicBezTo>
                      <a:cubicBezTo>
                        <a:pt x="2" y="2"/>
                        <a:pt x="5" y="0"/>
                        <a:pt x="8" y="0"/>
                      </a:cubicBezTo>
                      <a:cubicBezTo>
                        <a:pt x="10" y="0"/>
                        <a:pt x="13" y="1"/>
                        <a:pt x="14" y="3"/>
                      </a:cubicBezTo>
                      <a:cubicBezTo>
                        <a:pt x="16"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6" name="Google Shape;4606;p22"/>
                <p:cNvSpPr/>
                <p:nvPr/>
              </p:nvSpPr>
              <p:spPr>
                <a:xfrm>
                  <a:off x="-370675" y="4365963"/>
                  <a:ext cx="52388" cy="41275"/>
                </a:xfrm>
                <a:custGeom>
                  <a:avLst/>
                  <a:gdLst/>
                  <a:ahLst/>
                  <a:cxnLst/>
                  <a:rect l="l" t="t" r="r" b="b"/>
                  <a:pathLst>
                    <a:path w="14" h="11" extrusionOk="0">
                      <a:moveTo>
                        <a:pt x="14" y="4"/>
                      </a:moveTo>
                      <a:cubicBezTo>
                        <a:pt x="14"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2" y="1"/>
                        <a:pt x="13" y="3"/>
                      </a:cubicBezTo>
                      <a:cubicBezTo>
                        <a:pt x="14" y="3"/>
                        <a:pt x="14" y="4"/>
                        <a:pt x="14" y="4"/>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7" name="Google Shape;4607;p22"/>
                <p:cNvSpPr/>
                <p:nvPr/>
              </p:nvSpPr>
              <p:spPr>
                <a:xfrm>
                  <a:off x="-307175" y="4286588"/>
                  <a:ext cx="22225" cy="33338"/>
                </a:xfrm>
                <a:custGeom>
                  <a:avLst/>
                  <a:gdLst/>
                  <a:ahLst/>
                  <a:cxnLst/>
                  <a:rect l="l" t="t" r="r" b="b"/>
                  <a:pathLst>
                    <a:path w="6" h="9" extrusionOk="0">
                      <a:moveTo>
                        <a:pt x="1" y="0"/>
                      </a:moveTo>
                      <a:cubicBezTo>
                        <a:pt x="1" y="0"/>
                        <a:pt x="0" y="0"/>
                        <a:pt x="0" y="0"/>
                      </a:cubicBezTo>
                      <a:cubicBezTo>
                        <a:pt x="2" y="1"/>
                        <a:pt x="3" y="1"/>
                        <a:pt x="4" y="2"/>
                      </a:cubicBezTo>
                      <a:cubicBezTo>
                        <a:pt x="4" y="2"/>
                        <a:pt x="4" y="2"/>
                        <a:pt x="4" y="2"/>
                      </a:cubicBezTo>
                      <a:cubicBezTo>
                        <a:pt x="4" y="3"/>
                        <a:pt x="5" y="4"/>
                        <a:pt x="5" y="5"/>
                      </a:cubicBezTo>
                      <a:cubicBezTo>
                        <a:pt x="5" y="7"/>
                        <a:pt x="3" y="9"/>
                        <a:pt x="0" y="9"/>
                      </a:cubicBezTo>
                      <a:cubicBezTo>
                        <a:pt x="0" y="9"/>
                        <a:pt x="1" y="9"/>
                        <a:pt x="1" y="9"/>
                      </a:cubicBezTo>
                      <a:cubicBezTo>
                        <a:pt x="4" y="9"/>
                        <a:pt x="6" y="7"/>
                        <a:pt x="6" y="5"/>
                      </a:cubicBezTo>
                      <a:cubicBezTo>
                        <a:pt x="6" y="4"/>
                        <a:pt x="6" y="3"/>
                        <a:pt x="5" y="2"/>
                      </a:cubicBezTo>
                      <a:cubicBezTo>
                        <a:pt x="4" y="1"/>
                        <a:pt x="2"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8" name="Google Shape;4608;p22"/>
                <p:cNvSpPr/>
                <p:nvPr/>
              </p:nvSpPr>
              <p:spPr>
                <a:xfrm>
                  <a:off x="-326225" y="4286588"/>
                  <a:ext cx="38100" cy="33338"/>
                </a:xfrm>
                <a:custGeom>
                  <a:avLst/>
                  <a:gdLst/>
                  <a:ahLst/>
                  <a:cxnLst/>
                  <a:rect l="l" t="t" r="r" b="b"/>
                  <a:pathLst>
                    <a:path w="10" h="9" extrusionOk="0">
                      <a:moveTo>
                        <a:pt x="10" y="5"/>
                      </a:moveTo>
                      <a:cubicBezTo>
                        <a:pt x="10" y="7"/>
                        <a:pt x="7" y="9"/>
                        <a:pt x="5" y="9"/>
                      </a:cubicBezTo>
                      <a:cubicBezTo>
                        <a:pt x="2" y="9"/>
                        <a:pt x="0" y="7"/>
                        <a:pt x="0" y="5"/>
                      </a:cubicBezTo>
                      <a:cubicBezTo>
                        <a:pt x="0" y="4"/>
                        <a:pt x="1" y="4"/>
                        <a:pt x="1" y="3"/>
                      </a:cubicBezTo>
                      <a:cubicBezTo>
                        <a:pt x="1" y="3"/>
                        <a:pt x="1" y="3"/>
                        <a:pt x="1" y="3"/>
                      </a:cubicBezTo>
                      <a:cubicBezTo>
                        <a:pt x="2" y="1"/>
                        <a:pt x="3" y="0"/>
                        <a:pt x="5" y="0"/>
                      </a:cubicBezTo>
                      <a:cubicBezTo>
                        <a:pt x="6" y="0"/>
                        <a:pt x="8" y="1"/>
                        <a:pt x="9" y="2"/>
                      </a:cubicBezTo>
                      <a:cubicBezTo>
                        <a:pt x="9" y="3"/>
                        <a:pt x="10" y="4"/>
                        <a:pt x="10" y="5"/>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9" name="Google Shape;4609;p22"/>
                <p:cNvSpPr/>
                <p:nvPr/>
              </p:nvSpPr>
              <p:spPr>
                <a:xfrm>
                  <a:off x="-323050" y="4286588"/>
                  <a:ext cx="30163" cy="25400"/>
                </a:xfrm>
                <a:custGeom>
                  <a:avLst/>
                  <a:gdLst/>
                  <a:ahLst/>
                  <a:cxnLst/>
                  <a:rect l="l" t="t" r="r" b="b"/>
                  <a:pathLst>
                    <a:path w="8" h="7" extrusionOk="0">
                      <a:moveTo>
                        <a:pt x="8" y="3"/>
                      </a:moveTo>
                      <a:cubicBezTo>
                        <a:pt x="8" y="5"/>
                        <a:pt x="6" y="7"/>
                        <a:pt x="4" y="7"/>
                      </a:cubicBezTo>
                      <a:cubicBezTo>
                        <a:pt x="2" y="7"/>
                        <a:pt x="0" y="5"/>
                        <a:pt x="0" y="3"/>
                      </a:cubicBezTo>
                      <a:cubicBezTo>
                        <a:pt x="0" y="3"/>
                        <a:pt x="0" y="3"/>
                        <a:pt x="0" y="3"/>
                      </a:cubicBezTo>
                      <a:cubicBezTo>
                        <a:pt x="0" y="3"/>
                        <a:pt x="0" y="3"/>
                        <a:pt x="0" y="3"/>
                      </a:cubicBezTo>
                      <a:cubicBezTo>
                        <a:pt x="1" y="1"/>
                        <a:pt x="2" y="0"/>
                        <a:pt x="4" y="0"/>
                      </a:cubicBezTo>
                      <a:cubicBezTo>
                        <a:pt x="5" y="0"/>
                        <a:pt x="7" y="1"/>
                        <a:pt x="8" y="2"/>
                      </a:cubicBezTo>
                      <a:cubicBezTo>
                        <a:pt x="8" y="2"/>
                        <a:pt x="8" y="3"/>
                        <a:pt x="8" y="3"/>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0" name="Google Shape;4610;p22"/>
                <p:cNvSpPr/>
                <p:nvPr/>
              </p:nvSpPr>
              <p:spPr>
                <a:xfrm>
                  <a:off x="-315112" y="4297700"/>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1" name="Google Shape;4611;p22"/>
                <p:cNvSpPr/>
                <p:nvPr/>
              </p:nvSpPr>
              <p:spPr>
                <a:xfrm>
                  <a:off x="-70637" y="4070688"/>
                  <a:ext cx="38100" cy="57150"/>
                </a:xfrm>
                <a:custGeom>
                  <a:avLst/>
                  <a:gdLst/>
                  <a:ahLst/>
                  <a:cxnLst/>
                  <a:rect l="l" t="t" r="r" b="b"/>
                  <a:pathLst>
                    <a:path w="10" h="15" extrusionOk="0">
                      <a:moveTo>
                        <a:pt x="1" y="0"/>
                      </a:moveTo>
                      <a:cubicBezTo>
                        <a:pt x="0" y="0"/>
                        <a:pt x="0" y="0"/>
                        <a:pt x="0" y="0"/>
                      </a:cubicBezTo>
                      <a:cubicBezTo>
                        <a:pt x="2" y="0"/>
                        <a:pt x="4" y="1"/>
                        <a:pt x="6" y="3"/>
                      </a:cubicBezTo>
                      <a:cubicBezTo>
                        <a:pt x="6" y="3"/>
                        <a:pt x="6" y="3"/>
                        <a:pt x="6" y="3"/>
                      </a:cubicBezTo>
                      <a:cubicBezTo>
                        <a:pt x="7" y="4"/>
                        <a:pt x="8" y="5"/>
                        <a:pt x="8" y="7"/>
                      </a:cubicBezTo>
                      <a:cubicBezTo>
                        <a:pt x="8" y="11"/>
                        <a:pt x="4" y="15"/>
                        <a:pt x="0" y="15"/>
                      </a:cubicBezTo>
                      <a:cubicBezTo>
                        <a:pt x="0" y="15"/>
                        <a:pt x="0" y="15"/>
                        <a:pt x="1" y="15"/>
                      </a:cubicBezTo>
                      <a:cubicBezTo>
                        <a:pt x="5" y="15"/>
                        <a:pt x="10" y="11"/>
                        <a:pt x="10" y="7"/>
                      </a:cubicBezTo>
                      <a:cubicBezTo>
                        <a:pt x="10" y="5"/>
                        <a:pt x="9" y="4"/>
                        <a:pt x="8" y="3"/>
                      </a:cubicBezTo>
                      <a:cubicBezTo>
                        <a:pt x="6" y="1"/>
                        <a:pt x="3"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2" name="Google Shape;4612;p22"/>
                <p:cNvSpPr/>
                <p:nvPr/>
              </p:nvSpPr>
              <p:spPr>
                <a:xfrm>
                  <a:off x="-100800" y="4070688"/>
                  <a:ext cx="60325" cy="57150"/>
                </a:xfrm>
                <a:custGeom>
                  <a:avLst/>
                  <a:gdLst/>
                  <a:ahLst/>
                  <a:cxnLst/>
                  <a:rect l="l" t="t" r="r" b="b"/>
                  <a:pathLst>
                    <a:path w="16" h="15" extrusionOk="0">
                      <a:moveTo>
                        <a:pt x="16" y="7"/>
                      </a:moveTo>
                      <a:cubicBezTo>
                        <a:pt x="16" y="11"/>
                        <a:pt x="12" y="15"/>
                        <a:pt x="8" y="15"/>
                      </a:cubicBezTo>
                      <a:cubicBezTo>
                        <a:pt x="3" y="15"/>
                        <a:pt x="0" y="12"/>
                        <a:pt x="0" y="8"/>
                      </a:cubicBezTo>
                      <a:cubicBezTo>
                        <a:pt x="0" y="6"/>
                        <a:pt x="1" y="5"/>
                        <a:pt x="1" y="4"/>
                      </a:cubicBezTo>
                      <a:cubicBezTo>
                        <a:pt x="1" y="4"/>
                        <a:pt x="1" y="4"/>
                        <a:pt x="1" y="4"/>
                      </a:cubicBezTo>
                      <a:cubicBezTo>
                        <a:pt x="2" y="2"/>
                        <a:pt x="5" y="0"/>
                        <a:pt x="8" y="0"/>
                      </a:cubicBezTo>
                      <a:cubicBezTo>
                        <a:pt x="10" y="0"/>
                        <a:pt x="12" y="1"/>
                        <a:pt x="14" y="3"/>
                      </a:cubicBezTo>
                      <a:cubicBezTo>
                        <a:pt x="15"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3" name="Google Shape;4613;p22"/>
                <p:cNvSpPr/>
                <p:nvPr/>
              </p:nvSpPr>
              <p:spPr>
                <a:xfrm>
                  <a:off x="-96037" y="4070688"/>
                  <a:ext cx="49213" cy="42862"/>
                </a:xfrm>
                <a:custGeom>
                  <a:avLst/>
                  <a:gdLst/>
                  <a:ahLst/>
                  <a:cxnLst/>
                  <a:rect l="l" t="t" r="r" b="b"/>
                  <a:pathLst>
                    <a:path w="13" h="11" extrusionOk="0">
                      <a:moveTo>
                        <a:pt x="13" y="5"/>
                      </a:moveTo>
                      <a:cubicBezTo>
                        <a:pt x="13"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1" y="1"/>
                        <a:pt x="13" y="3"/>
                      </a:cubicBezTo>
                      <a:cubicBezTo>
                        <a:pt x="13" y="3"/>
                        <a:pt x="13" y="4"/>
                        <a:pt x="13"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4" name="Google Shape;4614;p22"/>
                <p:cNvSpPr/>
                <p:nvPr/>
              </p:nvSpPr>
              <p:spPr>
                <a:xfrm>
                  <a:off x="-84925" y="4086563"/>
                  <a:ext cx="19200" cy="192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5" name="Google Shape;4615;p22"/>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6" name="Google Shape;4616;p22"/>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7" name="Google Shape;4617;p22"/>
                <p:cNvSpPr/>
                <p:nvPr/>
              </p:nvSpPr>
              <p:spPr>
                <a:xfrm>
                  <a:off x="208763" y="4418350"/>
                  <a:ext cx="117475" cy="98425"/>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3" y="26"/>
                      </a:cubicBezTo>
                      <a:cubicBezTo>
                        <a:pt x="14" y="26"/>
                        <a:pt x="14" y="26"/>
                        <a:pt x="15" y="26"/>
                      </a:cubicBezTo>
                      <a:cubicBezTo>
                        <a:pt x="23" y="26"/>
                        <a:pt x="31" y="20"/>
                        <a:pt x="31" y="12"/>
                      </a:cubicBezTo>
                      <a:cubicBezTo>
                        <a:pt x="31" y="9"/>
                        <a:pt x="29"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8" name="Google Shape;4618;p22"/>
                <p:cNvSpPr/>
                <p:nvPr/>
              </p:nvSpPr>
              <p:spPr>
                <a:xfrm>
                  <a:off x="208763" y="4445338"/>
                  <a:ext cx="49213" cy="71437"/>
                </a:xfrm>
                <a:custGeom>
                  <a:avLst/>
                  <a:gdLst/>
                  <a:ahLst/>
                  <a:cxnLst/>
                  <a:rect l="l" t="t" r="r" b="b"/>
                  <a:pathLst>
                    <a:path w="13" h="19" extrusionOk="0">
                      <a:moveTo>
                        <a:pt x="0" y="6"/>
                      </a:moveTo>
                      <a:cubicBezTo>
                        <a:pt x="0" y="13"/>
                        <a:pt x="5" y="19"/>
                        <a:pt x="13" y="19"/>
                      </a:cubicBezTo>
                      <a:cubicBezTo>
                        <a:pt x="13" y="19"/>
                        <a:pt x="13" y="19"/>
                        <a:pt x="13" y="19"/>
                      </a:cubicBezTo>
                      <a:cubicBezTo>
                        <a:pt x="6" y="18"/>
                        <a:pt x="0" y="13"/>
                        <a:pt x="0" y="6"/>
                      </a:cubicBezTo>
                      <a:moveTo>
                        <a:pt x="1" y="0"/>
                      </a:moveTo>
                      <a:cubicBezTo>
                        <a:pt x="0" y="2"/>
                        <a:pt x="0" y="4"/>
                        <a:pt x="0" y="6"/>
                      </a:cubicBezTo>
                      <a:cubicBezTo>
                        <a:pt x="0" y="6"/>
                        <a:pt x="0" y="6"/>
                        <a:pt x="0" y="6"/>
                      </a:cubicBezTo>
                      <a:cubicBezTo>
                        <a:pt x="0" y="4"/>
                        <a:pt x="0" y="2"/>
                        <a:pt x="1" y="1"/>
                      </a:cubicBezTo>
                      <a:cubicBezTo>
                        <a:pt x="1" y="1"/>
                        <a:pt x="1"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9" name="Google Shape;4619;p22"/>
                <p:cNvSpPr/>
                <p:nvPr/>
              </p:nvSpPr>
              <p:spPr>
                <a:xfrm>
                  <a:off x="208763" y="4437400"/>
                  <a:ext cx="101600" cy="79375"/>
                </a:xfrm>
                <a:custGeom>
                  <a:avLst/>
                  <a:gdLst/>
                  <a:ahLst/>
                  <a:cxnLst/>
                  <a:rect l="l" t="t" r="r" b="b"/>
                  <a:pathLst>
                    <a:path w="27" h="21" extrusionOk="0">
                      <a:moveTo>
                        <a:pt x="24" y="0"/>
                      </a:moveTo>
                      <a:cubicBezTo>
                        <a:pt x="24" y="1"/>
                        <a:pt x="24" y="2"/>
                        <a:pt x="24" y="3"/>
                      </a:cubicBezTo>
                      <a:cubicBezTo>
                        <a:pt x="24" y="9"/>
                        <a:pt x="18" y="14"/>
                        <a:pt x="12" y="14"/>
                      </a:cubicBezTo>
                      <a:cubicBezTo>
                        <a:pt x="6" y="14"/>
                        <a:pt x="1" y="9"/>
                        <a:pt x="1" y="3"/>
                      </a:cubicBezTo>
                      <a:cubicBezTo>
                        <a:pt x="1" y="3"/>
                        <a:pt x="1" y="3"/>
                        <a:pt x="1" y="3"/>
                      </a:cubicBezTo>
                      <a:cubicBezTo>
                        <a:pt x="0" y="4"/>
                        <a:pt x="0" y="6"/>
                        <a:pt x="0" y="8"/>
                      </a:cubicBezTo>
                      <a:cubicBezTo>
                        <a:pt x="0" y="8"/>
                        <a:pt x="0" y="8"/>
                        <a:pt x="0" y="8"/>
                      </a:cubicBezTo>
                      <a:cubicBezTo>
                        <a:pt x="0" y="15"/>
                        <a:pt x="6" y="20"/>
                        <a:pt x="13" y="21"/>
                      </a:cubicBezTo>
                      <a:cubicBezTo>
                        <a:pt x="20" y="20"/>
                        <a:pt x="27" y="14"/>
                        <a:pt x="27" y="7"/>
                      </a:cubicBezTo>
                      <a:cubicBezTo>
                        <a:pt x="27" y="4"/>
                        <a:pt x="26" y="2"/>
                        <a:pt x="2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0" name="Google Shape;4620;p22"/>
                <p:cNvSpPr/>
                <p:nvPr/>
              </p:nvSpPr>
              <p:spPr>
                <a:xfrm>
                  <a:off x="211938" y="4418350"/>
                  <a:ext cx="49213" cy="30163"/>
                </a:xfrm>
                <a:custGeom>
                  <a:avLst/>
                  <a:gdLst/>
                  <a:ahLst/>
                  <a:cxnLst/>
                  <a:rect l="l" t="t" r="r" b="b"/>
                  <a:pathLst>
                    <a:path w="13" h="8" extrusionOk="0">
                      <a:moveTo>
                        <a:pt x="12" y="0"/>
                      </a:moveTo>
                      <a:cubicBezTo>
                        <a:pt x="7" y="0"/>
                        <a:pt x="2" y="3"/>
                        <a:pt x="0" y="7"/>
                      </a:cubicBezTo>
                      <a:cubicBezTo>
                        <a:pt x="0" y="7"/>
                        <a:pt x="0" y="7"/>
                        <a:pt x="0" y="7"/>
                      </a:cubicBezTo>
                      <a:cubicBezTo>
                        <a:pt x="0" y="7"/>
                        <a:pt x="0" y="7"/>
                        <a:pt x="0" y="7"/>
                      </a:cubicBezTo>
                      <a:cubicBezTo>
                        <a:pt x="0" y="7"/>
                        <a:pt x="0" y="7"/>
                        <a:pt x="0" y="7"/>
                      </a:cubicBezTo>
                      <a:cubicBezTo>
                        <a:pt x="0" y="7"/>
                        <a:pt x="0" y="8"/>
                        <a:pt x="0" y="8"/>
                      </a:cubicBezTo>
                      <a:cubicBezTo>
                        <a:pt x="0" y="8"/>
                        <a:pt x="0" y="7"/>
                        <a:pt x="0" y="7"/>
                      </a:cubicBezTo>
                      <a:cubicBezTo>
                        <a:pt x="0" y="7"/>
                        <a:pt x="0" y="7"/>
                        <a:pt x="0" y="7"/>
                      </a:cubicBezTo>
                      <a:cubicBezTo>
                        <a:pt x="3" y="3"/>
                        <a:pt x="7" y="1"/>
                        <a:pt x="13" y="0"/>
                      </a:cubicBezTo>
                      <a:cubicBezTo>
                        <a:pt x="12" y="0"/>
                        <a:pt x="12" y="0"/>
                        <a:pt x="1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1" name="Google Shape;4621;p22"/>
                <p:cNvSpPr/>
                <p:nvPr/>
              </p:nvSpPr>
              <p:spPr>
                <a:xfrm>
                  <a:off x="211938" y="4418350"/>
                  <a:ext cx="87312" cy="71437"/>
                </a:xfrm>
                <a:custGeom>
                  <a:avLst/>
                  <a:gdLst/>
                  <a:ahLst/>
                  <a:cxnLst/>
                  <a:rect l="l" t="t" r="r" b="b"/>
                  <a:pathLst>
                    <a:path w="23" h="19" extrusionOk="0">
                      <a:moveTo>
                        <a:pt x="10" y="15"/>
                      </a:moveTo>
                      <a:cubicBezTo>
                        <a:pt x="8" y="15"/>
                        <a:pt x="5" y="13"/>
                        <a:pt x="5" y="11"/>
                      </a:cubicBezTo>
                      <a:cubicBezTo>
                        <a:pt x="5" y="9"/>
                        <a:pt x="8" y="7"/>
                        <a:pt x="10" y="7"/>
                      </a:cubicBezTo>
                      <a:cubicBezTo>
                        <a:pt x="13" y="7"/>
                        <a:pt x="15" y="9"/>
                        <a:pt x="15" y="11"/>
                      </a:cubicBezTo>
                      <a:cubicBezTo>
                        <a:pt x="15" y="13"/>
                        <a:pt x="13" y="15"/>
                        <a:pt x="10" y="15"/>
                      </a:cubicBezTo>
                      <a:moveTo>
                        <a:pt x="13" y="0"/>
                      </a:moveTo>
                      <a:cubicBezTo>
                        <a:pt x="7" y="1"/>
                        <a:pt x="3" y="3"/>
                        <a:pt x="0" y="7"/>
                      </a:cubicBezTo>
                      <a:cubicBezTo>
                        <a:pt x="0" y="7"/>
                        <a:pt x="0" y="7"/>
                        <a:pt x="0" y="7"/>
                      </a:cubicBezTo>
                      <a:cubicBezTo>
                        <a:pt x="0" y="7"/>
                        <a:pt x="0" y="8"/>
                        <a:pt x="0" y="8"/>
                      </a:cubicBezTo>
                      <a:cubicBezTo>
                        <a:pt x="0" y="8"/>
                        <a:pt x="0" y="8"/>
                        <a:pt x="0" y="8"/>
                      </a:cubicBezTo>
                      <a:cubicBezTo>
                        <a:pt x="0" y="14"/>
                        <a:pt x="5" y="19"/>
                        <a:pt x="11" y="19"/>
                      </a:cubicBezTo>
                      <a:cubicBezTo>
                        <a:pt x="17" y="19"/>
                        <a:pt x="23" y="14"/>
                        <a:pt x="23" y="8"/>
                      </a:cubicBezTo>
                      <a:cubicBezTo>
                        <a:pt x="23" y="7"/>
                        <a:pt x="23" y="6"/>
                        <a:pt x="23" y="5"/>
                      </a:cubicBezTo>
                      <a:cubicBezTo>
                        <a:pt x="23" y="5"/>
                        <a:pt x="23" y="5"/>
                        <a:pt x="23" y="5"/>
                      </a:cubicBezTo>
                      <a:cubicBezTo>
                        <a:pt x="20" y="2"/>
                        <a:pt x="16" y="0"/>
                        <a:pt x="13"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2" name="Google Shape;4622;p22"/>
                <p:cNvSpPr/>
                <p:nvPr/>
              </p:nvSpPr>
              <p:spPr>
                <a:xfrm>
                  <a:off x="230988" y="4445338"/>
                  <a:ext cx="381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3" name="Google Shape;4623;p22"/>
                <p:cNvSpPr/>
                <p:nvPr/>
              </p:nvSpPr>
              <p:spPr>
                <a:xfrm>
                  <a:off x="77000" y="4391363"/>
                  <a:ext cx="41275" cy="65088"/>
                </a:xfrm>
                <a:custGeom>
                  <a:avLst/>
                  <a:gdLst/>
                  <a:ahLst/>
                  <a:cxnLst/>
                  <a:rect l="l" t="t" r="r" b="b"/>
                  <a:pathLst>
                    <a:path w="11" h="17" extrusionOk="0">
                      <a:moveTo>
                        <a:pt x="1" y="0"/>
                      </a:moveTo>
                      <a:cubicBezTo>
                        <a:pt x="0" y="0"/>
                        <a:pt x="0" y="0"/>
                        <a:pt x="0" y="0"/>
                      </a:cubicBezTo>
                      <a:cubicBezTo>
                        <a:pt x="2" y="1"/>
                        <a:pt x="5" y="2"/>
                        <a:pt x="6" y="3"/>
                      </a:cubicBezTo>
                      <a:cubicBezTo>
                        <a:pt x="6" y="3"/>
                        <a:pt x="6" y="3"/>
                        <a:pt x="6" y="3"/>
                      </a:cubicBezTo>
                      <a:cubicBezTo>
                        <a:pt x="8" y="5"/>
                        <a:pt x="8" y="6"/>
                        <a:pt x="8" y="8"/>
                      </a:cubicBezTo>
                      <a:cubicBezTo>
                        <a:pt x="8" y="12"/>
                        <a:pt x="4" y="16"/>
                        <a:pt x="0" y="17"/>
                      </a:cubicBezTo>
                      <a:cubicBezTo>
                        <a:pt x="0" y="17"/>
                        <a:pt x="0" y="17"/>
                        <a:pt x="1" y="17"/>
                      </a:cubicBezTo>
                      <a:cubicBezTo>
                        <a:pt x="6" y="17"/>
                        <a:pt x="11" y="13"/>
                        <a:pt x="11" y="8"/>
                      </a:cubicBezTo>
                      <a:cubicBezTo>
                        <a:pt x="11" y="6"/>
                        <a:pt x="10" y="5"/>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4" name="Google Shape;4624;p22"/>
                <p:cNvSpPr/>
                <p:nvPr/>
              </p:nvSpPr>
              <p:spPr>
                <a:xfrm>
                  <a:off x="43663" y="4410413"/>
                  <a:ext cx="33338" cy="46037"/>
                </a:xfrm>
                <a:custGeom>
                  <a:avLst/>
                  <a:gdLst/>
                  <a:ahLst/>
                  <a:cxnLst/>
                  <a:rect l="l" t="t" r="r" b="b"/>
                  <a:pathLst>
                    <a:path w="9" h="12" extrusionOk="0">
                      <a:moveTo>
                        <a:pt x="0" y="4"/>
                      </a:moveTo>
                      <a:cubicBezTo>
                        <a:pt x="0" y="8"/>
                        <a:pt x="4" y="12"/>
                        <a:pt x="8" y="12"/>
                      </a:cubicBezTo>
                      <a:cubicBezTo>
                        <a:pt x="9" y="12"/>
                        <a:pt x="9" y="12"/>
                        <a:pt x="9" y="12"/>
                      </a:cubicBezTo>
                      <a:cubicBezTo>
                        <a:pt x="4" y="11"/>
                        <a:pt x="0" y="8"/>
                        <a:pt x="0" y="4"/>
                      </a:cubicBezTo>
                      <a:moveTo>
                        <a:pt x="1" y="0"/>
                      </a:moveTo>
                      <a:cubicBezTo>
                        <a:pt x="1" y="1"/>
                        <a:pt x="0" y="2"/>
                        <a:pt x="0" y="4"/>
                      </a:cubicBezTo>
                      <a:cubicBezTo>
                        <a:pt x="0" y="4"/>
                        <a:pt x="0" y="4"/>
                        <a:pt x="0" y="4"/>
                      </a:cubicBezTo>
                      <a:cubicBezTo>
                        <a:pt x="0" y="2"/>
                        <a:pt x="1" y="1"/>
                        <a:pt x="1" y="0"/>
                      </a:cubicBezTo>
                      <a:cubicBezTo>
                        <a:pt x="1" y="0"/>
                        <a:pt x="1" y="0"/>
                        <a:pt x="1"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5" name="Google Shape;4625;p22"/>
                <p:cNvSpPr/>
                <p:nvPr/>
              </p:nvSpPr>
              <p:spPr>
                <a:xfrm>
                  <a:off x="43663" y="4402475"/>
                  <a:ext cx="63500" cy="53975"/>
                </a:xfrm>
                <a:custGeom>
                  <a:avLst/>
                  <a:gdLst/>
                  <a:ahLst/>
                  <a:cxnLst/>
                  <a:rect l="l" t="t" r="r" b="b"/>
                  <a:pathLst>
                    <a:path w="17" h="14" extrusionOk="0">
                      <a:moveTo>
                        <a:pt x="15" y="0"/>
                      </a:moveTo>
                      <a:cubicBezTo>
                        <a:pt x="16" y="1"/>
                        <a:pt x="16" y="2"/>
                        <a:pt x="16" y="2"/>
                      </a:cubicBezTo>
                      <a:cubicBezTo>
                        <a:pt x="16" y="6"/>
                        <a:pt x="12" y="9"/>
                        <a:pt x="8" y="9"/>
                      </a:cubicBezTo>
                      <a:cubicBezTo>
                        <a:pt x="4" y="9"/>
                        <a:pt x="1" y="6"/>
                        <a:pt x="1" y="3"/>
                      </a:cubicBezTo>
                      <a:cubicBezTo>
                        <a:pt x="1" y="2"/>
                        <a:pt x="1" y="2"/>
                        <a:pt x="1" y="2"/>
                      </a:cubicBezTo>
                      <a:cubicBezTo>
                        <a:pt x="1" y="3"/>
                        <a:pt x="0" y="4"/>
                        <a:pt x="0" y="6"/>
                      </a:cubicBezTo>
                      <a:cubicBezTo>
                        <a:pt x="0" y="6"/>
                        <a:pt x="0" y="6"/>
                        <a:pt x="0" y="6"/>
                      </a:cubicBezTo>
                      <a:cubicBezTo>
                        <a:pt x="0" y="10"/>
                        <a:pt x="4" y="13"/>
                        <a:pt x="9" y="14"/>
                      </a:cubicBezTo>
                      <a:cubicBezTo>
                        <a:pt x="13" y="13"/>
                        <a:pt x="17" y="9"/>
                        <a:pt x="17" y="5"/>
                      </a:cubicBezTo>
                      <a:cubicBezTo>
                        <a:pt x="17" y="3"/>
                        <a:pt x="17" y="2"/>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6" name="Google Shape;4626;p22"/>
                <p:cNvSpPr/>
                <p:nvPr/>
              </p:nvSpPr>
              <p:spPr>
                <a:xfrm>
                  <a:off x="46838" y="4391363"/>
                  <a:ext cx="30163" cy="19050"/>
                </a:xfrm>
                <a:custGeom>
                  <a:avLst/>
                  <a:gdLst/>
                  <a:ahLst/>
                  <a:cxnLst/>
                  <a:rect l="l" t="t" r="r" b="b"/>
                  <a:pathLst>
                    <a:path w="8" h="5" extrusionOk="0">
                      <a:moveTo>
                        <a:pt x="7" y="0"/>
                      </a:moveTo>
                      <a:cubicBezTo>
                        <a:pt x="4" y="0"/>
                        <a:pt x="1" y="2"/>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2" y="2"/>
                        <a:pt x="5" y="1"/>
                        <a:pt x="8" y="0"/>
                      </a:cubicBezTo>
                      <a:cubicBezTo>
                        <a:pt x="8" y="0"/>
                        <a:pt x="8"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7" name="Google Shape;4627;p22"/>
                <p:cNvSpPr/>
                <p:nvPr/>
              </p:nvSpPr>
              <p:spPr>
                <a:xfrm>
                  <a:off x="46838" y="4391363"/>
                  <a:ext cx="57150" cy="46037"/>
                </a:xfrm>
                <a:custGeom>
                  <a:avLst/>
                  <a:gdLst/>
                  <a:ahLst/>
                  <a:cxnLst/>
                  <a:rect l="l" t="t" r="r" b="b"/>
                  <a:pathLst>
                    <a:path w="15" h="12" extrusionOk="0">
                      <a:moveTo>
                        <a:pt x="7" y="10"/>
                      </a:moveTo>
                      <a:cubicBezTo>
                        <a:pt x="5" y="10"/>
                        <a:pt x="4" y="9"/>
                        <a:pt x="4" y="7"/>
                      </a:cubicBezTo>
                      <a:cubicBezTo>
                        <a:pt x="4" y="6"/>
                        <a:pt x="5" y="5"/>
                        <a:pt x="7" y="5"/>
                      </a:cubicBezTo>
                      <a:cubicBezTo>
                        <a:pt x="8" y="5"/>
                        <a:pt x="10" y="6"/>
                        <a:pt x="10" y="7"/>
                      </a:cubicBezTo>
                      <a:cubicBezTo>
                        <a:pt x="10" y="9"/>
                        <a:pt x="8" y="10"/>
                        <a:pt x="7" y="10"/>
                      </a:cubicBezTo>
                      <a:moveTo>
                        <a:pt x="8" y="0"/>
                      </a:moveTo>
                      <a:cubicBezTo>
                        <a:pt x="5" y="1"/>
                        <a:pt x="2" y="2"/>
                        <a:pt x="0" y="5"/>
                      </a:cubicBezTo>
                      <a:cubicBezTo>
                        <a:pt x="0" y="5"/>
                        <a:pt x="0" y="5"/>
                        <a:pt x="0" y="5"/>
                      </a:cubicBezTo>
                      <a:cubicBezTo>
                        <a:pt x="0" y="5"/>
                        <a:pt x="0" y="5"/>
                        <a:pt x="0" y="5"/>
                      </a:cubicBezTo>
                      <a:cubicBezTo>
                        <a:pt x="0" y="6"/>
                        <a:pt x="0" y="6"/>
                        <a:pt x="0" y="6"/>
                      </a:cubicBezTo>
                      <a:cubicBezTo>
                        <a:pt x="0" y="9"/>
                        <a:pt x="3" y="12"/>
                        <a:pt x="7" y="12"/>
                      </a:cubicBezTo>
                      <a:cubicBezTo>
                        <a:pt x="11" y="12"/>
                        <a:pt x="15" y="9"/>
                        <a:pt x="15" y="5"/>
                      </a:cubicBezTo>
                      <a:cubicBezTo>
                        <a:pt x="15" y="5"/>
                        <a:pt x="15" y="4"/>
                        <a:pt x="14" y="3"/>
                      </a:cubicBezTo>
                      <a:cubicBezTo>
                        <a:pt x="14" y="3"/>
                        <a:pt x="14" y="3"/>
                        <a:pt x="14" y="3"/>
                      </a:cubicBezTo>
                      <a:cubicBezTo>
                        <a:pt x="13" y="2"/>
                        <a:pt x="10" y="1"/>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8" name="Google Shape;4628;p22"/>
                <p:cNvSpPr/>
                <p:nvPr/>
              </p:nvSpPr>
              <p:spPr>
                <a:xfrm>
                  <a:off x="62713" y="441041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9" name="Google Shape;4629;p22"/>
                <p:cNvSpPr/>
                <p:nvPr/>
              </p:nvSpPr>
              <p:spPr>
                <a:xfrm>
                  <a:off x="299250" y="4229438"/>
                  <a:ext cx="79375" cy="60325"/>
                </a:xfrm>
                <a:custGeom>
                  <a:avLst/>
                  <a:gdLst/>
                  <a:ahLst/>
                  <a:cxnLst/>
                  <a:rect l="l" t="t" r="r" b="b"/>
                  <a:pathLst>
                    <a:path w="21" h="16" extrusionOk="0">
                      <a:moveTo>
                        <a:pt x="19" y="0"/>
                      </a:moveTo>
                      <a:cubicBezTo>
                        <a:pt x="19" y="0"/>
                        <a:pt x="19" y="1"/>
                        <a:pt x="19" y="2"/>
                      </a:cubicBezTo>
                      <a:cubicBezTo>
                        <a:pt x="19" y="7"/>
                        <a:pt x="15" y="11"/>
                        <a:pt x="10" y="11"/>
                      </a:cubicBezTo>
                      <a:cubicBezTo>
                        <a:pt x="5" y="11"/>
                        <a:pt x="1" y="7"/>
                        <a:pt x="1" y="2"/>
                      </a:cubicBezTo>
                      <a:cubicBezTo>
                        <a:pt x="1" y="2"/>
                        <a:pt x="1" y="2"/>
                        <a:pt x="1" y="2"/>
                      </a:cubicBezTo>
                      <a:cubicBezTo>
                        <a:pt x="1" y="3"/>
                        <a:pt x="0" y="5"/>
                        <a:pt x="0" y="6"/>
                      </a:cubicBezTo>
                      <a:cubicBezTo>
                        <a:pt x="0" y="6"/>
                        <a:pt x="0" y="6"/>
                        <a:pt x="0" y="6"/>
                      </a:cubicBezTo>
                      <a:cubicBezTo>
                        <a:pt x="0" y="11"/>
                        <a:pt x="5" y="16"/>
                        <a:pt x="11" y="16"/>
                      </a:cubicBezTo>
                      <a:cubicBezTo>
                        <a:pt x="16" y="16"/>
                        <a:pt x="21" y="11"/>
                        <a:pt x="21" y="6"/>
                      </a:cubicBezTo>
                      <a:cubicBezTo>
                        <a:pt x="21" y="3"/>
                        <a:pt x="20" y="1"/>
                        <a:pt x="19"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0" name="Google Shape;4630;p22"/>
                <p:cNvSpPr/>
                <p:nvPr/>
              </p:nvSpPr>
              <p:spPr>
                <a:xfrm>
                  <a:off x="302425" y="4215150"/>
                  <a:ext cx="68262" cy="55563"/>
                </a:xfrm>
                <a:custGeom>
                  <a:avLst/>
                  <a:gdLst/>
                  <a:ahLst/>
                  <a:cxnLst/>
                  <a:rect l="l" t="t" r="r" b="b"/>
                  <a:pathLst>
                    <a:path w="18" h="15" extrusionOk="0">
                      <a:moveTo>
                        <a:pt x="8" y="12"/>
                      </a:moveTo>
                      <a:cubicBezTo>
                        <a:pt x="6" y="12"/>
                        <a:pt x="4" y="10"/>
                        <a:pt x="4" y="9"/>
                      </a:cubicBezTo>
                      <a:cubicBezTo>
                        <a:pt x="4" y="7"/>
                        <a:pt x="6" y="5"/>
                        <a:pt x="8" y="5"/>
                      </a:cubicBezTo>
                      <a:cubicBezTo>
                        <a:pt x="10" y="5"/>
                        <a:pt x="12" y="7"/>
                        <a:pt x="12" y="9"/>
                      </a:cubicBezTo>
                      <a:cubicBezTo>
                        <a:pt x="12" y="10"/>
                        <a:pt x="10" y="12"/>
                        <a:pt x="8" y="12"/>
                      </a:cubicBezTo>
                      <a:moveTo>
                        <a:pt x="10" y="0"/>
                      </a:moveTo>
                      <a:cubicBezTo>
                        <a:pt x="6" y="0"/>
                        <a:pt x="2" y="2"/>
                        <a:pt x="0" y="6"/>
                      </a:cubicBezTo>
                      <a:cubicBezTo>
                        <a:pt x="0" y="6"/>
                        <a:pt x="0" y="6"/>
                        <a:pt x="0" y="6"/>
                      </a:cubicBezTo>
                      <a:cubicBezTo>
                        <a:pt x="0" y="6"/>
                        <a:pt x="0" y="6"/>
                        <a:pt x="0" y="6"/>
                      </a:cubicBezTo>
                      <a:cubicBezTo>
                        <a:pt x="0" y="6"/>
                        <a:pt x="0" y="6"/>
                        <a:pt x="0" y="6"/>
                      </a:cubicBezTo>
                      <a:cubicBezTo>
                        <a:pt x="0" y="11"/>
                        <a:pt x="4" y="15"/>
                        <a:pt x="9" y="15"/>
                      </a:cubicBezTo>
                      <a:cubicBezTo>
                        <a:pt x="14" y="15"/>
                        <a:pt x="18" y="11"/>
                        <a:pt x="18" y="6"/>
                      </a:cubicBezTo>
                      <a:cubicBezTo>
                        <a:pt x="18" y="5"/>
                        <a:pt x="18" y="4"/>
                        <a:pt x="18" y="4"/>
                      </a:cubicBezTo>
                      <a:cubicBezTo>
                        <a:pt x="18" y="4"/>
                        <a:pt x="18" y="4"/>
                        <a:pt x="18" y="4"/>
                      </a:cubicBezTo>
                      <a:cubicBezTo>
                        <a:pt x="16" y="2"/>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1" name="Google Shape;4631;p22"/>
                <p:cNvSpPr/>
                <p:nvPr/>
              </p:nvSpPr>
              <p:spPr>
                <a:xfrm>
                  <a:off x="318300" y="4234200"/>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2" name="Google Shape;4632;p22"/>
                <p:cNvSpPr/>
                <p:nvPr/>
              </p:nvSpPr>
              <p:spPr>
                <a:xfrm>
                  <a:off x="340525" y="4215150"/>
                  <a:ext cx="52388" cy="74613"/>
                </a:xfrm>
                <a:custGeom>
                  <a:avLst/>
                  <a:gdLst/>
                  <a:ahLst/>
                  <a:cxnLst/>
                  <a:rect l="l" t="t" r="r" b="b"/>
                  <a:pathLst>
                    <a:path w="14" h="20" extrusionOk="0">
                      <a:moveTo>
                        <a:pt x="1" y="0"/>
                      </a:moveTo>
                      <a:cubicBezTo>
                        <a:pt x="0" y="0"/>
                        <a:pt x="0" y="0"/>
                        <a:pt x="0" y="0"/>
                      </a:cubicBezTo>
                      <a:cubicBezTo>
                        <a:pt x="3" y="0"/>
                        <a:pt x="6" y="2"/>
                        <a:pt x="8" y="4"/>
                      </a:cubicBezTo>
                      <a:cubicBezTo>
                        <a:pt x="8" y="4"/>
                        <a:pt x="8" y="4"/>
                        <a:pt x="8" y="4"/>
                      </a:cubicBezTo>
                      <a:cubicBezTo>
                        <a:pt x="9" y="5"/>
                        <a:pt x="10" y="7"/>
                        <a:pt x="10" y="10"/>
                      </a:cubicBezTo>
                      <a:cubicBezTo>
                        <a:pt x="10" y="15"/>
                        <a:pt x="5" y="20"/>
                        <a:pt x="0" y="20"/>
                      </a:cubicBezTo>
                      <a:cubicBezTo>
                        <a:pt x="0" y="20"/>
                        <a:pt x="0" y="20"/>
                        <a:pt x="1" y="20"/>
                      </a:cubicBezTo>
                      <a:cubicBezTo>
                        <a:pt x="7" y="20"/>
                        <a:pt x="14" y="15"/>
                        <a:pt x="14" y="10"/>
                      </a:cubicBezTo>
                      <a:cubicBezTo>
                        <a:pt x="14" y="7"/>
                        <a:pt x="12" y="5"/>
                        <a:pt x="11" y="4"/>
                      </a:cubicBezTo>
                      <a:cubicBezTo>
                        <a:pt x="8"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3" name="Google Shape;4633;p22"/>
                <p:cNvSpPr/>
                <p:nvPr/>
              </p:nvSpPr>
              <p:spPr>
                <a:xfrm>
                  <a:off x="-5550" y="4539000"/>
                  <a:ext cx="22225" cy="38100"/>
                </a:xfrm>
                <a:custGeom>
                  <a:avLst/>
                  <a:gdLst/>
                  <a:ahLst/>
                  <a:cxnLst/>
                  <a:rect l="l" t="t" r="r" b="b"/>
                  <a:pathLst>
                    <a:path w="6" h="10" extrusionOk="0">
                      <a:moveTo>
                        <a:pt x="0" y="0"/>
                      </a:moveTo>
                      <a:cubicBezTo>
                        <a:pt x="0" y="0"/>
                        <a:pt x="0" y="0"/>
                        <a:pt x="0" y="0"/>
                      </a:cubicBezTo>
                      <a:cubicBezTo>
                        <a:pt x="1" y="0"/>
                        <a:pt x="3" y="1"/>
                        <a:pt x="4" y="2"/>
                      </a:cubicBezTo>
                      <a:cubicBezTo>
                        <a:pt x="4" y="2"/>
                        <a:pt x="4" y="2"/>
                        <a:pt x="4" y="2"/>
                      </a:cubicBezTo>
                      <a:cubicBezTo>
                        <a:pt x="4" y="3"/>
                        <a:pt x="5" y="4"/>
                        <a:pt x="5" y="5"/>
                      </a:cubicBezTo>
                      <a:cubicBezTo>
                        <a:pt x="5" y="8"/>
                        <a:pt x="2" y="10"/>
                        <a:pt x="0" y="10"/>
                      </a:cubicBezTo>
                      <a:cubicBezTo>
                        <a:pt x="0" y="10"/>
                        <a:pt x="0" y="10"/>
                        <a:pt x="0" y="10"/>
                      </a:cubicBezTo>
                      <a:cubicBezTo>
                        <a:pt x="3" y="10"/>
                        <a:pt x="6" y="8"/>
                        <a:pt x="6" y="5"/>
                      </a:cubicBezTo>
                      <a:cubicBezTo>
                        <a:pt x="6"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4" name="Google Shape;4634;p22"/>
                <p:cNvSpPr/>
                <p:nvPr/>
              </p:nvSpPr>
              <p:spPr>
                <a:xfrm>
                  <a:off x="-27775" y="4546938"/>
                  <a:ext cx="41275" cy="30163"/>
                </a:xfrm>
                <a:custGeom>
                  <a:avLst/>
                  <a:gdLst/>
                  <a:ahLst/>
                  <a:cxnLst/>
                  <a:rect l="l" t="t" r="r" b="b"/>
                  <a:pathLst>
                    <a:path w="11" h="8" extrusionOk="0">
                      <a:moveTo>
                        <a:pt x="10" y="0"/>
                      </a:moveTo>
                      <a:cubicBezTo>
                        <a:pt x="10" y="0"/>
                        <a:pt x="10" y="1"/>
                        <a:pt x="10" y="1"/>
                      </a:cubicBezTo>
                      <a:cubicBezTo>
                        <a:pt x="10" y="4"/>
                        <a:pt x="7" y="6"/>
                        <a:pt x="5" y="6"/>
                      </a:cubicBezTo>
                      <a:cubicBezTo>
                        <a:pt x="3" y="6"/>
                        <a:pt x="1" y="4"/>
                        <a:pt x="1" y="1"/>
                      </a:cubicBezTo>
                      <a:cubicBezTo>
                        <a:pt x="1" y="1"/>
                        <a:pt x="1" y="1"/>
                        <a:pt x="1" y="1"/>
                      </a:cubicBezTo>
                      <a:cubicBezTo>
                        <a:pt x="0" y="2"/>
                        <a:pt x="0" y="2"/>
                        <a:pt x="0" y="3"/>
                      </a:cubicBezTo>
                      <a:cubicBezTo>
                        <a:pt x="0" y="3"/>
                        <a:pt x="0" y="3"/>
                        <a:pt x="0" y="3"/>
                      </a:cubicBezTo>
                      <a:cubicBezTo>
                        <a:pt x="0" y="6"/>
                        <a:pt x="3" y="8"/>
                        <a:pt x="6" y="8"/>
                      </a:cubicBezTo>
                      <a:cubicBezTo>
                        <a:pt x="8" y="8"/>
                        <a:pt x="11" y="6"/>
                        <a:pt x="11" y="3"/>
                      </a:cubicBezTo>
                      <a:cubicBezTo>
                        <a:pt x="11" y="2"/>
                        <a:pt x="10"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5" name="Google Shape;4635;p22"/>
                <p:cNvSpPr/>
                <p:nvPr/>
              </p:nvSpPr>
              <p:spPr>
                <a:xfrm>
                  <a:off x="-24600" y="4539000"/>
                  <a:ext cx="33338" cy="30163"/>
                </a:xfrm>
                <a:custGeom>
                  <a:avLst/>
                  <a:gdLst/>
                  <a:ahLst/>
                  <a:cxnLst/>
                  <a:rect l="l" t="t" r="r" b="b"/>
                  <a:pathLst>
                    <a:path w="9" h="8" extrusionOk="0">
                      <a:moveTo>
                        <a:pt x="4" y="6"/>
                      </a:moveTo>
                      <a:cubicBezTo>
                        <a:pt x="3" y="6"/>
                        <a:pt x="2" y="5"/>
                        <a:pt x="2" y="4"/>
                      </a:cubicBezTo>
                      <a:cubicBezTo>
                        <a:pt x="2" y="4"/>
                        <a:pt x="3" y="3"/>
                        <a:pt x="4" y="3"/>
                      </a:cubicBezTo>
                      <a:cubicBezTo>
                        <a:pt x="5" y="3"/>
                        <a:pt x="6" y="4"/>
                        <a:pt x="6" y="4"/>
                      </a:cubicBezTo>
                      <a:cubicBezTo>
                        <a:pt x="6" y="5"/>
                        <a:pt x="5" y="6"/>
                        <a:pt x="4" y="6"/>
                      </a:cubicBezTo>
                      <a:moveTo>
                        <a:pt x="5" y="0"/>
                      </a:moveTo>
                      <a:cubicBezTo>
                        <a:pt x="3" y="0"/>
                        <a:pt x="1" y="1"/>
                        <a:pt x="0" y="3"/>
                      </a:cubicBezTo>
                      <a:cubicBezTo>
                        <a:pt x="0" y="3"/>
                        <a:pt x="0" y="3"/>
                        <a:pt x="0" y="3"/>
                      </a:cubicBezTo>
                      <a:cubicBezTo>
                        <a:pt x="0" y="3"/>
                        <a:pt x="0" y="3"/>
                        <a:pt x="0" y="3"/>
                      </a:cubicBezTo>
                      <a:cubicBezTo>
                        <a:pt x="0" y="3"/>
                        <a:pt x="0" y="3"/>
                        <a:pt x="0" y="3"/>
                      </a:cubicBezTo>
                      <a:cubicBezTo>
                        <a:pt x="0" y="6"/>
                        <a:pt x="2" y="8"/>
                        <a:pt x="4" y="8"/>
                      </a:cubicBezTo>
                      <a:cubicBezTo>
                        <a:pt x="6" y="8"/>
                        <a:pt x="9" y="6"/>
                        <a:pt x="9" y="3"/>
                      </a:cubicBezTo>
                      <a:cubicBezTo>
                        <a:pt x="9" y="3"/>
                        <a:pt x="9" y="2"/>
                        <a:pt x="9" y="2"/>
                      </a:cubicBezTo>
                      <a:cubicBezTo>
                        <a:pt x="9" y="2"/>
                        <a:pt x="9" y="2"/>
                        <a:pt x="9" y="2"/>
                      </a:cubicBezTo>
                      <a:cubicBezTo>
                        <a:pt x="8" y="1"/>
                        <a:pt x="6" y="0"/>
                        <a:pt x="5"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6" name="Google Shape;4636;p22"/>
                <p:cNvSpPr/>
                <p:nvPr/>
              </p:nvSpPr>
              <p:spPr>
                <a:xfrm>
                  <a:off x="-16662" y="455011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7" name="Google Shape;4637;p22"/>
                <p:cNvSpPr/>
                <p:nvPr/>
              </p:nvSpPr>
              <p:spPr>
                <a:xfrm>
                  <a:off x="-107150" y="4311988"/>
                  <a:ext cx="41275" cy="60325"/>
                </a:xfrm>
                <a:custGeom>
                  <a:avLst/>
                  <a:gdLst/>
                  <a:ahLst/>
                  <a:cxnLst/>
                  <a:rect l="l" t="t" r="r" b="b"/>
                  <a:pathLst>
                    <a:path w="11" h="16" extrusionOk="0">
                      <a:moveTo>
                        <a:pt x="1" y="0"/>
                      </a:moveTo>
                      <a:cubicBezTo>
                        <a:pt x="1" y="0"/>
                        <a:pt x="0" y="0"/>
                        <a:pt x="0" y="0"/>
                      </a:cubicBezTo>
                      <a:cubicBezTo>
                        <a:pt x="3" y="0"/>
                        <a:pt x="5" y="1"/>
                        <a:pt x="6" y="3"/>
                      </a:cubicBezTo>
                      <a:cubicBezTo>
                        <a:pt x="6" y="3"/>
                        <a:pt x="6" y="3"/>
                        <a:pt x="6" y="3"/>
                      </a:cubicBezTo>
                      <a:cubicBezTo>
                        <a:pt x="8" y="4"/>
                        <a:pt x="9" y="6"/>
                        <a:pt x="9" y="7"/>
                      </a:cubicBezTo>
                      <a:cubicBezTo>
                        <a:pt x="9" y="12"/>
                        <a:pt x="4" y="16"/>
                        <a:pt x="0" y="16"/>
                      </a:cubicBezTo>
                      <a:cubicBezTo>
                        <a:pt x="0" y="16"/>
                        <a:pt x="1" y="16"/>
                        <a:pt x="1" y="16"/>
                      </a:cubicBezTo>
                      <a:cubicBezTo>
                        <a:pt x="6" y="16"/>
                        <a:pt x="11" y="12"/>
                        <a:pt x="11" y="7"/>
                      </a:cubicBezTo>
                      <a:cubicBezTo>
                        <a:pt x="11" y="6"/>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8" name="Google Shape;4638;p22"/>
                <p:cNvSpPr/>
                <p:nvPr/>
              </p:nvSpPr>
              <p:spPr>
                <a:xfrm>
                  <a:off x="-142075" y="4324688"/>
                  <a:ext cx="68262" cy="47625"/>
                </a:xfrm>
                <a:custGeom>
                  <a:avLst/>
                  <a:gdLst/>
                  <a:ahLst/>
                  <a:cxnLst/>
                  <a:rect l="l" t="t" r="r" b="b"/>
                  <a:pathLst>
                    <a:path w="18" h="13" extrusionOk="0">
                      <a:moveTo>
                        <a:pt x="15" y="0"/>
                      </a:moveTo>
                      <a:cubicBezTo>
                        <a:pt x="16" y="0"/>
                        <a:pt x="16" y="1"/>
                        <a:pt x="16" y="1"/>
                      </a:cubicBezTo>
                      <a:cubicBezTo>
                        <a:pt x="16" y="5"/>
                        <a:pt x="12" y="9"/>
                        <a:pt x="8" y="9"/>
                      </a:cubicBezTo>
                      <a:cubicBezTo>
                        <a:pt x="4" y="9"/>
                        <a:pt x="1" y="6"/>
                        <a:pt x="1" y="2"/>
                      </a:cubicBezTo>
                      <a:cubicBezTo>
                        <a:pt x="1" y="1"/>
                        <a:pt x="1" y="1"/>
                        <a:pt x="1" y="1"/>
                      </a:cubicBezTo>
                      <a:cubicBezTo>
                        <a:pt x="1" y="2"/>
                        <a:pt x="0" y="4"/>
                        <a:pt x="0" y="5"/>
                      </a:cubicBezTo>
                      <a:cubicBezTo>
                        <a:pt x="0" y="5"/>
                        <a:pt x="0" y="5"/>
                        <a:pt x="0" y="5"/>
                      </a:cubicBezTo>
                      <a:cubicBezTo>
                        <a:pt x="0" y="9"/>
                        <a:pt x="4" y="13"/>
                        <a:pt x="9" y="13"/>
                      </a:cubicBezTo>
                      <a:cubicBezTo>
                        <a:pt x="13" y="13"/>
                        <a:pt x="18" y="9"/>
                        <a:pt x="18" y="4"/>
                      </a:cubicBezTo>
                      <a:cubicBezTo>
                        <a:pt x="18" y="3"/>
                        <a:pt x="17" y="1"/>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9" name="Google Shape;4639;p22"/>
                <p:cNvSpPr/>
                <p:nvPr/>
              </p:nvSpPr>
              <p:spPr>
                <a:xfrm>
                  <a:off x="-137312" y="4311988"/>
                  <a:ext cx="55563" cy="46037"/>
                </a:xfrm>
                <a:custGeom>
                  <a:avLst/>
                  <a:gdLst/>
                  <a:ahLst/>
                  <a:cxnLst/>
                  <a:rect l="l" t="t" r="r" b="b"/>
                  <a:pathLst>
                    <a:path w="15" h="12" extrusionOk="0">
                      <a:moveTo>
                        <a:pt x="7" y="9"/>
                      </a:moveTo>
                      <a:cubicBezTo>
                        <a:pt x="5" y="9"/>
                        <a:pt x="4" y="8"/>
                        <a:pt x="4" y="7"/>
                      </a:cubicBezTo>
                      <a:cubicBezTo>
                        <a:pt x="4" y="5"/>
                        <a:pt x="5" y="4"/>
                        <a:pt x="7" y="4"/>
                      </a:cubicBezTo>
                      <a:cubicBezTo>
                        <a:pt x="8" y="4"/>
                        <a:pt x="10" y="5"/>
                        <a:pt x="10" y="7"/>
                      </a:cubicBezTo>
                      <a:cubicBezTo>
                        <a:pt x="10" y="8"/>
                        <a:pt x="8" y="9"/>
                        <a:pt x="7" y="9"/>
                      </a:cubicBezTo>
                      <a:moveTo>
                        <a:pt x="8" y="0"/>
                      </a:moveTo>
                      <a:cubicBezTo>
                        <a:pt x="5" y="0"/>
                        <a:pt x="2" y="2"/>
                        <a:pt x="0" y="4"/>
                      </a:cubicBezTo>
                      <a:cubicBezTo>
                        <a:pt x="0" y="4"/>
                        <a:pt x="0" y="4"/>
                        <a:pt x="0" y="4"/>
                      </a:cubicBezTo>
                      <a:cubicBezTo>
                        <a:pt x="0" y="4"/>
                        <a:pt x="0" y="4"/>
                        <a:pt x="0" y="4"/>
                      </a:cubicBezTo>
                      <a:cubicBezTo>
                        <a:pt x="0" y="5"/>
                        <a:pt x="0" y="5"/>
                        <a:pt x="0" y="5"/>
                      </a:cubicBezTo>
                      <a:cubicBezTo>
                        <a:pt x="0" y="9"/>
                        <a:pt x="3" y="12"/>
                        <a:pt x="7" y="12"/>
                      </a:cubicBezTo>
                      <a:cubicBezTo>
                        <a:pt x="11" y="12"/>
                        <a:pt x="15" y="8"/>
                        <a:pt x="15" y="4"/>
                      </a:cubicBezTo>
                      <a:cubicBezTo>
                        <a:pt x="15" y="4"/>
                        <a:pt x="15" y="3"/>
                        <a:pt x="14" y="3"/>
                      </a:cubicBezTo>
                      <a:cubicBezTo>
                        <a:pt x="14" y="3"/>
                        <a:pt x="14" y="3"/>
                        <a:pt x="14" y="3"/>
                      </a:cubicBezTo>
                      <a:cubicBezTo>
                        <a:pt x="13" y="1"/>
                        <a:pt x="11" y="0"/>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0" name="Google Shape;4640;p22"/>
                <p:cNvSpPr/>
                <p:nvPr/>
              </p:nvSpPr>
              <p:spPr>
                <a:xfrm>
                  <a:off x="-123025" y="432786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1" name="Google Shape;4641;p22"/>
                <p:cNvSpPr/>
                <p:nvPr/>
              </p:nvSpPr>
              <p:spPr>
                <a:xfrm>
                  <a:off x="-24600" y="4215150"/>
                  <a:ext cx="26988" cy="41275"/>
                </a:xfrm>
                <a:custGeom>
                  <a:avLst/>
                  <a:gdLst/>
                  <a:ahLst/>
                  <a:cxnLst/>
                  <a:rect l="l" t="t" r="r" b="b"/>
                  <a:pathLst>
                    <a:path w="7" h="11" extrusionOk="0">
                      <a:moveTo>
                        <a:pt x="0" y="0"/>
                      </a:moveTo>
                      <a:cubicBezTo>
                        <a:pt x="0" y="0"/>
                        <a:pt x="0" y="0"/>
                        <a:pt x="0" y="0"/>
                      </a:cubicBezTo>
                      <a:cubicBezTo>
                        <a:pt x="1" y="0"/>
                        <a:pt x="3" y="1"/>
                        <a:pt x="4" y="2"/>
                      </a:cubicBezTo>
                      <a:cubicBezTo>
                        <a:pt x="4" y="2"/>
                        <a:pt x="4" y="2"/>
                        <a:pt x="4" y="2"/>
                      </a:cubicBezTo>
                      <a:cubicBezTo>
                        <a:pt x="5" y="3"/>
                        <a:pt x="5" y="4"/>
                        <a:pt x="5" y="5"/>
                      </a:cubicBezTo>
                      <a:cubicBezTo>
                        <a:pt x="5" y="8"/>
                        <a:pt x="2" y="11"/>
                        <a:pt x="0" y="11"/>
                      </a:cubicBezTo>
                      <a:cubicBezTo>
                        <a:pt x="0" y="11"/>
                        <a:pt x="0" y="11"/>
                        <a:pt x="0" y="11"/>
                      </a:cubicBezTo>
                      <a:cubicBezTo>
                        <a:pt x="4" y="11"/>
                        <a:pt x="7" y="8"/>
                        <a:pt x="7" y="5"/>
                      </a:cubicBezTo>
                      <a:cubicBezTo>
                        <a:pt x="7"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2" name="Google Shape;4642;p22"/>
                <p:cNvSpPr/>
                <p:nvPr/>
              </p:nvSpPr>
              <p:spPr>
                <a:xfrm>
                  <a:off x="-46825" y="4221500"/>
                  <a:ext cx="41275" cy="34925"/>
                </a:xfrm>
                <a:custGeom>
                  <a:avLst/>
                  <a:gdLst/>
                  <a:ahLst/>
                  <a:cxnLst/>
                  <a:rect l="l" t="t" r="r" b="b"/>
                  <a:pathLst>
                    <a:path w="11" h="9" extrusionOk="0">
                      <a:moveTo>
                        <a:pt x="10" y="0"/>
                      </a:moveTo>
                      <a:cubicBezTo>
                        <a:pt x="10" y="0"/>
                        <a:pt x="10" y="1"/>
                        <a:pt x="10" y="1"/>
                      </a:cubicBezTo>
                      <a:cubicBezTo>
                        <a:pt x="10" y="4"/>
                        <a:pt x="8" y="6"/>
                        <a:pt x="5" y="6"/>
                      </a:cubicBezTo>
                      <a:cubicBezTo>
                        <a:pt x="2" y="6"/>
                        <a:pt x="0" y="4"/>
                        <a:pt x="0" y="1"/>
                      </a:cubicBezTo>
                      <a:cubicBezTo>
                        <a:pt x="0" y="1"/>
                        <a:pt x="0" y="1"/>
                        <a:pt x="0" y="1"/>
                      </a:cubicBezTo>
                      <a:cubicBezTo>
                        <a:pt x="0" y="2"/>
                        <a:pt x="0" y="2"/>
                        <a:pt x="0" y="3"/>
                      </a:cubicBezTo>
                      <a:cubicBezTo>
                        <a:pt x="0" y="3"/>
                        <a:pt x="0" y="3"/>
                        <a:pt x="0" y="3"/>
                      </a:cubicBezTo>
                      <a:cubicBezTo>
                        <a:pt x="0" y="6"/>
                        <a:pt x="2" y="9"/>
                        <a:pt x="6" y="9"/>
                      </a:cubicBezTo>
                      <a:cubicBezTo>
                        <a:pt x="8" y="9"/>
                        <a:pt x="11" y="6"/>
                        <a:pt x="11" y="3"/>
                      </a:cubicBezTo>
                      <a:cubicBezTo>
                        <a:pt x="11" y="2"/>
                        <a:pt x="11"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3" name="Google Shape;4643;p22"/>
                <p:cNvSpPr/>
                <p:nvPr/>
              </p:nvSpPr>
              <p:spPr>
                <a:xfrm>
                  <a:off x="-46825" y="4215150"/>
                  <a:ext cx="36513" cy="30163"/>
                </a:xfrm>
                <a:custGeom>
                  <a:avLst/>
                  <a:gdLst/>
                  <a:ahLst/>
                  <a:cxnLst/>
                  <a:rect l="l" t="t" r="r" b="b"/>
                  <a:pathLst>
                    <a:path w="10" h="8" extrusionOk="0">
                      <a:moveTo>
                        <a:pt x="5" y="6"/>
                      </a:moveTo>
                      <a:cubicBezTo>
                        <a:pt x="4" y="6"/>
                        <a:pt x="3" y="5"/>
                        <a:pt x="3" y="4"/>
                      </a:cubicBezTo>
                      <a:cubicBezTo>
                        <a:pt x="3" y="4"/>
                        <a:pt x="4" y="3"/>
                        <a:pt x="5" y="3"/>
                      </a:cubicBezTo>
                      <a:cubicBezTo>
                        <a:pt x="6" y="3"/>
                        <a:pt x="7" y="4"/>
                        <a:pt x="7" y="4"/>
                      </a:cubicBezTo>
                      <a:cubicBezTo>
                        <a:pt x="7" y="5"/>
                        <a:pt x="6" y="6"/>
                        <a:pt x="5" y="6"/>
                      </a:cubicBezTo>
                      <a:moveTo>
                        <a:pt x="6" y="0"/>
                      </a:moveTo>
                      <a:cubicBezTo>
                        <a:pt x="3" y="0"/>
                        <a:pt x="1" y="1"/>
                        <a:pt x="0" y="3"/>
                      </a:cubicBezTo>
                      <a:cubicBezTo>
                        <a:pt x="0" y="3"/>
                        <a:pt x="0" y="3"/>
                        <a:pt x="0" y="3"/>
                      </a:cubicBezTo>
                      <a:cubicBezTo>
                        <a:pt x="0" y="3"/>
                        <a:pt x="0" y="3"/>
                        <a:pt x="0" y="3"/>
                      </a:cubicBezTo>
                      <a:cubicBezTo>
                        <a:pt x="0" y="3"/>
                        <a:pt x="0" y="3"/>
                        <a:pt x="0" y="3"/>
                      </a:cubicBezTo>
                      <a:cubicBezTo>
                        <a:pt x="0" y="6"/>
                        <a:pt x="2" y="8"/>
                        <a:pt x="5" y="8"/>
                      </a:cubicBezTo>
                      <a:cubicBezTo>
                        <a:pt x="8" y="8"/>
                        <a:pt x="10" y="6"/>
                        <a:pt x="10" y="3"/>
                      </a:cubicBezTo>
                      <a:cubicBezTo>
                        <a:pt x="10" y="3"/>
                        <a:pt x="10" y="2"/>
                        <a:pt x="10" y="2"/>
                      </a:cubicBezTo>
                      <a:cubicBezTo>
                        <a:pt x="10" y="2"/>
                        <a:pt x="10" y="2"/>
                        <a:pt x="10" y="2"/>
                      </a:cubicBezTo>
                      <a:cubicBezTo>
                        <a:pt x="9" y="1"/>
                        <a:pt x="7" y="0"/>
                        <a:pt x="6"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4" name="Google Shape;4644;p22"/>
                <p:cNvSpPr/>
                <p:nvPr/>
              </p:nvSpPr>
              <p:spPr>
                <a:xfrm>
                  <a:off x="-35712" y="422626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5" name="Google Shape;4645;p22"/>
                <p:cNvSpPr/>
                <p:nvPr/>
              </p:nvSpPr>
              <p:spPr>
                <a:xfrm>
                  <a:off x="219875" y="4154825"/>
                  <a:ext cx="34925" cy="49213"/>
                </a:xfrm>
                <a:custGeom>
                  <a:avLst/>
                  <a:gdLst/>
                  <a:ahLst/>
                  <a:cxnLst/>
                  <a:rect l="l" t="t" r="r" b="b"/>
                  <a:pathLst>
                    <a:path w="9" h="13" extrusionOk="0">
                      <a:moveTo>
                        <a:pt x="0" y="0"/>
                      </a:moveTo>
                      <a:cubicBezTo>
                        <a:pt x="0" y="0"/>
                        <a:pt x="0" y="0"/>
                        <a:pt x="0" y="0"/>
                      </a:cubicBezTo>
                      <a:cubicBezTo>
                        <a:pt x="2" y="0"/>
                        <a:pt x="4" y="1"/>
                        <a:pt x="5" y="2"/>
                      </a:cubicBezTo>
                      <a:cubicBezTo>
                        <a:pt x="5" y="2"/>
                        <a:pt x="5" y="2"/>
                        <a:pt x="5" y="2"/>
                      </a:cubicBezTo>
                      <a:cubicBezTo>
                        <a:pt x="6" y="3"/>
                        <a:pt x="7" y="4"/>
                        <a:pt x="7" y="6"/>
                      </a:cubicBezTo>
                      <a:cubicBezTo>
                        <a:pt x="7" y="10"/>
                        <a:pt x="3" y="13"/>
                        <a:pt x="0" y="13"/>
                      </a:cubicBezTo>
                      <a:cubicBezTo>
                        <a:pt x="0" y="13"/>
                        <a:pt x="0" y="13"/>
                        <a:pt x="0" y="13"/>
                      </a:cubicBezTo>
                      <a:cubicBezTo>
                        <a:pt x="5" y="13"/>
                        <a:pt x="9" y="10"/>
                        <a:pt x="9" y="6"/>
                      </a:cubicBezTo>
                      <a:cubicBezTo>
                        <a:pt x="9" y="4"/>
                        <a:pt x="8" y="3"/>
                        <a:pt x="7" y="2"/>
                      </a:cubicBezTo>
                      <a:cubicBezTo>
                        <a:pt x="5" y="0"/>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6" name="Google Shape;4646;p22"/>
                <p:cNvSpPr/>
                <p:nvPr/>
              </p:nvSpPr>
              <p:spPr>
                <a:xfrm>
                  <a:off x="194475" y="4161175"/>
                  <a:ext cx="52388" cy="42862"/>
                </a:xfrm>
                <a:custGeom>
                  <a:avLst/>
                  <a:gdLst/>
                  <a:ahLst/>
                  <a:cxnLst/>
                  <a:rect l="l" t="t" r="r" b="b"/>
                  <a:pathLst>
                    <a:path w="14" h="11" extrusionOk="0">
                      <a:moveTo>
                        <a:pt x="12" y="0"/>
                      </a:moveTo>
                      <a:cubicBezTo>
                        <a:pt x="12" y="0"/>
                        <a:pt x="12" y="1"/>
                        <a:pt x="12" y="2"/>
                      </a:cubicBezTo>
                      <a:cubicBezTo>
                        <a:pt x="12" y="5"/>
                        <a:pt x="9" y="8"/>
                        <a:pt x="6" y="8"/>
                      </a:cubicBezTo>
                      <a:cubicBezTo>
                        <a:pt x="3" y="8"/>
                        <a:pt x="0" y="5"/>
                        <a:pt x="0" y="2"/>
                      </a:cubicBezTo>
                      <a:cubicBezTo>
                        <a:pt x="0" y="2"/>
                        <a:pt x="0" y="2"/>
                        <a:pt x="0" y="2"/>
                      </a:cubicBezTo>
                      <a:cubicBezTo>
                        <a:pt x="0" y="2"/>
                        <a:pt x="0" y="3"/>
                        <a:pt x="0" y="4"/>
                      </a:cubicBezTo>
                      <a:cubicBezTo>
                        <a:pt x="0" y="4"/>
                        <a:pt x="0" y="4"/>
                        <a:pt x="0" y="4"/>
                      </a:cubicBezTo>
                      <a:cubicBezTo>
                        <a:pt x="0" y="8"/>
                        <a:pt x="3" y="11"/>
                        <a:pt x="7" y="11"/>
                      </a:cubicBezTo>
                      <a:cubicBezTo>
                        <a:pt x="10" y="11"/>
                        <a:pt x="14" y="8"/>
                        <a:pt x="14" y="4"/>
                      </a:cubicBezTo>
                      <a:cubicBezTo>
                        <a:pt x="14" y="2"/>
                        <a:pt x="13" y="1"/>
                        <a:pt x="12"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7" name="Google Shape;4647;p22"/>
                <p:cNvSpPr/>
                <p:nvPr/>
              </p:nvSpPr>
              <p:spPr>
                <a:xfrm>
                  <a:off x="194475" y="4154825"/>
                  <a:ext cx="44450" cy="36513"/>
                </a:xfrm>
                <a:custGeom>
                  <a:avLst/>
                  <a:gdLst/>
                  <a:ahLst/>
                  <a:cxnLst/>
                  <a:rect l="l" t="t" r="r" b="b"/>
                  <a:pathLst>
                    <a:path w="12" h="10" extrusionOk="0">
                      <a:moveTo>
                        <a:pt x="6" y="7"/>
                      </a:moveTo>
                      <a:cubicBezTo>
                        <a:pt x="4" y="7"/>
                        <a:pt x="3" y="6"/>
                        <a:pt x="3" y="5"/>
                      </a:cubicBezTo>
                      <a:cubicBezTo>
                        <a:pt x="3" y="4"/>
                        <a:pt x="4" y="3"/>
                        <a:pt x="6" y="3"/>
                      </a:cubicBezTo>
                      <a:cubicBezTo>
                        <a:pt x="7" y="3"/>
                        <a:pt x="8" y="4"/>
                        <a:pt x="8" y="5"/>
                      </a:cubicBezTo>
                      <a:cubicBezTo>
                        <a:pt x="8" y="6"/>
                        <a:pt x="7" y="7"/>
                        <a:pt x="6" y="7"/>
                      </a:cubicBezTo>
                      <a:moveTo>
                        <a:pt x="7" y="0"/>
                      </a:moveTo>
                      <a:cubicBezTo>
                        <a:pt x="4" y="0"/>
                        <a:pt x="2" y="1"/>
                        <a:pt x="0" y="3"/>
                      </a:cubicBezTo>
                      <a:cubicBezTo>
                        <a:pt x="0" y="3"/>
                        <a:pt x="0" y="3"/>
                        <a:pt x="0" y="3"/>
                      </a:cubicBezTo>
                      <a:cubicBezTo>
                        <a:pt x="0" y="3"/>
                        <a:pt x="0" y="3"/>
                        <a:pt x="0" y="4"/>
                      </a:cubicBezTo>
                      <a:cubicBezTo>
                        <a:pt x="0" y="4"/>
                        <a:pt x="0" y="4"/>
                        <a:pt x="0" y="4"/>
                      </a:cubicBezTo>
                      <a:cubicBezTo>
                        <a:pt x="0" y="7"/>
                        <a:pt x="3" y="10"/>
                        <a:pt x="6" y="10"/>
                      </a:cubicBezTo>
                      <a:cubicBezTo>
                        <a:pt x="9" y="10"/>
                        <a:pt x="12" y="7"/>
                        <a:pt x="12" y="4"/>
                      </a:cubicBezTo>
                      <a:cubicBezTo>
                        <a:pt x="12" y="3"/>
                        <a:pt x="12" y="2"/>
                        <a:pt x="12" y="2"/>
                      </a:cubicBezTo>
                      <a:cubicBezTo>
                        <a:pt x="12" y="2"/>
                        <a:pt x="12" y="2"/>
                        <a:pt x="12" y="2"/>
                      </a:cubicBezTo>
                      <a:cubicBezTo>
                        <a:pt x="11" y="1"/>
                        <a:pt x="9"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8" name="Google Shape;4648;p22"/>
                <p:cNvSpPr/>
                <p:nvPr/>
              </p:nvSpPr>
              <p:spPr>
                <a:xfrm>
                  <a:off x="205588" y="4165938"/>
                  <a:ext cx="19200" cy="144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9" name="Google Shape;4649;p22"/>
                <p:cNvSpPr/>
                <p:nvPr/>
              </p:nvSpPr>
              <p:spPr>
                <a:xfrm>
                  <a:off x="189713" y="4667588"/>
                  <a:ext cx="52388" cy="79375"/>
                </a:xfrm>
                <a:custGeom>
                  <a:avLst/>
                  <a:gdLst/>
                  <a:ahLst/>
                  <a:cxnLst/>
                  <a:rect l="l" t="t" r="r" b="b"/>
                  <a:pathLst>
                    <a:path w="14" h="21" extrusionOk="0">
                      <a:moveTo>
                        <a:pt x="1" y="0"/>
                      </a:moveTo>
                      <a:cubicBezTo>
                        <a:pt x="0" y="0"/>
                        <a:pt x="0" y="0"/>
                        <a:pt x="0" y="0"/>
                      </a:cubicBezTo>
                      <a:cubicBezTo>
                        <a:pt x="3" y="0"/>
                        <a:pt x="6" y="1"/>
                        <a:pt x="8" y="4"/>
                      </a:cubicBezTo>
                      <a:cubicBezTo>
                        <a:pt x="8" y="4"/>
                        <a:pt x="8" y="4"/>
                        <a:pt x="8" y="4"/>
                      </a:cubicBezTo>
                      <a:cubicBezTo>
                        <a:pt x="10" y="5"/>
                        <a:pt x="11" y="7"/>
                        <a:pt x="11" y="10"/>
                      </a:cubicBezTo>
                      <a:cubicBezTo>
                        <a:pt x="11" y="16"/>
                        <a:pt x="5" y="21"/>
                        <a:pt x="0" y="21"/>
                      </a:cubicBezTo>
                      <a:cubicBezTo>
                        <a:pt x="0" y="21"/>
                        <a:pt x="0" y="21"/>
                        <a:pt x="1" y="21"/>
                      </a:cubicBezTo>
                      <a:cubicBezTo>
                        <a:pt x="7" y="21"/>
                        <a:pt x="14" y="16"/>
                        <a:pt x="14" y="10"/>
                      </a:cubicBezTo>
                      <a:cubicBezTo>
                        <a:pt x="14" y="7"/>
                        <a:pt x="13" y="5"/>
                        <a:pt x="11" y="4"/>
                      </a:cubicBezTo>
                      <a:cubicBezTo>
                        <a:pt x="8"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0" name="Google Shape;4650;p22"/>
                <p:cNvSpPr/>
                <p:nvPr/>
              </p:nvSpPr>
              <p:spPr>
                <a:xfrm>
                  <a:off x="145263" y="4681875"/>
                  <a:ext cx="85725" cy="65088"/>
                </a:xfrm>
                <a:custGeom>
                  <a:avLst/>
                  <a:gdLst/>
                  <a:ahLst/>
                  <a:cxnLst/>
                  <a:rect l="l" t="t" r="r" b="b"/>
                  <a:pathLst>
                    <a:path w="23" h="17" extrusionOk="0">
                      <a:moveTo>
                        <a:pt x="20" y="0"/>
                      </a:moveTo>
                      <a:cubicBezTo>
                        <a:pt x="20" y="0"/>
                        <a:pt x="21" y="1"/>
                        <a:pt x="21" y="2"/>
                      </a:cubicBezTo>
                      <a:cubicBezTo>
                        <a:pt x="21" y="7"/>
                        <a:pt x="16" y="11"/>
                        <a:pt x="11" y="11"/>
                      </a:cubicBezTo>
                      <a:cubicBezTo>
                        <a:pt x="6" y="11"/>
                        <a:pt x="2" y="7"/>
                        <a:pt x="2" y="3"/>
                      </a:cubicBezTo>
                      <a:cubicBezTo>
                        <a:pt x="2" y="2"/>
                        <a:pt x="2" y="2"/>
                        <a:pt x="2" y="2"/>
                      </a:cubicBezTo>
                      <a:cubicBezTo>
                        <a:pt x="1" y="3"/>
                        <a:pt x="0" y="5"/>
                        <a:pt x="0" y="6"/>
                      </a:cubicBezTo>
                      <a:cubicBezTo>
                        <a:pt x="0" y="6"/>
                        <a:pt x="0" y="6"/>
                        <a:pt x="0" y="6"/>
                      </a:cubicBezTo>
                      <a:cubicBezTo>
                        <a:pt x="0" y="12"/>
                        <a:pt x="5" y="17"/>
                        <a:pt x="12" y="17"/>
                      </a:cubicBezTo>
                      <a:cubicBezTo>
                        <a:pt x="17" y="17"/>
                        <a:pt x="23" y="12"/>
                        <a:pt x="23" y="6"/>
                      </a:cubicBezTo>
                      <a:cubicBezTo>
                        <a:pt x="23" y="3"/>
                        <a:pt x="22" y="1"/>
                        <a:pt x="2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1" name="Google Shape;4651;p22"/>
                <p:cNvSpPr/>
                <p:nvPr/>
              </p:nvSpPr>
              <p:spPr>
                <a:xfrm>
                  <a:off x="151613" y="4667588"/>
                  <a:ext cx="73025" cy="55563"/>
                </a:xfrm>
                <a:custGeom>
                  <a:avLst/>
                  <a:gdLst/>
                  <a:ahLst/>
                  <a:cxnLst/>
                  <a:rect l="l" t="t" r="r" b="b"/>
                  <a:pathLst>
                    <a:path w="19" h="15" extrusionOk="0">
                      <a:moveTo>
                        <a:pt x="8" y="12"/>
                      </a:moveTo>
                      <a:cubicBezTo>
                        <a:pt x="6" y="12"/>
                        <a:pt x="4" y="11"/>
                        <a:pt x="4" y="9"/>
                      </a:cubicBezTo>
                      <a:cubicBezTo>
                        <a:pt x="4" y="7"/>
                        <a:pt x="6" y="5"/>
                        <a:pt x="8" y="5"/>
                      </a:cubicBezTo>
                      <a:cubicBezTo>
                        <a:pt x="10" y="5"/>
                        <a:pt x="12" y="7"/>
                        <a:pt x="12" y="9"/>
                      </a:cubicBezTo>
                      <a:cubicBezTo>
                        <a:pt x="12" y="11"/>
                        <a:pt x="10" y="12"/>
                        <a:pt x="8" y="12"/>
                      </a:cubicBezTo>
                      <a:moveTo>
                        <a:pt x="10" y="0"/>
                      </a:moveTo>
                      <a:cubicBezTo>
                        <a:pt x="5" y="0"/>
                        <a:pt x="2" y="2"/>
                        <a:pt x="0" y="6"/>
                      </a:cubicBezTo>
                      <a:cubicBezTo>
                        <a:pt x="0" y="6"/>
                        <a:pt x="0" y="6"/>
                        <a:pt x="0" y="6"/>
                      </a:cubicBezTo>
                      <a:cubicBezTo>
                        <a:pt x="0" y="6"/>
                        <a:pt x="0" y="6"/>
                        <a:pt x="0" y="6"/>
                      </a:cubicBezTo>
                      <a:cubicBezTo>
                        <a:pt x="0" y="7"/>
                        <a:pt x="0" y="7"/>
                        <a:pt x="0" y="7"/>
                      </a:cubicBezTo>
                      <a:cubicBezTo>
                        <a:pt x="0" y="11"/>
                        <a:pt x="4" y="15"/>
                        <a:pt x="9" y="15"/>
                      </a:cubicBezTo>
                      <a:cubicBezTo>
                        <a:pt x="14" y="15"/>
                        <a:pt x="19" y="11"/>
                        <a:pt x="19" y="6"/>
                      </a:cubicBezTo>
                      <a:cubicBezTo>
                        <a:pt x="19" y="5"/>
                        <a:pt x="18" y="4"/>
                        <a:pt x="18" y="4"/>
                      </a:cubicBezTo>
                      <a:cubicBezTo>
                        <a:pt x="18" y="4"/>
                        <a:pt x="18" y="4"/>
                        <a:pt x="18" y="4"/>
                      </a:cubicBezTo>
                      <a:cubicBezTo>
                        <a:pt x="16" y="1"/>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2" name="Google Shape;4652;p22"/>
                <p:cNvSpPr/>
                <p:nvPr/>
              </p:nvSpPr>
              <p:spPr>
                <a:xfrm>
                  <a:off x="167488" y="4686638"/>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3" name="Google Shape;4653;p22"/>
              <p:cNvGrpSpPr/>
              <p:nvPr/>
            </p:nvGrpSpPr>
            <p:grpSpPr>
              <a:xfrm flipH="1">
                <a:off x="-537873" y="4032144"/>
                <a:ext cx="1150223" cy="1399215"/>
                <a:chOff x="7491913" y="372038"/>
                <a:chExt cx="1503363" cy="1828800"/>
              </a:xfrm>
            </p:grpSpPr>
            <p:sp>
              <p:nvSpPr>
                <p:cNvPr id="4654" name="Google Shape;4654;p22"/>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5" name="Google Shape;4655;p22"/>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6" name="Google Shape;4656;p22"/>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7" name="Google Shape;4657;p22"/>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8" name="Google Shape;4658;p22"/>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9" name="Google Shape;4659;p22"/>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0" name="Google Shape;4660;p22"/>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1" name="Google Shape;4661;p22"/>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2" name="Google Shape;4662;p22"/>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3" name="Google Shape;4663;p22"/>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4" name="Google Shape;4664;p22"/>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5" name="Google Shape;4665;p22"/>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6" name="Google Shape;4666;p22"/>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7" name="Google Shape;4667;p22"/>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8" name="Google Shape;4668;p22"/>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9" name="Google Shape;4669;p22"/>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0" name="Google Shape;4670;p22"/>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1" name="Google Shape;4671;p22"/>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2" name="Google Shape;4672;p22"/>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3" name="Google Shape;4673;p22"/>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4" name="Google Shape;4674;p22"/>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5" name="Google Shape;4675;p22"/>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6" name="Google Shape;4676;p22"/>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7" name="Google Shape;4677;p22"/>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8" name="Google Shape;4678;p22"/>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9" name="Google Shape;4679;p22"/>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0" name="Google Shape;4680;p22"/>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1" name="Google Shape;4681;p22"/>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2" name="Google Shape;4682;p22"/>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3" name="Google Shape;4683;p22"/>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4" name="Google Shape;4684;p22"/>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5" name="Google Shape;4685;p22"/>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6" name="Google Shape;4686;p22"/>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7" name="Google Shape;4687;p22"/>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8" name="Google Shape;4688;p22"/>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9" name="Google Shape;4689;p22"/>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0" name="Google Shape;4690;p22"/>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1" name="Google Shape;4691;p22"/>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2" name="Google Shape;4692;p22"/>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3" name="Google Shape;4693;p22"/>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4" name="Google Shape;4694;p22"/>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5" name="Google Shape;4695;p22"/>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6" name="Google Shape;4696;p22"/>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7" name="Google Shape;4697;p22"/>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8" name="Google Shape;4698;p22"/>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9" name="Google Shape;4699;p22"/>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0" name="Google Shape;4700;p22"/>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1" name="Google Shape;4701;p22"/>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2" name="Google Shape;4702;p22"/>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3" name="Google Shape;4703;p22"/>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4" name="Google Shape;4704;p22"/>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5" name="Google Shape;4705;p22"/>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6" name="Google Shape;4706;p22"/>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7" name="Google Shape;4707;p22"/>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8" name="Google Shape;4708;p22"/>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9" name="Google Shape;4709;p22"/>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0" name="Google Shape;4710;p22"/>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711" name="Google Shape;4711;p22"/>
            <p:cNvGrpSpPr/>
            <p:nvPr/>
          </p:nvGrpSpPr>
          <p:grpSpPr>
            <a:xfrm>
              <a:off x="8175701" y="38331"/>
              <a:ext cx="1672890" cy="5246351"/>
              <a:chOff x="8175701" y="38331"/>
              <a:chExt cx="1672890" cy="5246351"/>
            </a:xfrm>
          </p:grpSpPr>
          <p:grpSp>
            <p:nvGrpSpPr>
              <p:cNvPr id="4712" name="Google Shape;4712;p22"/>
              <p:cNvGrpSpPr/>
              <p:nvPr/>
            </p:nvGrpSpPr>
            <p:grpSpPr>
              <a:xfrm>
                <a:off x="8529106" y="38331"/>
                <a:ext cx="1164275" cy="993345"/>
                <a:chOff x="-469100" y="3905588"/>
                <a:chExt cx="1352550" cy="1154113"/>
              </a:xfrm>
            </p:grpSpPr>
            <p:grpSp>
              <p:nvGrpSpPr>
                <p:cNvPr id="4713" name="Google Shape;4713;p22"/>
                <p:cNvGrpSpPr/>
                <p:nvPr/>
              </p:nvGrpSpPr>
              <p:grpSpPr>
                <a:xfrm>
                  <a:off x="-469100" y="3905588"/>
                  <a:ext cx="1352550" cy="1154113"/>
                  <a:chOff x="-469100" y="3905588"/>
                  <a:chExt cx="1352550" cy="1154113"/>
                </a:xfrm>
              </p:grpSpPr>
              <p:sp>
                <p:nvSpPr>
                  <p:cNvPr id="4714" name="Google Shape;4714;p22"/>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5" name="Google Shape;4715;p22"/>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6" name="Google Shape;4716;p22"/>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7" name="Google Shape;4717;p22"/>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rgbClr val="191919">
                      <a:alpha val="25000"/>
                    </a:srgbClr>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8" name="Google Shape;4718;p22"/>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9" name="Google Shape;4719;p22"/>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rgbClr val="191919">
                    <a:alpha val="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0" name="Google Shape;4720;p22"/>
                <p:cNvSpPr/>
                <p:nvPr/>
              </p:nvSpPr>
              <p:spPr>
                <a:xfrm>
                  <a:off x="638975" y="4546938"/>
                  <a:ext cx="115888" cy="96838"/>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4" y="26"/>
                      </a:cubicBezTo>
                      <a:cubicBezTo>
                        <a:pt x="14" y="26"/>
                        <a:pt x="14" y="26"/>
                        <a:pt x="15" y="26"/>
                      </a:cubicBezTo>
                      <a:cubicBezTo>
                        <a:pt x="23" y="26"/>
                        <a:pt x="31" y="19"/>
                        <a:pt x="31" y="12"/>
                      </a:cubicBezTo>
                      <a:cubicBezTo>
                        <a:pt x="31" y="9"/>
                        <a:pt x="30"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1" name="Google Shape;4721;p22"/>
                <p:cNvSpPr/>
                <p:nvPr/>
              </p:nvSpPr>
              <p:spPr>
                <a:xfrm>
                  <a:off x="638975" y="4546938"/>
                  <a:ext cx="101600" cy="96838"/>
                </a:xfrm>
                <a:custGeom>
                  <a:avLst/>
                  <a:gdLst/>
                  <a:ahLst/>
                  <a:cxnLst/>
                  <a:rect l="l" t="t" r="r" b="b"/>
                  <a:pathLst>
                    <a:path w="27" h="26" extrusionOk="0">
                      <a:moveTo>
                        <a:pt x="27" y="12"/>
                      </a:moveTo>
                      <a:cubicBezTo>
                        <a:pt x="27" y="19"/>
                        <a:pt x="20" y="26"/>
                        <a:pt x="13" y="26"/>
                      </a:cubicBezTo>
                      <a:cubicBezTo>
                        <a:pt x="6" y="26"/>
                        <a:pt x="0" y="20"/>
                        <a:pt x="0" y="13"/>
                      </a:cubicBezTo>
                      <a:cubicBezTo>
                        <a:pt x="0" y="11"/>
                        <a:pt x="0" y="9"/>
                        <a:pt x="1" y="7"/>
                      </a:cubicBezTo>
                      <a:cubicBezTo>
                        <a:pt x="1" y="7"/>
                        <a:pt x="1" y="7"/>
                        <a:pt x="1" y="7"/>
                      </a:cubicBezTo>
                      <a:cubicBezTo>
                        <a:pt x="3" y="3"/>
                        <a:pt x="8" y="0"/>
                        <a:pt x="13" y="0"/>
                      </a:cubicBezTo>
                      <a:cubicBezTo>
                        <a:pt x="17" y="0"/>
                        <a:pt x="21" y="2"/>
                        <a:pt x="24" y="5"/>
                      </a:cubicBezTo>
                      <a:cubicBezTo>
                        <a:pt x="26" y="7"/>
                        <a:pt x="27" y="9"/>
                        <a:pt x="27" y="12"/>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2" name="Google Shape;4722;p22"/>
                <p:cNvSpPr/>
                <p:nvPr/>
              </p:nvSpPr>
              <p:spPr>
                <a:xfrm>
                  <a:off x="642150" y="4546938"/>
                  <a:ext cx="87312" cy="71437"/>
                </a:xfrm>
                <a:custGeom>
                  <a:avLst/>
                  <a:gdLst/>
                  <a:ahLst/>
                  <a:cxnLst/>
                  <a:rect l="l" t="t" r="r" b="b"/>
                  <a:pathLst>
                    <a:path w="23" h="19" extrusionOk="0">
                      <a:moveTo>
                        <a:pt x="23" y="8"/>
                      </a:moveTo>
                      <a:cubicBezTo>
                        <a:pt x="23" y="14"/>
                        <a:pt x="17" y="19"/>
                        <a:pt x="11" y="19"/>
                      </a:cubicBezTo>
                      <a:cubicBezTo>
                        <a:pt x="5" y="19"/>
                        <a:pt x="0" y="14"/>
                        <a:pt x="0" y="8"/>
                      </a:cubicBezTo>
                      <a:cubicBezTo>
                        <a:pt x="0" y="8"/>
                        <a:pt x="0" y="8"/>
                        <a:pt x="0" y="7"/>
                      </a:cubicBezTo>
                      <a:cubicBezTo>
                        <a:pt x="0" y="7"/>
                        <a:pt x="0" y="7"/>
                        <a:pt x="0" y="7"/>
                      </a:cubicBezTo>
                      <a:cubicBezTo>
                        <a:pt x="2" y="3"/>
                        <a:pt x="7" y="0"/>
                        <a:pt x="12" y="0"/>
                      </a:cubicBezTo>
                      <a:cubicBezTo>
                        <a:pt x="16" y="0"/>
                        <a:pt x="20" y="2"/>
                        <a:pt x="23" y="5"/>
                      </a:cubicBezTo>
                      <a:cubicBezTo>
                        <a:pt x="23" y="6"/>
                        <a:pt x="23" y="7"/>
                        <a:pt x="23" y="8"/>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3" name="Google Shape;4723;p22"/>
                <p:cNvSpPr/>
                <p:nvPr/>
              </p:nvSpPr>
              <p:spPr>
                <a:xfrm>
                  <a:off x="664375" y="4572338"/>
                  <a:ext cx="348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4" name="Google Shape;4724;p22"/>
                <p:cNvSpPr/>
                <p:nvPr/>
              </p:nvSpPr>
              <p:spPr>
                <a:xfrm>
                  <a:off x="604050" y="4407238"/>
                  <a:ext cx="22225" cy="33338"/>
                </a:xfrm>
                <a:custGeom>
                  <a:avLst/>
                  <a:gdLst/>
                  <a:ahLst/>
                  <a:cxnLst/>
                  <a:rect l="l" t="t" r="r" b="b"/>
                  <a:pathLst>
                    <a:path w="6" h="9" extrusionOk="0">
                      <a:moveTo>
                        <a:pt x="0" y="0"/>
                      </a:moveTo>
                      <a:cubicBezTo>
                        <a:pt x="0" y="0"/>
                        <a:pt x="0" y="0"/>
                        <a:pt x="0" y="0"/>
                      </a:cubicBezTo>
                      <a:cubicBezTo>
                        <a:pt x="1" y="0"/>
                        <a:pt x="3" y="0"/>
                        <a:pt x="3" y="1"/>
                      </a:cubicBezTo>
                      <a:cubicBezTo>
                        <a:pt x="3" y="1"/>
                        <a:pt x="3" y="1"/>
                        <a:pt x="3" y="1"/>
                      </a:cubicBezTo>
                      <a:cubicBezTo>
                        <a:pt x="4" y="2"/>
                        <a:pt x="5" y="3"/>
                        <a:pt x="5" y="4"/>
                      </a:cubicBezTo>
                      <a:cubicBezTo>
                        <a:pt x="5" y="6"/>
                        <a:pt x="2" y="8"/>
                        <a:pt x="0" y="9"/>
                      </a:cubicBezTo>
                      <a:cubicBezTo>
                        <a:pt x="0" y="9"/>
                        <a:pt x="0" y="9"/>
                        <a:pt x="0" y="9"/>
                      </a:cubicBezTo>
                      <a:cubicBezTo>
                        <a:pt x="3" y="9"/>
                        <a:pt x="6" y="6"/>
                        <a:pt x="6" y="4"/>
                      </a:cubicBezTo>
                      <a:cubicBezTo>
                        <a:pt x="6" y="3"/>
                        <a:pt x="6" y="2"/>
                        <a:pt x="5" y="1"/>
                      </a:cubicBezTo>
                      <a:cubicBezTo>
                        <a:pt x="4" y="0"/>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5" name="Google Shape;4725;p22"/>
                <p:cNvSpPr/>
                <p:nvPr/>
              </p:nvSpPr>
              <p:spPr>
                <a:xfrm>
                  <a:off x="585000" y="4407238"/>
                  <a:ext cx="38100" cy="33338"/>
                </a:xfrm>
                <a:custGeom>
                  <a:avLst/>
                  <a:gdLst/>
                  <a:ahLst/>
                  <a:cxnLst/>
                  <a:rect l="l" t="t" r="r" b="b"/>
                  <a:pathLst>
                    <a:path w="10" h="9" extrusionOk="0">
                      <a:moveTo>
                        <a:pt x="10" y="4"/>
                      </a:moveTo>
                      <a:cubicBezTo>
                        <a:pt x="10" y="6"/>
                        <a:pt x="7" y="9"/>
                        <a:pt x="5" y="9"/>
                      </a:cubicBezTo>
                      <a:cubicBezTo>
                        <a:pt x="2" y="9"/>
                        <a:pt x="0" y="7"/>
                        <a:pt x="0" y="4"/>
                      </a:cubicBezTo>
                      <a:cubicBezTo>
                        <a:pt x="0" y="3"/>
                        <a:pt x="0" y="3"/>
                        <a:pt x="1" y="2"/>
                      </a:cubicBezTo>
                      <a:cubicBezTo>
                        <a:pt x="1" y="2"/>
                        <a:pt x="1" y="2"/>
                        <a:pt x="1" y="2"/>
                      </a:cubicBezTo>
                      <a:cubicBezTo>
                        <a:pt x="1" y="1"/>
                        <a:pt x="3" y="0"/>
                        <a:pt x="5" y="0"/>
                      </a:cubicBezTo>
                      <a:cubicBezTo>
                        <a:pt x="6" y="0"/>
                        <a:pt x="8" y="0"/>
                        <a:pt x="8" y="1"/>
                      </a:cubicBezTo>
                      <a:cubicBezTo>
                        <a:pt x="9" y="2"/>
                        <a:pt x="10" y="3"/>
                        <a:pt x="10" y="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6" name="Google Shape;4726;p22"/>
                <p:cNvSpPr/>
                <p:nvPr/>
              </p:nvSpPr>
              <p:spPr>
                <a:xfrm>
                  <a:off x="589763" y="4407238"/>
                  <a:ext cx="30163" cy="22225"/>
                </a:xfrm>
                <a:custGeom>
                  <a:avLst/>
                  <a:gdLst/>
                  <a:ahLst/>
                  <a:cxnLst/>
                  <a:rect l="l" t="t" r="r" b="b"/>
                  <a:pathLst>
                    <a:path w="8" h="6" extrusionOk="0">
                      <a:moveTo>
                        <a:pt x="8" y="2"/>
                      </a:moveTo>
                      <a:cubicBezTo>
                        <a:pt x="8" y="4"/>
                        <a:pt x="6" y="6"/>
                        <a:pt x="3" y="6"/>
                      </a:cubicBezTo>
                      <a:cubicBezTo>
                        <a:pt x="1" y="6"/>
                        <a:pt x="0" y="5"/>
                        <a:pt x="0" y="2"/>
                      </a:cubicBezTo>
                      <a:cubicBezTo>
                        <a:pt x="0" y="2"/>
                        <a:pt x="0" y="2"/>
                        <a:pt x="0" y="2"/>
                      </a:cubicBezTo>
                      <a:cubicBezTo>
                        <a:pt x="0" y="2"/>
                        <a:pt x="0" y="2"/>
                        <a:pt x="0" y="2"/>
                      </a:cubicBezTo>
                      <a:cubicBezTo>
                        <a:pt x="0" y="1"/>
                        <a:pt x="2" y="0"/>
                        <a:pt x="4" y="0"/>
                      </a:cubicBezTo>
                      <a:cubicBezTo>
                        <a:pt x="5" y="0"/>
                        <a:pt x="7" y="0"/>
                        <a:pt x="7" y="1"/>
                      </a:cubicBezTo>
                      <a:cubicBezTo>
                        <a:pt x="8" y="2"/>
                        <a:pt x="8" y="2"/>
                        <a:pt x="8" y="2"/>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7" name="Google Shape;4727;p22"/>
                <p:cNvSpPr/>
                <p:nvPr/>
              </p:nvSpPr>
              <p:spPr>
                <a:xfrm>
                  <a:off x="597700" y="4415175"/>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8" name="Google Shape;4728;p22"/>
                <p:cNvSpPr/>
                <p:nvPr/>
              </p:nvSpPr>
              <p:spPr>
                <a:xfrm>
                  <a:off x="272263" y="4889838"/>
                  <a:ext cx="42862" cy="60325"/>
                </a:xfrm>
                <a:custGeom>
                  <a:avLst/>
                  <a:gdLst/>
                  <a:ahLst/>
                  <a:cxnLst/>
                  <a:rect l="l" t="t" r="r" b="b"/>
                  <a:pathLst>
                    <a:path w="11" h="16" extrusionOk="0">
                      <a:moveTo>
                        <a:pt x="0" y="0"/>
                      </a:moveTo>
                      <a:cubicBezTo>
                        <a:pt x="0" y="0"/>
                        <a:pt x="0" y="0"/>
                        <a:pt x="0" y="0"/>
                      </a:cubicBezTo>
                      <a:cubicBezTo>
                        <a:pt x="2" y="0"/>
                        <a:pt x="4" y="1"/>
                        <a:pt x="6" y="3"/>
                      </a:cubicBezTo>
                      <a:cubicBezTo>
                        <a:pt x="6" y="3"/>
                        <a:pt x="6" y="3"/>
                        <a:pt x="6" y="3"/>
                      </a:cubicBezTo>
                      <a:cubicBezTo>
                        <a:pt x="7" y="4"/>
                        <a:pt x="8" y="6"/>
                        <a:pt x="8" y="8"/>
                      </a:cubicBezTo>
                      <a:cubicBezTo>
                        <a:pt x="8" y="12"/>
                        <a:pt x="4" y="16"/>
                        <a:pt x="0" y="16"/>
                      </a:cubicBezTo>
                      <a:cubicBezTo>
                        <a:pt x="0" y="16"/>
                        <a:pt x="0" y="16"/>
                        <a:pt x="0" y="16"/>
                      </a:cubicBezTo>
                      <a:cubicBezTo>
                        <a:pt x="5" y="16"/>
                        <a:pt x="11" y="12"/>
                        <a:pt x="11" y="8"/>
                      </a:cubicBezTo>
                      <a:cubicBezTo>
                        <a:pt x="11" y="6"/>
                        <a:pt x="10" y="4"/>
                        <a:pt x="8" y="3"/>
                      </a:cubicBezTo>
                      <a:cubicBezTo>
                        <a:pt x="6" y="1"/>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9" name="Google Shape;4729;p22"/>
                <p:cNvSpPr/>
                <p:nvPr/>
              </p:nvSpPr>
              <p:spPr>
                <a:xfrm>
                  <a:off x="238925" y="4889838"/>
                  <a:ext cx="63500" cy="60325"/>
                </a:xfrm>
                <a:custGeom>
                  <a:avLst/>
                  <a:gdLst/>
                  <a:ahLst/>
                  <a:cxnLst/>
                  <a:rect l="l" t="t" r="r" b="b"/>
                  <a:pathLst>
                    <a:path w="17" h="16" extrusionOk="0">
                      <a:moveTo>
                        <a:pt x="17" y="8"/>
                      </a:moveTo>
                      <a:cubicBezTo>
                        <a:pt x="17" y="12"/>
                        <a:pt x="12" y="16"/>
                        <a:pt x="8" y="16"/>
                      </a:cubicBezTo>
                      <a:cubicBezTo>
                        <a:pt x="3" y="16"/>
                        <a:pt x="0" y="13"/>
                        <a:pt x="0" y="8"/>
                      </a:cubicBezTo>
                      <a:cubicBezTo>
                        <a:pt x="0" y="7"/>
                        <a:pt x="0" y="6"/>
                        <a:pt x="1" y="5"/>
                      </a:cubicBezTo>
                      <a:cubicBezTo>
                        <a:pt x="1" y="5"/>
                        <a:pt x="1" y="5"/>
                        <a:pt x="1" y="5"/>
                      </a:cubicBezTo>
                      <a:cubicBezTo>
                        <a:pt x="2" y="2"/>
                        <a:pt x="5" y="0"/>
                        <a:pt x="8" y="0"/>
                      </a:cubicBezTo>
                      <a:cubicBezTo>
                        <a:pt x="11" y="0"/>
                        <a:pt x="13" y="1"/>
                        <a:pt x="15" y="3"/>
                      </a:cubicBezTo>
                      <a:cubicBezTo>
                        <a:pt x="16" y="4"/>
                        <a:pt x="17" y="6"/>
                        <a:pt x="17" y="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0" name="Google Shape;4730;p22"/>
                <p:cNvSpPr/>
                <p:nvPr/>
              </p:nvSpPr>
              <p:spPr>
                <a:xfrm>
                  <a:off x="242100" y="4889838"/>
                  <a:ext cx="53975" cy="44450"/>
                </a:xfrm>
                <a:custGeom>
                  <a:avLst/>
                  <a:gdLst/>
                  <a:ahLst/>
                  <a:cxnLst/>
                  <a:rect l="l" t="t" r="r" b="b"/>
                  <a:pathLst>
                    <a:path w="14" h="12" extrusionOk="0">
                      <a:moveTo>
                        <a:pt x="14" y="5"/>
                      </a:moveTo>
                      <a:cubicBezTo>
                        <a:pt x="14" y="9"/>
                        <a:pt x="10" y="12"/>
                        <a:pt x="7" y="12"/>
                      </a:cubicBezTo>
                      <a:cubicBezTo>
                        <a:pt x="3" y="12"/>
                        <a:pt x="0" y="9"/>
                        <a:pt x="0" y="5"/>
                      </a:cubicBezTo>
                      <a:cubicBezTo>
                        <a:pt x="0" y="5"/>
                        <a:pt x="0" y="5"/>
                        <a:pt x="0" y="5"/>
                      </a:cubicBezTo>
                      <a:cubicBezTo>
                        <a:pt x="0" y="5"/>
                        <a:pt x="0" y="5"/>
                        <a:pt x="0" y="5"/>
                      </a:cubicBezTo>
                      <a:cubicBezTo>
                        <a:pt x="1" y="2"/>
                        <a:pt x="4" y="0"/>
                        <a:pt x="7" y="0"/>
                      </a:cubicBezTo>
                      <a:cubicBezTo>
                        <a:pt x="10" y="0"/>
                        <a:pt x="12" y="1"/>
                        <a:pt x="14" y="3"/>
                      </a:cubicBezTo>
                      <a:cubicBezTo>
                        <a:pt x="14" y="4"/>
                        <a:pt x="14" y="4"/>
                        <a:pt x="14"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1" name="Google Shape;4731;p22"/>
                <p:cNvSpPr/>
                <p:nvPr/>
              </p:nvSpPr>
              <p:spPr>
                <a:xfrm>
                  <a:off x="254800" y="4904125"/>
                  <a:ext cx="22200" cy="237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2" name="Google Shape;4732;p22"/>
                <p:cNvSpPr/>
                <p:nvPr/>
              </p:nvSpPr>
              <p:spPr>
                <a:xfrm>
                  <a:off x="-315112" y="4470738"/>
                  <a:ext cx="60325" cy="87312"/>
                </a:xfrm>
                <a:custGeom>
                  <a:avLst/>
                  <a:gdLst/>
                  <a:ahLst/>
                  <a:cxnLst/>
                  <a:rect l="l" t="t" r="r" b="b"/>
                  <a:pathLst>
                    <a:path w="16" h="23" extrusionOk="0">
                      <a:moveTo>
                        <a:pt x="1" y="0"/>
                      </a:moveTo>
                      <a:cubicBezTo>
                        <a:pt x="1" y="0"/>
                        <a:pt x="1" y="0"/>
                        <a:pt x="0" y="0"/>
                      </a:cubicBezTo>
                      <a:cubicBezTo>
                        <a:pt x="4" y="0"/>
                        <a:pt x="7" y="1"/>
                        <a:pt x="9" y="4"/>
                      </a:cubicBezTo>
                      <a:cubicBezTo>
                        <a:pt x="9" y="4"/>
                        <a:pt x="9" y="4"/>
                        <a:pt x="9" y="4"/>
                      </a:cubicBezTo>
                      <a:cubicBezTo>
                        <a:pt x="11" y="6"/>
                        <a:pt x="12" y="8"/>
                        <a:pt x="12" y="11"/>
                      </a:cubicBezTo>
                      <a:cubicBezTo>
                        <a:pt x="12" y="17"/>
                        <a:pt x="6" y="22"/>
                        <a:pt x="0" y="23"/>
                      </a:cubicBezTo>
                      <a:cubicBezTo>
                        <a:pt x="1" y="23"/>
                        <a:pt x="1" y="23"/>
                        <a:pt x="1" y="23"/>
                      </a:cubicBezTo>
                      <a:cubicBezTo>
                        <a:pt x="9" y="23"/>
                        <a:pt x="16" y="17"/>
                        <a:pt x="16" y="11"/>
                      </a:cubicBezTo>
                      <a:cubicBezTo>
                        <a:pt x="16" y="8"/>
                        <a:pt x="15" y="6"/>
                        <a:pt x="12" y="4"/>
                      </a:cubicBezTo>
                      <a:cubicBezTo>
                        <a:pt x="10"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3" name="Google Shape;4733;p22"/>
                <p:cNvSpPr/>
                <p:nvPr/>
              </p:nvSpPr>
              <p:spPr>
                <a:xfrm>
                  <a:off x="-359562" y="4470738"/>
                  <a:ext cx="90488" cy="87312"/>
                </a:xfrm>
                <a:custGeom>
                  <a:avLst/>
                  <a:gdLst/>
                  <a:ahLst/>
                  <a:cxnLst/>
                  <a:rect l="l" t="t" r="r" b="b"/>
                  <a:pathLst>
                    <a:path w="24" h="23" extrusionOk="0">
                      <a:moveTo>
                        <a:pt x="24" y="11"/>
                      </a:moveTo>
                      <a:cubicBezTo>
                        <a:pt x="24" y="17"/>
                        <a:pt x="18" y="23"/>
                        <a:pt x="11" y="23"/>
                      </a:cubicBezTo>
                      <a:cubicBezTo>
                        <a:pt x="5" y="23"/>
                        <a:pt x="0" y="18"/>
                        <a:pt x="0" y="11"/>
                      </a:cubicBezTo>
                      <a:cubicBezTo>
                        <a:pt x="0" y="9"/>
                        <a:pt x="0" y="8"/>
                        <a:pt x="1" y="6"/>
                      </a:cubicBezTo>
                      <a:cubicBezTo>
                        <a:pt x="1" y="6"/>
                        <a:pt x="1" y="6"/>
                        <a:pt x="1" y="6"/>
                      </a:cubicBezTo>
                      <a:cubicBezTo>
                        <a:pt x="3" y="2"/>
                        <a:pt x="7" y="0"/>
                        <a:pt x="11" y="0"/>
                      </a:cubicBezTo>
                      <a:cubicBezTo>
                        <a:pt x="15" y="0"/>
                        <a:pt x="19" y="1"/>
                        <a:pt x="21" y="4"/>
                      </a:cubicBezTo>
                      <a:cubicBezTo>
                        <a:pt x="23" y="6"/>
                        <a:pt x="24" y="8"/>
                        <a:pt x="24" y="11"/>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4" name="Google Shape;4734;p22"/>
                <p:cNvSpPr/>
                <p:nvPr/>
              </p:nvSpPr>
              <p:spPr>
                <a:xfrm>
                  <a:off x="-356387" y="4470738"/>
                  <a:ext cx="79375" cy="65088"/>
                </a:xfrm>
                <a:custGeom>
                  <a:avLst/>
                  <a:gdLst/>
                  <a:ahLst/>
                  <a:cxnLst/>
                  <a:rect l="l" t="t" r="r" b="b"/>
                  <a:pathLst>
                    <a:path w="21" h="17" extrusionOk="0">
                      <a:moveTo>
                        <a:pt x="21" y="7"/>
                      </a:moveTo>
                      <a:cubicBezTo>
                        <a:pt x="21" y="12"/>
                        <a:pt x="15" y="17"/>
                        <a:pt x="10" y="17"/>
                      </a:cubicBezTo>
                      <a:cubicBezTo>
                        <a:pt x="5" y="17"/>
                        <a:pt x="0" y="12"/>
                        <a:pt x="0" y="7"/>
                      </a:cubicBezTo>
                      <a:cubicBezTo>
                        <a:pt x="0" y="6"/>
                        <a:pt x="0" y="6"/>
                        <a:pt x="0" y="6"/>
                      </a:cubicBezTo>
                      <a:cubicBezTo>
                        <a:pt x="0" y="6"/>
                        <a:pt x="0" y="6"/>
                        <a:pt x="0" y="6"/>
                      </a:cubicBezTo>
                      <a:cubicBezTo>
                        <a:pt x="2" y="2"/>
                        <a:pt x="6" y="0"/>
                        <a:pt x="10" y="0"/>
                      </a:cubicBezTo>
                      <a:cubicBezTo>
                        <a:pt x="14" y="0"/>
                        <a:pt x="18" y="1"/>
                        <a:pt x="20" y="4"/>
                      </a:cubicBezTo>
                      <a:cubicBezTo>
                        <a:pt x="21" y="5"/>
                        <a:pt x="21" y="6"/>
                        <a:pt x="21" y="7"/>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5" name="Google Shape;4735;p22"/>
                <p:cNvSpPr/>
                <p:nvPr/>
              </p:nvSpPr>
              <p:spPr>
                <a:xfrm>
                  <a:off x="-337337" y="4492963"/>
                  <a:ext cx="33300" cy="270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6" name="Google Shape;4736;p22"/>
                <p:cNvSpPr/>
                <p:nvPr/>
              </p:nvSpPr>
              <p:spPr>
                <a:xfrm>
                  <a:off x="-345275" y="4365963"/>
                  <a:ext cx="41275" cy="60325"/>
                </a:xfrm>
                <a:custGeom>
                  <a:avLst/>
                  <a:gdLst/>
                  <a:ahLst/>
                  <a:cxnLst/>
                  <a:rect l="l" t="t" r="r" b="b"/>
                  <a:pathLst>
                    <a:path w="11" h="16" extrusionOk="0">
                      <a:moveTo>
                        <a:pt x="1" y="0"/>
                      </a:moveTo>
                      <a:cubicBezTo>
                        <a:pt x="1" y="0"/>
                        <a:pt x="1" y="0"/>
                        <a:pt x="0" y="0"/>
                      </a:cubicBezTo>
                      <a:cubicBezTo>
                        <a:pt x="3" y="0"/>
                        <a:pt x="5" y="1"/>
                        <a:pt x="6" y="3"/>
                      </a:cubicBezTo>
                      <a:cubicBezTo>
                        <a:pt x="6" y="3"/>
                        <a:pt x="6" y="3"/>
                        <a:pt x="6" y="3"/>
                      </a:cubicBezTo>
                      <a:cubicBezTo>
                        <a:pt x="8" y="4"/>
                        <a:pt x="8" y="5"/>
                        <a:pt x="8" y="7"/>
                      </a:cubicBezTo>
                      <a:cubicBezTo>
                        <a:pt x="8" y="11"/>
                        <a:pt x="4" y="15"/>
                        <a:pt x="0" y="16"/>
                      </a:cubicBezTo>
                      <a:cubicBezTo>
                        <a:pt x="1" y="16"/>
                        <a:pt x="1" y="16"/>
                        <a:pt x="1" y="16"/>
                      </a:cubicBezTo>
                      <a:cubicBezTo>
                        <a:pt x="6" y="16"/>
                        <a:pt x="11" y="12"/>
                        <a:pt x="11" y="7"/>
                      </a:cubicBezTo>
                      <a:cubicBezTo>
                        <a:pt x="11" y="5"/>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7" name="Google Shape;4737;p22"/>
                <p:cNvSpPr/>
                <p:nvPr/>
              </p:nvSpPr>
              <p:spPr>
                <a:xfrm>
                  <a:off x="-375437" y="4365963"/>
                  <a:ext cx="60325" cy="60325"/>
                </a:xfrm>
                <a:custGeom>
                  <a:avLst/>
                  <a:gdLst/>
                  <a:ahLst/>
                  <a:cxnLst/>
                  <a:rect l="l" t="t" r="r" b="b"/>
                  <a:pathLst>
                    <a:path w="16" h="16" extrusionOk="0">
                      <a:moveTo>
                        <a:pt x="16" y="7"/>
                      </a:moveTo>
                      <a:cubicBezTo>
                        <a:pt x="16" y="12"/>
                        <a:pt x="12" y="16"/>
                        <a:pt x="8" y="16"/>
                      </a:cubicBezTo>
                      <a:cubicBezTo>
                        <a:pt x="3" y="16"/>
                        <a:pt x="0" y="12"/>
                        <a:pt x="0" y="8"/>
                      </a:cubicBezTo>
                      <a:cubicBezTo>
                        <a:pt x="0" y="6"/>
                        <a:pt x="0" y="5"/>
                        <a:pt x="1" y="4"/>
                      </a:cubicBezTo>
                      <a:cubicBezTo>
                        <a:pt x="1" y="4"/>
                        <a:pt x="1" y="4"/>
                        <a:pt x="1" y="4"/>
                      </a:cubicBezTo>
                      <a:cubicBezTo>
                        <a:pt x="2" y="2"/>
                        <a:pt x="5" y="0"/>
                        <a:pt x="8" y="0"/>
                      </a:cubicBezTo>
                      <a:cubicBezTo>
                        <a:pt x="10" y="0"/>
                        <a:pt x="13" y="1"/>
                        <a:pt x="14" y="3"/>
                      </a:cubicBezTo>
                      <a:cubicBezTo>
                        <a:pt x="16"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8" name="Google Shape;4738;p22"/>
                <p:cNvSpPr/>
                <p:nvPr/>
              </p:nvSpPr>
              <p:spPr>
                <a:xfrm>
                  <a:off x="-370675" y="4365963"/>
                  <a:ext cx="52388" cy="41275"/>
                </a:xfrm>
                <a:custGeom>
                  <a:avLst/>
                  <a:gdLst/>
                  <a:ahLst/>
                  <a:cxnLst/>
                  <a:rect l="l" t="t" r="r" b="b"/>
                  <a:pathLst>
                    <a:path w="14" h="11" extrusionOk="0">
                      <a:moveTo>
                        <a:pt x="14" y="4"/>
                      </a:moveTo>
                      <a:cubicBezTo>
                        <a:pt x="14"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2" y="1"/>
                        <a:pt x="13" y="3"/>
                      </a:cubicBezTo>
                      <a:cubicBezTo>
                        <a:pt x="14" y="3"/>
                        <a:pt x="14" y="4"/>
                        <a:pt x="14" y="4"/>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9" name="Google Shape;4739;p22"/>
                <p:cNvSpPr/>
                <p:nvPr/>
              </p:nvSpPr>
              <p:spPr>
                <a:xfrm>
                  <a:off x="-307175" y="4286588"/>
                  <a:ext cx="22225" cy="33338"/>
                </a:xfrm>
                <a:custGeom>
                  <a:avLst/>
                  <a:gdLst/>
                  <a:ahLst/>
                  <a:cxnLst/>
                  <a:rect l="l" t="t" r="r" b="b"/>
                  <a:pathLst>
                    <a:path w="6" h="9" extrusionOk="0">
                      <a:moveTo>
                        <a:pt x="1" y="0"/>
                      </a:moveTo>
                      <a:cubicBezTo>
                        <a:pt x="1" y="0"/>
                        <a:pt x="0" y="0"/>
                        <a:pt x="0" y="0"/>
                      </a:cubicBezTo>
                      <a:cubicBezTo>
                        <a:pt x="2" y="1"/>
                        <a:pt x="3" y="1"/>
                        <a:pt x="4" y="2"/>
                      </a:cubicBezTo>
                      <a:cubicBezTo>
                        <a:pt x="4" y="2"/>
                        <a:pt x="4" y="2"/>
                        <a:pt x="4" y="2"/>
                      </a:cubicBezTo>
                      <a:cubicBezTo>
                        <a:pt x="4" y="3"/>
                        <a:pt x="5" y="4"/>
                        <a:pt x="5" y="5"/>
                      </a:cubicBezTo>
                      <a:cubicBezTo>
                        <a:pt x="5" y="7"/>
                        <a:pt x="3" y="9"/>
                        <a:pt x="0" y="9"/>
                      </a:cubicBezTo>
                      <a:cubicBezTo>
                        <a:pt x="0" y="9"/>
                        <a:pt x="1" y="9"/>
                        <a:pt x="1" y="9"/>
                      </a:cubicBezTo>
                      <a:cubicBezTo>
                        <a:pt x="4" y="9"/>
                        <a:pt x="6" y="7"/>
                        <a:pt x="6" y="5"/>
                      </a:cubicBezTo>
                      <a:cubicBezTo>
                        <a:pt x="6" y="4"/>
                        <a:pt x="6" y="3"/>
                        <a:pt x="5" y="2"/>
                      </a:cubicBezTo>
                      <a:cubicBezTo>
                        <a:pt x="4" y="1"/>
                        <a:pt x="2"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0" name="Google Shape;4740;p22"/>
                <p:cNvSpPr/>
                <p:nvPr/>
              </p:nvSpPr>
              <p:spPr>
                <a:xfrm>
                  <a:off x="-326225" y="4286588"/>
                  <a:ext cx="38100" cy="33338"/>
                </a:xfrm>
                <a:custGeom>
                  <a:avLst/>
                  <a:gdLst/>
                  <a:ahLst/>
                  <a:cxnLst/>
                  <a:rect l="l" t="t" r="r" b="b"/>
                  <a:pathLst>
                    <a:path w="10" h="9" extrusionOk="0">
                      <a:moveTo>
                        <a:pt x="10" y="5"/>
                      </a:moveTo>
                      <a:cubicBezTo>
                        <a:pt x="10" y="7"/>
                        <a:pt x="7" y="9"/>
                        <a:pt x="5" y="9"/>
                      </a:cubicBezTo>
                      <a:cubicBezTo>
                        <a:pt x="2" y="9"/>
                        <a:pt x="0" y="7"/>
                        <a:pt x="0" y="5"/>
                      </a:cubicBezTo>
                      <a:cubicBezTo>
                        <a:pt x="0" y="4"/>
                        <a:pt x="1" y="4"/>
                        <a:pt x="1" y="3"/>
                      </a:cubicBezTo>
                      <a:cubicBezTo>
                        <a:pt x="1" y="3"/>
                        <a:pt x="1" y="3"/>
                        <a:pt x="1" y="3"/>
                      </a:cubicBezTo>
                      <a:cubicBezTo>
                        <a:pt x="2" y="1"/>
                        <a:pt x="3" y="0"/>
                        <a:pt x="5" y="0"/>
                      </a:cubicBezTo>
                      <a:cubicBezTo>
                        <a:pt x="6" y="0"/>
                        <a:pt x="8" y="1"/>
                        <a:pt x="9" y="2"/>
                      </a:cubicBezTo>
                      <a:cubicBezTo>
                        <a:pt x="9" y="3"/>
                        <a:pt x="10" y="4"/>
                        <a:pt x="10" y="5"/>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1" name="Google Shape;4741;p22"/>
                <p:cNvSpPr/>
                <p:nvPr/>
              </p:nvSpPr>
              <p:spPr>
                <a:xfrm>
                  <a:off x="-323050" y="4286588"/>
                  <a:ext cx="30163" cy="25400"/>
                </a:xfrm>
                <a:custGeom>
                  <a:avLst/>
                  <a:gdLst/>
                  <a:ahLst/>
                  <a:cxnLst/>
                  <a:rect l="l" t="t" r="r" b="b"/>
                  <a:pathLst>
                    <a:path w="8" h="7" extrusionOk="0">
                      <a:moveTo>
                        <a:pt x="8" y="3"/>
                      </a:moveTo>
                      <a:cubicBezTo>
                        <a:pt x="8" y="5"/>
                        <a:pt x="6" y="7"/>
                        <a:pt x="4" y="7"/>
                      </a:cubicBezTo>
                      <a:cubicBezTo>
                        <a:pt x="2" y="7"/>
                        <a:pt x="0" y="5"/>
                        <a:pt x="0" y="3"/>
                      </a:cubicBezTo>
                      <a:cubicBezTo>
                        <a:pt x="0" y="3"/>
                        <a:pt x="0" y="3"/>
                        <a:pt x="0" y="3"/>
                      </a:cubicBezTo>
                      <a:cubicBezTo>
                        <a:pt x="0" y="3"/>
                        <a:pt x="0" y="3"/>
                        <a:pt x="0" y="3"/>
                      </a:cubicBezTo>
                      <a:cubicBezTo>
                        <a:pt x="1" y="1"/>
                        <a:pt x="2" y="0"/>
                        <a:pt x="4" y="0"/>
                      </a:cubicBezTo>
                      <a:cubicBezTo>
                        <a:pt x="5" y="0"/>
                        <a:pt x="7" y="1"/>
                        <a:pt x="8" y="2"/>
                      </a:cubicBezTo>
                      <a:cubicBezTo>
                        <a:pt x="8" y="2"/>
                        <a:pt x="8" y="3"/>
                        <a:pt x="8" y="3"/>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2" name="Google Shape;4742;p22"/>
                <p:cNvSpPr/>
                <p:nvPr/>
              </p:nvSpPr>
              <p:spPr>
                <a:xfrm>
                  <a:off x="-315112" y="4297700"/>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3" name="Google Shape;4743;p22"/>
                <p:cNvSpPr/>
                <p:nvPr/>
              </p:nvSpPr>
              <p:spPr>
                <a:xfrm>
                  <a:off x="-70637" y="4070688"/>
                  <a:ext cx="38100" cy="57150"/>
                </a:xfrm>
                <a:custGeom>
                  <a:avLst/>
                  <a:gdLst/>
                  <a:ahLst/>
                  <a:cxnLst/>
                  <a:rect l="l" t="t" r="r" b="b"/>
                  <a:pathLst>
                    <a:path w="10" h="15" extrusionOk="0">
                      <a:moveTo>
                        <a:pt x="1" y="0"/>
                      </a:moveTo>
                      <a:cubicBezTo>
                        <a:pt x="0" y="0"/>
                        <a:pt x="0" y="0"/>
                        <a:pt x="0" y="0"/>
                      </a:cubicBezTo>
                      <a:cubicBezTo>
                        <a:pt x="2" y="0"/>
                        <a:pt x="4" y="1"/>
                        <a:pt x="6" y="3"/>
                      </a:cubicBezTo>
                      <a:cubicBezTo>
                        <a:pt x="6" y="3"/>
                        <a:pt x="6" y="3"/>
                        <a:pt x="6" y="3"/>
                      </a:cubicBezTo>
                      <a:cubicBezTo>
                        <a:pt x="7" y="4"/>
                        <a:pt x="8" y="5"/>
                        <a:pt x="8" y="7"/>
                      </a:cubicBezTo>
                      <a:cubicBezTo>
                        <a:pt x="8" y="11"/>
                        <a:pt x="4" y="15"/>
                        <a:pt x="0" y="15"/>
                      </a:cubicBezTo>
                      <a:cubicBezTo>
                        <a:pt x="0" y="15"/>
                        <a:pt x="0" y="15"/>
                        <a:pt x="1" y="15"/>
                      </a:cubicBezTo>
                      <a:cubicBezTo>
                        <a:pt x="5" y="15"/>
                        <a:pt x="10" y="11"/>
                        <a:pt x="10" y="7"/>
                      </a:cubicBezTo>
                      <a:cubicBezTo>
                        <a:pt x="10" y="5"/>
                        <a:pt x="9" y="4"/>
                        <a:pt x="8" y="3"/>
                      </a:cubicBezTo>
                      <a:cubicBezTo>
                        <a:pt x="6" y="1"/>
                        <a:pt x="3"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4" name="Google Shape;4744;p22"/>
                <p:cNvSpPr/>
                <p:nvPr/>
              </p:nvSpPr>
              <p:spPr>
                <a:xfrm>
                  <a:off x="-100800" y="4070688"/>
                  <a:ext cx="60325" cy="57150"/>
                </a:xfrm>
                <a:custGeom>
                  <a:avLst/>
                  <a:gdLst/>
                  <a:ahLst/>
                  <a:cxnLst/>
                  <a:rect l="l" t="t" r="r" b="b"/>
                  <a:pathLst>
                    <a:path w="16" h="15" extrusionOk="0">
                      <a:moveTo>
                        <a:pt x="16" y="7"/>
                      </a:moveTo>
                      <a:cubicBezTo>
                        <a:pt x="16" y="11"/>
                        <a:pt x="12" y="15"/>
                        <a:pt x="8" y="15"/>
                      </a:cubicBezTo>
                      <a:cubicBezTo>
                        <a:pt x="3" y="15"/>
                        <a:pt x="0" y="12"/>
                        <a:pt x="0" y="8"/>
                      </a:cubicBezTo>
                      <a:cubicBezTo>
                        <a:pt x="0" y="6"/>
                        <a:pt x="1" y="5"/>
                        <a:pt x="1" y="4"/>
                      </a:cubicBezTo>
                      <a:cubicBezTo>
                        <a:pt x="1" y="4"/>
                        <a:pt x="1" y="4"/>
                        <a:pt x="1" y="4"/>
                      </a:cubicBezTo>
                      <a:cubicBezTo>
                        <a:pt x="2" y="2"/>
                        <a:pt x="5" y="0"/>
                        <a:pt x="8" y="0"/>
                      </a:cubicBezTo>
                      <a:cubicBezTo>
                        <a:pt x="10" y="0"/>
                        <a:pt x="12" y="1"/>
                        <a:pt x="14" y="3"/>
                      </a:cubicBezTo>
                      <a:cubicBezTo>
                        <a:pt x="15"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5" name="Google Shape;4745;p22"/>
                <p:cNvSpPr/>
                <p:nvPr/>
              </p:nvSpPr>
              <p:spPr>
                <a:xfrm>
                  <a:off x="-96037" y="4070688"/>
                  <a:ext cx="49213" cy="42862"/>
                </a:xfrm>
                <a:custGeom>
                  <a:avLst/>
                  <a:gdLst/>
                  <a:ahLst/>
                  <a:cxnLst/>
                  <a:rect l="l" t="t" r="r" b="b"/>
                  <a:pathLst>
                    <a:path w="13" h="11" extrusionOk="0">
                      <a:moveTo>
                        <a:pt x="13" y="5"/>
                      </a:moveTo>
                      <a:cubicBezTo>
                        <a:pt x="13"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1" y="1"/>
                        <a:pt x="13" y="3"/>
                      </a:cubicBezTo>
                      <a:cubicBezTo>
                        <a:pt x="13" y="3"/>
                        <a:pt x="13" y="4"/>
                        <a:pt x="13"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6" name="Google Shape;4746;p22"/>
                <p:cNvSpPr/>
                <p:nvPr/>
              </p:nvSpPr>
              <p:spPr>
                <a:xfrm>
                  <a:off x="-84925" y="4086563"/>
                  <a:ext cx="19200" cy="192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7" name="Google Shape;4747;p22"/>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8" name="Google Shape;4748;p22"/>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9" name="Google Shape;4749;p22"/>
                <p:cNvSpPr/>
                <p:nvPr/>
              </p:nvSpPr>
              <p:spPr>
                <a:xfrm>
                  <a:off x="208763" y="4418350"/>
                  <a:ext cx="117475" cy="98425"/>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3" y="26"/>
                      </a:cubicBezTo>
                      <a:cubicBezTo>
                        <a:pt x="14" y="26"/>
                        <a:pt x="14" y="26"/>
                        <a:pt x="15" y="26"/>
                      </a:cubicBezTo>
                      <a:cubicBezTo>
                        <a:pt x="23" y="26"/>
                        <a:pt x="31" y="20"/>
                        <a:pt x="31" y="12"/>
                      </a:cubicBezTo>
                      <a:cubicBezTo>
                        <a:pt x="31" y="9"/>
                        <a:pt x="29"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0" name="Google Shape;4750;p22"/>
                <p:cNvSpPr/>
                <p:nvPr/>
              </p:nvSpPr>
              <p:spPr>
                <a:xfrm>
                  <a:off x="208763" y="4445338"/>
                  <a:ext cx="49213" cy="71437"/>
                </a:xfrm>
                <a:custGeom>
                  <a:avLst/>
                  <a:gdLst/>
                  <a:ahLst/>
                  <a:cxnLst/>
                  <a:rect l="l" t="t" r="r" b="b"/>
                  <a:pathLst>
                    <a:path w="13" h="19" extrusionOk="0">
                      <a:moveTo>
                        <a:pt x="0" y="6"/>
                      </a:moveTo>
                      <a:cubicBezTo>
                        <a:pt x="0" y="13"/>
                        <a:pt x="5" y="19"/>
                        <a:pt x="13" y="19"/>
                      </a:cubicBezTo>
                      <a:cubicBezTo>
                        <a:pt x="13" y="19"/>
                        <a:pt x="13" y="19"/>
                        <a:pt x="13" y="19"/>
                      </a:cubicBezTo>
                      <a:cubicBezTo>
                        <a:pt x="6" y="18"/>
                        <a:pt x="0" y="13"/>
                        <a:pt x="0" y="6"/>
                      </a:cubicBezTo>
                      <a:moveTo>
                        <a:pt x="1" y="0"/>
                      </a:moveTo>
                      <a:cubicBezTo>
                        <a:pt x="0" y="2"/>
                        <a:pt x="0" y="4"/>
                        <a:pt x="0" y="6"/>
                      </a:cubicBezTo>
                      <a:cubicBezTo>
                        <a:pt x="0" y="6"/>
                        <a:pt x="0" y="6"/>
                        <a:pt x="0" y="6"/>
                      </a:cubicBezTo>
                      <a:cubicBezTo>
                        <a:pt x="0" y="4"/>
                        <a:pt x="0" y="2"/>
                        <a:pt x="1" y="1"/>
                      </a:cubicBezTo>
                      <a:cubicBezTo>
                        <a:pt x="1" y="1"/>
                        <a:pt x="1"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1" name="Google Shape;4751;p22"/>
                <p:cNvSpPr/>
                <p:nvPr/>
              </p:nvSpPr>
              <p:spPr>
                <a:xfrm>
                  <a:off x="208763" y="4437400"/>
                  <a:ext cx="101600" cy="79375"/>
                </a:xfrm>
                <a:custGeom>
                  <a:avLst/>
                  <a:gdLst/>
                  <a:ahLst/>
                  <a:cxnLst/>
                  <a:rect l="l" t="t" r="r" b="b"/>
                  <a:pathLst>
                    <a:path w="27" h="21" extrusionOk="0">
                      <a:moveTo>
                        <a:pt x="24" y="0"/>
                      </a:moveTo>
                      <a:cubicBezTo>
                        <a:pt x="24" y="1"/>
                        <a:pt x="24" y="2"/>
                        <a:pt x="24" y="3"/>
                      </a:cubicBezTo>
                      <a:cubicBezTo>
                        <a:pt x="24" y="9"/>
                        <a:pt x="18" y="14"/>
                        <a:pt x="12" y="14"/>
                      </a:cubicBezTo>
                      <a:cubicBezTo>
                        <a:pt x="6" y="14"/>
                        <a:pt x="1" y="9"/>
                        <a:pt x="1" y="3"/>
                      </a:cubicBezTo>
                      <a:cubicBezTo>
                        <a:pt x="1" y="3"/>
                        <a:pt x="1" y="3"/>
                        <a:pt x="1" y="3"/>
                      </a:cubicBezTo>
                      <a:cubicBezTo>
                        <a:pt x="0" y="4"/>
                        <a:pt x="0" y="6"/>
                        <a:pt x="0" y="8"/>
                      </a:cubicBezTo>
                      <a:cubicBezTo>
                        <a:pt x="0" y="8"/>
                        <a:pt x="0" y="8"/>
                        <a:pt x="0" y="8"/>
                      </a:cubicBezTo>
                      <a:cubicBezTo>
                        <a:pt x="0" y="15"/>
                        <a:pt x="6" y="20"/>
                        <a:pt x="13" y="21"/>
                      </a:cubicBezTo>
                      <a:cubicBezTo>
                        <a:pt x="20" y="20"/>
                        <a:pt x="27" y="14"/>
                        <a:pt x="27" y="7"/>
                      </a:cubicBezTo>
                      <a:cubicBezTo>
                        <a:pt x="27" y="4"/>
                        <a:pt x="26" y="2"/>
                        <a:pt x="2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2" name="Google Shape;4752;p22"/>
                <p:cNvSpPr/>
                <p:nvPr/>
              </p:nvSpPr>
              <p:spPr>
                <a:xfrm>
                  <a:off x="211938" y="4418350"/>
                  <a:ext cx="49213" cy="30163"/>
                </a:xfrm>
                <a:custGeom>
                  <a:avLst/>
                  <a:gdLst/>
                  <a:ahLst/>
                  <a:cxnLst/>
                  <a:rect l="l" t="t" r="r" b="b"/>
                  <a:pathLst>
                    <a:path w="13" h="8" extrusionOk="0">
                      <a:moveTo>
                        <a:pt x="12" y="0"/>
                      </a:moveTo>
                      <a:cubicBezTo>
                        <a:pt x="7" y="0"/>
                        <a:pt x="2" y="3"/>
                        <a:pt x="0" y="7"/>
                      </a:cubicBezTo>
                      <a:cubicBezTo>
                        <a:pt x="0" y="7"/>
                        <a:pt x="0" y="7"/>
                        <a:pt x="0" y="7"/>
                      </a:cubicBezTo>
                      <a:cubicBezTo>
                        <a:pt x="0" y="7"/>
                        <a:pt x="0" y="7"/>
                        <a:pt x="0" y="7"/>
                      </a:cubicBezTo>
                      <a:cubicBezTo>
                        <a:pt x="0" y="7"/>
                        <a:pt x="0" y="7"/>
                        <a:pt x="0" y="7"/>
                      </a:cubicBezTo>
                      <a:cubicBezTo>
                        <a:pt x="0" y="7"/>
                        <a:pt x="0" y="8"/>
                        <a:pt x="0" y="8"/>
                      </a:cubicBezTo>
                      <a:cubicBezTo>
                        <a:pt x="0" y="8"/>
                        <a:pt x="0" y="7"/>
                        <a:pt x="0" y="7"/>
                      </a:cubicBezTo>
                      <a:cubicBezTo>
                        <a:pt x="0" y="7"/>
                        <a:pt x="0" y="7"/>
                        <a:pt x="0" y="7"/>
                      </a:cubicBezTo>
                      <a:cubicBezTo>
                        <a:pt x="3" y="3"/>
                        <a:pt x="7" y="1"/>
                        <a:pt x="13" y="0"/>
                      </a:cubicBezTo>
                      <a:cubicBezTo>
                        <a:pt x="12" y="0"/>
                        <a:pt x="12" y="0"/>
                        <a:pt x="1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3" name="Google Shape;4753;p22"/>
                <p:cNvSpPr/>
                <p:nvPr/>
              </p:nvSpPr>
              <p:spPr>
                <a:xfrm>
                  <a:off x="211938" y="4418350"/>
                  <a:ext cx="87312" cy="71437"/>
                </a:xfrm>
                <a:custGeom>
                  <a:avLst/>
                  <a:gdLst/>
                  <a:ahLst/>
                  <a:cxnLst/>
                  <a:rect l="l" t="t" r="r" b="b"/>
                  <a:pathLst>
                    <a:path w="23" h="19" extrusionOk="0">
                      <a:moveTo>
                        <a:pt x="10" y="15"/>
                      </a:moveTo>
                      <a:cubicBezTo>
                        <a:pt x="8" y="15"/>
                        <a:pt x="5" y="13"/>
                        <a:pt x="5" y="11"/>
                      </a:cubicBezTo>
                      <a:cubicBezTo>
                        <a:pt x="5" y="9"/>
                        <a:pt x="8" y="7"/>
                        <a:pt x="10" y="7"/>
                      </a:cubicBezTo>
                      <a:cubicBezTo>
                        <a:pt x="13" y="7"/>
                        <a:pt x="15" y="9"/>
                        <a:pt x="15" y="11"/>
                      </a:cubicBezTo>
                      <a:cubicBezTo>
                        <a:pt x="15" y="13"/>
                        <a:pt x="13" y="15"/>
                        <a:pt x="10" y="15"/>
                      </a:cubicBezTo>
                      <a:moveTo>
                        <a:pt x="13" y="0"/>
                      </a:moveTo>
                      <a:cubicBezTo>
                        <a:pt x="7" y="1"/>
                        <a:pt x="3" y="3"/>
                        <a:pt x="0" y="7"/>
                      </a:cubicBezTo>
                      <a:cubicBezTo>
                        <a:pt x="0" y="7"/>
                        <a:pt x="0" y="7"/>
                        <a:pt x="0" y="7"/>
                      </a:cubicBezTo>
                      <a:cubicBezTo>
                        <a:pt x="0" y="7"/>
                        <a:pt x="0" y="8"/>
                        <a:pt x="0" y="8"/>
                      </a:cubicBezTo>
                      <a:cubicBezTo>
                        <a:pt x="0" y="8"/>
                        <a:pt x="0" y="8"/>
                        <a:pt x="0" y="8"/>
                      </a:cubicBezTo>
                      <a:cubicBezTo>
                        <a:pt x="0" y="14"/>
                        <a:pt x="5" y="19"/>
                        <a:pt x="11" y="19"/>
                      </a:cubicBezTo>
                      <a:cubicBezTo>
                        <a:pt x="17" y="19"/>
                        <a:pt x="23" y="14"/>
                        <a:pt x="23" y="8"/>
                      </a:cubicBezTo>
                      <a:cubicBezTo>
                        <a:pt x="23" y="7"/>
                        <a:pt x="23" y="6"/>
                        <a:pt x="23" y="5"/>
                      </a:cubicBezTo>
                      <a:cubicBezTo>
                        <a:pt x="23" y="5"/>
                        <a:pt x="23" y="5"/>
                        <a:pt x="23" y="5"/>
                      </a:cubicBezTo>
                      <a:cubicBezTo>
                        <a:pt x="20" y="2"/>
                        <a:pt x="16" y="0"/>
                        <a:pt x="13"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4" name="Google Shape;4754;p22"/>
                <p:cNvSpPr/>
                <p:nvPr/>
              </p:nvSpPr>
              <p:spPr>
                <a:xfrm>
                  <a:off x="230988" y="4445338"/>
                  <a:ext cx="381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5" name="Google Shape;4755;p22"/>
                <p:cNvSpPr/>
                <p:nvPr/>
              </p:nvSpPr>
              <p:spPr>
                <a:xfrm>
                  <a:off x="77000" y="4391363"/>
                  <a:ext cx="41275" cy="65088"/>
                </a:xfrm>
                <a:custGeom>
                  <a:avLst/>
                  <a:gdLst/>
                  <a:ahLst/>
                  <a:cxnLst/>
                  <a:rect l="l" t="t" r="r" b="b"/>
                  <a:pathLst>
                    <a:path w="11" h="17" extrusionOk="0">
                      <a:moveTo>
                        <a:pt x="1" y="0"/>
                      </a:moveTo>
                      <a:cubicBezTo>
                        <a:pt x="0" y="0"/>
                        <a:pt x="0" y="0"/>
                        <a:pt x="0" y="0"/>
                      </a:cubicBezTo>
                      <a:cubicBezTo>
                        <a:pt x="2" y="1"/>
                        <a:pt x="5" y="2"/>
                        <a:pt x="6" y="3"/>
                      </a:cubicBezTo>
                      <a:cubicBezTo>
                        <a:pt x="6" y="3"/>
                        <a:pt x="6" y="3"/>
                        <a:pt x="6" y="3"/>
                      </a:cubicBezTo>
                      <a:cubicBezTo>
                        <a:pt x="8" y="5"/>
                        <a:pt x="8" y="6"/>
                        <a:pt x="8" y="8"/>
                      </a:cubicBezTo>
                      <a:cubicBezTo>
                        <a:pt x="8" y="12"/>
                        <a:pt x="4" y="16"/>
                        <a:pt x="0" y="17"/>
                      </a:cubicBezTo>
                      <a:cubicBezTo>
                        <a:pt x="0" y="17"/>
                        <a:pt x="0" y="17"/>
                        <a:pt x="1" y="17"/>
                      </a:cubicBezTo>
                      <a:cubicBezTo>
                        <a:pt x="6" y="17"/>
                        <a:pt x="11" y="13"/>
                        <a:pt x="11" y="8"/>
                      </a:cubicBezTo>
                      <a:cubicBezTo>
                        <a:pt x="11" y="6"/>
                        <a:pt x="10" y="5"/>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6" name="Google Shape;4756;p22"/>
                <p:cNvSpPr/>
                <p:nvPr/>
              </p:nvSpPr>
              <p:spPr>
                <a:xfrm>
                  <a:off x="43663" y="4410413"/>
                  <a:ext cx="33338" cy="46037"/>
                </a:xfrm>
                <a:custGeom>
                  <a:avLst/>
                  <a:gdLst/>
                  <a:ahLst/>
                  <a:cxnLst/>
                  <a:rect l="l" t="t" r="r" b="b"/>
                  <a:pathLst>
                    <a:path w="9" h="12" extrusionOk="0">
                      <a:moveTo>
                        <a:pt x="0" y="4"/>
                      </a:moveTo>
                      <a:cubicBezTo>
                        <a:pt x="0" y="8"/>
                        <a:pt x="4" y="12"/>
                        <a:pt x="8" y="12"/>
                      </a:cubicBezTo>
                      <a:cubicBezTo>
                        <a:pt x="9" y="12"/>
                        <a:pt x="9" y="12"/>
                        <a:pt x="9" y="12"/>
                      </a:cubicBezTo>
                      <a:cubicBezTo>
                        <a:pt x="4" y="11"/>
                        <a:pt x="0" y="8"/>
                        <a:pt x="0" y="4"/>
                      </a:cubicBezTo>
                      <a:moveTo>
                        <a:pt x="1" y="0"/>
                      </a:moveTo>
                      <a:cubicBezTo>
                        <a:pt x="1" y="1"/>
                        <a:pt x="0" y="2"/>
                        <a:pt x="0" y="4"/>
                      </a:cubicBezTo>
                      <a:cubicBezTo>
                        <a:pt x="0" y="4"/>
                        <a:pt x="0" y="4"/>
                        <a:pt x="0" y="4"/>
                      </a:cubicBezTo>
                      <a:cubicBezTo>
                        <a:pt x="0" y="2"/>
                        <a:pt x="1" y="1"/>
                        <a:pt x="1" y="0"/>
                      </a:cubicBezTo>
                      <a:cubicBezTo>
                        <a:pt x="1" y="0"/>
                        <a:pt x="1" y="0"/>
                        <a:pt x="1"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7" name="Google Shape;4757;p22"/>
                <p:cNvSpPr/>
                <p:nvPr/>
              </p:nvSpPr>
              <p:spPr>
                <a:xfrm>
                  <a:off x="43663" y="4402475"/>
                  <a:ext cx="63500" cy="53975"/>
                </a:xfrm>
                <a:custGeom>
                  <a:avLst/>
                  <a:gdLst/>
                  <a:ahLst/>
                  <a:cxnLst/>
                  <a:rect l="l" t="t" r="r" b="b"/>
                  <a:pathLst>
                    <a:path w="17" h="14" extrusionOk="0">
                      <a:moveTo>
                        <a:pt x="15" y="0"/>
                      </a:moveTo>
                      <a:cubicBezTo>
                        <a:pt x="16" y="1"/>
                        <a:pt x="16" y="2"/>
                        <a:pt x="16" y="2"/>
                      </a:cubicBezTo>
                      <a:cubicBezTo>
                        <a:pt x="16" y="6"/>
                        <a:pt x="12" y="9"/>
                        <a:pt x="8" y="9"/>
                      </a:cubicBezTo>
                      <a:cubicBezTo>
                        <a:pt x="4" y="9"/>
                        <a:pt x="1" y="6"/>
                        <a:pt x="1" y="3"/>
                      </a:cubicBezTo>
                      <a:cubicBezTo>
                        <a:pt x="1" y="2"/>
                        <a:pt x="1" y="2"/>
                        <a:pt x="1" y="2"/>
                      </a:cubicBezTo>
                      <a:cubicBezTo>
                        <a:pt x="1" y="3"/>
                        <a:pt x="0" y="4"/>
                        <a:pt x="0" y="6"/>
                      </a:cubicBezTo>
                      <a:cubicBezTo>
                        <a:pt x="0" y="6"/>
                        <a:pt x="0" y="6"/>
                        <a:pt x="0" y="6"/>
                      </a:cubicBezTo>
                      <a:cubicBezTo>
                        <a:pt x="0" y="10"/>
                        <a:pt x="4" y="13"/>
                        <a:pt x="9" y="14"/>
                      </a:cubicBezTo>
                      <a:cubicBezTo>
                        <a:pt x="13" y="13"/>
                        <a:pt x="17" y="9"/>
                        <a:pt x="17" y="5"/>
                      </a:cubicBezTo>
                      <a:cubicBezTo>
                        <a:pt x="17" y="3"/>
                        <a:pt x="17" y="2"/>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8" name="Google Shape;4758;p22"/>
                <p:cNvSpPr/>
                <p:nvPr/>
              </p:nvSpPr>
              <p:spPr>
                <a:xfrm>
                  <a:off x="46838" y="4391363"/>
                  <a:ext cx="30163" cy="19050"/>
                </a:xfrm>
                <a:custGeom>
                  <a:avLst/>
                  <a:gdLst/>
                  <a:ahLst/>
                  <a:cxnLst/>
                  <a:rect l="l" t="t" r="r" b="b"/>
                  <a:pathLst>
                    <a:path w="8" h="5" extrusionOk="0">
                      <a:moveTo>
                        <a:pt x="7" y="0"/>
                      </a:moveTo>
                      <a:cubicBezTo>
                        <a:pt x="4" y="0"/>
                        <a:pt x="1" y="2"/>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2" y="2"/>
                        <a:pt x="5" y="1"/>
                        <a:pt x="8" y="0"/>
                      </a:cubicBezTo>
                      <a:cubicBezTo>
                        <a:pt x="8" y="0"/>
                        <a:pt x="8"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9" name="Google Shape;4759;p22"/>
                <p:cNvSpPr/>
                <p:nvPr/>
              </p:nvSpPr>
              <p:spPr>
                <a:xfrm>
                  <a:off x="46838" y="4391363"/>
                  <a:ext cx="57150" cy="46037"/>
                </a:xfrm>
                <a:custGeom>
                  <a:avLst/>
                  <a:gdLst/>
                  <a:ahLst/>
                  <a:cxnLst/>
                  <a:rect l="l" t="t" r="r" b="b"/>
                  <a:pathLst>
                    <a:path w="15" h="12" extrusionOk="0">
                      <a:moveTo>
                        <a:pt x="7" y="10"/>
                      </a:moveTo>
                      <a:cubicBezTo>
                        <a:pt x="5" y="10"/>
                        <a:pt x="4" y="9"/>
                        <a:pt x="4" y="7"/>
                      </a:cubicBezTo>
                      <a:cubicBezTo>
                        <a:pt x="4" y="6"/>
                        <a:pt x="5" y="5"/>
                        <a:pt x="7" y="5"/>
                      </a:cubicBezTo>
                      <a:cubicBezTo>
                        <a:pt x="8" y="5"/>
                        <a:pt x="10" y="6"/>
                        <a:pt x="10" y="7"/>
                      </a:cubicBezTo>
                      <a:cubicBezTo>
                        <a:pt x="10" y="9"/>
                        <a:pt x="8" y="10"/>
                        <a:pt x="7" y="10"/>
                      </a:cubicBezTo>
                      <a:moveTo>
                        <a:pt x="8" y="0"/>
                      </a:moveTo>
                      <a:cubicBezTo>
                        <a:pt x="5" y="1"/>
                        <a:pt x="2" y="2"/>
                        <a:pt x="0" y="5"/>
                      </a:cubicBezTo>
                      <a:cubicBezTo>
                        <a:pt x="0" y="5"/>
                        <a:pt x="0" y="5"/>
                        <a:pt x="0" y="5"/>
                      </a:cubicBezTo>
                      <a:cubicBezTo>
                        <a:pt x="0" y="5"/>
                        <a:pt x="0" y="5"/>
                        <a:pt x="0" y="5"/>
                      </a:cubicBezTo>
                      <a:cubicBezTo>
                        <a:pt x="0" y="6"/>
                        <a:pt x="0" y="6"/>
                        <a:pt x="0" y="6"/>
                      </a:cubicBezTo>
                      <a:cubicBezTo>
                        <a:pt x="0" y="9"/>
                        <a:pt x="3" y="12"/>
                        <a:pt x="7" y="12"/>
                      </a:cubicBezTo>
                      <a:cubicBezTo>
                        <a:pt x="11" y="12"/>
                        <a:pt x="15" y="9"/>
                        <a:pt x="15" y="5"/>
                      </a:cubicBezTo>
                      <a:cubicBezTo>
                        <a:pt x="15" y="5"/>
                        <a:pt x="15" y="4"/>
                        <a:pt x="14" y="3"/>
                      </a:cubicBezTo>
                      <a:cubicBezTo>
                        <a:pt x="14" y="3"/>
                        <a:pt x="14" y="3"/>
                        <a:pt x="14" y="3"/>
                      </a:cubicBezTo>
                      <a:cubicBezTo>
                        <a:pt x="13" y="2"/>
                        <a:pt x="10" y="1"/>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0" name="Google Shape;4760;p22"/>
                <p:cNvSpPr/>
                <p:nvPr/>
              </p:nvSpPr>
              <p:spPr>
                <a:xfrm>
                  <a:off x="62713" y="441041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1" name="Google Shape;4761;p22"/>
                <p:cNvSpPr/>
                <p:nvPr/>
              </p:nvSpPr>
              <p:spPr>
                <a:xfrm>
                  <a:off x="299250" y="4229438"/>
                  <a:ext cx="79375" cy="60325"/>
                </a:xfrm>
                <a:custGeom>
                  <a:avLst/>
                  <a:gdLst/>
                  <a:ahLst/>
                  <a:cxnLst/>
                  <a:rect l="l" t="t" r="r" b="b"/>
                  <a:pathLst>
                    <a:path w="21" h="16" extrusionOk="0">
                      <a:moveTo>
                        <a:pt x="19" y="0"/>
                      </a:moveTo>
                      <a:cubicBezTo>
                        <a:pt x="19" y="0"/>
                        <a:pt x="19" y="1"/>
                        <a:pt x="19" y="2"/>
                      </a:cubicBezTo>
                      <a:cubicBezTo>
                        <a:pt x="19" y="7"/>
                        <a:pt x="15" y="11"/>
                        <a:pt x="10" y="11"/>
                      </a:cubicBezTo>
                      <a:cubicBezTo>
                        <a:pt x="5" y="11"/>
                        <a:pt x="1" y="7"/>
                        <a:pt x="1" y="2"/>
                      </a:cubicBezTo>
                      <a:cubicBezTo>
                        <a:pt x="1" y="2"/>
                        <a:pt x="1" y="2"/>
                        <a:pt x="1" y="2"/>
                      </a:cubicBezTo>
                      <a:cubicBezTo>
                        <a:pt x="1" y="3"/>
                        <a:pt x="0" y="5"/>
                        <a:pt x="0" y="6"/>
                      </a:cubicBezTo>
                      <a:cubicBezTo>
                        <a:pt x="0" y="6"/>
                        <a:pt x="0" y="6"/>
                        <a:pt x="0" y="6"/>
                      </a:cubicBezTo>
                      <a:cubicBezTo>
                        <a:pt x="0" y="11"/>
                        <a:pt x="5" y="16"/>
                        <a:pt x="11" y="16"/>
                      </a:cubicBezTo>
                      <a:cubicBezTo>
                        <a:pt x="16" y="16"/>
                        <a:pt x="21" y="11"/>
                        <a:pt x="21" y="6"/>
                      </a:cubicBezTo>
                      <a:cubicBezTo>
                        <a:pt x="21" y="3"/>
                        <a:pt x="20" y="1"/>
                        <a:pt x="19"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2" name="Google Shape;4762;p22"/>
                <p:cNvSpPr/>
                <p:nvPr/>
              </p:nvSpPr>
              <p:spPr>
                <a:xfrm>
                  <a:off x="302425" y="4215150"/>
                  <a:ext cx="68262" cy="55563"/>
                </a:xfrm>
                <a:custGeom>
                  <a:avLst/>
                  <a:gdLst/>
                  <a:ahLst/>
                  <a:cxnLst/>
                  <a:rect l="l" t="t" r="r" b="b"/>
                  <a:pathLst>
                    <a:path w="18" h="15" extrusionOk="0">
                      <a:moveTo>
                        <a:pt x="8" y="12"/>
                      </a:moveTo>
                      <a:cubicBezTo>
                        <a:pt x="6" y="12"/>
                        <a:pt x="4" y="10"/>
                        <a:pt x="4" y="9"/>
                      </a:cubicBezTo>
                      <a:cubicBezTo>
                        <a:pt x="4" y="7"/>
                        <a:pt x="6" y="5"/>
                        <a:pt x="8" y="5"/>
                      </a:cubicBezTo>
                      <a:cubicBezTo>
                        <a:pt x="10" y="5"/>
                        <a:pt x="12" y="7"/>
                        <a:pt x="12" y="9"/>
                      </a:cubicBezTo>
                      <a:cubicBezTo>
                        <a:pt x="12" y="10"/>
                        <a:pt x="10" y="12"/>
                        <a:pt x="8" y="12"/>
                      </a:cubicBezTo>
                      <a:moveTo>
                        <a:pt x="10" y="0"/>
                      </a:moveTo>
                      <a:cubicBezTo>
                        <a:pt x="6" y="0"/>
                        <a:pt x="2" y="2"/>
                        <a:pt x="0" y="6"/>
                      </a:cubicBezTo>
                      <a:cubicBezTo>
                        <a:pt x="0" y="6"/>
                        <a:pt x="0" y="6"/>
                        <a:pt x="0" y="6"/>
                      </a:cubicBezTo>
                      <a:cubicBezTo>
                        <a:pt x="0" y="6"/>
                        <a:pt x="0" y="6"/>
                        <a:pt x="0" y="6"/>
                      </a:cubicBezTo>
                      <a:cubicBezTo>
                        <a:pt x="0" y="6"/>
                        <a:pt x="0" y="6"/>
                        <a:pt x="0" y="6"/>
                      </a:cubicBezTo>
                      <a:cubicBezTo>
                        <a:pt x="0" y="11"/>
                        <a:pt x="4" y="15"/>
                        <a:pt x="9" y="15"/>
                      </a:cubicBezTo>
                      <a:cubicBezTo>
                        <a:pt x="14" y="15"/>
                        <a:pt x="18" y="11"/>
                        <a:pt x="18" y="6"/>
                      </a:cubicBezTo>
                      <a:cubicBezTo>
                        <a:pt x="18" y="5"/>
                        <a:pt x="18" y="4"/>
                        <a:pt x="18" y="4"/>
                      </a:cubicBezTo>
                      <a:cubicBezTo>
                        <a:pt x="18" y="4"/>
                        <a:pt x="18" y="4"/>
                        <a:pt x="18" y="4"/>
                      </a:cubicBezTo>
                      <a:cubicBezTo>
                        <a:pt x="16" y="2"/>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3" name="Google Shape;4763;p22"/>
                <p:cNvSpPr/>
                <p:nvPr/>
              </p:nvSpPr>
              <p:spPr>
                <a:xfrm>
                  <a:off x="318300" y="4234200"/>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4" name="Google Shape;4764;p22"/>
                <p:cNvSpPr/>
                <p:nvPr/>
              </p:nvSpPr>
              <p:spPr>
                <a:xfrm>
                  <a:off x="340525" y="4215150"/>
                  <a:ext cx="52388" cy="74613"/>
                </a:xfrm>
                <a:custGeom>
                  <a:avLst/>
                  <a:gdLst/>
                  <a:ahLst/>
                  <a:cxnLst/>
                  <a:rect l="l" t="t" r="r" b="b"/>
                  <a:pathLst>
                    <a:path w="14" h="20" extrusionOk="0">
                      <a:moveTo>
                        <a:pt x="1" y="0"/>
                      </a:moveTo>
                      <a:cubicBezTo>
                        <a:pt x="0" y="0"/>
                        <a:pt x="0" y="0"/>
                        <a:pt x="0" y="0"/>
                      </a:cubicBezTo>
                      <a:cubicBezTo>
                        <a:pt x="3" y="0"/>
                        <a:pt x="6" y="2"/>
                        <a:pt x="8" y="4"/>
                      </a:cubicBezTo>
                      <a:cubicBezTo>
                        <a:pt x="8" y="4"/>
                        <a:pt x="8" y="4"/>
                        <a:pt x="8" y="4"/>
                      </a:cubicBezTo>
                      <a:cubicBezTo>
                        <a:pt x="9" y="5"/>
                        <a:pt x="10" y="7"/>
                        <a:pt x="10" y="10"/>
                      </a:cubicBezTo>
                      <a:cubicBezTo>
                        <a:pt x="10" y="15"/>
                        <a:pt x="5" y="20"/>
                        <a:pt x="0" y="20"/>
                      </a:cubicBezTo>
                      <a:cubicBezTo>
                        <a:pt x="0" y="20"/>
                        <a:pt x="0" y="20"/>
                        <a:pt x="1" y="20"/>
                      </a:cubicBezTo>
                      <a:cubicBezTo>
                        <a:pt x="7" y="20"/>
                        <a:pt x="14" y="15"/>
                        <a:pt x="14" y="10"/>
                      </a:cubicBezTo>
                      <a:cubicBezTo>
                        <a:pt x="14" y="7"/>
                        <a:pt x="12" y="5"/>
                        <a:pt x="11" y="4"/>
                      </a:cubicBezTo>
                      <a:cubicBezTo>
                        <a:pt x="8"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5" name="Google Shape;4765;p22"/>
                <p:cNvSpPr/>
                <p:nvPr/>
              </p:nvSpPr>
              <p:spPr>
                <a:xfrm>
                  <a:off x="-5550" y="4539000"/>
                  <a:ext cx="22225" cy="38100"/>
                </a:xfrm>
                <a:custGeom>
                  <a:avLst/>
                  <a:gdLst/>
                  <a:ahLst/>
                  <a:cxnLst/>
                  <a:rect l="l" t="t" r="r" b="b"/>
                  <a:pathLst>
                    <a:path w="6" h="10" extrusionOk="0">
                      <a:moveTo>
                        <a:pt x="0" y="0"/>
                      </a:moveTo>
                      <a:cubicBezTo>
                        <a:pt x="0" y="0"/>
                        <a:pt x="0" y="0"/>
                        <a:pt x="0" y="0"/>
                      </a:cubicBezTo>
                      <a:cubicBezTo>
                        <a:pt x="1" y="0"/>
                        <a:pt x="3" y="1"/>
                        <a:pt x="4" y="2"/>
                      </a:cubicBezTo>
                      <a:cubicBezTo>
                        <a:pt x="4" y="2"/>
                        <a:pt x="4" y="2"/>
                        <a:pt x="4" y="2"/>
                      </a:cubicBezTo>
                      <a:cubicBezTo>
                        <a:pt x="4" y="3"/>
                        <a:pt x="5" y="4"/>
                        <a:pt x="5" y="5"/>
                      </a:cubicBezTo>
                      <a:cubicBezTo>
                        <a:pt x="5" y="8"/>
                        <a:pt x="2" y="10"/>
                        <a:pt x="0" y="10"/>
                      </a:cubicBezTo>
                      <a:cubicBezTo>
                        <a:pt x="0" y="10"/>
                        <a:pt x="0" y="10"/>
                        <a:pt x="0" y="10"/>
                      </a:cubicBezTo>
                      <a:cubicBezTo>
                        <a:pt x="3" y="10"/>
                        <a:pt x="6" y="8"/>
                        <a:pt x="6" y="5"/>
                      </a:cubicBezTo>
                      <a:cubicBezTo>
                        <a:pt x="6"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6" name="Google Shape;4766;p22"/>
                <p:cNvSpPr/>
                <p:nvPr/>
              </p:nvSpPr>
              <p:spPr>
                <a:xfrm>
                  <a:off x="-27775" y="4546938"/>
                  <a:ext cx="41275" cy="30163"/>
                </a:xfrm>
                <a:custGeom>
                  <a:avLst/>
                  <a:gdLst/>
                  <a:ahLst/>
                  <a:cxnLst/>
                  <a:rect l="l" t="t" r="r" b="b"/>
                  <a:pathLst>
                    <a:path w="11" h="8" extrusionOk="0">
                      <a:moveTo>
                        <a:pt x="10" y="0"/>
                      </a:moveTo>
                      <a:cubicBezTo>
                        <a:pt x="10" y="0"/>
                        <a:pt x="10" y="1"/>
                        <a:pt x="10" y="1"/>
                      </a:cubicBezTo>
                      <a:cubicBezTo>
                        <a:pt x="10" y="4"/>
                        <a:pt x="7" y="6"/>
                        <a:pt x="5" y="6"/>
                      </a:cubicBezTo>
                      <a:cubicBezTo>
                        <a:pt x="3" y="6"/>
                        <a:pt x="1" y="4"/>
                        <a:pt x="1" y="1"/>
                      </a:cubicBezTo>
                      <a:cubicBezTo>
                        <a:pt x="1" y="1"/>
                        <a:pt x="1" y="1"/>
                        <a:pt x="1" y="1"/>
                      </a:cubicBezTo>
                      <a:cubicBezTo>
                        <a:pt x="0" y="2"/>
                        <a:pt x="0" y="2"/>
                        <a:pt x="0" y="3"/>
                      </a:cubicBezTo>
                      <a:cubicBezTo>
                        <a:pt x="0" y="3"/>
                        <a:pt x="0" y="3"/>
                        <a:pt x="0" y="3"/>
                      </a:cubicBezTo>
                      <a:cubicBezTo>
                        <a:pt x="0" y="6"/>
                        <a:pt x="3" y="8"/>
                        <a:pt x="6" y="8"/>
                      </a:cubicBezTo>
                      <a:cubicBezTo>
                        <a:pt x="8" y="8"/>
                        <a:pt x="11" y="6"/>
                        <a:pt x="11" y="3"/>
                      </a:cubicBezTo>
                      <a:cubicBezTo>
                        <a:pt x="11" y="2"/>
                        <a:pt x="10"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7" name="Google Shape;4767;p22"/>
                <p:cNvSpPr/>
                <p:nvPr/>
              </p:nvSpPr>
              <p:spPr>
                <a:xfrm>
                  <a:off x="-24600" y="4539000"/>
                  <a:ext cx="33338" cy="30163"/>
                </a:xfrm>
                <a:custGeom>
                  <a:avLst/>
                  <a:gdLst/>
                  <a:ahLst/>
                  <a:cxnLst/>
                  <a:rect l="l" t="t" r="r" b="b"/>
                  <a:pathLst>
                    <a:path w="9" h="8" extrusionOk="0">
                      <a:moveTo>
                        <a:pt x="4" y="6"/>
                      </a:moveTo>
                      <a:cubicBezTo>
                        <a:pt x="3" y="6"/>
                        <a:pt x="2" y="5"/>
                        <a:pt x="2" y="4"/>
                      </a:cubicBezTo>
                      <a:cubicBezTo>
                        <a:pt x="2" y="4"/>
                        <a:pt x="3" y="3"/>
                        <a:pt x="4" y="3"/>
                      </a:cubicBezTo>
                      <a:cubicBezTo>
                        <a:pt x="5" y="3"/>
                        <a:pt x="6" y="4"/>
                        <a:pt x="6" y="4"/>
                      </a:cubicBezTo>
                      <a:cubicBezTo>
                        <a:pt x="6" y="5"/>
                        <a:pt x="5" y="6"/>
                        <a:pt x="4" y="6"/>
                      </a:cubicBezTo>
                      <a:moveTo>
                        <a:pt x="5" y="0"/>
                      </a:moveTo>
                      <a:cubicBezTo>
                        <a:pt x="3" y="0"/>
                        <a:pt x="1" y="1"/>
                        <a:pt x="0" y="3"/>
                      </a:cubicBezTo>
                      <a:cubicBezTo>
                        <a:pt x="0" y="3"/>
                        <a:pt x="0" y="3"/>
                        <a:pt x="0" y="3"/>
                      </a:cubicBezTo>
                      <a:cubicBezTo>
                        <a:pt x="0" y="3"/>
                        <a:pt x="0" y="3"/>
                        <a:pt x="0" y="3"/>
                      </a:cubicBezTo>
                      <a:cubicBezTo>
                        <a:pt x="0" y="3"/>
                        <a:pt x="0" y="3"/>
                        <a:pt x="0" y="3"/>
                      </a:cubicBezTo>
                      <a:cubicBezTo>
                        <a:pt x="0" y="6"/>
                        <a:pt x="2" y="8"/>
                        <a:pt x="4" y="8"/>
                      </a:cubicBezTo>
                      <a:cubicBezTo>
                        <a:pt x="6" y="8"/>
                        <a:pt x="9" y="6"/>
                        <a:pt x="9" y="3"/>
                      </a:cubicBezTo>
                      <a:cubicBezTo>
                        <a:pt x="9" y="3"/>
                        <a:pt x="9" y="2"/>
                        <a:pt x="9" y="2"/>
                      </a:cubicBezTo>
                      <a:cubicBezTo>
                        <a:pt x="9" y="2"/>
                        <a:pt x="9" y="2"/>
                        <a:pt x="9" y="2"/>
                      </a:cubicBezTo>
                      <a:cubicBezTo>
                        <a:pt x="8" y="1"/>
                        <a:pt x="6" y="0"/>
                        <a:pt x="5"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8" name="Google Shape;4768;p22"/>
                <p:cNvSpPr/>
                <p:nvPr/>
              </p:nvSpPr>
              <p:spPr>
                <a:xfrm>
                  <a:off x="-16662" y="455011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9" name="Google Shape;4769;p22"/>
                <p:cNvSpPr/>
                <p:nvPr/>
              </p:nvSpPr>
              <p:spPr>
                <a:xfrm>
                  <a:off x="-107150" y="4311988"/>
                  <a:ext cx="41275" cy="60325"/>
                </a:xfrm>
                <a:custGeom>
                  <a:avLst/>
                  <a:gdLst/>
                  <a:ahLst/>
                  <a:cxnLst/>
                  <a:rect l="l" t="t" r="r" b="b"/>
                  <a:pathLst>
                    <a:path w="11" h="16" extrusionOk="0">
                      <a:moveTo>
                        <a:pt x="1" y="0"/>
                      </a:moveTo>
                      <a:cubicBezTo>
                        <a:pt x="1" y="0"/>
                        <a:pt x="0" y="0"/>
                        <a:pt x="0" y="0"/>
                      </a:cubicBezTo>
                      <a:cubicBezTo>
                        <a:pt x="3" y="0"/>
                        <a:pt x="5" y="1"/>
                        <a:pt x="6" y="3"/>
                      </a:cubicBezTo>
                      <a:cubicBezTo>
                        <a:pt x="6" y="3"/>
                        <a:pt x="6" y="3"/>
                        <a:pt x="6" y="3"/>
                      </a:cubicBezTo>
                      <a:cubicBezTo>
                        <a:pt x="8" y="4"/>
                        <a:pt x="9" y="6"/>
                        <a:pt x="9" y="7"/>
                      </a:cubicBezTo>
                      <a:cubicBezTo>
                        <a:pt x="9" y="12"/>
                        <a:pt x="4" y="16"/>
                        <a:pt x="0" y="16"/>
                      </a:cubicBezTo>
                      <a:cubicBezTo>
                        <a:pt x="0" y="16"/>
                        <a:pt x="1" y="16"/>
                        <a:pt x="1" y="16"/>
                      </a:cubicBezTo>
                      <a:cubicBezTo>
                        <a:pt x="6" y="16"/>
                        <a:pt x="11" y="12"/>
                        <a:pt x="11" y="7"/>
                      </a:cubicBezTo>
                      <a:cubicBezTo>
                        <a:pt x="11" y="6"/>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0" name="Google Shape;4770;p22"/>
                <p:cNvSpPr/>
                <p:nvPr/>
              </p:nvSpPr>
              <p:spPr>
                <a:xfrm>
                  <a:off x="-142075" y="4324688"/>
                  <a:ext cx="68262" cy="47625"/>
                </a:xfrm>
                <a:custGeom>
                  <a:avLst/>
                  <a:gdLst/>
                  <a:ahLst/>
                  <a:cxnLst/>
                  <a:rect l="l" t="t" r="r" b="b"/>
                  <a:pathLst>
                    <a:path w="18" h="13" extrusionOk="0">
                      <a:moveTo>
                        <a:pt x="15" y="0"/>
                      </a:moveTo>
                      <a:cubicBezTo>
                        <a:pt x="16" y="0"/>
                        <a:pt x="16" y="1"/>
                        <a:pt x="16" y="1"/>
                      </a:cubicBezTo>
                      <a:cubicBezTo>
                        <a:pt x="16" y="5"/>
                        <a:pt x="12" y="9"/>
                        <a:pt x="8" y="9"/>
                      </a:cubicBezTo>
                      <a:cubicBezTo>
                        <a:pt x="4" y="9"/>
                        <a:pt x="1" y="6"/>
                        <a:pt x="1" y="2"/>
                      </a:cubicBezTo>
                      <a:cubicBezTo>
                        <a:pt x="1" y="1"/>
                        <a:pt x="1" y="1"/>
                        <a:pt x="1" y="1"/>
                      </a:cubicBezTo>
                      <a:cubicBezTo>
                        <a:pt x="1" y="2"/>
                        <a:pt x="0" y="4"/>
                        <a:pt x="0" y="5"/>
                      </a:cubicBezTo>
                      <a:cubicBezTo>
                        <a:pt x="0" y="5"/>
                        <a:pt x="0" y="5"/>
                        <a:pt x="0" y="5"/>
                      </a:cubicBezTo>
                      <a:cubicBezTo>
                        <a:pt x="0" y="9"/>
                        <a:pt x="4" y="13"/>
                        <a:pt x="9" y="13"/>
                      </a:cubicBezTo>
                      <a:cubicBezTo>
                        <a:pt x="13" y="13"/>
                        <a:pt x="18" y="9"/>
                        <a:pt x="18" y="4"/>
                      </a:cubicBezTo>
                      <a:cubicBezTo>
                        <a:pt x="18" y="3"/>
                        <a:pt x="17" y="1"/>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1" name="Google Shape;4771;p22"/>
                <p:cNvSpPr/>
                <p:nvPr/>
              </p:nvSpPr>
              <p:spPr>
                <a:xfrm>
                  <a:off x="-137312" y="4311988"/>
                  <a:ext cx="55563" cy="46037"/>
                </a:xfrm>
                <a:custGeom>
                  <a:avLst/>
                  <a:gdLst/>
                  <a:ahLst/>
                  <a:cxnLst/>
                  <a:rect l="l" t="t" r="r" b="b"/>
                  <a:pathLst>
                    <a:path w="15" h="12" extrusionOk="0">
                      <a:moveTo>
                        <a:pt x="7" y="9"/>
                      </a:moveTo>
                      <a:cubicBezTo>
                        <a:pt x="5" y="9"/>
                        <a:pt x="4" y="8"/>
                        <a:pt x="4" y="7"/>
                      </a:cubicBezTo>
                      <a:cubicBezTo>
                        <a:pt x="4" y="5"/>
                        <a:pt x="5" y="4"/>
                        <a:pt x="7" y="4"/>
                      </a:cubicBezTo>
                      <a:cubicBezTo>
                        <a:pt x="8" y="4"/>
                        <a:pt x="10" y="5"/>
                        <a:pt x="10" y="7"/>
                      </a:cubicBezTo>
                      <a:cubicBezTo>
                        <a:pt x="10" y="8"/>
                        <a:pt x="8" y="9"/>
                        <a:pt x="7" y="9"/>
                      </a:cubicBezTo>
                      <a:moveTo>
                        <a:pt x="8" y="0"/>
                      </a:moveTo>
                      <a:cubicBezTo>
                        <a:pt x="5" y="0"/>
                        <a:pt x="2" y="2"/>
                        <a:pt x="0" y="4"/>
                      </a:cubicBezTo>
                      <a:cubicBezTo>
                        <a:pt x="0" y="4"/>
                        <a:pt x="0" y="4"/>
                        <a:pt x="0" y="4"/>
                      </a:cubicBezTo>
                      <a:cubicBezTo>
                        <a:pt x="0" y="4"/>
                        <a:pt x="0" y="4"/>
                        <a:pt x="0" y="4"/>
                      </a:cubicBezTo>
                      <a:cubicBezTo>
                        <a:pt x="0" y="5"/>
                        <a:pt x="0" y="5"/>
                        <a:pt x="0" y="5"/>
                      </a:cubicBezTo>
                      <a:cubicBezTo>
                        <a:pt x="0" y="9"/>
                        <a:pt x="3" y="12"/>
                        <a:pt x="7" y="12"/>
                      </a:cubicBezTo>
                      <a:cubicBezTo>
                        <a:pt x="11" y="12"/>
                        <a:pt x="15" y="8"/>
                        <a:pt x="15" y="4"/>
                      </a:cubicBezTo>
                      <a:cubicBezTo>
                        <a:pt x="15" y="4"/>
                        <a:pt x="15" y="3"/>
                        <a:pt x="14" y="3"/>
                      </a:cubicBezTo>
                      <a:cubicBezTo>
                        <a:pt x="14" y="3"/>
                        <a:pt x="14" y="3"/>
                        <a:pt x="14" y="3"/>
                      </a:cubicBezTo>
                      <a:cubicBezTo>
                        <a:pt x="13" y="1"/>
                        <a:pt x="11" y="0"/>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2" name="Google Shape;4772;p22"/>
                <p:cNvSpPr/>
                <p:nvPr/>
              </p:nvSpPr>
              <p:spPr>
                <a:xfrm>
                  <a:off x="-123025" y="432786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3" name="Google Shape;4773;p22"/>
                <p:cNvSpPr/>
                <p:nvPr/>
              </p:nvSpPr>
              <p:spPr>
                <a:xfrm>
                  <a:off x="-24600" y="4215150"/>
                  <a:ext cx="26988" cy="41275"/>
                </a:xfrm>
                <a:custGeom>
                  <a:avLst/>
                  <a:gdLst/>
                  <a:ahLst/>
                  <a:cxnLst/>
                  <a:rect l="l" t="t" r="r" b="b"/>
                  <a:pathLst>
                    <a:path w="7" h="11" extrusionOk="0">
                      <a:moveTo>
                        <a:pt x="0" y="0"/>
                      </a:moveTo>
                      <a:cubicBezTo>
                        <a:pt x="0" y="0"/>
                        <a:pt x="0" y="0"/>
                        <a:pt x="0" y="0"/>
                      </a:cubicBezTo>
                      <a:cubicBezTo>
                        <a:pt x="1" y="0"/>
                        <a:pt x="3" y="1"/>
                        <a:pt x="4" y="2"/>
                      </a:cubicBezTo>
                      <a:cubicBezTo>
                        <a:pt x="4" y="2"/>
                        <a:pt x="4" y="2"/>
                        <a:pt x="4" y="2"/>
                      </a:cubicBezTo>
                      <a:cubicBezTo>
                        <a:pt x="5" y="3"/>
                        <a:pt x="5" y="4"/>
                        <a:pt x="5" y="5"/>
                      </a:cubicBezTo>
                      <a:cubicBezTo>
                        <a:pt x="5" y="8"/>
                        <a:pt x="2" y="11"/>
                        <a:pt x="0" y="11"/>
                      </a:cubicBezTo>
                      <a:cubicBezTo>
                        <a:pt x="0" y="11"/>
                        <a:pt x="0" y="11"/>
                        <a:pt x="0" y="11"/>
                      </a:cubicBezTo>
                      <a:cubicBezTo>
                        <a:pt x="4" y="11"/>
                        <a:pt x="7" y="8"/>
                        <a:pt x="7" y="5"/>
                      </a:cubicBezTo>
                      <a:cubicBezTo>
                        <a:pt x="7"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4" name="Google Shape;4774;p22"/>
                <p:cNvSpPr/>
                <p:nvPr/>
              </p:nvSpPr>
              <p:spPr>
                <a:xfrm>
                  <a:off x="-46825" y="4221500"/>
                  <a:ext cx="41275" cy="34925"/>
                </a:xfrm>
                <a:custGeom>
                  <a:avLst/>
                  <a:gdLst/>
                  <a:ahLst/>
                  <a:cxnLst/>
                  <a:rect l="l" t="t" r="r" b="b"/>
                  <a:pathLst>
                    <a:path w="11" h="9" extrusionOk="0">
                      <a:moveTo>
                        <a:pt x="10" y="0"/>
                      </a:moveTo>
                      <a:cubicBezTo>
                        <a:pt x="10" y="0"/>
                        <a:pt x="10" y="1"/>
                        <a:pt x="10" y="1"/>
                      </a:cubicBezTo>
                      <a:cubicBezTo>
                        <a:pt x="10" y="4"/>
                        <a:pt x="8" y="6"/>
                        <a:pt x="5" y="6"/>
                      </a:cubicBezTo>
                      <a:cubicBezTo>
                        <a:pt x="2" y="6"/>
                        <a:pt x="0" y="4"/>
                        <a:pt x="0" y="1"/>
                      </a:cubicBezTo>
                      <a:cubicBezTo>
                        <a:pt x="0" y="1"/>
                        <a:pt x="0" y="1"/>
                        <a:pt x="0" y="1"/>
                      </a:cubicBezTo>
                      <a:cubicBezTo>
                        <a:pt x="0" y="2"/>
                        <a:pt x="0" y="2"/>
                        <a:pt x="0" y="3"/>
                      </a:cubicBezTo>
                      <a:cubicBezTo>
                        <a:pt x="0" y="3"/>
                        <a:pt x="0" y="3"/>
                        <a:pt x="0" y="3"/>
                      </a:cubicBezTo>
                      <a:cubicBezTo>
                        <a:pt x="0" y="6"/>
                        <a:pt x="2" y="9"/>
                        <a:pt x="6" y="9"/>
                      </a:cubicBezTo>
                      <a:cubicBezTo>
                        <a:pt x="8" y="9"/>
                        <a:pt x="11" y="6"/>
                        <a:pt x="11" y="3"/>
                      </a:cubicBezTo>
                      <a:cubicBezTo>
                        <a:pt x="11" y="2"/>
                        <a:pt x="11"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5" name="Google Shape;4775;p22"/>
                <p:cNvSpPr/>
                <p:nvPr/>
              </p:nvSpPr>
              <p:spPr>
                <a:xfrm>
                  <a:off x="-46825" y="4215150"/>
                  <a:ext cx="36513" cy="30163"/>
                </a:xfrm>
                <a:custGeom>
                  <a:avLst/>
                  <a:gdLst/>
                  <a:ahLst/>
                  <a:cxnLst/>
                  <a:rect l="l" t="t" r="r" b="b"/>
                  <a:pathLst>
                    <a:path w="10" h="8" extrusionOk="0">
                      <a:moveTo>
                        <a:pt x="5" y="6"/>
                      </a:moveTo>
                      <a:cubicBezTo>
                        <a:pt x="4" y="6"/>
                        <a:pt x="3" y="5"/>
                        <a:pt x="3" y="4"/>
                      </a:cubicBezTo>
                      <a:cubicBezTo>
                        <a:pt x="3" y="4"/>
                        <a:pt x="4" y="3"/>
                        <a:pt x="5" y="3"/>
                      </a:cubicBezTo>
                      <a:cubicBezTo>
                        <a:pt x="6" y="3"/>
                        <a:pt x="7" y="4"/>
                        <a:pt x="7" y="4"/>
                      </a:cubicBezTo>
                      <a:cubicBezTo>
                        <a:pt x="7" y="5"/>
                        <a:pt x="6" y="6"/>
                        <a:pt x="5" y="6"/>
                      </a:cubicBezTo>
                      <a:moveTo>
                        <a:pt x="6" y="0"/>
                      </a:moveTo>
                      <a:cubicBezTo>
                        <a:pt x="3" y="0"/>
                        <a:pt x="1" y="1"/>
                        <a:pt x="0" y="3"/>
                      </a:cubicBezTo>
                      <a:cubicBezTo>
                        <a:pt x="0" y="3"/>
                        <a:pt x="0" y="3"/>
                        <a:pt x="0" y="3"/>
                      </a:cubicBezTo>
                      <a:cubicBezTo>
                        <a:pt x="0" y="3"/>
                        <a:pt x="0" y="3"/>
                        <a:pt x="0" y="3"/>
                      </a:cubicBezTo>
                      <a:cubicBezTo>
                        <a:pt x="0" y="3"/>
                        <a:pt x="0" y="3"/>
                        <a:pt x="0" y="3"/>
                      </a:cubicBezTo>
                      <a:cubicBezTo>
                        <a:pt x="0" y="6"/>
                        <a:pt x="2" y="8"/>
                        <a:pt x="5" y="8"/>
                      </a:cubicBezTo>
                      <a:cubicBezTo>
                        <a:pt x="8" y="8"/>
                        <a:pt x="10" y="6"/>
                        <a:pt x="10" y="3"/>
                      </a:cubicBezTo>
                      <a:cubicBezTo>
                        <a:pt x="10" y="3"/>
                        <a:pt x="10" y="2"/>
                        <a:pt x="10" y="2"/>
                      </a:cubicBezTo>
                      <a:cubicBezTo>
                        <a:pt x="10" y="2"/>
                        <a:pt x="10" y="2"/>
                        <a:pt x="10" y="2"/>
                      </a:cubicBezTo>
                      <a:cubicBezTo>
                        <a:pt x="9" y="1"/>
                        <a:pt x="7" y="0"/>
                        <a:pt x="6"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6" name="Google Shape;4776;p22"/>
                <p:cNvSpPr/>
                <p:nvPr/>
              </p:nvSpPr>
              <p:spPr>
                <a:xfrm>
                  <a:off x="-35712" y="422626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7" name="Google Shape;4777;p22"/>
                <p:cNvSpPr/>
                <p:nvPr/>
              </p:nvSpPr>
              <p:spPr>
                <a:xfrm>
                  <a:off x="219875" y="4154825"/>
                  <a:ext cx="34925" cy="49213"/>
                </a:xfrm>
                <a:custGeom>
                  <a:avLst/>
                  <a:gdLst/>
                  <a:ahLst/>
                  <a:cxnLst/>
                  <a:rect l="l" t="t" r="r" b="b"/>
                  <a:pathLst>
                    <a:path w="9" h="13" extrusionOk="0">
                      <a:moveTo>
                        <a:pt x="0" y="0"/>
                      </a:moveTo>
                      <a:cubicBezTo>
                        <a:pt x="0" y="0"/>
                        <a:pt x="0" y="0"/>
                        <a:pt x="0" y="0"/>
                      </a:cubicBezTo>
                      <a:cubicBezTo>
                        <a:pt x="2" y="0"/>
                        <a:pt x="4" y="1"/>
                        <a:pt x="5" y="2"/>
                      </a:cubicBezTo>
                      <a:cubicBezTo>
                        <a:pt x="5" y="2"/>
                        <a:pt x="5" y="2"/>
                        <a:pt x="5" y="2"/>
                      </a:cubicBezTo>
                      <a:cubicBezTo>
                        <a:pt x="6" y="3"/>
                        <a:pt x="7" y="4"/>
                        <a:pt x="7" y="6"/>
                      </a:cubicBezTo>
                      <a:cubicBezTo>
                        <a:pt x="7" y="10"/>
                        <a:pt x="3" y="13"/>
                        <a:pt x="0" y="13"/>
                      </a:cubicBezTo>
                      <a:cubicBezTo>
                        <a:pt x="0" y="13"/>
                        <a:pt x="0" y="13"/>
                        <a:pt x="0" y="13"/>
                      </a:cubicBezTo>
                      <a:cubicBezTo>
                        <a:pt x="5" y="13"/>
                        <a:pt x="9" y="10"/>
                        <a:pt x="9" y="6"/>
                      </a:cubicBezTo>
                      <a:cubicBezTo>
                        <a:pt x="9" y="4"/>
                        <a:pt x="8" y="3"/>
                        <a:pt x="7" y="2"/>
                      </a:cubicBezTo>
                      <a:cubicBezTo>
                        <a:pt x="5" y="0"/>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8" name="Google Shape;4778;p22"/>
                <p:cNvSpPr/>
                <p:nvPr/>
              </p:nvSpPr>
              <p:spPr>
                <a:xfrm>
                  <a:off x="194475" y="4161175"/>
                  <a:ext cx="52388" cy="42862"/>
                </a:xfrm>
                <a:custGeom>
                  <a:avLst/>
                  <a:gdLst/>
                  <a:ahLst/>
                  <a:cxnLst/>
                  <a:rect l="l" t="t" r="r" b="b"/>
                  <a:pathLst>
                    <a:path w="14" h="11" extrusionOk="0">
                      <a:moveTo>
                        <a:pt x="12" y="0"/>
                      </a:moveTo>
                      <a:cubicBezTo>
                        <a:pt x="12" y="0"/>
                        <a:pt x="12" y="1"/>
                        <a:pt x="12" y="2"/>
                      </a:cubicBezTo>
                      <a:cubicBezTo>
                        <a:pt x="12" y="5"/>
                        <a:pt x="9" y="8"/>
                        <a:pt x="6" y="8"/>
                      </a:cubicBezTo>
                      <a:cubicBezTo>
                        <a:pt x="3" y="8"/>
                        <a:pt x="0" y="5"/>
                        <a:pt x="0" y="2"/>
                      </a:cubicBezTo>
                      <a:cubicBezTo>
                        <a:pt x="0" y="2"/>
                        <a:pt x="0" y="2"/>
                        <a:pt x="0" y="2"/>
                      </a:cubicBezTo>
                      <a:cubicBezTo>
                        <a:pt x="0" y="2"/>
                        <a:pt x="0" y="3"/>
                        <a:pt x="0" y="4"/>
                      </a:cubicBezTo>
                      <a:cubicBezTo>
                        <a:pt x="0" y="4"/>
                        <a:pt x="0" y="4"/>
                        <a:pt x="0" y="4"/>
                      </a:cubicBezTo>
                      <a:cubicBezTo>
                        <a:pt x="0" y="8"/>
                        <a:pt x="3" y="11"/>
                        <a:pt x="7" y="11"/>
                      </a:cubicBezTo>
                      <a:cubicBezTo>
                        <a:pt x="10" y="11"/>
                        <a:pt x="14" y="8"/>
                        <a:pt x="14" y="4"/>
                      </a:cubicBezTo>
                      <a:cubicBezTo>
                        <a:pt x="14" y="2"/>
                        <a:pt x="13" y="1"/>
                        <a:pt x="12"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9" name="Google Shape;4779;p22"/>
                <p:cNvSpPr/>
                <p:nvPr/>
              </p:nvSpPr>
              <p:spPr>
                <a:xfrm>
                  <a:off x="194475" y="4154825"/>
                  <a:ext cx="44450" cy="36513"/>
                </a:xfrm>
                <a:custGeom>
                  <a:avLst/>
                  <a:gdLst/>
                  <a:ahLst/>
                  <a:cxnLst/>
                  <a:rect l="l" t="t" r="r" b="b"/>
                  <a:pathLst>
                    <a:path w="12" h="10" extrusionOk="0">
                      <a:moveTo>
                        <a:pt x="6" y="7"/>
                      </a:moveTo>
                      <a:cubicBezTo>
                        <a:pt x="4" y="7"/>
                        <a:pt x="3" y="6"/>
                        <a:pt x="3" y="5"/>
                      </a:cubicBezTo>
                      <a:cubicBezTo>
                        <a:pt x="3" y="4"/>
                        <a:pt x="4" y="3"/>
                        <a:pt x="6" y="3"/>
                      </a:cubicBezTo>
                      <a:cubicBezTo>
                        <a:pt x="7" y="3"/>
                        <a:pt x="8" y="4"/>
                        <a:pt x="8" y="5"/>
                      </a:cubicBezTo>
                      <a:cubicBezTo>
                        <a:pt x="8" y="6"/>
                        <a:pt x="7" y="7"/>
                        <a:pt x="6" y="7"/>
                      </a:cubicBezTo>
                      <a:moveTo>
                        <a:pt x="7" y="0"/>
                      </a:moveTo>
                      <a:cubicBezTo>
                        <a:pt x="4" y="0"/>
                        <a:pt x="2" y="1"/>
                        <a:pt x="0" y="3"/>
                      </a:cubicBezTo>
                      <a:cubicBezTo>
                        <a:pt x="0" y="3"/>
                        <a:pt x="0" y="3"/>
                        <a:pt x="0" y="3"/>
                      </a:cubicBezTo>
                      <a:cubicBezTo>
                        <a:pt x="0" y="3"/>
                        <a:pt x="0" y="3"/>
                        <a:pt x="0" y="4"/>
                      </a:cubicBezTo>
                      <a:cubicBezTo>
                        <a:pt x="0" y="4"/>
                        <a:pt x="0" y="4"/>
                        <a:pt x="0" y="4"/>
                      </a:cubicBezTo>
                      <a:cubicBezTo>
                        <a:pt x="0" y="7"/>
                        <a:pt x="3" y="10"/>
                        <a:pt x="6" y="10"/>
                      </a:cubicBezTo>
                      <a:cubicBezTo>
                        <a:pt x="9" y="10"/>
                        <a:pt x="12" y="7"/>
                        <a:pt x="12" y="4"/>
                      </a:cubicBezTo>
                      <a:cubicBezTo>
                        <a:pt x="12" y="3"/>
                        <a:pt x="12" y="2"/>
                        <a:pt x="12" y="2"/>
                      </a:cubicBezTo>
                      <a:cubicBezTo>
                        <a:pt x="12" y="2"/>
                        <a:pt x="12" y="2"/>
                        <a:pt x="12" y="2"/>
                      </a:cubicBezTo>
                      <a:cubicBezTo>
                        <a:pt x="11" y="1"/>
                        <a:pt x="9"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0" name="Google Shape;4780;p22"/>
                <p:cNvSpPr/>
                <p:nvPr/>
              </p:nvSpPr>
              <p:spPr>
                <a:xfrm>
                  <a:off x="205588" y="4165938"/>
                  <a:ext cx="19200" cy="144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1" name="Google Shape;4781;p22"/>
                <p:cNvSpPr/>
                <p:nvPr/>
              </p:nvSpPr>
              <p:spPr>
                <a:xfrm>
                  <a:off x="189713" y="4667588"/>
                  <a:ext cx="52388" cy="79375"/>
                </a:xfrm>
                <a:custGeom>
                  <a:avLst/>
                  <a:gdLst/>
                  <a:ahLst/>
                  <a:cxnLst/>
                  <a:rect l="l" t="t" r="r" b="b"/>
                  <a:pathLst>
                    <a:path w="14" h="21" extrusionOk="0">
                      <a:moveTo>
                        <a:pt x="1" y="0"/>
                      </a:moveTo>
                      <a:cubicBezTo>
                        <a:pt x="0" y="0"/>
                        <a:pt x="0" y="0"/>
                        <a:pt x="0" y="0"/>
                      </a:cubicBezTo>
                      <a:cubicBezTo>
                        <a:pt x="3" y="0"/>
                        <a:pt x="6" y="1"/>
                        <a:pt x="8" y="4"/>
                      </a:cubicBezTo>
                      <a:cubicBezTo>
                        <a:pt x="8" y="4"/>
                        <a:pt x="8" y="4"/>
                        <a:pt x="8" y="4"/>
                      </a:cubicBezTo>
                      <a:cubicBezTo>
                        <a:pt x="10" y="5"/>
                        <a:pt x="11" y="7"/>
                        <a:pt x="11" y="10"/>
                      </a:cubicBezTo>
                      <a:cubicBezTo>
                        <a:pt x="11" y="16"/>
                        <a:pt x="5" y="21"/>
                        <a:pt x="0" y="21"/>
                      </a:cubicBezTo>
                      <a:cubicBezTo>
                        <a:pt x="0" y="21"/>
                        <a:pt x="0" y="21"/>
                        <a:pt x="1" y="21"/>
                      </a:cubicBezTo>
                      <a:cubicBezTo>
                        <a:pt x="7" y="21"/>
                        <a:pt x="14" y="16"/>
                        <a:pt x="14" y="10"/>
                      </a:cubicBezTo>
                      <a:cubicBezTo>
                        <a:pt x="14" y="7"/>
                        <a:pt x="13" y="5"/>
                        <a:pt x="11" y="4"/>
                      </a:cubicBezTo>
                      <a:cubicBezTo>
                        <a:pt x="8"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2" name="Google Shape;4782;p22"/>
                <p:cNvSpPr/>
                <p:nvPr/>
              </p:nvSpPr>
              <p:spPr>
                <a:xfrm>
                  <a:off x="145263" y="4681875"/>
                  <a:ext cx="85725" cy="65088"/>
                </a:xfrm>
                <a:custGeom>
                  <a:avLst/>
                  <a:gdLst/>
                  <a:ahLst/>
                  <a:cxnLst/>
                  <a:rect l="l" t="t" r="r" b="b"/>
                  <a:pathLst>
                    <a:path w="23" h="17" extrusionOk="0">
                      <a:moveTo>
                        <a:pt x="20" y="0"/>
                      </a:moveTo>
                      <a:cubicBezTo>
                        <a:pt x="20" y="0"/>
                        <a:pt x="21" y="1"/>
                        <a:pt x="21" y="2"/>
                      </a:cubicBezTo>
                      <a:cubicBezTo>
                        <a:pt x="21" y="7"/>
                        <a:pt x="16" y="11"/>
                        <a:pt x="11" y="11"/>
                      </a:cubicBezTo>
                      <a:cubicBezTo>
                        <a:pt x="6" y="11"/>
                        <a:pt x="2" y="7"/>
                        <a:pt x="2" y="3"/>
                      </a:cubicBezTo>
                      <a:cubicBezTo>
                        <a:pt x="2" y="2"/>
                        <a:pt x="2" y="2"/>
                        <a:pt x="2" y="2"/>
                      </a:cubicBezTo>
                      <a:cubicBezTo>
                        <a:pt x="1" y="3"/>
                        <a:pt x="0" y="5"/>
                        <a:pt x="0" y="6"/>
                      </a:cubicBezTo>
                      <a:cubicBezTo>
                        <a:pt x="0" y="6"/>
                        <a:pt x="0" y="6"/>
                        <a:pt x="0" y="6"/>
                      </a:cubicBezTo>
                      <a:cubicBezTo>
                        <a:pt x="0" y="12"/>
                        <a:pt x="5" y="17"/>
                        <a:pt x="12" y="17"/>
                      </a:cubicBezTo>
                      <a:cubicBezTo>
                        <a:pt x="17" y="17"/>
                        <a:pt x="23" y="12"/>
                        <a:pt x="23" y="6"/>
                      </a:cubicBezTo>
                      <a:cubicBezTo>
                        <a:pt x="23" y="3"/>
                        <a:pt x="22" y="1"/>
                        <a:pt x="2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3" name="Google Shape;4783;p22"/>
                <p:cNvSpPr/>
                <p:nvPr/>
              </p:nvSpPr>
              <p:spPr>
                <a:xfrm>
                  <a:off x="151613" y="4667588"/>
                  <a:ext cx="73025" cy="55563"/>
                </a:xfrm>
                <a:custGeom>
                  <a:avLst/>
                  <a:gdLst/>
                  <a:ahLst/>
                  <a:cxnLst/>
                  <a:rect l="l" t="t" r="r" b="b"/>
                  <a:pathLst>
                    <a:path w="19" h="15" extrusionOk="0">
                      <a:moveTo>
                        <a:pt x="8" y="12"/>
                      </a:moveTo>
                      <a:cubicBezTo>
                        <a:pt x="6" y="12"/>
                        <a:pt x="4" y="11"/>
                        <a:pt x="4" y="9"/>
                      </a:cubicBezTo>
                      <a:cubicBezTo>
                        <a:pt x="4" y="7"/>
                        <a:pt x="6" y="5"/>
                        <a:pt x="8" y="5"/>
                      </a:cubicBezTo>
                      <a:cubicBezTo>
                        <a:pt x="10" y="5"/>
                        <a:pt x="12" y="7"/>
                        <a:pt x="12" y="9"/>
                      </a:cubicBezTo>
                      <a:cubicBezTo>
                        <a:pt x="12" y="11"/>
                        <a:pt x="10" y="12"/>
                        <a:pt x="8" y="12"/>
                      </a:cubicBezTo>
                      <a:moveTo>
                        <a:pt x="10" y="0"/>
                      </a:moveTo>
                      <a:cubicBezTo>
                        <a:pt x="5" y="0"/>
                        <a:pt x="2" y="2"/>
                        <a:pt x="0" y="6"/>
                      </a:cubicBezTo>
                      <a:cubicBezTo>
                        <a:pt x="0" y="6"/>
                        <a:pt x="0" y="6"/>
                        <a:pt x="0" y="6"/>
                      </a:cubicBezTo>
                      <a:cubicBezTo>
                        <a:pt x="0" y="6"/>
                        <a:pt x="0" y="6"/>
                        <a:pt x="0" y="6"/>
                      </a:cubicBezTo>
                      <a:cubicBezTo>
                        <a:pt x="0" y="7"/>
                        <a:pt x="0" y="7"/>
                        <a:pt x="0" y="7"/>
                      </a:cubicBezTo>
                      <a:cubicBezTo>
                        <a:pt x="0" y="11"/>
                        <a:pt x="4" y="15"/>
                        <a:pt x="9" y="15"/>
                      </a:cubicBezTo>
                      <a:cubicBezTo>
                        <a:pt x="14" y="15"/>
                        <a:pt x="19" y="11"/>
                        <a:pt x="19" y="6"/>
                      </a:cubicBezTo>
                      <a:cubicBezTo>
                        <a:pt x="19" y="5"/>
                        <a:pt x="18" y="4"/>
                        <a:pt x="18" y="4"/>
                      </a:cubicBezTo>
                      <a:cubicBezTo>
                        <a:pt x="18" y="4"/>
                        <a:pt x="18" y="4"/>
                        <a:pt x="18" y="4"/>
                      </a:cubicBezTo>
                      <a:cubicBezTo>
                        <a:pt x="16" y="1"/>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4" name="Google Shape;4784;p22"/>
                <p:cNvSpPr/>
                <p:nvPr/>
              </p:nvSpPr>
              <p:spPr>
                <a:xfrm>
                  <a:off x="167488" y="4686638"/>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5" name="Google Shape;4785;p22"/>
              <p:cNvGrpSpPr/>
              <p:nvPr/>
            </p:nvGrpSpPr>
            <p:grpSpPr>
              <a:xfrm rot="1682737">
                <a:off x="8437084" y="1219920"/>
                <a:ext cx="1150126" cy="1399097"/>
                <a:chOff x="7491913" y="372038"/>
                <a:chExt cx="1503363" cy="1828800"/>
              </a:xfrm>
            </p:grpSpPr>
            <p:sp>
              <p:nvSpPr>
                <p:cNvPr id="4786" name="Google Shape;4786;p22"/>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7" name="Google Shape;4787;p22"/>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8" name="Google Shape;4788;p22"/>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9" name="Google Shape;4789;p22"/>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0" name="Google Shape;4790;p22"/>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1" name="Google Shape;4791;p22"/>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2" name="Google Shape;4792;p22"/>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3" name="Google Shape;4793;p22"/>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4" name="Google Shape;4794;p22"/>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5" name="Google Shape;4795;p22"/>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6" name="Google Shape;4796;p22"/>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7" name="Google Shape;4797;p22"/>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8" name="Google Shape;4798;p22"/>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9" name="Google Shape;4799;p22"/>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0" name="Google Shape;4800;p22"/>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1" name="Google Shape;4801;p22"/>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2" name="Google Shape;4802;p22"/>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3" name="Google Shape;4803;p22"/>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4" name="Google Shape;4804;p22"/>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5" name="Google Shape;4805;p22"/>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6" name="Google Shape;4806;p22"/>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7" name="Google Shape;4807;p22"/>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8" name="Google Shape;4808;p22"/>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9" name="Google Shape;4809;p22"/>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0" name="Google Shape;4810;p22"/>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1" name="Google Shape;4811;p22"/>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2" name="Google Shape;4812;p22"/>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3" name="Google Shape;4813;p22"/>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4" name="Google Shape;4814;p22"/>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5" name="Google Shape;4815;p22"/>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6" name="Google Shape;4816;p22"/>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7" name="Google Shape;4817;p22"/>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8" name="Google Shape;4818;p22"/>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9" name="Google Shape;4819;p22"/>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0" name="Google Shape;4820;p22"/>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1" name="Google Shape;4821;p22"/>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2" name="Google Shape;4822;p22"/>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3" name="Google Shape;4823;p22"/>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4" name="Google Shape;4824;p22"/>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5" name="Google Shape;4825;p22"/>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6" name="Google Shape;4826;p22"/>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7" name="Google Shape;4827;p22"/>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8" name="Google Shape;4828;p22"/>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9" name="Google Shape;4829;p22"/>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0" name="Google Shape;4830;p22"/>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1" name="Google Shape;4831;p22"/>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2" name="Google Shape;4832;p22"/>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3" name="Google Shape;4833;p22"/>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4" name="Google Shape;4834;p22"/>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5" name="Google Shape;4835;p22"/>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6" name="Google Shape;4836;p22"/>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7" name="Google Shape;4837;p22"/>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8" name="Google Shape;4838;p22"/>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9" name="Google Shape;4839;p22"/>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0" name="Google Shape;4840;p22"/>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1" name="Google Shape;4841;p22"/>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2" name="Google Shape;4842;p22"/>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43" name="Google Shape;4843;p22"/>
              <p:cNvGrpSpPr/>
              <p:nvPr/>
            </p:nvGrpSpPr>
            <p:grpSpPr>
              <a:xfrm rot="-3398839" flipH="1">
                <a:off x="8738952" y="2721697"/>
                <a:ext cx="546375" cy="757013"/>
                <a:chOff x="8260675" y="2995400"/>
                <a:chExt cx="811213" cy="1123950"/>
              </a:xfrm>
            </p:grpSpPr>
            <p:sp>
              <p:nvSpPr>
                <p:cNvPr id="4844" name="Google Shape;4844;p22"/>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5" name="Google Shape;4845;p22"/>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6" name="Google Shape;4846;p22"/>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7" name="Google Shape;4847;p22"/>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8" name="Google Shape;4848;p22"/>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9" name="Google Shape;4849;p22"/>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0" name="Google Shape;4850;p22"/>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1" name="Google Shape;4851;p22"/>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2" name="Google Shape;4852;p22"/>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3" name="Google Shape;4853;p22"/>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4" name="Google Shape;4854;p22"/>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5" name="Google Shape;4855;p22"/>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6" name="Google Shape;4856;p22"/>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7" name="Google Shape;4857;p22"/>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58" name="Google Shape;4858;p22"/>
              <p:cNvGrpSpPr/>
              <p:nvPr/>
            </p:nvGrpSpPr>
            <p:grpSpPr>
              <a:xfrm>
                <a:off x="8709443" y="3570075"/>
                <a:ext cx="909725" cy="776141"/>
                <a:chOff x="-469100" y="3905588"/>
                <a:chExt cx="1352550" cy="1154113"/>
              </a:xfrm>
            </p:grpSpPr>
            <p:grpSp>
              <p:nvGrpSpPr>
                <p:cNvPr id="4859" name="Google Shape;4859;p22"/>
                <p:cNvGrpSpPr/>
                <p:nvPr/>
              </p:nvGrpSpPr>
              <p:grpSpPr>
                <a:xfrm>
                  <a:off x="-469100" y="3905588"/>
                  <a:ext cx="1352550" cy="1154113"/>
                  <a:chOff x="-469100" y="3905588"/>
                  <a:chExt cx="1352550" cy="1154113"/>
                </a:xfrm>
              </p:grpSpPr>
              <p:sp>
                <p:nvSpPr>
                  <p:cNvPr id="4860" name="Google Shape;4860;p22"/>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1" name="Google Shape;4861;p22"/>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2" name="Google Shape;4862;p22"/>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3" name="Google Shape;4863;p22"/>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rgbClr val="191919">
                      <a:alpha val="25000"/>
                    </a:srgbClr>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64" name="Google Shape;4864;p22"/>
                <p:cNvSpPr/>
                <p:nvPr/>
              </p:nvSpPr>
              <p:spPr>
                <a:xfrm>
                  <a:off x="-469100" y="3905588"/>
                  <a:ext cx="1352550" cy="1154113"/>
                </a:xfrm>
                <a:custGeom>
                  <a:avLst/>
                  <a:gdLst/>
                  <a:ahLst/>
                  <a:cxnLst/>
                  <a:rect l="l" t="t" r="r" b="b"/>
                  <a:pathLst>
                    <a:path w="359" h="306" extrusionOk="0">
                      <a:moveTo>
                        <a:pt x="197" y="261"/>
                      </a:moveTo>
                      <a:cubicBezTo>
                        <a:pt x="197" y="261"/>
                        <a:pt x="197" y="261"/>
                        <a:pt x="197" y="261"/>
                      </a:cubicBezTo>
                      <a:cubicBezTo>
                        <a:pt x="200" y="261"/>
                        <a:pt x="203" y="262"/>
                        <a:pt x="205" y="264"/>
                      </a:cubicBezTo>
                      <a:cubicBezTo>
                        <a:pt x="207" y="265"/>
                        <a:pt x="208" y="267"/>
                        <a:pt x="208" y="269"/>
                      </a:cubicBezTo>
                      <a:cubicBezTo>
                        <a:pt x="208" y="273"/>
                        <a:pt x="202" y="277"/>
                        <a:pt x="197" y="277"/>
                      </a:cubicBezTo>
                      <a:cubicBezTo>
                        <a:pt x="197" y="277"/>
                        <a:pt x="197" y="277"/>
                        <a:pt x="197" y="277"/>
                      </a:cubicBezTo>
                      <a:cubicBezTo>
                        <a:pt x="196" y="277"/>
                        <a:pt x="196" y="277"/>
                        <a:pt x="196" y="277"/>
                      </a:cubicBezTo>
                      <a:cubicBezTo>
                        <a:pt x="191" y="277"/>
                        <a:pt x="188" y="274"/>
                        <a:pt x="188" y="269"/>
                      </a:cubicBezTo>
                      <a:cubicBezTo>
                        <a:pt x="188" y="269"/>
                        <a:pt x="188" y="269"/>
                        <a:pt x="188" y="269"/>
                      </a:cubicBezTo>
                      <a:cubicBezTo>
                        <a:pt x="188" y="269"/>
                        <a:pt x="188" y="269"/>
                        <a:pt x="188" y="269"/>
                      </a:cubicBezTo>
                      <a:cubicBezTo>
                        <a:pt x="188" y="269"/>
                        <a:pt x="188" y="269"/>
                        <a:pt x="188" y="269"/>
                      </a:cubicBezTo>
                      <a:cubicBezTo>
                        <a:pt x="188" y="268"/>
                        <a:pt x="188" y="267"/>
                        <a:pt x="189" y="266"/>
                      </a:cubicBezTo>
                      <a:cubicBezTo>
                        <a:pt x="189" y="266"/>
                        <a:pt x="189" y="266"/>
                        <a:pt x="189" y="266"/>
                      </a:cubicBezTo>
                      <a:cubicBezTo>
                        <a:pt x="189" y="266"/>
                        <a:pt x="189" y="266"/>
                        <a:pt x="189" y="266"/>
                      </a:cubicBezTo>
                      <a:cubicBezTo>
                        <a:pt x="189" y="266"/>
                        <a:pt x="189" y="266"/>
                        <a:pt x="189" y="266"/>
                      </a:cubicBezTo>
                      <a:cubicBezTo>
                        <a:pt x="190" y="263"/>
                        <a:pt x="193" y="261"/>
                        <a:pt x="196" y="261"/>
                      </a:cubicBezTo>
                      <a:cubicBezTo>
                        <a:pt x="196" y="261"/>
                        <a:pt x="196" y="261"/>
                        <a:pt x="197" y="261"/>
                      </a:cubicBezTo>
                      <a:moveTo>
                        <a:pt x="308" y="170"/>
                      </a:moveTo>
                      <a:cubicBezTo>
                        <a:pt x="308" y="170"/>
                        <a:pt x="308" y="170"/>
                        <a:pt x="309" y="170"/>
                      </a:cubicBezTo>
                      <a:cubicBezTo>
                        <a:pt x="313" y="170"/>
                        <a:pt x="318" y="172"/>
                        <a:pt x="321" y="175"/>
                      </a:cubicBezTo>
                      <a:cubicBezTo>
                        <a:pt x="324" y="177"/>
                        <a:pt x="325" y="179"/>
                        <a:pt x="325" y="182"/>
                      </a:cubicBezTo>
                      <a:cubicBezTo>
                        <a:pt x="325" y="189"/>
                        <a:pt x="317" y="196"/>
                        <a:pt x="309" y="196"/>
                      </a:cubicBezTo>
                      <a:cubicBezTo>
                        <a:pt x="308" y="196"/>
                        <a:pt x="308" y="196"/>
                        <a:pt x="308" y="196"/>
                      </a:cubicBezTo>
                      <a:cubicBezTo>
                        <a:pt x="307" y="196"/>
                        <a:pt x="307" y="196"/>
                        <a:pt x="307" y="196"/>
                      </a:cubicBezTo>
                      <a:cubicBezTo>
                        <a:pt x="300" y="196"/>
                        <a:pt x="294" y="190"/>
                        <a:pt x="294" y="183"/>
                      </a:cubicBezTo>
                      <a:cubicBezTo>
                        <a:pt x="294" y="183"/>
                        <a:pt x="294" y="183"/>
                        <a:pt x="294" y="183"/>
                      </a:cubicBezTo>
                      <a:cubicBezTo>
                        <a:pt x="294" y="183"/>
                        <a:pt x="294" y="183"/>
                        <a:pt x="294" y="183"/>
                      </a:cubicBezTo>
                      <a:cubicBezTo>
                        <a:pt x="294" y="183"/>
                        <a:pt x="294" y="183"/>
                        <a:pt x="294" y="183"/>
                      </a:cubicBezTo>
                      <a:cubicBezTo>
                        <a:pt x="294" y="181"/>
                        <a:pt x="294" y="179"/>
                        <a:pt x="295" y="177"/>
                      </a:cubicBezTo>
                      <a:cubicBezTo>
                        <a:pt x="295" y="177"/>
                        <a:pt x="295" y="177"/>
                        <a:pt x="295" y="177"/>
                      </a:cubicBezTo>
                      <a:cubicBezTo>
                        <a:pt x="295" y="177"/>
                        <a:pt x="295" y="177"/>
                        <a:pt x="295" y="177"/>
                      </a:cubicBezTo>
                      <a:cubicBezTo>
                        <a:pt x="295" y="177"/>
                        <a:pt x="295" y="177"/>
                        <a:pt x="295" y="177"/>
                      </a:cubicBezTo>
                      <a:cubicBezTo>
                        <a:pt x="297" y="173"/>
                        <a:pt x="302" y="170"/>
                        <a:pt x="307" y="170"/>
                      </a:cubicBezTo>
                      <a:cubicBezTo>
                        <a:pt x="307" y="170"/>
                        <a:pt x="307" y="170"/>
                        <a:pt x="308" y="170"/>
                      </a:cubicBezTo>
                      <a:moveTo>
                        <a:pt x="41" y="150"/>
                      </a:moveTo>
                      <a:cubicBezTo>
                        <a:pt x="42" y="150"/>
                        <a:pt x="42" y="150"/>
                        <a:pt x="42" y="150"/>
                      </a:cubicBezTo>
                      <a:cubicBezTo>
                        <a:pt x="46" y="150"/>
                        <a:pt x="51" y="151"/>
                        <a:pt x="53" y="154"/>
                      </a:cubicBezTo>
                      <a:cubicBezTo>
                        <a:pt x="56" y="156"/>
                        <a:pt x="57" y="158"/>
                        <a:pt x="57" y="161"/>
                      </a:cubicBezTo>
                      <a:cubicBezTo>
                        <a:pt x="57" y="167"/>
                        <a:pt x="50" y="173"/>
                        <a:pt x="42" y="173"/>
                      </a:cubicBezTo>
                      <a:cubicBezTo>
                        <a:pt x="42" y="173"/>
                        <a:pt x="42" y="173"/>
                        <a:pt x="41" y="173"/>
                      </a:cubicBezTo>
                      <a:cubicBezTo>
                        <a:pt x="41" y="173"/>
                        <a:pt x="41" y="173"/>
                        <a:pt x="40" y="173"/>
                      </a:cubicBezTo>
                      <a:cubicBezTo>
                        <a:pt x="34" y="173"/>
                        <a:pt x="29" y="168"/>
                        <a:pt x="29" y="161"/>
                      </a:cubicBezTo>
                      <a:cubicBezTo>
                        <a:pt x="29" y="161"/>
                        <a:pt x="29" y="161"/>
                        <a:pt x="29" y="161"/>
                      </a:cubicBezTo>
                      <a:cubicBezTo>
                        <a:pt x="29" y="161"/>
                        <a:pt x="29" y="161"/>
                        <a:pt x="29" y="161"/>
                      </a:cubicBezTo>
                      <a:cubicBezTo>
                        <a:pt x="29" y="161"/>
                        <a:pt x="29" y="161"/>
                        <a:pt x="29" y="161"/>
                      </a:cubicBezTo>
                      <a:cubicBezTo>
                        <a:pt x="29" y="159"/>
                        <a:pt x="29" y="158"/>
                        <a:pt x="30" y="156"/>
                      </a:cubicBezTo>
                      <a:cubicBezTo>
                        <a:pt x="30" y="156"/>
                        <a:pt x="30" y="156"/>
                        <a:pt x="30" y="156"/>
                      </a:cubicBezTo>
                      <a:cubicBezTo>
                        <a:pt x="30" y="156"/>
                        <a:pt x="30" y="156"/>
                        <a:pt x="30" y="156"/>
                      </a:cubicBezTo>
                      <a:cubicBezTo>
                        <a:pt x="30" y="156"/>
                        <a:pt x="30" y="156"/>
                        <a:pt x="30" y="156"/>
                      </a:cubicBezTo>
                      <a:cubicBezTo>
                        <a:pt x="32" y="152"/>
                        <a:pt x="36" y="150"/>
                        <a:pt x="40" y="150"/>
                      </a:cubicBezTo>
                      <a:cubicBezTo>
                        <a:pt x="41" y="150"/>
                        <a:pt x="41" y="150"/>
                        <a:pt x="41" y="150"/>
                      </a:cubicBezTo>
                      <a:moveTo>
                        <a:pt x="285" y="133"/>
                      </a:moveTo>
                      <a:cubicBezTo>
                        <a:pt x="285" y="133"/>
                        <a:pt x="285" y="133"/>
                        <a:pt x="285" y="133"/>
                      </a:cubicBezTo>
                      <a:cubicBezTo>
                        <a:pt x="287" y="133"/>
                        <a:pt x="289" y="133"/>
                        <a:pt x="290" y="134"/>
                      </a:cubicBezTo>
                      <a:cubicBezTo>
                        <a:pt x="291" y="135"/>
                        <a:pt x="291" y="136"/>
                        <a:pt x="291" y="137"/>
                      </a:cubicBezTo>
                      <a:cubicBezTo>
                        <a:pt x="291" y="139"/>
                        <a:pt x="288" y="142"/>
                        <a:pt x="285" y="142"/>
                      </a:cubicBezTo>
                      <a:cubicBezTo>
                        <a:pt x="285" y="142"/>
                        <a:pt x="285" y="142"/>
                        <a:pt x="285" y="142"/>
                      </a:cubicBezTo>
                      <a:cubicBezTo>
                        <a:pt x="285" y="142"/>
                        <a:pt x="285" y="142"/>
                        <a:pt x="285" y="142"/>
                      </a:cubicBezTo>
                      <a:cubicBezTo>
                        <a:pt x="282" y="142"/>
                        <a:pt x="280" y="140"/>
                        <a:pt x="280" y="137"/>
                      </a:cubicBezTo>
                      <a:cubicBezTo>
                        <a:pt x="280" y="137"/>
                        <a:pt x="280" y="137"/>
                        <a:pt x="280" y="137"/>
                      </a:cubicBezTo>
                      <a:cubicBezTo>
                        <a:pt x="280" y="137"/>
                        <a:pt x="280" y="137"/>
                        <a:pt x="280" y="137"/>
                      </a:cubicBezTo>
                      <a:cubicBezTo>
                        <a:pt x="280" y="137"/>
                        <a:pt x="280" y="137"/>
                        <a:pt x="280" y="137"/>
                      </a:cubicBezTo>
                      <a:cubicBezTo>
                        <a:pt x="280" y="136"/>
                        <a:pt x="280" y="136"/>
                        <a:pt x="281" y="135"/>
                      </a:cubicBezTo>
                      <a:cubicBezTo>
                        <a:pt x="281" y="135"/>
                        <a:pt x="281" y="135"/>
                        <a:pt x="281" y="135"/>
                      </a:cubicBezTo>
                      <a:cubicBezTo>
                        <a:pt x="281" y="135"/>
                        <a:pt x="281" y="135"/>
                        <a:pt x="281" y="135"/>
                      </a:cubicBezTo>
                      <a:cubicBezTo>
                        <a:pt x="281" y="135"/>
                        <a:pt x="281" y="135"/>
                        <a:pt x="281" y="135"/>
                      </a:cubicBezTo>
                      <a:cubicBezTo>
                        <a:pt x="281" y="134"/>
                        <a:pt x="283" y="133"/>
                        <a:pt x="285" y="133"/>
                      </a:cubicBezTo>
                      <a:cubicBezTo>
                        <a:pt x="285" y="133"/>
                        <a:pt x="285" y="133"/>
                        <a:pt x="285" y="133"/>
                      </a:cubicBezTo>
                      <a:moveTo>
                        <a:pt x="33" y="122"/>
                      </a:moveTo>
                      <a:cubicBezTo>
                        <a:pt x="34" y="122"/>
                        <a:pt x="34" y="122"/>
                        <a:pt x="34" y="122"/>
                      </a:cubicBezTo>
                      <a:cubicBezTo>
                        <a:pt x="37" y="122"/>
                        <a:pt x="40" y="123"/>
                        <a:pt x="42" y="125"/>
                      </a:cubicBezTo>
                      <a:cubicBezTo>
                        <a:pt x="43" y="126"/>
                        <a:pt x="44" y="127"/>
                        <a:pt x="44" y="129"/>
                      </a:cubicBezTo>
                      <a:cubicBezTo>
                        <a:pt x="44" y="134"/>
                        <a:pt x="39" y="138"/>
                        <a:pt x="34" y="138"/>
                      </a:cubicBezTo>
                      <a:cubicBezTo>
                        <a:pt x="34" y="138"/>
                        <a:pt x="34" y="138"/>
                        <a:pt x="33" y="138"/>
                      </a:cubicBezTo>
                      <a:cubicBezTo>
                        <a:pt x="33" y="138"/>
                        <a:pt x="33" y="138"/>
                        <a:pt x="33" y="138"/>
                      </a:cubicBezTo>
                      <a:cubicBezTo>
                        <a:pt x="28" y="138"/>
                        <a:pt x="25" y="134"/>
                        <a:pt x="25" y="130"/>
                      </a:cubicBezTo>
                      <a:cubicBezTo>
                        <a:pt x="25" y="130"/>
                        <a:pt x="25" y="130"/>
                        <a:pt x="25" y="130"/>
                      </a:cubicBezTo>
                      <a:cubicBezTo>
                        <a:pt x="25" y="130"/>
                        <a:pt x="25" y="130"/>
                        <a:pt x="25" y="130"/>
                      </a:cubicBezTo>
                      <a:cubicBezTo>
                        <a:pt x="25" y="130"/>
                        <a:pt x="25" y="130"/>
                        <a:pt x="25" y="130"/>
                      </a:cubicBezTo>
                      <a:cubicBezTo>
                        <a:pt x="25" y="128"/>
                        <a:pt x="25" y="127"/>
                        <a:pt x="26" y="126"/>
                      </a:cubicBezTo>
                      <a:cubicBezTo>
                        <a:pt x="26" y="126"/>
                        <a:pt x="26" y="126"/>
                        <a:pt x="26" y="126"/>
                      </a:cubicBezTo>
                      <a:cubicBezTo>
                        <a:pt x="26" y="126"/>
                        <a:pt x="26" y="126"/>
                        <a:pt x="26" y="126"/>
                      </a:cubicBezTo>
                      <a:cubicBezTo>
                        <a:pt x="26" y="126"/>
                        <a:pt x="26" y="126"/>
                        <a:pt x="26" y="126"/>
                      </a:cubicBezTo>
                      <a:cubicBezTo>
                        <a:pt x="27" y="124"/>
                        <a:pt x="30" y="122"/>
                        <a:pt x="33" y="122"/>
                      </a:cubicBezTo>
                      <a:cubicBezTo>
                        <a:pt x="33" y="122"/>
                        <a:pt x="33" y="122"/>
                        <a:pt x="33" y="122"/>
                      </a:cubicBezTo>
                      <a:moveTo>
                        <a:pt x="43" y="101"/>
                      </a:moveTo>
                      <a:cubicBezTo>
                        <a:pt x="43" y="101"/>
                        <a:pt x="44" y="101"/>
                        <a:pt x="44" y="101"/>
                      </a:cubicBezTo>
                      <a:cubicBezTo>
                        <a:pt x="45" y="101"/>
                        <a:pt x="47" y="102"/>
                        <a:pt x="48" y="103"/>
                      </a:cubicBezTo>
                      <a:cubicBezTo>
                        <a:pt x="49" y="104"/>
                        <a:pt x="49" y="105"/>
                        <a:pt x="49" y="106"/>
                      </a:cubicBezTo>
                      <a:cubicBezTo>
                        <a:pt x="49" y="108"/>
                        <a:pt x="47" y="110"/>
                        <a:pt x="44" y="110"/>
                      </a:cubicBezTo>
                      <a:cubicBezTo>
                        <a:pt x="44" y="110"/>
                        <a:pt x="43" y="110"/>
                        <a:pt x="43" y="110"/>
                      </a:cubicBezTo>
                      <a:cubicBezTo>
                        <a:pt x="43" y="110"/>
                        <a:pt x="43" y="110"/>
                        <a:pt x="43" y="110"/>
                      </a:cubicBezTo>
                      <a:cubicBezTo>
                        <a:pt x="40" y="110"/>
                        <a:pt x="38" y="108"/>
                        <a:pt x="38" y="106"/>
                      </a:cubicBezTo>
                      <a:cubicBezTo>
                        <a:pt x="38" y="106"/>
                        <a:pt x="38" y="106"/>
                        <a:pt x="38" y="106"/>
                      </a:cubicBezTo>
                      <a:cubicBezTo>
                        <a:pt x="38" y="106"/>
                        <a:pt x="38" y="106"/>
                        <a:pt x="38" y="106"/>
                      </a:cubicBezTo>
                      <a:cubicBezTo>
                        <a:pt x="38" y="106"/>
                        <a:pt x="38" y="106"/>
                        <a:pt x="38" y="106"/>
                      </a:cubicBezTo>
                      <a:cubicBezTo>
                        <a:pt x="38" y="105"/>
                        <a:pt x="39" y="105"/>
                        <a:pt x="39" y="104"/>
                      </a:cubicBezTo>
                      <a:cubicBezTo>
                        <a:pt x="39" y="104"/>
                        <a:pt x="39" y="104"/>
                        <a:pt x="39" y="104"/>
                      </a:cubicBezTo>
                      <a:cubicBezTo>
                        <a:pt x="39" y="104"/>
                        <a:pt x="39" y="104"/>
                        <a:pt x="39" y="104"/>
                      </a:cubicBezTo>
                      <a:cubicBezTo>
                        <a:pt x="39" y="104"/>
                        <a:pt x="39" y="104"/>
                        <a:pt x="39" y="104"/>
                      </a:cubicBezTo>
                      <a:cubicBezTo>
                        <a:pt x="40" y="102"/>
                        <a:pt x="41" y="101"/>
                        <a:pt x="43" y="101"/>
                      </a:cubicBezTo>
                      <a:cubicBezTo>
                        <a:pt x="43" y="101"/>
                        <a:pt x="43" y="101"/>
                        <a:pt x="43" y="101"/>
                      </a:cubicBezTo>
                      <a:moveTo>
                        <a:pt x="164" y="239"/>
                      </a:moveTo>
                      <a:cubicBezTo>
                        <a:pt x="106" y="239"/>
                        <a:pt x="66" y="217"/>
                        <a:pt x="66" y="166"/>
                      </a:cubicBezTo>
                      <a:cubicBezTo>
                        <a:pt x="66" y="137"/>
                        <a:pt x="67" y="111"/>
                        <a:pt x="89" y="89"/>
                      </a:cubicBezTo>
                      <a:cubicBezTo>
                        <a:pt x="105" y="71"/>
                        <a:pt x="138" y="63"/>
                        <a:pt x="164" y="53"/>
                      </a:cubicBezTo>
                      <a:cubicBezTo>
                        <a:pt x="169" y="52"/>
                        <a:pt x="174" y="51"/>
                        <a:pt x="179" y="51"/>
                      </a:cubicBezTo>
                      <a:cubicBezTo>
                        <a:pt x="203" y="51"/>
                        <a:pt x="225" y="73"/>
                        <a:pt x="242" y="93"/>
                      </a:cubicBezTo>
                      <a:cubicBezTo>
                        <a:pt x="258" y="111"/>
                        <a:pt x="269" y="118"/>
                        <a:pt x="269" y="140"/>
                      </a:cubicBezTo>
                      <a:cubicBezTo>
                        <a:pt x="269" y="167"/>
                        <a:pt x="250" y="190"/>
                        <a:pt x="229" y="208"/>
                      </a:cubicBezTo>
                      <a:cubicBezTo>
                        <a:pt x="210" y="225"/>
                        <a:pt x="191" y="239"/>
                        <a:pt x="164" y="239"/>
                      </a:cubicBezTo>
                      <a:moveTo>
                        <a:pt x="106" y="44"/>
                      </a:moveTo>
                      <a:cubicBezTo>
                        <a:pt x="106" y="44"/>
                        <a:pt x="106" y="44"/>
                        <a:pt x="107" y="44"/>
                      </a:cubicBezTo>
                      <a:cubicBezTo>
                        <a:pt x="109" y="44"/>
                        <a:pt x="112" y="45"/>
                        <a:pt x="114" y="47"/>
                      </a:cubicBezTo>
                      <a:cubicBezTo>
                        <a:pt x="115" y="48"/>
                        <a:pt x="116" y="49"/>
                        <a:pt x="116" y="51"/>
                      </a:cubicBezTo>
                      <a:cubicBezTo>
                        <a:pt x="116" y="55"/>
                        <a:pt x="111" y="59"/>
                        <a:pt x="107" y="59"/>
                      </a:cubicBezTo>
                      <a:cubicBezTo>
                        <a:pt x="106" y="59"/>
                        <a:pt x="106" y="59"/>
                        <a:pt x="106" y="59"/>
                      </a:cubicBezTo>
                      <a:cubicBezTo>
                        <a:pt x="106" y="59"/>
                        <a:pt x="106" y="59"/>
                        <a:pt x="106" y="59"/>
                      </a:cubicBezTo>
                      <a:cubicBezTo>
                        <a:pt x="101" y="59"/>
                        <a:pt x="98" y="56"/>
                        <a:pt x="98" y="52"/>
                      </a:cubicBezTo>
                      <a:cubicBezTo>
                        <a:pt x="98" y="52"/>
                        <a:pt x="98" y="52"/>
                        <a:pt x="98" y="52"/>
                      </a:cubicBezTo>
                      <a:cubicBezTo>
                        <a:pt x="98" y="52"/>
                        <a:pt x="98" y="52"/>
                        <a:pt x="98" y="52"/>
                      </a:cubicBezTo>
                      <a:cubicBezTo>
                        <a:pt x="98" y="52"/>
                        <a:pt x="98" y="52"/>
                        <a:pt x="98" y="52"/>
                      </a:cubicBezTo>
                      <a:cubicBezTo>
                        <a:pt x="98" y="50"/>
                        <a:pt x="99" y="49"/>
                        <a:pt x="99" y="48"/>
                      </a:cubicBezTo>
                      <a:cubicBezTo>
                        <a:pt x="99" y="48"/>
                        <a:pt x="99" y="48"/>
                        <a:pt x="99" y="48"/>
                      </a:cubicBezTo>
                      <a:cubicBezTo>
                        <a:pt x="99" y="48"/>
                        <a:pt x="99" y="48"/>
                        <a:pt x="99" y="48"/>
                      </a:cubicBezTo>
                      <a:cubicBezTo>
                        <a:pt x="99" y="48"/>
                        <a:pt x="99" y="48"/>
                        <a:pt x="99" y="48"/>
                      </a:cubicBezTo>
                      <a:cubicBezTo>
                        <a:pt x="100" y="46"/>
                        <a:pt x="103" y="44"/>
                        <a:pt x="106" y="44"/>
                      </a:cubicBezTo>
                      <a:cubicBezTo>
                        <a:pt x="106" y="44"/>
                        <a:pt x="106" y="44"/>
                        <a:pt x="106" y="44"/>
                      </a:cubicBezTo>
                      <a:moveTo>
                        <a:pt x="200" y="0"/>
                      </a:moveTo>
                      <a:cubicBezTo>
                        <a:pt x="197" y="0"/>
                        <a:pt x="195" y="0"/>
                        <a:pt x="192" y="0"/>
                      </a:cubicBezTo>
                      <a:cubicBezTo>
                        <a:pt x="188" y="0"/>
                        <a:pt x="183" y="1"/>
                        <a:pt x="179" y="2"/>
                      </a:cubicBezTo>
                      <a:cubicBezTo>
                        <a:pt x="177" y="3"/>
                        <a:pt x="175" y="4"/>
                        <a:pt x="173" y="4"/>
                      </a:cubicBezTo>
                      <a:cubicBezTo>
                        <a:pt x="170" y="6"/>
                        <a:pt x="166" y="7"/>
                        <a:pt x="162" y="9"/>
                      </a:cubicBezTo>
                      <a:cubicBezTo>
                        <a:pt x="161" y="9"/>
                        <a:pt x="161" y="9"/>
                        <a:pt x="161" y="9"/>
                      </a:cubicBezTo>
                      <a:cubicBezTo>
                        <a:pt x="92" y="34"/>
                        <a:pt x="0" y="60"/>
                        <a:pt x="0" y="144"/>
                      </a:cubicBezTo>
                      <a:cubicBezTo>
                        <a:pt x="0" y="169"/>
                        <a:pt x="7" y="192"/>
                        <a:pt x="19" y="212"/>
                      </a:cubicBezTo>
                      <a:cubicBezTo>
                        <a:pt x="19" y="212"/>
                        <a:pt x="19" y="212"/>
                        <a:pt x="19" y="212"/>
                      </a:cubicBezTo>
                      <a:cubicBezTo>
                        <a:pt x="19" y="212"/>
                        <a:pt x="19" y="212"/>
                        <a:pt x="19" y="212"/>
                      </a:cubicBezTo>
                      <a:cubicBezTo>
                        <a:pt x="22" y="218"/>
                        <a:pt x="27" y="224"/>
                        <a:pt x="32" y="229"/>
                      </a:cubicBezTo>
                      <a:cubicBezTo>
                        <a:pt x="51" y="250"/>
                        <a:pt x="78" y="263"/>
                        <a:pt x="112" y="266"/>
                      </a:cubicBezTo>
                      <a:cubicBezTo>
                        <a:pt x="137" y="269"/>
                        <a:pt x="153" y="299"/>
                        <a:pt x="180" y="305"/>
                      </a:cubicBezTo>
                      <a:cubicBezTo>
                        <a:pt x="183" y="306"/>
                        <a:pt x="187" y="306"/>
                        <a:pt x="191" y="306"/>
                      </a:cubicBezTo>
                      <a:cubicBezTo>
                        <a:pt x="219" y="306"/>
                        <a:pt x="270" y="291"/>
                        <a:pt x="297" y="251"/>
                      </a:cubicBezTo>
                      <a:cubicBezTo>
                        <a:pt x="314" y="226"/>
                        <a:pt x="359" y="175"/>
                        <a:pt x="359" y="144"/>
                      </a:cubicBezTo>
                      <a:cubicBezTo>
                        <a:pt x="359" y="129"/>
                        <a:pt x="353" y="119"/>
                        <a:pt x="344" y="109"/>
                      </a:cubicBezTo>
                      <a:cubicBezTo>
                        <a:pt x="339" y="104"/>
                        <a:pt x="333" y="99"/>
                        <a:pt x="327" y="94"/>
                      </a:cubicBezTo>
                      <a:cubicBezTo>
                        <a:pt x="312" y="82"/>
                        <a:pt x="296" y="71"/>
                        <a:pt x="286" y="53"/>
                      </a:cubicBezTo>
                      <a:cubicBezTo>
                        <a:pt x="266" y="19"/>
                        <a:pt x="233" y="1"/>
                        <a:pt x="202" y="0"/>
                      </a:cubicBezTo>
                      <a:cubicBezTo>
                        <a:pt x="202" y="0"/>
                        <a:pt x="202" y="0"/>
                        <a:pt x="202" y="0"/>
                      </a:cubicBezTo>
                      <a:cubicBezTo>
                        <a:pt x="201" y="0"/>
                        <a:pt x="201" y="0"/>
                        <a:pt x="200" y="0"/>
                      </a:cubicBezTo>
                    </a:path>
                  </a:pathLst>
                </a:cu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5" name="Google Shape;4865;p22"/>
                <p:cNvSpPr/>
                <p:nvPr/>
              </p:nvSpPr>
              <p:spPr>
                <a:xfrm>
                  <a:off x="-219862" y="4064338"/>
                  <a:ext cx="763588" cy="742950"/>
                </a:xfrm>
                <a:custGeom>
                  <a:avLst/>
                  <a:gdLst/>
                  <a:ahLst/>
                  <a:cxnLst/>
                  <a:rect l="l" t="t" r="r" b="b"/>
                  <a:pathLst>
                    <a:path w="203" h="197" extrusionOk="0">
                      <a:moveTo>
                        <a:pt x="203" y="98"/>
                      </a:moveTo>
                      <a:cubicBezTo>
                        <a:pt x="203" y="125"/>
                        <a:pt x="184" y="148"/>
                        <a:pt x="163" y="166"/>
                      </a:cubicBezTo>
                      <a:cubicBezTo>
                        <a:pt x="144" y="183"/>
                        <a:pt x="125" y="197"/>
                        <a:pt x="98" y="197"/>
                      </a:cubicBezTo>
                      <a:cubicBezTo>
                        <a:pt x="40" y="197"/>
                        <a:pt x="0" y="175"/>
                        <a:pt x="0" y="124"/>
                      </a:cubicBezTo>
                      <a:cubicBezTo>
                        <a:pt x="0" y="95"/>
                        <a:pt x="1" y="69"/>
                        <a:pt x="23" y="47"/>
                      </a:cubicBezTo>
                      <a:cubicBezTo>
                        <a:pt x="39" y="29"/>
                        <a:pt x="72" y="21"/>
                        <a:pt x="98" y="11"/>
                      </a:cubicBezTo>
                      <a:cubicBezTo>
                        <a:pt x="129" y="0"/>
                        <a:pt x="156" y="27"/>
                        <a:pt x="176" y="51"/>
                      </a:cubicBezTo>
                      <a:cubicBezTo>
                        <a:pt x="192" y="69"/>
                        <a:pt x="203" y="76"/>
                        <a:pt x="203" y="98"/>
                      </a:cubicBezTo>
                    </a:path>
                  </a:pathLst>
                </a:custGeom>
                <a:solidFill>
                  <a:srgbClr val="191919">
                    <a:alpha val="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6" name="Google Shape;4866;p22"/>
                <p:cNvSpPr/>
                <p:nvPr/>
              </p:nvSpPr>
              <p:spPr>
                <a:xfrm>
                  <a:off x="638975" y="4546938"/>
                  <a:ext cx="115888" cy="96838"/>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4" y="26"/>
                      </a:cubicBezTo>
                      <a:cubicBezTo>
                        <a:pt x="14" y="26"/>
                        <a:pt x="14" y="26"/>
                        <a:pt x="15" y="26"/>
                      </a:cubicBezTo>
                      <a:cubicBezTo>
                        <a:pt x="23" y="26"/>
                        <a:pt x="31" y="19"/>
                        <a:pt x="31" y="12"/>
                      </a:cubicBezTo>
                      <a:cubicBezTo>
                        <a:pt x="31" y="9"/>
                        <a:pt x="30"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7" name="Google Shape;4867;p22"/>
                <p:cNvSpPr/>
                <p:nvPr/>
              </p:nvSpPr>
              <p:spPr>
                <a:xfrm>
                  <a:off x="638975" y="4546938"/>
                  <a:ext cx="101600" cy="96838"/>
                </a:xfrm>
                <a:custGeom>
                  <a:avLst/>
                  <a:gdLst/>
                  <a:ahLst/>
                  <a:cxnLst/>
                  <a:rect l="l" t="t" r="r" b="b"/>
                  <a:pathLst>
                    <a:path w="27" h="26" extrusionOk="0">
                      <a:moveTo>
                        <a:pt x="27" y="12"/>
                      </a:moveTo>
                      <a:cubicBezTo>
                        <a:pt x="27" y="19"/>
                        <a:pt x="20" y="26"/>
                        <a:pt x="13" y="26"/>
                      </a:cubicBezTo>
                      <a:cubicBezTo>
                        <a:pt x="6" y="26"/>
                        <a:pt x="0" y="20"/>
                        <a:pt x="0" y="13"/>
                      </a:cubicBezTo>
                      <a:cubicBezTo>
                        <a:pt x="0" y="11"/>
                        <a:pt x="0" y="9"/>
                        <a:pt x="1" y="7"/>
                      </a:cubicBezTo>
                      <a:cubicBezTo>
                        <a:pt x="1" y="7"/>
                        <a:pt x="1" y="7"/>
                        <a:pt x="1" y="7"/>
                      </a:cubicBezTo>
                      <a:cubicBezTo>
                        <a:pt x="3" y="3"/>
                        <a:pt x="8" y="0"/>
                        <a:pt x="13" y="0"/>
                      </a:cubicBezTo>
                      <a:cubicBezTo>
                        <a:pt x="17" y="0"/>
                        <a:pt x="21" y="2"/>
                        <a:pt x="24" y="5"/>
                      </a:cubicBezTo>
                      <a:cubicBezTo>
                        <a:pt x="26" y="7"/>
                        <a:pt x="27" y="9"/>
                        <a:pt x="27" y="12"/>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8" name="Google Shape;4868;p22"/>
                <p:cNvSpPr/>
                <p:nvPr/>
              </p:nvSpPr>
              <p:spPr>
                <a:xfrm>
                  <a:off x="642150" y="4546938"/>
                  <a:ext cx="87312" cy="71437"/>
                </a:xfrm>
                <a:custGeom>
                  <a:avLst/>
                  <a:gdLst/>
                  <a:ahLst/>
                  <a:cxnLst/>
                  <a:rect l="l" t="t" r="r" b="b"/>
                  <a:pathLst>
                    <a:path w="23" h="19" extrusionOk="0">
                      <a:moveTo>
                        <a:pt x="23" y="8"/>
                      </a:moveTo>
                      <a:cubicBezTo>
                        <a:pt x="23" y="14"/>
                        <a:pt x="17" y="19"/>
                        <a:pt x="11" y="19"/>
                      </a:cubicBezTo>
                      <a:cubicBezTo>
                        <a:pt x="5" y="19"/>
                        <a:pt x="0" y="14"/>
                        <a:pt x="0" y="8"/>
                      </a:cubicBezTo>
                      <a:cubicBezTo>
                        <a:pt x="0" y="8"/>
                        <a:pt x="0" y="8"/>
                        <a:pt x="0" y="7"/>
                      </a:cubicBezTo>
                      <a:cubicBezTo>
                        <a:pt x="0" y="7"/>
                        <a:pt x="0" y="7"/>
                        <a:pt x="0" y="7"/>
                      </a:cubicBezTo>
                      <a:cubicBezTo>
                        <a:pt x="2" y="3"/>
                        <a:pt x="7" y="0"/>
                        <a:pt x="12" y="0"/>
                      </a:cubicBezTo>
                      <a:cubicBezTo>
                        <a:pt x="16" y="0"/>
                        <a:pt x="20" y="2"/>
                        <a:pt x="23" y="5"/>
                      </a:cubicBezTo>
                      <a:cubicBezTo>
                        <a:pt x="23" y="6"/>
                        <a:pt x="23" y="7"/>
                        <a:pt x="23" y="8"/>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9" name="Google Shape;4869;p22"/>
                <p:cNvSpPr/>
                <p:nvPr/>
              </p:nvSpPr>
              <p:spPr>
                <a:xfrm>
                  <a:off x="664375" y="4572338"/>
                  <a:ext cx="348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0" name="Google Shape;4870;p22"/>
                <p:cNvSpPr/>
                <p:nvPr/>
              </p:nvSpPr>
              <p:spPr>
                <a:xfrm>
                  <a:off x="604050" y="4407238"/>
                  <a:ext cx="22225" cy="33338"/>
                </a:xfrm>
                <a:custGeom>
                  <a:avLst/>
                  <a:gdLst/>
                  <a:ahLst/>
                  <a:cxnLst/>
                  <a:rect l="l" t="t" r="r" b="b"/>
                  <a:pathLst>
                    <a:path w="6" h="9" extrusionOk="0">
                      <a:moveTo>
                        <a:pt x="0" y="0"/>
                      </a:moveTo>
                      <a:cubicBezTo>
                        <a:pt x="0" y="0"/>
                        <a:pt x="0" y="0"/>
                        <a:pt x="0" y="0"/>
                      </a:cubicBezTo>
                      <a:cubicBezTo>
                        <a:pt x="1" y="0"/>
                        <a:pt x="3" y="0"/>
                        <a:pt x="3" y="1"/>
                      </a:cubicBezTo>
                      <a:cubicBezTo>
                        <a:pt x="3" y="1"/>
                        <a:pt x="3" y="1"/>
                        <a:pt x="3" y="1"/>
                      </a:cubicBezTo>
                      <a:cubicBezTo>
                        <a:pt x="4" y="2"/>
                        <a:pt x="5" y="3"/>
                        <a:pt x="5" y="4"/>
                      </a:cubicBezTo>
                      <a:cubicBezTo>
                        <a:pt x="5" y="6"/>
                        <a:pt x="2" y="8"/>
                        <a:pt x="0" y="9"/>
                      </a:cubicBezTo>
                      <a:cubicBezTo>
                        <a:pt x="0" y="9"/>
                        <a:pt x="0" y="9"/>
                        <a:pt x="0" y="9"/>
                      </a:cubicBezTo>
                      <a:cubicBezTo>
                        <a:pt x="3" y="9"/>
                        <a:pt x="6" y="6"/>
                        <a:pt x="6" y="4"/>
                      </a:cubicBezTo>
                      <a:cubicBezTo>
                        <a:pt x="6" y="3"/>
                        <a:pt x="6" y="2"/>
                        <a:pt x="5" y="1"/>
                      </a:cubicBezTo>
                      <a:cubicBezTo>
                        <a:pt x="4" y="0"/>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1" name="Google Shape;4871;p22"/>
                <p:cNvSpPr/>
                <p:nvPr/>
              </p:nvSpPr>
              <p:spPr>
                <a:xfrm>
                  <a:off x="585000" y="4407238"/>
                  <a:ext cx="38100" cy="33338"/>
                </a:xfrm>
                <a:custGeom>
                  <a:avLst/>
                  <a:gdLst/>
                  <a:ahLst/>
                  <a:cxnLst/>
                  <a:rect l="l" t="t" r="r" b="b"/>
                  <a:pathLst>
                    <a:path w="10" h="9" extrusionOk="0">
                      <a:moveTo>
                        <a:pt x="10" y="4"/>
                      </a:moveTo>
                      <a:cubicBezTo>
                        <a:pt x="10" y="6"/>
                        <a:pt x="7" y="9"/>
                        <a:pt x="5" y="9"/>
                      </a:cubicBezTo>
                      <a:cubicBezTo>
                        <a:pt x="2" y="9"/>
                        <a:pt x="0" y="7"/>
                        <a:pt x="0" y="4"/>
                      </a:cubicBezTo>
                      <a:cubicBezTo>
                        <a:pt x="0" y="3"/>
                        <a:pt x="0" y="3"/>
                        <a:pt x="1" y="2"/>
                      </a:cubicBezTo>
                      <a:cubicBezTo>
                        <a:pt x="1" y="2"/>
                        <a:pt x="1" y="2"/>
                        <a:pt x="1" y="2"/>
                      </a:cubicBezTo>
                      <a:cubicBezTo>
                        <a:pt x="1" y="1"/>
                        <a:pt x="3" y="0"/>
                        <a:pt x="5" y="0"/>
                      </a:cubicBezTo>
                      <a:cubicBezTo>
                        <a:pt x="6" y="0"/>
                        <a:pt x="8" y="0"/>
                        <a:pt x="8" y="1"/>
                      </a:cubicBezTo>
                      <a:cubicBezTo>
                        <a:pt x="9" y="2"/>
                        <a:pt x="10" y="3"/>
                        <a:pt x="10" y="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2" name="Google Shape;4872;p22"/>
                <p:cNvSpPr/>
                <p:nvPr/>
              </p:nvSpPr>
              <p:spPr>
                <a:xfrm>
                  <a:off x="589763" y="4407238"/>
                  <a:ext cx="30163" cy="22225"/>
                </a:xfrm>
                <a:custGeom>
                  <a:avLst/>
                  <a:gdLst/>
                  <a:ahLst/>
                  <a:cxnLst/>
                  <a:rect l="l" t="t" r="r" b="b"/>
                  <a:pathLst>
                    <a:path w="8" h="6" extrusionOk="0">
                      <a:moveTo>
                        <a:pt x="8" y="2"/>
                      </a:moveTo>
                      <a:cubicBezTo>
                        <a:pt x="8" y="4"/>
                        <a:pt x="6" y="6"/>
                        <a:pt x="3" y="6"/>
                      </a:cubicBezTo>
                      <a:cubicBezTo>
                        <a:pt x="1" y="6"/>
                        <a:pt x="0" y="5"/>
                        <a:pt x="0" y="2"/>
                      </a:cubicBezTo>
                      <a:cubicBezTo>
                        <a:pt x="0" y="2"/>
                        <a:pt x="0" y="2"/>
                        <a:pt x="0" y="2"/>
                      </a:cubicBezTo>
                      <a:cubicBezTo>
                        <a:pt x="0" y="2"/>
                        <a:pt x="0" y="2"/>
                        <a:pt x="0" y="2"/>
                      </a:cubicBezTo>
                      <a:cubicBezTo>
                        <a:pt x="0" y="1"/>
                        <a:pt x="2" y="0"/>
                        <a:pt x="4" y="0"/>
                      </a:cubicBezTo>
                      <a:cubicBezTo>
                        <a:pt x="5" y="0"/>
                        <a:pt x="7" y="0"/>
                        <a:pt x="7" y="1"/>
                      </a:cubicBezTo>
                      <a:cubicBezTo>
                        <a:pt x="8" y="2"/>
                        <a:pt x="8" y="2"/>
                        <a:pt x="8" y="2"/>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3" name="Google Shape;4873;p22"/>
                <p:cNvSpPr/>
                <p:nvPr/>
              </p:nvSpPr>
              <p:spPr>
                <a:xfrm>
                  <a:off x="597700" y="4415175"/>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4" name="Google Shape;4874;p22"/>
                <p:cNvSpPr/>
                <p:nvPr/>
              </p:nvSpPr>
              <p:spPr>
                <a:xfrm>
                  <a:off x="272263" y="4889838"/>
                  <a:ext cx="42862" cy="60325"/>
                </a:xfrm>
                <a:custGeom>
                  <a:avLst/>
                  <a:gdLst/>
                  <a:ahLst/>
                  <a:cxnLst/>
                  <a:rect l="l" t="t" r="r" b="b"/>
                  <a:pathLst>
                    <a:path w="11" h="16" extrusionOk="0">
                      <a:moveTo>
                        <a:pt x="0" y="0"/>
                      </a:moveTo>
                      <a:cubicBezTo>
                        <a:pt x="0" y="0"/>
                        <a:pt x="0" y="0"/>
                        <a:pt x="0" y="0"/>
                      </a:cubicBezTo>
                      <a:cubicBezTo>
                        <a:pt x="2" y="0"/>
                        <a:pt x="4" y="1"/>
                        <a:pt x="6" y="3"/>
                      </a:cubicBezTo>
                      <a:cubicBezTo>
                        <a:pt x="6" y="3"/>
                        <a:pt x="6" y="3"/>
                        <a:pt x="6" y="3"/>
                      </a:cubicBezTo>
                      <a:cubicBezTo>
                        <a:pt x="7" y="4"/>
                        <a:pt x="8" y="6"/>
                        <a:pt x="8" y="8"/>
                      </a:cubicBezTo>
                      <a:cubicBezTo>
                        <a:pt x="8" y="12"/>
                        <a:pt x="4" y="16"/>
                        <a:pt x="0" y="16"/>
                      </a:cubicBezTo>
                      <a:cubicBezTo>
                        <a:pt x="0" y="16"/>
                        <a:pt x="0" y="16"/>
                        <a:pt x="0" y="16"/>
                      </a:cubicBezTo>
                      <a:cubicBezTo>
                        <a:pt x="5" y="16"/>
                        <a:pt x="11" y="12"/>
                        <a:pt x="11" y="8"/>
                      </a:cubicBezTo>
                      <a:cubicBezTo>
                        <a:pt x="11" y="6"/>
                        <a:pt x="10" y="4"/>
                        <a:pt x="8" y="3"/>
                      </a:cubicBezTo>
                      <a:cubicBezTo>
                        <a:pt x="6" y="1"/>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5" name="Google Shape;4875;p22"/>
                <p:cNvSpPr/>
                <p:nvPr/>
              </p:nvSpPr>
              <p:spPr>
                <a:xfrm>
                  <a:off x="238925" y="4889838"/>
                  <a:ext cx="63500" cy="60325"/>
                </a:xfrm>
                <a:custGeom>
                  <a:avLst/>
                  <a:gdLst/>
                  <a:ahLst/>
                  <a:cxnLst/>
                  <a:rect l="l" t="t" r="r" b="b"/>
                  <a:pathLst>
                    <a:path w="17" h="16" extrusionOk="0">
                      <a:moveTo>
                        <a:pt x="17" y="8"/>
                      </a:moveTo>
                      <a:cubicBezTo>
                        <a:pt x="17" y="12"/>
                        <a:pt x="12" y="16"/>
                        <a:pt x="8" y="16"/>
                      </a:cubicBezTo>
                      <a:cubicBezTo>
                        <a:pt x="3" y="16"/>
                        <a:pt x="0" y="13"/>
                        <a:pt x="0" y="8"/>
                      </a:cubicBezTo>
                      <a:cubicBezTo>
                        <a:pt x="0" y="7"/>
                        <a:pt x="0" y="6"/>
                        <a:pt x="1" y="5"/>
                      </a:cubicBezTo>
                      <a:cubicBezTo>
                        <a:pt x="1" y="5"/>
                        <a:pt x="1" y="5"/>
                        <a:pt x="1" y="5"/>
                      </a:cubicBezTo>
                      <a:cubicBezTo>
                        <a:pt x="2" y="2"/>
                        <a:pt x="5" y="0"/>
                        <a:pt x="8" y="0"/>
                      </a:cubicBezTo>
                      <a:cubicBezTo>
                        <a:pt x="11" y="0"/>
                        <a:pt x="13" y="1"/>
                        <a:pt x="15" y="3"/>
                      </a:cubicBezTo>
                      <a:cubicBezTo>
                        <a:pt x="16" y="4"/>
                        <a:pt x="17" y="6"/>
                        <a:pt x="17" y="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6" name="Google Shape;4876;p22"/>
                <p:cNvSpPr/>
                <p:nvPr/>
              </p:nvSpPr>
              <p:spPr>
                <a:xfrm>
                  <a:off x="242100" y="4889838"/>
                  <a:ext cx="53975" cy="44450"/>
                </a:xfrm>
                <a:custGeom>
                  <a:avLst/>
                  <a:gdLst/>
                  <a:ahLst/>
                  <a:cxnLst/>
                  <a:rect l="l" t="t" r="r" b="b"/>
                  <a:pathLst>
                    <a:path w="14" h="12" extrusionOk="0">
                      <a:moveTo>
                        <a:pt x="14" y="5"/>
                      </a:moveTo>
                      <a:cubicBezTo>
                        <a:pt x="14" y="9"/>
                        <a:pt x="10" y="12"/>
                        <a:pt x="7" y="12"/>
                      </a:cubicBezTo>
                      <a:cubicBezTo>
                        <a:pt x="3" y="12"/>
                        <a:pt x="0" y="9"/>
                        <a:pt x="0" y="5"/>
                      </a:cubicBezTo>
                      <a:cubicBezTo>
                        <a:pt x="0" y="5"/>
                        <a:pt x="0" y="5"/>
                        <a:pt x="0" y="5"/>
                      </a:cubicBezTo>
                      <a:cubicBezTo>
                        <a:pt x="0" y="5"/>
                        <a:pt x="0" y="5"/>
                        <a:pt x="0" y="5"/>
                      </a:cubicBezTo>
                      <a:cubicBezTo>
                        <a:pt x="1" y="2"/>
                        <a:pt x="4" y="0"/>
                        <a:pt x="7" y="0"/>
                      </a:cubicBezTo>
                      <a:cubicBezTo>
                        <a:pt x="10" y="0"/>
                        <a:pt x="12" y="1"/>
                        <a:pt x="14" y="3"/>
                      </a:cubicBezTo>
                      <a:cubicBezTo>
                        <a:pt x="14" y="4"/>
                        <a:pt x="14" y="4"/>
                        <a:pt x="14"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7" name="Google Shape;4877;p22"/>
                <p:cNvSpPr/>
                <p:nvPr/>
              </p:nvSpPr>
              <p:spPr>
                <a:xfrm>
                  <a:off x="254800" y="4904125"/>
                  <a:ext cx="22200" cy="237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8" name="Google Shape;4878;p22"/>
                <p:cNvSpPr/>
                <p:nvPr/>
              </p:nvSpPr>
              <p:spPr>
                <a:xfrm>
                  <a:off x="-315112" y="4470738"/>
                  <a:ext cx="60325" cy="87312"/>
                </a:xfrm>
                <a:custGeom>
                  <a:avLst/>
                  <a:gdLst/>
                  <a:ahLst/>
                  <a:cxnLst/>
                  <a:rect l="l" t="t" r="r" b="b"/>
                  <a:pathLst>
                    <a:path w="16" h="23" extrusionOk="0">
                      <a:moveTo>
                        <a:pt x="1" y="0"/>
                      </a:moveTo>
                      <a:cubicBezTo>
                        <a:pt x="1" y="0"/>
                        <a:pt x="1" y="0"/>
                        <a:pt x="0" y="0"/>
                      </a:cubicBezTo>
                      <a:cubicBezTo>
                        <a:pt x="4" y="0"/>
                        <a:pt x="7" y="1"/>
                        <a:pt x="9" y="4"/>
                      </a:cubicBezTo>
                      <a:cubicBezTo>
                        <a:pt x="9" y="4"/>
                        <a:pt x="9" y="4"/>
                        <a:pt x="9" y="4"/>
                      </a:cubicBezTo>
                      <a:cubicBezTo>
                        <a:pt x="11" y="6"/>
                        <a:pt x="12" y="8"/>
                        <a:pt x="12" y="11"/>
                      </a:cubicBezTo>
                      <a:cubicBezTo>
                        <a:pt x="12" y="17"/>
                        <a:pt x="6" y="22"/>
                        <a:pt x="0" y="23"/>
                      </a:cubicBezTo>
                      <a:cubicBezTo>
                        <a:pt x="1" y="23"/>
                        <a:pt x="1" y="23"/>
                        <a:pt x="1" y="23"/>
                      </a:cubicBezTo>
                      <a:cubicBezTo>
                        <a:pt x="9" y="23"/>
                        <a:pt x="16" y="17"/>
                        <a:pt x="16" y="11"/>
                      </a:cubicBezTo>
                      <a:cubicBezTo>
                        <a:pt x="16" y="8"/>
                        <a:pt x="15" y="6"/>
                        <a:pt x="12" y="4"/>
                      </a:cubicBezTo>
                      <a:cubicBezTo>
                        <a:pt x="10"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9" name="Google Shape;4879;p22"/>
                <p:cNvSpPr/>
                <p:nvPr/>
              </p:nvSpPr>
              <p:spPr>
                <a:xfrm>
                  <a:off x="-359562" y="4470738"/>
                  <a:ext cx="90488" cy="87312"/>
                </a:xfrm>
                <a:custGeom>
                  <a:avLst/>
                  <a:gdLst/>
                  <a:ahLst/>
                  <a:cxnLst/>
                  <a:rect l="l" t="t" r="r" b="b"/>
                  <a:pathLst>
                    <a:path w="24" h="23" extrusionOk="0">
                      <a:moveTo>
                        <a:pt x="24" y="11"/>
                      </a:moveTo>
                      <a:cubicBezTo>
                        <a:pt x="24" y="17"/>
                        <a:pt x="18" y="23"/>
                        <a:pt x="11" y="23"/>
                      </a:cubicBezTo>
                      <a:cubicBezTo>
                        <a:pt x="5" y="23"/>
                        <a:pt x="0" y="18"/>
                        <a:pt x="0" y="11"/>
                      </a:cubicBezTo>
                      <a:cubicBezTo>
                        <a:pt x="0" y="9"/>
                        <a:pt x="0" y="8"/>
                        <a:pt x="1" y="6"/>
                      </a:cubicBezTo>
                      <a:cubicBezTo>
                        <a:pt x="1" y="6"/>
                        <a:pt x="1" y="6"/>
                        <a:pt x="1" y="6"/>
                      </a:cubicBezTo>
                      <a:cubicBezTo>
                        <a:pt x="3" y="2"/>
                        <a:pt x="7" y="0"/>
                        <a:pt x="11" y="0"/>
                      </a:cubicBezTo>
                      <a:cubicBezTo>
                        <a:pt x="15" y="0"/>
                        <a:pt x="19" y="1"/>
                        <a:pt x="21" y="4"/>
                      </a:cubicBezTo>
                      <a:cubicBezTo>
                        <a:pt x="23" y="6"/>
                        <a:pt x="24" y="8"/>
                        <a:pt x="24" y="11"/>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0" name="Google Shape;4880;p22"/>
                <p:cNvSpPr/>
                <p:nvPr/>
              </p:nvSpPr>
              <p:spPr>
                <a:xfrm>
                  <a:off x="-356387" y="4470738"/>
                  <a:ext cx="79375" cy="65088"/>
                </a:xfrm>
                <a:custGeom>
                  <a:avLst/>
                  <a:gdLst/>
                  <a:ahLst/>
                  <a:cxnLst/>
                  <a:rect l="l" t="t" r="r" b="b"/>
                  <a:pathLst>
                    <a:path w="21" h="17" extrusionOk="0">
                      <a:moveTo>
                        <a:pt x="21" y="7"/>
                      </a:moveTo>
                      <a:cubicBezTo>
                        <a:pt x="21" y="12"/>
                        <a:pt x="15" y="17"/>
                        <a:pt x="10" y="17"/>
                      </a:cubicBezTo>
                      <a:cubicBezTo>
                        <a:pt x="5" y="17"/>
                        <a:pt x="0" y="12"/>
                        <a:pt x="0" y="7"/>
                      </a:cubicBezTo>
                      <a:cubicBezTo>
                        <a:pt x="0" y="6"/>
                        <a:pt x="0" y="6"/>
                        <a:pt x="0" y="6"/>
                      </a:cubicBezTo>
                      <a:cubicBezTo>
                        <a:pt x="0" y="6"/>
                        <a:pt x="0" y="6"/>
                        <a:pt x="0" y="6"/>
                      </a:cubicBezTo>
                      <a:cubicBezTo>
                        <a:pt x="2" y="2"/>
                        <a:pt x="6" y="0"/>
                        <a:pt x="10" y="0"/>
                      </a:cubicBezTo>
                      <a:cubicBezTo>
                        <a:pt x="14" y="0"/>
                        <a:pt x="18" y="1"/>
                        <a:pt x="20" y="4"/>
                      </a:cubicBezTo>
                      <a:cubicBezTo>
                        <a:pt x="21" y="5"/>
                        <a:pt x="21" y="6"/>
                        <a:pt x="21" y="7"/>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1" name="Google Shape;4881;p22"/>
                <p:cNvSpPr/>
                <p:nvPr/>
              </p:nvSpPr>
              <p:spPr>
                <a:xfrm>
                  <a:off x="-337337" y="4492963"/>
                  <a:ext cx="33300" cy="270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2" name="Google Shape;4882;p22"/>
                <p:cNvSpPr/>
                <p:nvPr/>
              </p:nvSpPr>
              <p:spPr>
                <a:xfrm>
                  <a:off x="-345275" y="4365963"/>
                  <a:ext cx="41275" cy="60325"/>
                </a:xfrm>
                <a:custGeom>
                  <a:avLst/>
                  <a:gdLst/>
                  <a:ahLst/>
                  <a:cxnLst/>
                  <a:rect l="l" t="t" r="r" b="b"/>
                  <a:pathLst>
                    <a:path w="11" h="16" extrusionOk="0">
                      <a:moveTo>
                        <a:pt x="1" y="0"/>
                      </a:moveTo>
                      <a:cubicBezTo>
                        <a:pt x="1" y="0"/>
                        <a:pt x="1" y="0"/>
                        <a:pt x="0" y="0"/>
                      </a:cubicBezTo>
                      <a:cubicBezTo>
                        <a:pt x="3" y="0"/>
                        <a:pt x="5" y="1"/>
                        <a:pt x="6" y="3"/>
                      </a:cubicBezTo>
                      <a:cubicBezTo>
                        <a:pt x="6" y="3"/>
                        <a:pt x="6" y="3"/>
                        <a:pt x="6" y="3"/>
                      </a:cubicBezTo>
                      <a:cubicBezTo>
                        <a:pt x="8" y="4"/>
                        <a:pt x="8" y="5"/>
                        <a:pt x="8" y="7"/>
                      </a:cubicBezTo>
                      <a:cubicBezTo>
                        <a:pt x="8" y="11"/>
                        <a:pt x="4" y="15"/>
                        <a:pt x="0" y="16"/>
                      </a:cubicBezTo>
                      <a:cubicBezTo>
                        <a:pt x="1" y="16"/>
                        <a:pt x="1" y="16"/>
                        <a:pt x="1" y="16"/>
                      </a:cubicBezTo>
                      <a:cubicBezTo>
                        <a:pt x="6" y="16"/>
                        <a:pt x="11" y="12"/>
                        <a:pt x="11" y="7"/>
                      </a:cubicBezTo>
                      <a:cubicBezTo>
                        <a:pt x="11" y="5"/>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3" name="Google Shape;4883;p22"/>
                <p:cNvSpPr/>
                <p:nvPr/>
              </p:nvSpPr>
              <p:spPr>
                <a:xfrm>
                  <a:off x="-375437" y="4365963"/>
                  <a:ext cx="60325" cy="60325"/>
                </a:xfrm>
                <a:custGeom>
                  <a:avLst/>
                  <a:gdLst/>
                  <a:ahLst/>
                  <a:cxnLst/>
                  <a:rect l="l" t="t" r="r" b="b"/>
                  <a:pathLst>
                    <a:path w="16" h="16" extrusionOk="0">
                      <a:moveTo>
                        <a:pt x="16" y="7"/>
                      </a:moveTo>
                      <a:cubicBezTo>
                        <a:pt x="16" y="12"/>
                        <a:pt x="12" y="16"/>
                        <a:pt x="8" y="16"/>
                      </a:cubicBezTo>
                      <a:cubicBezTo>
                        <a:pt x="3" y="16"/>
                        <a:pt x="0" y="12"/>
                        <a:pt x="0" y="8"/>
                      </a:cubicBezTo>
                      <a:cubicBezTo>
                        <a:pt x="0" y="6"/>
                        <a:pt x="0" y="5"/>
                        <a:pt x="1" y="4"/>
                      </a:cubicBezTo>
                      <a:cubicBezTo>
                        <a:pt x="1" y="4"/>
                        <a:pt x="1" y="4"/>
                        <a:pt x="1" y="4"/>
                      </a:cubicBezTo>
                      <a:cubicBezTo>
                        <a:pt x="2" y="2"/>
                        <a:pt x="5" y="0"/>
                        <a:pt x="8" y="0"/>
                      </a:cubicBezTo>
                      <a:cubicBezTo>
                        <a:pt x="10" y="0"/>
                        <a:pt x="13" y="1"/>
                        <a:pt x="14" y="3"/>
                      </a:cubicBezTo>
                      <a:cubicBezTo>
                        <a:pt x="16"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4" name="Google Shape;4884;p22"/>
                <p:cNvSpPr/>
                <p:nvPr/>
              </p:nvSpPr>
              <p:spPr>
                <a:xfrm>
                  <a:off x="-370675" y="4365963"/>
                  <a:ext cx="52388" cy="41275"/>
                </a:xfrm>
                <a:custGeom>
                  <a:avLst/>
                  <a:gdLst/>
                  <a:ahLst/>
                  <a:cxnLst/>
                  <a:rect l="l" t="t" r="r" b="b"/>
                  <a:pathLst>
                    <a:path w="14" h="11" extrusionOk="0">
                      <a:moveTo>
                        <a:pt x="14" y="4"/>
                      </a:moveTo>
                      <a:cubicBezTo>
                        <a:pt x="14"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2" y="1"/>
                        <a:pt x="13" y="3"/>
                      </a:cubicBezTo>
                      <a:cubicBezTo>
                        <a:pt x="14" y="3"/>
                        <a:pt x="14" y="4"/>
                        <a:pt x="14" y="4"/>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5" name="Google Shape;4885;p22"/>
                <p:cNvSpPr/>
                <p:nvPr/>
              </p:nvSpPr>
              <p:spPr>
                <a:xfrm>
                  <a:off x="-307175" y="4286588"/>
                  <a:ext cx="22225" cy="33338"/>
                </a:xfrm>
                <a:custGeom>
                  <a:avLst/>
                  <a:gdLst/>
                  <a:ahLst/>
                  <a:cxnLst/>
                  <a:rect l="l" t="t" r="r" b="b"/>
                  <a:pathLst>
                    <a:path w="6" h="9" extrusionOk="0">
                      <a:moveTo>
                        <a:pt x="1" y="0"/>
                      </a:moveTo>
                      <a:cubicBezTo>
                        <a:pt x="1" y="0"/>
                        <a:pt x="0" y="0"/>
                        <a:pt x="0" y="0"/>
                      </a:cubicBezTo>
                      <a:cubicBezTo>
                        <a:pt x="2" y="1"/>
                        <a:pt x="3" y="1"/>
                        <a:pt x="4" y="2"/>
                      </a:cubicBezTo>
                      <a:cubicBezTo>
                        <a:pt x="4" y="2"/>
                        <a:pt x="4" y="2"/>
                        <a:pt x="4" y="2"/>
                      </a:cubicBezTo>
                      <a:cubicBezTo>
                        <a:pt x="4" y="3"/>
                        <a:pt x="5" y="4"/>
                        <a:pt x="5" y="5"/>
                      </a:cubicBezTo>
                      <a:cubicBezTo>
                        <a:pt x="5" y="7"/>
                        <a:pt x="3" y="9"/>
                        <a:pt x="0" y="9"/>
                      </a:cubicBezTo>
                      <a:cubicBezTo>
                        <a:pt x="0" y="9"/>
                        <a:pt x="1" y="9"/>
                        <a:pt x="1" y="9"/>
                      </a:cubicBezTo>
                      <a:cubicBezTo>
                        <a:pt x="4" y="9"/>
                        <a:pt x="6" y="7"/>
                        <a:pt x="6" y="5"/>
                      </a:cubicBezTo>
                      <a:cubicBezTo>
                        <a:pt x="6" y="4"/>
                        <a:pt x="6" y="3"/>
                        <a:pt x="5" y="2"/>
                      </a:cubicBezTo>
                      <a:cubicBezTo>
                        <a:pt x="4" y="1"/>
                        <a:pt x="2"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6" name="Google Shape;4886;p22"/>
                <p:cNvSpPr/>
                <p:nvPr/>
              </p:nvSpPr>
              <p:spPr>
                <a:xfrm>
                  <a:off x="-326225" y="4286588"/>
                  <a:ext cx="38100" cy="33338"/>
                </a:xfrm>
                <a:custGeom>
                  <a:avLst/>
                  <a:gdLst/>
                  <a:ahLst/>
                  <a:cxnLst/>
                  <a:rect l="l" t="t" r="r" b="b"/>
                  <a:pathLst>
                    <a:path w="10" h="9" extrusionOk="0">
                      <a:moveTo>
                        <a:pt x="10" y="5"/>
                      </a:moveTo>
                      <a:cubicBezTo>
                        <a:pt x="10" y="7"/>
                        <a:pt x="7" y="9"/>
                        <a:pt x="5" y="9"/>
                      </a:cubicBezTo>
                      <a:cubicBezTo>
                        <a:pt x="2" y="9"/>
                        <a:pt x="0" y="7"/>
                        <a:pt x="0" y="5"/>
                      </a:cubicBezTo>
                      <a:cubicBezTo>
                        <a:pt x="0" y="4"/>
                        <a:pt x="1" y="4"/>
                        <a:pt x="1" y="3"/>
                      </a:cubicBezTo>
                      <a:cubicBezTo>
                        <a:pt x="1" y="3"/>
                        <a:pt x="1" y="3"/>
                        <a:pt x="1" y="3"/>
                      </a:cubicBezTo>
                      <a:cubicBezTo>
                        <a:pt x="2" y="1"/>
                        <a:pt x="3" y="0"/>
                        <a:pt x="5" y="0"/>
                      </a:cubicBezTo>
                      <a:cubicBezTo>
                        <a:pt x="6" y="0"/>
                        <a:pt x="8" y="1"/>
                        <a:pt x="9" y="2"/>
                      </a:cubicBezTo>
                      <a:cubicBezTo>
                        <a:pt x="9" y="3"/>
                        <a:pt x="10" y="4"/>
                        <a:pt x="10" y="5"/>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7" name="Google Shape;4887;p22"/>
                <p:cNvSpPr/>
                <p:nvPr/>
              </p:nvSpPr>
              <p:spPr>
                <a:xfrm>
                  <a:off x="-323050" y="4286588"/>
                  <a:ext cx="30163" cy="25400"/>
                </a:xfrm>
                <a:custGeom>
                  <a:avLst/>
                  <a:gdLst/>
                  <a:ahLst/>
                  <a:cxnLst/>
                  <a:rect l="l" t="t" r="r" b="b"/>
                  <a:pathLst>
                    <a:path w="8" h="7" extrusionOk="0">
                      <a:moveTo>
                        <a:pt x="8" y="3"/>
                      </a:moveTo>
                      <a:cubicBezTo>
                        <a:pt x="8" y="5"/>
                        <a:pt x="6" y="7"/>
                        <a:pt x="4" y="7"/>
                      </a:cubicBezTo>
                      <a:cubicBezTo>
                        <a:pt x="2" y="7"/>
                        <a:pt x="0" y="5"/>
                        <a:pt x="0" y="3"/>
                      </a:cubicBezTo>
                      <a:cubicBezTo>
                        <a:pt x="0" y="3"/>
                        <a:pt x="0" y="3"/>
                        <a:pt x="0" y="3"/>
                      </a:cubicBezTo>
                      <a:cubicBezTo>
                        <a:pt x="0" y="3"/>
                        <a:pt x="0" y="3"/>
                        <a:pt x="0" y="3"/>
                      </a:cubicBezTo>
                      <a:cubicBezTo>
                        <a:pt x="1" y="1"/>
                        <a:pt x="2" y="0"/>
                        <a:pt x="4" y="0"/>
                      </a:cubicBezTo>
                      <a:cubicBezTo>
                        <a:pt x="5" y="0"/>
                        <a:pt x="7" y="1"/>
                        <a:pt x="8" y="2"/>
                      </a:cubicBezTo>
                      <a:cubicBezTo>
                        <a:pt x="8" y="2"/>
                        <a:pt x="8" y="3"/>
                        <a:pt x="8" y="3"/>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8" name="Google Shape;4888;p22"/>
                <p:cNvSpPr/>
                <p:nvPr/>
              </p:nvSpPr>
              <p:spPr>
                <a:xfrm>
                  <a:off x="-315112" y="4297700"/>
                  <a:ext cx="111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9" name="Google Shape;4889;p22"/>
                <p:cNvSpPr/>
                <p:nvPr/>
              </p:nvSpPr>
              <p:spPr>
                <a:xfrm>
                  <a:off x="-70637" y="4070688"/>
                  <a:ext cx="38100" cy="57150"/>
                </a:xfrm>
                <a:custGeom>
                  <a:avLst/>
                  <a:gdLst/>
                  <a:ahLst/>
                  <a:cxnLst/>
                  <a:rect l="l" t="t" r="r" b="b"/>
                  <a:pathLst>
                    <a:path w="10" h="15" extrusionOk="0">
                      <a:moveTo>
                        <a:pt x="1" y="0"/>
                      </a:moveTo>
                      <a:cubicBezTo>
                        <a:pt x="0" y="0"/>
                        <a:pt x="0" y="0"/>
                        <a:pt x="0" y="0"/>
                      </a:cubicBezTo>
                      <a:cubicBezTo>
                        <a:pt x="2" y="0"/>
                        <a:pt x="4" y="1"/>
                        <a:pt x="6" y="3"/>
                      </a:cubicBezTo>
                      <a:cubicBezTo>
                        <a:pt x="6" y="3"/>
                        <a:pt x="6" y="3"/>
                        <a:pt x="6" y="3"/>
                      </a:cubicBezTo>
                      <a:cubicBezTo>
                        <a:pt x="7" y="4"/>
                        <a:pt x="8" y="5"/>
                        <a:pt x="8" y="7"/>
                      </a:cubicBezTo>
                      <a:cubicBezTo>
                        <a:pt x="8" y="11"/>
                        <a:pt x="4" y="15"/>
                        <a:pt x="0" y="15"/>
                      </a:cubicBezTo>
                      <a:cubicBezTo>
                        <a:pt x="0" y="15"/>
                        <a:pt x="0" y="15"/>
                        <a:pt x="1" y="15"/>
                      </a:cubicBezTo>
                      <a:cubicBezTo>
                        <a:pt x="5" y="15"/>
                        <a:pt x="10" y="11"/>
                        <a:pt x="10" y="7"/>
                      </a:cubicBezTo>
                      <a:cubicBezTo>
                        <a:pt x="10" y="5"/>
                        <a:pt x="9" y="4"/>
                        <a:pt x="8" y="3"/>
                      </a:cubicBezTo>
                      <a:cubicBezTo>
                        <a:pt x="6" y="1"/>
                        <a:pt x="3"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0" name="Google Shape;4890;p22"/>
                <p:cNvSpPr/>
                <p:nvPr/>
              </p:nvSpPr>
              <p:spPr>
                <a:xfrm>
                  <a:off x="-100800" y="4070688"/>
                  <a:ext cx="60325" cy="57150"/>
                </a:xfrm>
                <a:custGeom>
                  <a:avLst/>
                  <a:gdLst/>
                  <a:ahLst/>
                  <a:cxnLst/>
                  <a:rect l="l" t="t" r="r" b="b"/>
                  <a:pathLst>
                    <a:path w="16" h="15" extrusionOk="0">
                      <a:moveTo>
                        <a:pt x="16" y="7"/>
                      </a:moveTo>
                      <a:cubicBezTo>
                        <a:pt x="16" y="11"/>
                        <a:pt x="12" y="15"/>
                        <a:pt x="8" y="15"/>
                      </a:cubicBezTo>
                      <a:cubicBezTo>
                        <a:pt x="3" y="15"/>
                        <a:pt x="0" y="12"/>
                        <a:pt x="0" y="8"/>
                      </a:cubicBezTo>
                      <a:cubicBezTo>
                        <a:pt x="0" y="6"/>
                        <a:pt x="1" y="5"/>
                        <a:pt x="1" y="4"/>
                      </a:cubicBezTo>
                      <a:cubicBezTo>
                        <a:pt x="1" y="4"/>
                        <a:pt x="1" y="4"/>
                        <a:pt x="1" y="4"/>
                      </a:cubicBezTo>
                      <a:cubicBezTo>
                        <a:pt x="2" y="2"/>
                        <a:pt x="5" y="0"/>
                        <a:pt x="8" y="0"/>
                      </a:cubicBezTo>
                      <a:cubicBezTo>
                        <a:pt x="10" y="0"/>
                        <a:pt x="12" y="1"/>
                        <a:pt x="14" y="3"/>
                      </a:cubicBezTo>
                      <a:cubicBezTo>
                        <a:pt x="15" y="4"/>
                        <a:pt x="16" y="5"/>
                        <a:pt x="16" y="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1" name="Google Shape;4891;p22"/>
                <p:cNvSpPr/>
                <p:nvPr/>
              </p:nvSpPr>
              <p:spPr>
                <a:xfrm>
                  <a:off x="-96037" y="4070688"/>
                  <a:ext cx="49213" cy="42862"/>
                </a:xfrm>
                <a:custGeom>
                  <a:avLst/>
                  <a:gdLst/>
                  <a:ahLst/>
                  <a:cxnLst/>
                  <a:rect l="l" t="t" r="r" b="b"/>
                  <a:pathLst>
                    <a:path w="13" h="11" extrusionOk="0">
                      <a:moveTo>
                        <a:pt x="13" y="5"/>
                      </a:moveTo>
                      <a:cubicBezTo>
                        <a:pt x="13" y="8"/>
                        <a:pt x="10" y="11"/>
                        <a:pt x="6" y="11"/>
                      </a:cubicBezTo>
                      <a:cubicBezTo>
                        <a:pt x="3" y="11"/>
                        <a:pt x="0" y="8"/>
                        <a:pt x="0" y="5"/>
                      </a:cubicBezTo>
                      <a:cubicBezTo>
                        <a:pt x="0" y="4"/>
                        <a:pt x="0" y="4"/>
                        <a:pt x="0" y="4"/>
                      </a:cubicBezTo>
                      <a:cubicBezTo>
                        <a:pt x="0" y="4"/>
                        <a:pt x="0" y="4"/>
                        <a:pt x="0" y="4"/>
                      </a:cubicBezTo>
                      <a:cubicBezTo>
                        <a:pt x="1" y="2"/>
                        <a:pt x="4" y="0"/>
                        <a:pt x="7" y="0"/>
                      </a:cubicBezTo>
                      <a:cubicBezTo>
                        <a:pt x="9" y="0"/>
                        <a:pt x="11" y="1"/>
                        <a:pt x="13" y="3"/>
                      </a:cubicBezTo>
                      <a:cubicBezTo>
                        <a:pt x="13" y="3"/>
                        <a:pt x="13" y="4"/>
                        <a:pt x="13" y="5"/>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2" name="Google Shape;4892;p22"/>
                <p:cNvSpPr/>
                <p:nvPr/>
              </p:nvSpPr>
              <p:spPr>
                <a:xfrm>
                  <a:off x="-84925" y="4086563"/>
                  <a:ext cx="19200" cy="19200"/>
                </a:xfrm>
                <a:prstGeom prst="ellipse">
                  <a:avLst/>
                </a:pr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3" name="Google Shape;4893;p22"/>
                <p:cNvSpPr/>
                <p:nvPr/>
              </p:nvSpPr>
              <p:spPr>
                <a:xfrm>
                  <a:off x="-130962" y="4259600"/>
                  <a:ext cx="523875" cy="403225"/>
                </a:xfrm>
                <a:custGeom>
                  <a:avLst/>
                  <a:gdLst/>
                  <a:ahLst/>
                  <a:cxnLst/>
                  <a:rect l="l" t="t" r="r" b="b"/>
                  <a:pathLst>
                    <a:path w="139" h="107" extrusionOk="0">
                      <a:moveTo>
                        <a:pt x="33" y="74"/>
                      </a:moveTo>
                      <a:cubicBezTo>
                        <a:pt x="33" y="74"/>
                        <a:pt x="33" y="74"/>
                        <a:pt x="33" y="74"/>
                      </a:cubicBezTo>
                      <a:cubicBezTo>
                        <a:pt x="35" y="74"/>
                        <a:pt x="37" y="75"/>
                        <a:pt x="38" y="76"/>
                      </a:cubicBezTo>
                      <a:cubicBezTo>
                        <a:pt x="39" y="77"/>
                        <a:pt x="39" y="78"/>
                        <a:pt x="39" y="79"/>
                      </a:cubicBezTo>
                      <a:cubicBezTo>
                        <a:pt x="39" y="82"/>
                        <a:pt x="36" y="84"/>
                        <a:pt x="33" y="84"/>
                      </a:cubicBezTo>
                      <a:cubicBezTo>
                        <a:pt x="33" y="84"/>
                        <a:pt x="33" y="84"/>
                        <a:pt x="33" y="84"/>
                      </a:cubicBezTo>
                      <a:cubicBezTo>
                        <a:pt x="33" y="84"/>
                        <a:pt x="32" y="84"/>
                        <a:pt x="32" y="84"/>
                      </a:cubicBezTo>
                      <a:cubicBezTo>
                        <a:pt x="30" y="84"/>
                        <a:pt x="27" y="82"/>
                        <a:pt x="27" y="79"/>
                      </a:cubicBezTo>
                      <a:cubicBezTo>
                        <a:pt x="27" y="79"/>
                        <a:pt x="27" y="79"/>
                        <a:pt x="27" y="79"/>
                      </a:cubicBezTo>
                      <a:cubicBezTo>
                        <a:pt x="27" y="79"/>
                        <a:pt x="27" y="79"/>
                        <a:pt x="27" y="79"/>
                      </a:cubicBezTo>
                      <a:cubicBezTo>
                        <a:pt x="27" y="79"/>
                        <a:pt x="27" y="79"/>
                        <a:pt x="27" y="79"/>
                      </a:cubicBezTo>
                      <a:cubicBezTo>
                        <a:pt x="27" y="78"/>
                        <a:pt x="27" y="78"/>
                        <a:pt x="28" y="77"/>
                      </a:cubicBezTo>
                      <a:cubicBezTo>
                        <a:pt x="28" y="77"/>
                        <a:pt x="28" y="77"/>
                        <a:pt x="28" y="77"/>
                      </a:cubicBezTo>
                      <a:cubicBezTo>
                        <a:pt x="28" y="77"/>
                        <a:pt x="28" y="77"/>
                        <a:pt x="28" y="77"/>
                      </a:cubicBezTo>
                      <a:cubicBezTo>
                        <a:pt x="28" y="77"/>
                        <a:pt x="28" y="77"/>
                        <a:pt x="28" y="77"/>
                      </a:cubicBezTo>
                      <a:cubicBezTo>
                        <a:pt x="29" y="75"/>
                        <a:pt x="30" y="74"/>
                        <a:pt x="32" y="74"/>
                      </a:cubicBezTo>
                      <a:cubicBezTo>
                        <a:pt x="32" y="74"/>
                        <a:pt x="33" y="74"/>
                        <a:pt x="33" y="74"/>
                      </a:cubicBezTo>
                      <a:moveTo>
                        <a:pt x="79" y="87"/>
                      </a:moveTo>
                      <a:cubicBezTo>
                        <a:pt x="56" y="87"/>
                        <a:pt x="30" y="80"/>
                        <a:pt x="30" y="55"/>
                      </a:cubicBezTo>
                      <a:cubicBezTo>
                        <a:pt x="30" y="30"/>
                        <a:pt x="60" y="11"/>
                        <a:pt x="83" y="11"/>
                      </a:cubicBezTo>
                      <a:cubicBezTo>
                        <a:pt x="105" y="11"/>
                        <a:pt x="126" y="15"/>
                        <a:pt x="126" y="40"/>
                      </a:cubicBezTo>
                      <a:cubicBezTo>
                        <a:pt x="126" y="65"/>
                        <a:pt x="101" y="87"/>
                        <a:pt x="79" y="87"/>
                      </a:cubicBezTo>
                      <a:moveTo>
                        <a:pt x="76" y="0"/>
                      </a:moveTo>
                      <a:cubicBezTo>
                        <a:pt x="44" y="0"/>
                        <a:pt x="0" y="27"/>
                        <a:pt x="0" y="62"/>
                      </a:cubicBezTo>
                      <a:cubicBezTo>
                        <a:pt x="0" y="98"/>
                        <a:pt x="38" y="107"/>
                        <a:pt x="70" y="107"/>
                      </a:cubicBezTo>
                      <a:cubicBezTo>
                        <a:pt x="102" y="107"/>
                        <a:pt x="139" y="76"/>
                        <a:pt x="139" y="41"/>
                      </a:cubicBezTo>
                      <a:cubicBezTo>
                        <a:pt x="139" y="5"/>
                        <a:pt x="108" y="0"/>
                        <a:pt x="76"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4" name="Google Shape;4894;p22"/>
                <p:cNvSpPr/>
                <p:nvPr/>
              </p:nvSpPr>
              <p:spPr>
                <a:xfrm>
                  <a:off x="-16662" y="4300875"/>
                  <a:ext cx="361950" cy="287338"/>
                </a:xfrm>
                <a:custGeom>
                  <a:avLst/>
                  <a:gdLst/>
                  <a:ahLst/>
                  <a:cxnLst/>
                  <a:rect l="l" t="t" r="r" b="b"/>
                  <a:pathLst>
                    <a:path w="96" h="76" extrusionOk="0">
                      <a:moveTo>
                        <a:pt x="74" y="31"/>
                      </a:moveTo>
                      <a:cubicBezTo>
                        <a:pt x="74" y="31"/>
                        <a:pt x="74" y="31"/>
                        <a:pt x="75" y="31"/>
                      </a:cubicBezTo>
                      <a:cubicBezTo>
                        <a:pt x="79" y="31"/>
                        <a:pt x="84" y="33"/>
                        <a:pt x="87" y="36"/>
                      </a:cubicBezTo>
                      <a:cubicBezTo>
                        <a:pt x="89" y="38"/>
                        <a:pt x="91" y="40"/>
                        <a:pt x="91" y="43"/>
                      </a:cubicBezTo>
                      <a:cubicBezTo>
                        <a:pt x="91" y="51"/>
                        <a:pt x="83" y="57"/>
                        <a:pt x="75" y="57"/>
                      </a:cubicBezTo>
                      <a:cubicBezTo>
                        <a:pt x="74" y="57"/>
                        <a:pt x="74" y="57"/>
                        <a:pt x="73" y="57"/>
                      </a:cubicBezTo>
                      <a:cubicBezTo>
                        <a:pt x="73" y="57"/>
                        <a:pt x="73" y="57"/>
                        <a:pt x="73" y="57"/>
                      </a:cubicBezTo>
                      <a:cubicBezTo>
                        <a:pt x="65" y="57"/>
                        <a:pt x="60" y="51"/>
                        <a:pt x="60" y="44"/>
                      </a:cubicBezTo>
                      <a:cubicBezTo>
                        <a:pt x="60" y="44"/>
                        <a:pt x="60" y="44"/>
                        <a:pt x="60" y="44"/>
                      </a:cubicBezTo>
                      <a:cubicBezTo>
                        <a:pt x="60" y="44"/>
                        <a:pt x="60" y="44"/>
                        <a:pt x="60" y="44"/>
                      </a:cubicBezTo>
                      <a:cubicBezTo>
                        <a:pt x="60" y="44"/>
                        <a:pt x="60" y="44"/>
                        <a:pt x="60" y="44"/>
                      </a:cubicBezTo>
                      <a:cubicBezTo>
                        <a:pt x="60" y="42"/>
                        <a:pt x="60" y="40"/>
                        <a:pt x="61" y="38"/>
                      </a:cubicBezTo>
                      <a:cubicBezTo>
                        <a:pt x="61" y="38"/>
                        <a:pt x="61" y="38"/>
                        <a:pt x="61" y="38"/>
                      </a:cubicBezTo>
                      <a:cubicBezTo>
                        <a:pt x="61" y="38"/>
                        <a:pt x="61" y="38"/>
                        <a:pt x="61" y="38"/>
                      </a:cubicBezTo>
                      <a:cubicBezTo>
                        <a:pt x="61" y="38"/>
                        <a:pt x="61" y="38"/>
                        <a:pt x="61" y="38"/>
                      </a:cubicBezTo>
                      <a:cubicBezTo>
                        <a:pt x="63" y="34"/>
                        <a:pt x="68" y="31"/>
                        <a:pt x="73" y="31"/>
                      </a:cubicBezTo>
                      <a:cubicBezTo>
                        <a:pt x="73" y="31"/>
                        <a:pt x="73" y="31"/>
                        <a:pt x="74" y="31"/>
                      </a:cubicBezTo>
                      <a:moveTo>
                        <a:pt x="25" y="24"/>
                      </a:moveTo>
                      <a:cubicBezTo>
                        <a:pt x="25" y="24"/>
                        <a:pt x="25" y="24"/>
                        <a:pt x="26" y="24"/>
                      </a:cubicBezTo>
                      <a:cubicBezTo>
                        <a:pt x="29" y="24"/>
                        <a:pt x="32" y="25"/>
                        <a:pt x="34" y="27"/>
                      </a:cubicBezTo>
                      <a:cubicBezTo>
                        <a:pt x="35" y="29"/>
                        <a:pt x="36" y="30"/>
                        <a:pt x="36" y="32"/>
                      </a:cubicBezTo>
                      <a:cubicBezTo>
                        <a:pt x="36" y="37"/>
                        <a:pt x="31" y="41"/>
                        <a:pt x="26" y="41"/>
                      </a:cubicBezTo>
                      <a:cubicBezTo>
                        <a:pt x="25" y="41"/>
                        <a:pt x="25" y="41"/>
                        <a:pt x="25" y="41"/>
                      </a:cubicBezTo>
                      <a:cubicBezTo>
                        <a:pt x="25" y="41"/>
                        <a:pt x="25" y="41"/>
                        <a:pt x="24" y="41"/>
                      </a:cubicBezTo>
                      <a:cubicBezTo>
                        <a:pt x="20" y="41"/>
                        <a:pt x="16" y="37"/>
                        <a:pt x="16" y="33"/>
                      </a:cubicBezTo>
                      <a:cubicBezTo>
                        <a:pt x="16" y="33"/>
                        <a:pt x="16" y="33"/>
                        <a:pt x="16" y="33"/>
                      </a:cubicBezTo>
                      <a:cubicBezTo>
                        <a:pt x="16" y="33"/>
                        <a:pt x="16" y="33"/>
                        <a:pt x="16" y="33"/>
                      </a:cubicBezTo>
                      <a:cubicBezTo>
                        <a:pt x="16" y="33"/>
                        <a:pt x="16" y="33"/>
                        <a:pt x="16" y="33"/>
                      </a:cubicBezTo>
                      <a:cubicBezTo>
                        <a:pt x="16" y="31"/>
                        <a:pt x="17" y="30"/>
                        <a:pt x="17" y="29"/>
                      </a:cubicBezTo>
                      <a:cubicBezTo>
                        <a:pt x="17" y="29"/>
                        <a:pt x="17" y="29"/>
                        <a:pt x="17" y="29"/>
                      </a:cubicBezTo>
                      <a:cubicBezTo>
                        <a:pt x="17" y="29"/>
                        <a:pt x="17" y="29"/>
                        <a:pt x="17" y="29"/>
                      </a:cubicBezTo>
                      <a:cubicBezTo>
                        <a:pt x="17" y="29"/>
                        <a:pt x="17" y="29"/>
                        <a:pt x="17" y="29"/>
                      </a:cubicBezTo>
                      <a:cubicBezTo>
                        <a:pt x="18" y="26"/>
                        <a:pt x="21" y="24"/>
                        <a:pt x="24" y="24"/>
                      </a:cubicBezTo>
                      <a:cubicBezTo>
                        <a:pt x="25" y="24"/>
                        <a:pt x="25" y="24"/>
                        <a:pt x="25" y="24"/>
                      </a:cubicBezTo>
                      <a:moveTo>
                        <a:pt x="53" y="0"/>
                      </a:moveTo>
                      <a:cubicBezTo>
                        <a:pt x="30" y="0"/>
                        <a:pt x="0" y="19"/>
                        <a:pt x="0" y="44"/>
                      </a:cubicBezTo>
                      <a:cubicBezTo>
                        <a:pt x="0" y="69"/>
                        <a:pt x="26" y="76"/>
                        <a:pt x="49" y="76"/>
                      </a:cubicBezTo>
                      <a:cubicBezTo>
                        <a:pt x="71" y="76"/>
                        <a:pt x="96" y="54"/>
                        <a:pt x="96" y="29"/>
                      </a:cubicBezTo>
                      <a:cubicBezTo>
                        <a:pt x="96" y="4"/>
                        <a:pt x="75" y="0"/>
                        <a:pt x="53" y="0"/>
                      </a:cubicBezTo>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5" name="Google Shape;4895;p22"/>
                <p:cNvSpPr/>
                <p:nvPr/>
              </p:nvSpPr>
              <p:spPr>
                <a:xfrm>
                  <a:off x="208763" y="4418350"/>
                  <a:ext cx="117475" cy="98425"/>
                </a:xfrm>
                <a:custGeom>
                  <a:avLst/>
                  <a:gdLst/>
                  <a:ahLst/>
                  <a:cxnLst/>
                  <a:rect l="l" t="t" r="r" b="b"/>
                  <a:pathLst>
                    <a:path w="31" h="26" extrusionOk="0">
                      <a:moveTo>
                        <a:pt x="0" y="13"/>
                      </a:moveTo>
                      <a:cubicBezTo>
                        <a:pt x="0" y="13"/>
                        <a:pt x="0" y="13"/>
                        <a:pt x="0" y="13"/>
                      </a:cubicBezTo>
                      <a:cubicBezTo>
                        <a:pt x="0" y="13"/>
                        <a:pt x="0" y="13"/>
                        <a:pt x="0" y="13"/>
                      </a:cubicBezTo>
                      <a:cubicBezTo>
                        <a:pt x="0" y="13"/>
                        <a:pt x="0" y="13"/>
                        <a:pt x="0" y="13"/>
                      </a:cubicBezTo>
                      <a:moveTo>
                        <a:pt x="15" y="0"/>
                      </a:moveTo>
                      <a:cubicBezTo>
                        <a:pt x="14" y="0"/>
                        <a:pt x="14" y="0"/>
                        <a:pt x="14" y="0"/>
                      </a:cubicBezTo>
                      <a:cubicBezTo>
                        <a:pt x="17" y="0"/>
                        <a:pt x="21" y="2"/>
                        <a:pt x="24" y="5"/>
                      </a:cubicBezTo>
                      <a:cubicBezTo>
                        <a:pt x="24" y="5"/>
                        <a:pt x="24" y="5"/>
                        <a:pt x="24" y="5"/>
                      </a:cubicBezTo>
                      <a:cubicBezTo>
                        <a:pt x="26" y="7"/>
                        <a:pt x="27" y="9"/>
                        <a:pt x="27" y="12"/>
                      </a:cubicBezTo>
                      <a:cubicBezTo>
                        <a:pt x="27" y="19"/>
                        <a:pt x="20" y="25"/>
                        <a:pt x="13" y="26"/>
                      </a:cubicBezTo>
                      <a:cubicBezTo>
                        <a:pt x="14" y="26"/>
                        <a:pt x="14" y="26"/>
                        <a:pt x="15" y="26"/>
                      </a:cubicBezTo>
                      <a:cubicBezTo>
                        <a:pt x="23" y="26"/>
                        <a:pt x="31" y="20"/>
                        <a:pt x="31" y="12"/>
                      </a:cubicBezTo>
                      <a:cubicBezTo>
                        <a:pt x="31" y="9"/>
                        <a:pt x="29" y="7"/>
                        <a:pt x="27" y="5"/>
                      </a:cubicBezTo>
                      <a:cubicBezTo>
                        <a:pt x="24" y="2"/>
                        <a:pt x="19" y="0"/>
                        <a:pt x="1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6" name="Google Shape;4896;p22"/>
                <p:cNvSpPr/>
                <p:nvPr/>
              </p:nvSpPr>
              <p:spPr>
                <a:xfrm>
                  <a:off x="208763" y="4445338"/>
                  <a:ext cx="49213" cy="71437"/>
                </a:xfrm>
                <a:custGeom>
                  <a:avLst/>
                  <a:gdLst/>
                  <a:ahLst/>
                  <a:cxnLst/>
                  <a:rect l="l" t="t" r="r" b="b"/>
                  <a:pathLst>
                    <a:path w="13" h="19" extrusionOk="0">
                      <a:moveTo>
                        <a:pt x="0" y="6"/>
                      </a:moveTo>
                      <a:cubicBezTo>
                        <a:pt x="0" y="13"/>
                        <a:pt x="5" y="19"/>
                        <a:pt x="13" y="19"/>
                      </a:cubicBezTo>
                      <a:cubicBezTo>
                        <a:pt x="13" y="19"/>
                        <a:pt x="13" y="19"/>
                        <a:pt x="13" y="19"/>
                      </a:cubicBezTo>
                      <a:cubicBezTo>
                        <a:pt x="6" y="18"/>
                        <a:pt x="0" y="13"/>
                        <a:pt x="0" y="6"/>
                      </a:cubicBezTo>
                      <a:moveTo>
                        <a:pt x="1" y="0"/>
                      </a:moveTo>
                      <a:cubicBezTo>
                        <a:pt x="0" y="2"/>
                        <a:pt x="0" y="4"/>
                        <a:pt x="0" y="6"/>
                      </a:cubicBezTo>
                      <a:cubicBezTo>
                        <a:pt x="0" y="6"/>
                        <a:pt x="0" y="6"/>
                        <a:pt x="0" y="6"/>
                      </a:cubicBezTo>
                      <a:cubicBezTo>
                        <a:pt x="0" y="4"/>
                        <a:pt x="0" y="2"/>
                        <a:pt x="1" y="1"/>
                      </a:cubicBezTo>
                      <a:cubicBezTo>
                        <a:pt x="1" y="1"/>
                        <a:pt x="1"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7" name="Google Shape;4897;p22"/>
                <p:cNvSpPr/>
                <p:nvPr/>
              </p:nvSpPr>
              <p:spPr>
                <a:xfrm>
                  <a:off x="208763" y="4437400"/>
                  <a:ext cx="101600" cy="79375"/>
                </a:xfrm>
                <a:custGeom>
                  <a:avLst/>
                  <a:gdLst/>
                  <a:ahLst/>
                  <a:cxnLst/>
                  <a:rect l="l" t="t" r="r" b="b"/>
                  <a:pathLst>
                    <a:path w="27" h="21" extrusionOk="0">
                      <a:moveTo>
                        <a:pt x="24" y="0"/>
                      </a:moveTo>
                      <a:cubicBezTo>
                        <a:pt x="24" y="1"/>
                        <a:pt x="24" y="2"/>
                        <a:pt x="24" y="3"/>
                      </a:cubicBezTo>
                      <a:cubicBezTo>
                        <a:pt x="24" y="9"/>
                        <a:pt x="18" y="14"/>
                        <a:pt x="12" y="14"/>
                      </a:cubicBezTo>
                      <a:cubicBezTo>
                        <a:pt x="6" y="14"/>
                        <a:pt x="1" y="9"/>
                        <a:pt x="1" y="3"/>
                      </a:cubicBezTo>
                      <a:cubicBezTo>
                        <a:pt x="1" y="3"/>
                        <a:pt x="1" y="3"/>
                        <a:pt x="1" y="3"/>
                      </a:cubicBezTo>
                      <a:cubicBezTo>
                        <a:pt x="0" y="4"/>
                        <a:pt x="0" y="6"/>
                        <a:pt x="0" y="8"/>
                      </a:cubicBezTo>
                      <a:cubicBezTo>
                        <a:pt x="0" y="8"/>
                        <a:pt x="0" y="8"/>
                        <a:pt x="0" y="8"/>
                      </a:cubicBezTo>
                      <a:cubicBezTo>
                        <a:pt x="0" y="15"/>
                        <a:pt x="6" y="20"/>
                        <a:pt x="13" y="21"/>
                      </a:cubicBezTo>
                      <a:cubicBezTo>
                        <a:pt x="20" y="20"/>
                        <a:pt x="27" y="14"/>
                        <a:pt x="27" y="7"/>
                      </a:cubicBezTo>
                      <a:cubicBezTo>
                        <a:pt x="27" y="4"/>
                        <a:pt x="26" y="2"/>
                        <a:pt x="2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8" name="Google Shape;4898;p22"/>
                <p:cNvSpPr/>
                <p:nvPr/>
              </p:nvSpPr>
              <p:spPr>
                <a:xfrm>
                  <a:off x="211938" y="4418350"/>
                  <a:ext cx="49213" cy="30163"/>
                </a:xfrm>
                <a:custGeom>
                  <a:avLst/>
                  <a:gdLst/>
                  <a:ahLst/>
                  <a:cxnLst/>
                  <a:rect l="l" t="t" r="r" b="b"/>
                  <a:pathLst>
                    <a:path w="13" h="8" extrusionOk="0">
                      <a:moveTo>
                        <a:pt x="12" y="0"/>
                      </a:moveTo>
                      <a:cubicBezTo>
                        <a:pt x="7" y="0"/>
                        <a:pt x="2" y="3"/>
                        <a:pt x="0" y="7"/>
                      </a:cubicBezTo>
                      <a:cubicBezTo>
                        <a:pt x="0" y="7"/>
                        <a:pt x="0" y="7"/>
                        <a:pt x="0" y="7"/>
                      </a:cubicBezTo>
                      <a:cubicBezTo>
                        <a:pt x="0" y="7"/>
                        <a:pt x="0" y="7"/>
                        <a:pt x="0" y="7"/>
                      </a:cubicBezTo>
                      <a:cubicBezTo>
                        <a:pt x="0" y="7"/>
                        <a:pt x="0" y="7"/>
                        <a:pt x="0" y="7"/>
                      </a:cubicBezTo>
                      <a:cubicBezTo>
                        <a:pt x="0" y="7"/>
                        <a:pt x="0" y="8"/>
                        <a:pt x="0" y="8"/>
                      </a:cubicBezTo>
                      <a:cubicBezTo>
                        <a:pt x="0" y="8"/>
                        <a:pt x="0" y="7"/>
                        <a:pt x="0" y="7"/>
                      </a:cubicBezTo>
                      <a:cubicBezTo>
                        <a:pt x="0" y="7"/>
                        <a:pt x="0" y="7"/>
                        <a:pt x="0" y="7"/>
                      </a:cubicBezTo>
                      <a:cubicBezTo>
                        <a:pt x="3" y="3"/>
                        <a:pt x="7" y="1"/>
                        <a:pt x="13" y="0"/>
                      </a:cubicBezTo>
                      <a:cubicBezTo>
                        <a:pt x="12" y="0"/>
                        <a:pt x="12" y="0"/>
                        <a:pt x="1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9" name="Google Shape;4899;p22"/>
                <p:cNvSpPr/>
                <p:nvPr/>
              </p:nvSpPr>
              <p:spPr>
                <a:xfrm>
                  <a:off x="211938" y="4418350"/>
                  <a:ext cx="87312" cy="71437"/>
                </a:xfrm>
                <a:custGeom>
                  <a:avLst/>
                  <a:gdLst/>
                  <a:ahLst/>
                  <a:cxnLst/>
                  <a:rect l="l" t="t" r="r" b="b"/>
                  <a:pathLst>
                    <a:path w="23" h="19" extrusionOk="0">
                      <a:moveTo>
                        <a:pt x="10" y="15"/>
                      </a:moveTo>
                      <a:cubicBezTo>
                        <a:pt x="8" y="15"/>
                        <a:pt x="5" y="13"/>
                        <a:pt x="5" y="11"/>
                      </a:cubicBezTo>
                      <a:cubicBezTo>
                        <a:pt x="5" y="9"/>
                        <a:pt x="8" y="7"/>
                        <a:pt x="10" y="7"/>
                      </a:cubicBezTo>
                      <a:cubicBezTo>
                        <a:pt x="13" y="7"/>
                        <a:pt x="15" y="9"/>
                        <a:pt x="15" y="11"/>
                      </a:cubicBezTo>
                      <a:cubicBezTo>
                        <a:pt x="15" y="13"/>
                        <a:pt x="13" y="15"/>
                        <a:pt x="10" y="15"/>
                      </a:cubicBezTo>
                      <a:moveTo>
                        <a:pt x="13" y="0"/>
                      </a:moveTo>
                      <a:cubicBezTo>
                        <a:pt x="7" y="1"/>
                        <a:pt x="3" y="3"/>
                        <a:pt x="0" y="7"/>
                      </a:cubicBezTo>
                      <a:cubicBezTo>
                        <a:pt x="0" y="7"/>
                        <a:pt x="0" y="7"/>
                        <a:pt x="0" y="7"/>
                      </a:cubicBezTo>
                      <a:cubicBezTo>
                        <a:pt x="0" y="7"/>
                        <a:pt x="0" y="8"/>
                        <a:pt x="0" y="8"/>
                      </a:cubicBezTo>
                      <a:cubicBezTo>
                        <a:pt x="0" y="8"/>
                        <a:pt x="0" y="8"/>
                        <a:pt x="0" y="8"/>
                      </a:cubicBezTo>
                      <a:cubicBezTo>
                        <a:pt x="0" y="14"/>
                        <a:pt x="5" y="19"/>
                        <a:pt x="11" y="19"/>
                      </a:cubicBezTo>
                      <a:cubicBezTo>
                        <a:pt x="17" y="19"/>
                        <a:pt x="23" y="14"/>
                        <a:pt x="23" y="8"/>
                      </a:cubicBezTo>
                      <a:cubicBezTo>
                        <a:pt x="23" y="7"/>
                        <a:pt x="23" y="6"/>
                        <a:pt x="23" y="5"/>
                      </a:cubicBezTo>
                      <a:cubicBezTo>
                        <a:pt x="23" y="5"/>
                        <a:pt x="23" y="5"/>
                        <a:pt x="23" y="5"/>
                      </a:cubicBezTo>
                      <a:cubicBezTo>
                        <a:pt x="20" y="2"/>
                        <a:pt x="16" y="0"/>
                        <a:pt x="13"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0" name="Google Shape;4900;p22"/>
                <p:cNvSpPr/>
                <p:nvPr/>
              </p:nvSpPr>
              <p:spPr>
                <a:xfrm>
                  <a:off x="230988" y="4445338"/>
                  <a:ext cx="38100" cy="303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1" name="Google Shape;4901;p22"/>
                <p:cNvSpPr/>
                <p:nvPr/>
              </p:nvSpPr>
              <p:spPr>
                <a:xfrm>
                  <a:off x="77000" y="4391363"/>
                  <a:ext cx="41275" cy="65088"/>
                </a:xfrm>
                <a:custGeom>
                  <a:avLst/>
                  <a:gdLst/>
                  <a:ahLst/>
                  <a:cxnLst/>
                  <a:rect l="l" t="t" r="r" b="b"/>
                  <a:pathLst>
                    <a:path w="11" h="17" extrusionOk="0">
                      <a:moveTo>
                        <a:pt x="1" y="0"/>
                      </a:moveTo>
                      <a:cubicBezTo>
                        <a:pt x="0" y="0"/>
                        <a:pt x="0" y="0"/>
                        <a:pt x="0" y="0"/>
                      </a:cubicBezTo>
                      <a:cubicBezTo>
                        <a:pt x="2" y="1"/>
                        <a:pt x="5" y="2"/>
                        <a:pt x="6" y="3"/>
                      </a:cubicBezTo>
                      <a:cubicBezTo>
                        <a:pt x="6" y="3"/>
                        <a:pt x="6" y="3"/>
                        <a:pt x="6" y="3"/>
                      </a:cubicBezTo>
                      <a:cubicBezTo>
                        <a:pt x="8" y="5"/>
                        <a:pt x="8" y="6"/>
                        <a:pt x="8" y="8"/>
                      </a:cubicBezTo>
                      <a:cubicBezTo>
                        <a:pt x="8" y="12"/>
                        <a:pt x="4" y="16"/>
                        <a:pt x="0" y="17"/>
                      </a:cubicBezTo>
                      <a:cubicBezTo>
                        <a:pt x="0" y="17"/>
                        <a:pt x="0" y="17"/>
                        <a:pt x="1" y="17"/>
                      </a:cubicBezTo>
                      <a:cubicBezTo>
                        <a:pt x="6" y="17"/>
                        <a:pt x="11" y="13"/>
                        <a:pt x="11" y="8"/>
                      </a:cubicBezTo>
                      <a:cubicBezTo>
                        <a:pt x="11" y="6"/>
                        <a:pt x="10" y="5"/>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2" name="Google Shape;4902;p22"/>
                <p:cNvSpPr/>
                <p:nvPr/>
              </p:nvSpPr>
              <p:spPr>
                <a:xfrm>
                  <a:off x="43663" y="4410413"/>
                  <a:ext cx="33338" cy="46037"/>
                </a:xfrm>
                <a:custGeom>
                  <a:avLst/>
                  <a:gdLst/>
                  <a:ahLst/>
                  <a:cxnLst/>
                  <a:rect l="l" t="t" r="r" b="b"/>
                  <a:pathLst>
                    <a:path w="9" h="12" extrusionOk="0">
                      <a:moveTo>
                        <a:pt x="0" y="4"/>
                      </a:moveTo>
                      <a:cubicBezTo>
                        <a:pt x="0" y="8"/>
                        <a:pt x="4" y="12"/>
                        <a:pt x="8" y="12"/>
                      </a:cubicBezTo>
                      <a:cubicBezTo>
                        <a:pt x="9" y="12"/>
                        <a:pt x="9" y="12"/>
                        <a:pt x="9" y="12"/>
                      </a:cubicBezTo>
                      <a:cubicBezTo>
                        <a:pt x="4" y="11"/>
                        <a:pt x="0" y="8"/>
                        <a:pt x="0" y="4"/>
                      </a:cubicBezTo>
                      <a:moveTo>
                        <a:pt x="1" y="0"/>
                      </a:moveTo>
                      <a:cubicBezTo>
                        <a:pt x="1" y="1"/>
                        <a:pt x="0" y="2"/>
                        <a:pt x="0" y="4"/>
                      </a:cubicBezTo>
                      <a:cubicBezTo>
                        <a:pt x="0" y="4"/>
                        <a:pt x="0" y="4"/>
                        <a:pt x="0" y="4"/>
                      </a:cubicBezTo>
                      <a:cubicBezTo>
                        <a:pt x="0" y="2"/>
                        <a:pt x="1" y="1"/>
                        <a:pt x="1" y="0"/>
                      </a:cubicBezTo>
                      <a:cubicBezTo>
                        <a:pt x="1" y="0"/>
                        <a:pt x="1" y="0"/>
                        <a:pt x="1"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3" name="Google Shape;4903;p22"/>
                <p:cNvSpPr/>
                <p:nvPr/>
              </p:nvSpPr>
              <p:spPr>
                <a:xfrm>
                  <a:off x="43663" y="4402475"/>
                  <a:ext cx="63500" cy="53975"/>
                </a:xfrm>
                <a:custGeom>
                  <a:avLst/>
                  <a:gdLst/>
                  <a:ahLst/>
                  <a:cxnLst/>
                  <a:rect l="l" t="t" r="r" b="b"/>
                  <a:pathLst>
                    <a:path w="17" h="14" extrusionOk="0">
                      <a:moveTo>
                        <a:pt x="15" y="0"/>
                      </a:moveTo>
                      <a:cubicBezTo>
                        <a:pt x="16" y="1"/>
                        <a:pt x="16" y="2"/>
                        <a:pt x="16" y="2"/>
                      </a:cubicBezTo>
                      <a:cubicBezTo>
                        <a:pt x="16" y="6"/>
                        <a:pt x="12" y="9"/>
                        <a:pt x="8" y="9"/>
                      </a:cubicBezTo>
                      <a:cubicBezTo>
                        <a:pt x="4" y="9"/>
                        <a:pt x="1" y="6"/>
                        <a:pt x="1" y="3"/>
                      </a:cubicBezTo>
                      <a:cubicBezTo>
                        <a:pt x="1" y="2"/>
                        <a:pt x="1" y="2"/>
                        <a:pt x="1" y="2"/>
                      </a:cubicBezTo>
                      <a:cubicBezTo>
                        <a:pt x="1" y="3"/>
                        <a:pt x="0" y="4"/>
                        <a:pt x="0" y="6"/>
                      </a:cubicBezTo>
                      <a:cubicBezTo>
                        <a:pt x="0" y="6"/>
                        <a:pt x="0" y="6"/>
                        <a:pt x="0" y="6"/>
                      </a:cubicBezTo>
                      <a:cubicBezTo>
                        <a:pt x="0" y="10"/>
                        <a:pt x="4" y="13"/>
                        <a:pt x="9" y="14"/>
                      </a:cubicBezTo>
                      <a:cubicBezTo>
                        <a:pt x="13" y="13"/>
                        <a:pt x="17" y="9"/>
                        <a:pt x="17" y="5"/>
                      </a:cubicBezTo>
                      <a:cubicBezTo>
                        <a:pt x="17" y="3"/>
                        <a:pt x="17" y="2"/>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4" name="Google Shape;4904;p22"/>
                <p:cNvSpPr/>
                <p:nvPr/>
              </p:nvSpPr>
              <p:spPr>
                <a:xfrm>
                  <a:off x="46838" y="4391363"/>
                  <a:ext cx="30163" cy="19050"/>
                </a:xfrm>
                <a:custGeom>
                  <a:avLst/>
                  <a:gdLst/>
                  <a:ahLst/>
                  <a:cxnLst/>
                  <a:rect l="l" t="t" r="r" b="b"/>
                  <a:pathLst>
                    <a:path w="8" h="5" extrusionOk="0">
                      <a:moveTo>
                        <a:pt x="7" y="0"/>
                      </a:moveTo>
                      <a:cubicBezTo>
                        <a:pt x="4" y="0"/>
                        <a:pt x="1" y="2"/>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2" y="2"/>
                        <a:pt x="5" y="1"/>
                        <a:pt x="8" y="0"/>
                      </a:cubicBezTo>
                      <a:cubicBezTo>
                        <a:pt x="8" y="0"/>
                        <a:pt x="8"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5" name="Google Shape;4905;p22"/>
                <p:cNvSpPr/>
                <p:nvPr/>
              </p:nvSpPr>
              <p:spPr>
                <a:xfrm>
                  <a:off x="46838" y="4391363"/>
                  <a:ext cx="57150" cy="46037"/>
                </a:xfrm>
                <a:custGeom>
                  <a:avLst/>
                  <a:gdLst/>
                  <a:ahLst/>
                  <a:cxnLst/>
                  <a:rect l="l" t="t" r="r" b="b"/>
                  <a:pathLst>
                    <a:path w="15" h="12" extrusionOk="0">
                      <a:moveTo>
                        <a:pt x="7" y="10"/>
                      </a:moveTo>
                      <a:cubicBezTo>
                        <a:pt x="5" y="10"/>
                        <a:pt x="4" y="9"/>
                        <a:pt x="4" y="7"/>
                      </a:cubicBezTo>
                      <a:cubicBezTo>
                        <a:pt x="4" y="6"/>
                        <a:pt x="5" y="5"/>
                        <a:pt x="7" y="5"/>
                      </a:cubicBezTo>
                      <a:cubicBezTo>
                        <a:pt x="8" y="5"/>
                        <a:pt x="10" y="6"/>
                        <a:pt x="10" y="7"/>
                      </a:cubicBezTo>
                      <a:cubicBezTo>
                        <a:pt x="10" y="9"/>
                        <a:pt x="8" y="10"/>
                        <a:pt x="7" y="10"/>
                      </a:cubicBezTo>
                      <a:moveTo>
                        <a:pt x="8" y="0"/>
                      </a:moveTo>
                      <a:cubicBezTo>
                        <a:pt x="5" y="1"/>
                        <a:pt x="2" y="2"/>
                        <a:pt x="0" y="5"/>
                      </a:cubicBezTo>
                      <a:cubicBezTo>
                        <a:pt x="0" y="5"/>
                        <a:pt x="0" y="5"/>
                        <a:pt x="0" y="5"/>
                      </a:cubicBezTo>
                      <a:cubicBezTo>
                        <a:pt x="0" y="5"/>
                        <a:pt x="0" y="5"/>
                        <a:pt x="0" y="5"/>
                      </a:cubicBezTo>
                      <a:cubicBezTo>
                        <a:pt x="0" y="6"/>
                        <a:pt x="0" y="6"/>
                        <a:pt x="0" y="6"/>
                      </a:cubicBezTo>
                      <a:cubicBezTo>
                        <a:pt x="0" y="9"/>
                        <a:pt x="3" y="12"/>
                        <a:pt x="7" y="12"/>
                      </a:cubicBezTo>
                      <a:cubicBezTo>
                        <a:pt x="11" y="12"/>
                        <a:pt x="15" y="9"/>
                        <a:pt x="15" y="5"/>
                      </a:cubicBezTo>
                      <a:cubicBezTo>
                        <a:pt x="15" y="5"/>
                        <a:pt x="15" y="4"/>
                        <a:pt x="14" y="3"/>
                      </a:cubicBezTo>
                      <a:cubicBezTo>
                        <a:pt x="14" y="3"/>
                        <a:pt x="14" y="3"/>
                        <a:pt x="14" y="3"/>
                      </a:cubicBezTo>
                      <a:cubicBezTo>
                        <a:pt x="13" y="2"/>
                        <a:pt x="10" y="1"/>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6" name="Google Shape;4906;p22"/>
                <p:cNvSpPr/>
                <p:nvPr/>
              </p:nvSpPr>
              <p:spPr>
                <a:xfrm>
                  <a:off x="62713" y="441041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7" name="Google Shape;4907;p22"/>
                <p:cNvSpPr/>
                <p:nvPr/>
              </p:nvSpPr>
              <p:spPr>
                <a:xfrm>
                  <a:off x="299250" y="4229438"/>
                  <a:ext cx="79375" cy="60325"/>
                </a:xfrm>
                <a:custGeom>
                  <a:avLst/>
                  <a:gdLst/>
                  <a:ahLst/>
                  <a:cxnLst/>
                  <a:rect l="l" t="t" r="r" b="b"/>
                  <a:pathLst>
                    <a:path w="21" h="16" extrusionOk="0">
                      <a:moveTo>
                        <a:pt x="19" y="0"/>
                      </a:moveTo>
                      <a:cubicBezTo>
                        <a:pt x="19" y="0"/>
                        <a:pt x="19" y="1"/>
                        <a:pt x="19" y="2"/>
                      </a:cubicBezTo>
                      <a:cubicBezTo>
                        <a:pt x="19" y="7"/>
                        <a:pt x="15" y="11"/>
                        <a:pt x="10" y="11"/>
                      </a:cubicBezTo>
                      <a:cubicBezTo>
                        <a:pt x="5" y="11"/>
                        <a:pt x="1" y="7"/>
                        <a:pt x="1" y="2"/>
                      </a:cubicBezTo>
                      <a:cubicBezTo>
                        <a:pt x="1" y="2"/>
                        <a:pt x="1" y="2"/>
                        <a:pt x="1" y="2"/>
                      </a:cubicBezTo>
                      <a:cubicBezTo>
                        <a:pt x="1" y="3"/>
                        <a:pt x="0" y="5"/>
                        <a:pt x="0" y="6"/>
                      </a:cubicBezTo>
                      <a:cubicBezTo>
                        <a:pt x="0" y="6"/>
                        <a:pt x="0" y="6"/>
                        <a:pt x="0" y="6"/>
                      </a:cubicBezTo>
                      <a:cubicBezTo>
                        <a:pt x="0" y="11"/>
                        <a:pt x="5" y="16"/>
                        <a:pt x="11" y="16"/>
                      </a:cubicBezTo>
                      <a:cubicBezTo>
                        <a:pt x="16" y="16"/>
                        <a:pt x="21" y="11"/>
                        <a:pt x="21" y="6"/>
                      </a:cubicBezTo>
                      <a:cubicBezTo>
                        <a:pt x="21" y="3"/>
                        <a:pt x="20" y="1"/>
                        <a:pt x="19"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8" name="Google Shape;4908;p22"/>
                <p:cNvSpPr/>
                <p:nvPr/>
              </p:nvSpPr>
              <p:spPr>
                <a:xfrm>
                  <a:off x="302425" y="4215150"/>
                  <a:ext cx="68262" cy="55563"/>
                </a:xfrm>
                <a:custGeom>
                  <a:avLst/>
                  <a:gdLst/>
                  <a:ahLst/>
                  <a:cxnLst/>
                  <a:rect l="l" t="t" r="r" b="b"/>
                  <a:pathLst>
                    <a:path w="18" h="15" extrusionOk="0">
                      <a:moveTo>
                        <a:pt x="8" y="12"/>
                      </a:moveTo>
                      <a:cubicBezTo>
                        <a:pt x="6" y="12"/>
                        <a:pt x="4" y="10"/>
                        <a:pt x="4" y="9"/>
                      </a:cubicBezTo>
                      <a:cubicBezTo>
                        <a:pt x="4" y="7"/>
                        <a:pt x="6" y="5"/>
                        <a:pt x="8" y="5"/>
                      </a:cubicBezTo>
                      <a:cubicBezTo>
                        <a:pt x="10" y="5"/>
                        <a:pt x="12" y="7"/>
                        <a:pt x="12" y="9"/>
                      </a:cubicBezTo>
                      <a:cubicBezTo>
                        <a:pt x="12" y="10"/>
                        <a:pt x="10" y="12"/>
                        <a:pt x="8" y="12"/>
                      </a:cubicBezTo>
                      <a:moveTo>
                        <a:pt x="10" y="0"/>
                      </a:moveTo>
                      <a:cubicBezTo>
                        <a:pt x="6" y="0"/>
                        <a:pt x="2" y="2"/>
                        <a:pt x="0" y="6"/>
                      </a:cubicBezTo>
                      <a:cubicBezTo>
                        <a:pt x="0" y="6"/>
                        <a:pt x="0" y="6"/>
                        <a:pt x="0" y="6"/>
                      </a:cubicBezTo>
                      <a:cubicBezTo>
                        <a:pt x="0" y="6"/>
                        <a:pt x="0" y="6"/>
                        <a:pt x="0" y="6"/>
                      </a:cubicBezTo>
                      <a:cubicBezTo>
                        <a:pt x="0" y="6"/>
                        <a:pt x="0" y="6"/>
                        <a:pt x="0" y="6"/>
                      </a:cubicBezTo>
                      <a:cubicBezTo>
                        <a:pt x="0" y="11"/>
                        <a:pt x="4" y="15"/>
                        <a:pt x="9" y="15"/>
                      </a:cubicBezTo>
                      <a:cubicBezTo>
                        <a:pt x="14" y="15"/>
                        <a:pt x="18" y="11"/>
                        <a:pt x="18" y="6"/>
                      </a:cubicBezTo>
                      <a:cubicBezTo>
                        <a:pt x="18" y="5"/>
                        <a:pt x="18" y="4"/>
                        <a:pt x="18" y="4"/>
                      </a:cubicBezTo>
                      <a:cubicBezTo>
                        <a:pt x="18" y="4"/>
                        <a:pt x="18" y="4"/>
                        <a:pt x="18" y="4"/>
                      </a:cubicBezTo>
                      <a:cubicBezTo>
                        <a:pt x="16" y="2"/>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9" name="Google Shape;4909;p22"/>
                <p:cNvSpPr/>
                <p:nvPr/>
              </p:nvSpPr>
              <p:spPr>
                <a:xfrm>
                  <a:off x="318300" y="4234200"/>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0" name="Google Shape;4910;p22"/>
                <p:cNvSpPr/>
                <p:nvPr/>
              </p:nvSpPr>
              <p:spPr>
                <a:xfrm>
                  <a:off x="340525" y="4215150"/>
                  <a:ext cx="52388" cy="74613"/>
                </a:xfrm>
                <a:custGeom>
                  <a:avLst/>
                  <a:gdLst/>
                  <a:ahLst/>
                  <a:cxnLst/>
                  <a:rect l="l" t="t" r="r" b="b"/>
                  <a:pathLst>
                    <a:path w="14" h="20" extrusionOk="0">
                      <a:moveTo>
                        <a:pt x="1" y="0"/>
                      </a:moveTo>
                      <a:cubicBezTo>
                        <a:pt x="0" y="0"/>
                        <a:pt x="0" y="0"/>
                        <a:pt x="0" y="0"/>
                      </a:cubicBezTo>
                      <a:cubicBezTo>
                        <a:pt x="3" y="0"/>
                        <a:pt x="6" y="2"/>
                        <a:pt x="8" y="4"/>
                      </a:cubicBezTo>
                      <a:cubicBezTo>
                        <a:pt x="8" y="4"/>
                        <a:pt x="8" y="4"/>
                        <a:pt x="8" y="4"/>
                      </a:cubicBezTo>
                      <a:cubicBezTo>
                        <a:pt x="9" y="5"/>
                        <a:pt x="10" y="7"/>
                        <a:pt x="10" y="10"/>
                      </a:cubicBezTo>
                      <a:cubicBezTo>
                        <a:pt x="10" y="15"/>
                        <a:pt x="5" y="20"/>
                        <a:pt x="0" y="20"/>
                      </a:cubicBezTo>
                      <a:cubicBezTo>
                        <a:pt x="0" y="20"/>
                        <a:pt x="0" y="20"/>
                        <a:pt x="1" y="20"/>
                      </a:cubicBezTo>
                      <a:cubicBezTo>
                        <a:pt x="7" y="20"/>
                        <a:pt x="14" y="15"/>
                        <a:pt x="14" y="10"/>
                      </a:cubicBezTo>
                      <a:cubicBezTo>
                        <a:pt x="14" y="7"/>
                        <a:pt x="12" y="5"/>
                        <a:pt x="11" y="4"/>
                      </a:cubicBezTo>
                      <a:cubicBezTo>
                        <a:pt x="8"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1" name="Google Shape;4911;p22"/>
                <p:cNvSpPr/>
                <p:nvPr/>
              </p:nvSpPr>
              <p:spPr>
                <a:xfrm>
                  <a:off x="-5550" y="4539000"/>
                  <a:ext cx="22225" cy="38100"/>
                </a:xfrm>
                <a:custGeom>
                  <a:avLst/>
                  <a:gdLst/>
                  <a:ahLst/>
                  <a:cxnLst/>
                  <a:rect l="l" t="t" r="r" b="b"/>
                  <a:pathLst>
                    <a:path w="6" h="10" extrusionOk="0">
                      <a:moveTo>
                        <a:pt x="0" y="0"/>
                      </a:moveTo>
                      <a:cubicBezTo>
                        <a:pt x="0" y="0"/>
                        <a:pt x="0" y="0"/>
                        <a:pt x="0" y="0"/>
                      </a:cubicBezTo>
                      <a:cubicBezTo>
                        <a:pt x="1" y="0"/>
                        <a:pt x="3" y="1"/>
                        <a:pt x="4" y="2"/>
                      </a:cubicBezTo>
                      <a:cubicBezTo>
                        <a:pt x="4" y="2"/>
                        <a:pt x="4" y="2"/>
                        <a:pt x="4" y="2"/>
                      </a:cubicBezTo>
                      <a:cubicBezTo>
                        <a:pt x="4" y="3"/>
                        <a:pt x="5" y="4"/>
                        <a:pt x="5" y="5"/>
                      </a:cubicBezTo>
                      <a:cubicBezTo>
                        <a:pt x="5" y="8"/>
                        <a:pt x="2" y="10"/>
                        <a:pt x="0" y="10"/>
                      </a:cubicBezTo>
                      <a:cubicBezTo>
                        <a:pt x="0" y="10"/>
                        <a:pt x="0" y="10"/>
                        <a:pt x="0" y="10"/>
                      </a:cubicBezTo>
                      <a:cubicBezTo>
                        <a:pt x="3" y="10"/>
                        <a:pt x="6" y="8"/>
                        <a:pt x="6" y="5"/>
                      </a:cubicBezTo>
                      <a:cubicBezTo>
                        <a:pt x="6"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2" name="Google Shape;4912;p22"/>
                <p:cNvSpPr/>
                <p:nvPr/>
              </p:nvSpPr>
              <p:spPr>
                <a:xfrm>
                  <a:off x="-27775" y="4546938"/>
                  <a:ext cx="41275" cy="30163"/>
                </a:xfrm>
                <a:custGeom>
                  <a:avLst/>
                  <a:gdLst/>
                  <a:ahLst/>
                  <a:cxnLst/>
                  <a:rect l="l" t="t" r="r" b="b"/>
                  <a:pathLst>
                    <a:path w="11" h="8" extrusionOk="0">
                      <a:moveTo>
                        <a:pt x="10" y="0"/>
                      </a:moveTo>
                      <a:cubicBezTo>
                        <a:pt x="10" y="0"/>
                        <a:pt x="10" y="1"/>
                        <a:pt x="10" y="1"/>
                      </a:cubicBezTo>
                      <a:cubicBezTo>
                        <a:pt x="10" y="4"/>
                        <a:pt x="7" y="6"/>
                        <a:pt x="5" y="6"/>
                      </a:cubicBezTo>
                      <a:cubicBezTo>
                        <a:pt x="3" y="6"/>
                        <a:pt x="1" y="4"/>
                        <a:pt x="1" y="1"/>
                      </a:cubicBezTo>
                      <a:cubicBezTo>
                        <a:pt x="1" y="1"/>
                        <a:pt x="1" y="1"/>
                        <a:pt x="1" y="1"/>
                      </a:cubicBezTo>
                      <a:cubicBezTo>
                        <a:pt x="0" y="2"/>
                        <a:pt x="0" y="2"/>
                        <a:pt x="0" y="3"/>
                      </a:cubicBezTo>
                      <a:cubicBezTo>
                        <a:pt x="0" y="3"/>
                        <a:pt x="0" y="3"/>
                        <a:pt x="0" y="3"/>
                      </a:cubicBezTo>
                      <a:cubicBezTo>
                        <a:pt x="0" y="6"/>
                        <a:pt x="3" y="8"/>
                        <a:pt x="6" y="8"/>
                      </a:cubicBezTo>
                      <a:cubicBezTo>
                        <a:pt x="8" y="8"/>
                        <a:pt x="11" y="6"/>
                        <a:pt x="11" y="3"/>
                      </a:cubicBezTo>
                      <a:cubicBezTo>
                        <a:pt x="11" y="2"/>
                        <a:pt x="10"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3" name="Google Shape;4913;p22"/>
                <p:cNvSpPr/>
                <p:nvPr/>
              </p:nvSpPr>
              <p:spPr>
                <a:xfrm>
                  <a:off x="-24600" y="4539000"/>
                  <a:ext cx="33338" cy="30163"/>
                </a:xfrm>
                <a:custGeom>
                  <a:avLst/>
                  <a:gdLst/>
                  <a:ahLst/>
                  <a:cxnLst/>
                  <a:rect l="l" t="t" r="r" b="b"/>
                  <a:pathLst>
                    <a:path w="9" h="8" extrusionOk="0">
                      <a:moveTo>
                        <a:pt x="4" y="6"/>
                      </a:moveTo>
                      <a:cubicBezTo>
                        <a:pt x="3" y="6"/>
                        <a:pt x="2" y="5"/>
                        <a:pt x="2" y="4"/>
                      </a:cubicBezTo>
                      <a:cubicBezTo>
                        <a:pt x="2" y="4"/>
                        <a:pt x="3" y="3"/>
                        <a:pt x="4" y="3"/>
                      </a:cubicBezTo>
                      <a:cubicBezTo>
                        <a:pt x="5" y="3"/>
                        <a:pt x="6" y="4"/>
                        <a:pt x="6" y="4"/>
                      </a:cubicBezTo>
                      <a:cubicBezTo>
                        <a:pt x="6" y="5"/>
                        <a:pt x="5" y="6"/>
                        <a:pt x="4" y="6"/>
                      </a:cubicBezTo>
                      <a:moveTo>
                        <a:pt x="5" y="0"/>
                      </a:moveTo>
                      <a:cubicBezTo>
                        <a:pt x="3" y="0"/>
                        <a:pt x="1" y="1"/>
                        <a:pt x="0" y="3"/>
                      </a:cubicBezTo>
                      <a:cubicBezTo>
                        <a:pt x="0" y="3"/>
                        <a:pt x="0" y="3"/>
                        <a:pt x="0" y="3"/>
                      </a:cubicBezTo>
                      <a:cubicBezTo>
                        <a:pt x="0" y="3"/>
                        <a:pt x="0" y="3"/>
                        <a:pt x="0" y="3"/>
                      </a:cubicBezTo>
                      <a:cubicBezTo>
                        <a:pt x="0" y="3"/>
                        <a:pt x="0" y="3"/>
                        <a:pt x="0" y="3"/>
                      </a:cubicBezTo>
                      <a:cubicBezTo>
                        <a:pt x="0" y="6"/>
                        <a:pt x="2" y="8"/>
                        <a:pt x="4" y="8"/>
                      </a:cubicBezTo>
                      <a:cubicBezTo>
                        <a:pt x="6" y="8"/>
                        <a:pt x="9" y="6"/>
                        <a:pt x="9" y="3"/>
                      </a:cubicBezTo>
                      <a:cubicBezTo>
                        <a:pt x="9" y="3"/>
                        <a:pt x="9" y="2"/>
                        <a:pt x="9" y="2"/>
                      </a:cubicBezTo>
                      <a:cubicBezTo>
                        <a:pt x="9" y="2"/>
                        <a:pt x="9" y="2"/>
                        <a:pt x="9" y="2"/>
                      </a:cubicBezTo>
                      <a:cubicBezTo>
                        <a:pt x="8" y="1"/>
                        <a:pt x="6" y="0"/>
                        <a:pt x="5"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4" name="Google Shape;4914;p22"/>
                <p:cNvSpPr/>
                <p:nvPr/>
              </p:nvSpPr>
              <p:spPr>
                <a:xfrm>
                  <a:off x="-16662" y="455011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5" name="Google Shape;4915;p22"/>
                <p:cNvSpPr/>
                <p:nvPr/>
              </p:nvSpPr>
              <p:spPr>
                <a:xfrm>
                  <a:off x="-107150" y="4311988"/>
                  <a:ext cx="41275" cy="60325"/>
                </a:xfrm>
                <a:custGeom>
                  <a:avLst/>
                  <a:gdLst/>
                  <a:ahLst/>
                  <a:cxnLst/>
                  <a:rect l="l" t="t" r="r" b="b"/>
                  <a:pathLst>
                    <a:path w="11" h="16" extrusionOk="0">
                      <a:moveTo>
                        <a:pt x="1" y="0"/>
                      </a:moveTo>
                      <a:cubicBezTo>
                        <a:pt x="1" y="0"/>
                        <a:pt x="0" y="0"/>
                        <a:pt x="0" y="0"/>
                      </a:cubicBezTo>
                      <a:cubicBezTo>
                        <a:pt x="3" y="0"/>
                        <a:pt x="5" y="1"/>
                        <a:pt x="6" y="3"/>
                      </a:cubicBezTo>
                      <a:cubicBezTo>
                        <a:pt x="6" y="3"/>
                        <a:pt x="6" y="3"/>
                        <a:pt x="6" y="3"/>
                      </a:cubicBezTo>
                      <a:cubicBezTo>
                        <a:pt x="8" y="4"/>
                        <a:pt x="9" y="6"/>
                        <a:pt x="9" y="7"/>
                      </a:cubicBezTo>
                      <a:cubicBezTo>
                        <a:pt x="9" y="12"/>
                        <a:pt x="4" y="16"/>
                        <a:pt x="0" y="16"/>
                      </a:cubicBezTo>
                      <a:cubicBezTo>
                        <a:pt x="0" y="16"/>
                        <a:pt x="1" y="16"/>
                        <a:pt x="1" y="16"/>
                      </a:cubicBezTo>
                      <a:cubicBezTo>
                        <a:pt x="6" y="16"/>
                        <a:pt x="11" y="12"/>
                        <a:pt x="11" y="7"/>
                      </a:cubicBezTo>
                      <a:cubicBezTo>
                        <a:pt x="11" y="6"/>
                        <a:pt x="10" y="4"/>
                        <a:pt x="9" y="3"/>
                      </a:cubicBezTo>
                      <a:cubicBezTo>
                        <a:pt x="7" y="1"/>
                        <a:pt x="4"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6" name="Google Shape;4916;p22"/>
                <p:cNvSpPr/>
                <p:nvPr/>
              </p:nvSpPr>
              <p:spPr>
                <a:xfrm>
                  <a:off x="-142075" y="4324688"/>
                  <a:ext cx="68262" cy="47625"/>
                </a:xfrm>
                <a:custGeom>
                  <a:avLst/>
                  <a:gdLst/>
                  <a:ahLst/>
                  <a:cxnLst/>
                  <a:rect l="l" t="t" r="r" b="b"/>
                  <a:pathLst>
                    <a:path w="18" h="13" extrusionOk="0">
                      <a:moveTo>
                        <a:pt x="15" y="0"/>
                      </a:moveTo>
                      <a:cubicBezTo>
                        <a:pt x="16" y="0"/>
                        <a:pt x="16" y="1"/>
                        <a:pt x="16" y="1"/>
                      </a:cubicBezTo>
                      <a:cubicBezTo>
                        <a:pt x="16" y="5"/>
                        <a:pt x="12" y="9"/>
                        <a:pt x="8" y="9"/>
                      </a:cubicBezTo>
                      <a:cubicBezTo>
                        <a:pt x="4" y="9"/>
                        <a:pt x="1" y="6"/>
                        <a:pt x="1" y="2"/>
                      </a:cubicBezTo>
                      <a:cubicBezTo>
                        <a:pt x="1" y="1"/>
                        <a:pt x="1" y="1"/>
                        <a:pt x="1" y="1"/>
                      </a:cubicBezTo>
                      <a:cubicBezTo>
                        <a:pt x="1" y="2"/>
                        <a:pt x="0" y="4"/>
                        <a:pt x="0" y="5"/>
                      </a:cubicBezTo>
                      <a:cubicBezTo>
                        <a:pt x="0" y="5"/>
                        <a:pt x="0" y="5"/>
                        <a:pt x="0" y="5"/>
                      </a:cubicBezTo>
                      <a:cubicBezTo>
                        <a:pt x="0" y="9"/>
                        <a:pt x="4" y="13"/>
                        <a:pt x="9" y="13"/>
                      </a:cubicBezTo>
                      <a:cubicBezTo>
                        <a:pt x="13" y="13"/>
                        <a:pt x="18" y="9"/>
                        <a:pt x="18" y="4"/>
                      </a:cubicBezTo>
                      <a:cubicBezTo>
                        <a:pt x="18" y="3"/>
                        <a:pt x="17" y="1"/>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7" name="Google Shape;4917;p22"/>
                <p:cNvSpPr/>
                <p:nvPr/>
              </p:nvSpPr>
              <p:spPr>
                <a:xfrm>
                  <a:off x="-137312" y="4311988"/>
                  <a:ext cx="55563" cy="46037"/>
                </a:xfrm>
                <a:custGeom>
                  <a:avLst/>
                  <a:gdLst/>
                  <a:ahLst/>
                  <a:cxnLst/>
                  <a:rect l="l" t="t" r="r" b="b"/>
                  <a:pathLst>
                    <a:path w="15" h="12" extrusionOk="0">
                      <a:moveTo>
                        <a:pt x="7" y="9"/>
                      </a:moveTo>
                      <a:cubicBezTo>
                        <a:pt x="5" y="9"/>
                        <a:pt x="4" y="8"/>
                        <a:pt x="4" y="7"/>
                      </a:cubicBezTo>
                      <a:cubicBezTo>
                        <a:pt x="4" y="5"/>
                        <a:pt x="5" y="4"/>
                        <a:pt x="7" y="4"/>
                      </a:cubicBezTo>
                      <a:cubicBezTo>
                        <a:pt x="8" y="4"/>
                        <a:pt x="10" y="5"/>
                        <a:pt x="10" y="7"/>
                      </a:cubicBezTo>
                      <a:cubicBezTo>
                        <a:pt x="10" y="8"/>
                        <a:pt x="8" y="9"/>
                        <a:pt x="7" y="9"/>
                      </a:cubicBezTo>
                      <a:moveTo>
                        <a:pt x="8" y="0"/>
                      </a:moveTo>
                      <a:cubicBezTo>
                        <a:pt x="5" y="0"/>
                        <a:pt x="2" y="2"/>
                        <a:pt x="0" y="4"/>
                      </a:cubicBezTo>
                      <a:cubicBezTo>
                        <a:pt x="0" y="4"/>
                        <a:pt x="0" y="4"/>
                        <a:pt x="0" y="4"/>
                      </a:cubicBezTo>
                      <a:cubicBezTo>
                        <a:pt x="0" y="4"/>
                        <a:pt x="0" y="4"/>
                        <a:pt x="0" y="4"/>
                      </a:cubicBezTo>
                      <a:cubicBezTo>
                        <a:pt x="0" y="5"/>
                        <a:pt x="0" y="5"/>
                        <a:pt x="0" y="5"/>
                      </a:cubicBezTo>
                      <a:cubicBezTo>
                        <a:pt x="0" y="9"/>
                        <a:pt x="3" y="12"/>
                        <a:pt x="7" y="12"/>
                      </a:cubicBezTo>
                      <a:cubicBezTo>
                        <a:pt x="11" y="12"/>
                        <a:pt x="15" y="8"/>
                        <a:pt x="15" y="4"/>
                      </a:cubicBezTo>
                      <a:cubicBezTo>
                        <a:pt x="15" y="4"/>
                        <a:pt x="15" y="3"/>
                        <a:pt x="14" y="3"/>
                      </a:cubicBezTo>
                      <a:cubicBezTo>
                        <a:pt x="14" y="3"/>
                        <a:pt x="14" y="3"/>
                        <a:pt x="14" y="3"/>
                      </a:cubicBezTo>
                      <a:cubicBezTo>
                        <a:pt x="13" y="1"/>
                        <a:pt x="11" y="0"/>
                        <a:pt x="8"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8" name="Google Shape;4918;p22"/>
                <p:cNvSpPr/>
                <p:nvPr/>
              </p:nvSpPr>
              <p:spPr>
                <a:xfrm>
                  <a:off x="-123025" y="4327863"/>
                  <a:ext cx="22200" cy="192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9" name="Google Shape;4919;p22"/>
                <p:cNvSpPr/>
                <p:nvPr/>
              </p:nvSpPr>
              <p:spPr>
                <a:xfrm>
                  <a:off x="-24600" y="4215150"/>
                  <a:ext cx="26988" cy="41275"/>
                </a:xfrm>
                <a:custGeom>
                  <a:avLst/>
                  <a:gdLst/>
                  <a:ahLst/>
                  <a:cxnLst/>
                  <a:rect l="l" t="t" r="r" b="b"/>
                  <a:pathLst>
                    <a:path w="7" h="11" extrusionOk="0">
                      <a:moveTo>
                        <a:pt x="0" y="0"/>
                      </a:moveTo>
                      <a:cubicBezTo>
                        <a:pt x="0" y="0"/>
                        <a:pt x="0" y="0"/>
                        <a:pt x="0" y="0"/>
                      </a:cubicBezTo>
                      <a:cubicBezTo>
                        <a:pt x="1" y="0"/>
                        <a:pt x="3" y="1"/>
                        <a:pt x="4" y="2"/>
                      </a:cubicBezTo>
                      <a:cubicBezTo>
                        <a:pt x="4" y="2"/>
                        <a:pt x="4" y="2"/>
                        <a:pt x="4" y="2"/>
                      </a:cubicBezTo>
                      <a:cubicBezTo>
                        <a:pt x="5" y="3"/>
                        <a:pt x="5" y="4"/>
                        <a:pt x="5" y="5"/>
                      </a:cubicBezTo>
                      <a:cubicBezTo>
                        <a:pt x="5" y="8"/>
                        <a:pt x="2" y="11"/>
                        <a:pt x="0" y="11"/>
                      </a:cubicBezTo>
                      <a:cubicBezTo>
                        <a:pt x="0" y="11"/>
                        <a:pt x="0" y="11"/>
                        <a:pt x="0" y="11"/>
                      </a:cubicBezTo>
                      <a:cubicBezTo>
                        <a:pt x="4" y="11"/>
                        <a:pt x="7" y="8"/>
                        <a:pt x="7" y="5"/>
                      </a:cubicBezTo>
                      <a:cubicBezTo>
                        <a:pt x="7" y="4"/>
                        <a:pt x="6" y="3"/>
                        <a:pt x="5" y="2"/>
                      </a:cubicBezTo>
                      <a:cubicBezTo>
                        <a:pt x="4" y="1"/>
                        <a:pt x="2"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0" name="Google Shape;4920;p22"/>
                <p:cNvSpPr/>
                <p:nvPr/>
              </p:nvSpPr>
              <p:spPr>
                <a:xfrm>
                  <a:off x="-46825" y="4221500"/>
                  <a:ext cx="41275" cy="34925"/>
                </a:xfrm>
                <a:custGeom>
                  <a:avLst/>
                  <a:gdLst/>
                  <a:ahLst/>
                  <a:cxnLst/>
                  <a:rect l="l" t="t" r="r" b="b"/>
                  <a:pathLst>
                    <a:path w="11" h="9" extrusionOk="0">
                      <a:moveTo>
                        <a:pt x="10" y="0"/>
                      </a:moveTo>
                      <a:cubicBezTo>
                        <a:pt x="10" y="0"/>
                        <a:pt x="10" y="1"/>
                        <a:pt x="10" y="1"/>
                      </a:cubicBezTo>
                      <a:cubicBezTo>
                        <a:pt x="10" y="4"/>
                        <a:pt x="8" y="6"/>
                        <a:pt x="5" y="6"/>
                      </a:cubicBezTo>
                      <a:cubicBezTo>
                        <a:pt x="2" y="6"/>
                        <a:pt x="0" y="4"/>
                        <a:pt x="0" y="1"/>
                      </a:cubicBezTo>
                      <a:cubicBezTo>
                        <a:pt x="0" y="1"/>
                        <a:pt x="0" y="1"/>
                        <a:pt x="0" y="1"/>
                      </a:cubicBezTo>
                      <a:cubicBezTo>
                        <a:pt x="0" y="2"/>
                        <a:pt x="0" y="2"/>
                        <a:pt x="0" y="3"/>
                      </a:cubicBezTo>
                      <a:cubicBezTo>
                        <a:pt x="0" y="3"/>
                        <a:pt x="0" y="3"/>
                        <a:pt x="0" y="3"/>
                      </a:cubicBezTo>
                      <a:cubicBezTo>
                        <a:pt x="0" y="6"/>
                        <a:pt x="2" y="9"/>
                        <a:pt x="6" y="9"/>
                      </a:cubicBezTo>
                      <a:cubicBezTo>
                        <a:pt x="8" y="9"/>
                        <a:pt x="11" y="6"/>
                        <a:pt x="11" y="3"/>
                      </a:cubicBezTo>
                      <a:cubicBezTo>
                        <a:pt x="11" y="2"/>
                        <a:pt x="11" y="1"/>
                        <a:pt x="1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1" name="Google Shape;4921;p22"/>
                <p:cNvSpPr/>
                <p:nvPr/>
              </p:nvSpPr>
              <p:spPr>
                <a:xfrm>
                  <a:off x="-46825" y="4215150"/>
                  <a:ext cx="36513" cy="30163"/>
                </a:xfrm>
                <a:custGeom>
                  <a:avLst/>
                  <a:gdLst/>
                  <a:ahLst/>
                  <a:cxnLst/>
                  <a:rect l="l" t="t" r="r" b="b"/>
                  <a:pathLst>
                    <a:path w="10" h="8" extrusionOk="0">
                      <a:moveTo>
                        <a:pt x="5" y="6"/>
                      </a:moveTo>
                      <a:cubicBezTo>
                        <a:pt x="4" y="6"/>
                        <a:pt x="3" y="5"/>
                        <a:pt x="3" y="4"/>
                      </a:cubicBezTo>
                      <a:cubicBezTo>
                        <a:pt x="3" y="4"/>
                        <a:pt x="4" y="3"/>
                        <a:pt x="5" y="3"/>
                      </a:cubicBezTo>
                      <a:cubicBezTo>
                        <a:pt x="6" y="3"/>
                        <a:pt x="7" y="4"/>
                        <a:pt x="7" y="4"/>
                      </a:cubicBezTo>
                      <a:cubicBezTo>
                        <a:pt x="7" y="5"/>
                        <a:pt x="6" y="6"/>
                        <a:pt x="5" y="6"/>
                      </a:cubicBezTo>
                      <a:moveTo>
                        <a:pt x="6" y="0"/>
                      </a:moveTo>
                      <a:cubicBezTo>
                        <a:pt x="3" y="0"/>
                        <a:pt x="1" y="1"/>
                        <a:pt x="0" y="3"/>
                      </a:cubicBezTo>
                      <a:cubicBezTo>
                        <a:pt x="0" y="3"/>
                        <a:pt x="0" y="3"/>
                        <a:pt x="0" y="3"/>
                      </a:cubicBezTo>
                      <a:cubicBezTo>
                        <a:pt x="0" y="3"/>
                        <a:pt x="0" y="3"/>
                        <a:pt x="0" y="3"/>
                      </a:cubicBezTo>
                      <a:cubicBezTo>
                        <a:pt x="0" y="3"/>
                        <a:pt x="0" y="3"/>
                        <a:pt x="0" y="3"/>
                      </a:cubicBezTo>
                      <a:cubicBezTo>
                        <a:pt x="0" y="6"/>
                        <a:pt x="2" y="8"/>
                        <a:pt x="5" y="8"/>
                      </a:cubicBezTo>
                      <a:cubicBezTo>
                        <a:pt x="8" y="8"/>
                        <a:pt x="10" y="6"/>
                        <a:pt x="10" y="3"/>
                      </a:cubicBezTo>
                      <a:cubicBezTo>
                        <a:pt x="10" y="3"/>
                        <a:pt x="10" y="2"/>
                        <a:pt x="10" y="2"/>
                      </a:cubicBezTo>
                      <a:cubicBezTo>
                        <a:pt x="10" y="2"/>
                        <a:pt x="10" y="2"/>
                        <a:pt x="10" y="2"/>
                      </a:cubicBezTo>
                      <a:cubicBezTo>
                        <a:pt x="9" y="1"/>
                        <a:pt x="7" y="0"/>
                        <a:pt x="6"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2" name="Google Shape;4922;p22"/>
                <p:cNvSpPr/>
                <p:nvPr/>
              </p:nvSpPr>
              <p:spPr>
                <a:xfrm>
                  <a:off x="-35712" y="4226263"/>
                  <a:ext cx="14400" cy="111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3" name="Google Shape;4923;p22"/>
                <p:cNvSpPr/>
                <p:nvPr/>
              </p:nvSpPr>
              <p:spPr>
                <a:xfrm>
                  <a:off x="219875" y="4154825"/>
                  <a:ext cx="34925" cy="49213"/>
                </a:xfrm>
                <a:custGeom>
                  <a:avLst/>
                  <a:gdLst/>
                  <a:ahLst/>
                  <a:cxnLst/>
                  <a:rect l="l" t="t" r="r" b="b"/>
                  <a:pathLst>
                    <a:path w="9" h="13" extrusionOk="0">
                      <a:moveTo>
                        <a:pt x="0" y="0"/>
                      </a:moveTo>
                      <a:cubicBezTo>
                        <a:pt x="0" y="0"/>
                        <a:pt x="0" y="0"/>
                        <a:pt x="0" y="0"/>
                      </a:cubicBezTo>
                      <a:cubicBezTo>
                        <a:pt x="2" y="0"/>
                        <a:pt x="4" y="1"/>
                        <a:pt x="5" y="2"/>
                      </a:cubicBezTo>
                      <a:cubicBezTo>
                        <a:pt x="5" y="2"/>
                        <a:pt x="5" y="2"/>
                        <a:pt x="5" y="2"/>
                      </a:cubicBezTo>
                      <a:cubicBezTo>
                        <a:pt x="6" y="3"/>
                        <a:pt x="7" y="4"/>
                        <a:pt x="7" y="6"/>
                      </a:cubicBezTo>
                      <a:cubicBezTo>
                        <a:pt x="7" y="10"/>
                        <a:pt x="3" y="13"/>
                        <a:pt x="0" y="13"/>
                      </a:cubicBezTo>
                      <a:cubicBezTo>
                        <a:pt x="0" y="13"/>
                        <a:pt x="0" y="13"/>
                        <a:pt x="0" y="13"/>
                      </a:cubicBezTo>
                      <a:cubicBezTo>
                        <a:pt x="5" y="13"/>
                        <a:pt x="9" y="10"/>
                        <a:pt x="9" y="6"/>
                      </a:cubicBezTo>
                      <a:cubicBezTo>
                        <a:pt x="9" y="4"/>
                        <a:pt x="8" y="3"/>
                        <a:pt x="7" y="2"/>
                      </a:cubicBezTo>
                      <a:cubicBezTo>
                        <a:pt x="5" y="0"/>
                        <a:pt x="3" y="0"/>
                        <a:pt x="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4" name="Google Shape;4924;p22"/>
                <p:cNvSpPr/>
                <p:nvPr/>
              </p:nvSpPr>
              <p:spPr>
                <a:xfrm>
                  <a:off x="194475" y="4161175"/>
                  <a:ext cx="52388" cy="42862"/>
                </a:xfrm>
                <a:custGeom>
                  <a:avLst/>
                  <a:gdLst/>
                  <a:ahLst/>
                  <a:cxnLst/>
                  <a:rect l="l" t="t" r="r" b="b"/>
                  <a:pathLst>
                    <a:path w="14" h="11" extrusionOk="0">
                      <a:moveTo>
                        <a:pt x="12" y="0"/>
                      </a:moveTo>
                      <a:cubicBezTo>
                        <a:pt x="12" y="0"/>
                        <a:pt x="12" y="1"/>
                        <a:pt x="12" y="2"/>
                      </a:cubicBezTo>
                      <a:cubicBezTo>
                        <a:pt x="12" y="5"/>
                        <a:pt x="9" y="8"/>
                        <a:pt x="6" y="8"/>
                      </a:cubicBezTo>
                      <a:cubicBezTo>
                        <a:pt x="3" y="8"/>
                        <a:pt x="0" y="5"/>
                        <a:pt x="0" y="2"/>
                      </a:cubicBezTo>
                      <a:cubicBezTo>
                        <a:pt x="0" y="2"/>
                        <a:pt x="0" y="2"/>
                        <a:pt x="0" y="2"/>
                      </a:cubicBezTo>
                      <a:cubicBezTo>
                        <a:pt x="0" y="2"/>
                        <a:pt x="0" y="3"/>
                        <a:pt x="0" y="4"/>
                      </a:cubicBezTo>
                      <a:cubicBezTo>
                        <a:pt x="0" y="4"/>
                        <a:pt x="0" y="4"/>
                        <a:pt x="0" y="4"/>
                      </a:cubicBezTo>
                      <a:cubicBezTo>
                        <a:pt x="0" y="8"/>
                        <a:pt x="3" y="11"/>
                        <a:pt x="7" y="11"/>
                      </a:cubicBezTo>
                      <a:cubicBezTo>
                        <a:pt x="10" y="11"/>
                        <a:pt x="14" y="8"/>
                        <a:pt x="14" y="4"/>
                      </a:cubicBezTo>
                      <a:cubicBezTo>
                        <a:pt x="14" y="2"/>
                        <a:pt x="13" y="1"/>
                        <a:pt x="12"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5" name="Google Shape;4925;p22"/>
                <p:cNvSpPr/>
                <p:nvPr/>
              </p:nvSpPr>
              <p:spPr>
                <a:xfrm>
                  <a:off x="194475" y="4154825"/>
                  <a:ext cx="44450" cy="36513"/>
                </a:xfrm>
                <a:custGeom>
                  <a:avLst/>
                  <a:gdLst/>
                  <a:ahLst/>
                  <a:cxnLst/>
                  <a:rect l="l" t="t" r="r" b="b"/>
                  <a:pathLst>
                    <a:path w="12" h="10" extrusionOk="0">
                      <a:moveTo>
                        <a:pt x="6" y="7"/>
                      </a:moveTo>
                      <a:cubicBezTo>
                        <a:pt x="4" y="7"/>
                        <a:pt x="3" y="6"/>
                        <a:pt x="3" y="5"/>
                      </a:cubicBezTo>
                      <a:cubicBezTo>
                        <a:pt x="3" y="4"/>
                        <a:pt x="4" y="3"/>
                        <a:pt x="6" y="3"/>
                      </a:cubicBezTo>
                      <a:cubicBezTo>
                        <a:pt x="7" y="3"/>
                        <a:pt x="8" y="4"/>
                        <a:pt x="8" y="5"/>
                      </a:cubicBezTo>
                      <a:cubicBezTo>
                        <a:pt x="8" y="6"/>
                        <a:pt x="7" y="7"/>
                        <a:pt x="6" y="7"/>
                      </a:cubicBezTo>
                      <a:moveTo>
                        <a:pt x="7" y="0"/>
                      </a:moveTo>
                      <a:cubicBezTo>
                        <a:pt x="4" y="0"/>
                        <a:pt x="2" y="1"/>
                        <a:pt x="0" y="3"/>
                      </a:cubicBezTo>
                      <a:cubicBezTo>
                        <a:pt x="0" y="3"/>
                        <a:pt x="0" y="3"/>
                        <a:pt x="0" y="3"/>
                      </a:cubicBezTo>
                      <a:cubicBezTo>
                        <a:pt x="0" y="3"/>
                        <a:pt x="0" y="3"/>
                        <a:pt x="0" y="4"/>
                      </a:cubicBezTo>
                      <a:cubicBezTo>
                        <a:pt x="0" y="4"/>
                        <a:pt x="0" y="4"/>
                        <a:pt x="0" y="4"/>
                      </a:cubicBezTo>
                      <a:cubicBezTo>
                        <a:pt x="0" y="7"/>
                        <a:pt x="3" y="10"/>
                        <a:pt x="6" y="10"/>
                      </a:cubicBezTo>
                      <a:cubicBezTo>
                        <a:pt x="9" y="10"/>
                        <a:pt x="12" y="7"/>
                        <a:pt x="12" y="4"/>
                      </a:cubicBezTo>
                      <a:cubicBezTo>
                        <a:pt x="12" y="3"/>
                        <a:pt x="12" y="2"/>
                        <a:pt x="12" y="2"/>
                      </a:cubicBezTo>
                      <a:cubicBezTo>
                        <a:pt x="12" y="2"/>
                        <a:pt x="12" y="2"/>
                        <a:pt x="12" y="2"/>
                      </a:cubicBezTo>
                      <a:cubicBezTo>
                        <a:pt x="11" y="1"/>
                        <a:pt x="9" y="0"/>
                        <a:pt x="7"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6" name="Google Shape;4926;p22"/>
                <p:cNvSpPr/>
                <p:nvPr/>
              </p:nvSpPr>
              <p:spPr>
                <a:xfrm>
                  <a:off x="205588" y="4165938"/>
                  <a:ext cx="19200" cy="144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7" name="Google Shape;4927;p22"/>
                <p:cNvSpPr/>
                <p:nvPr/>
              </p:nvSpPr>
              <p:spPr>
                <a:xfrm>
                  <a:off x="189713" y="4667588"/>
                  <a:ext cx="52388" cy="79375"/>
                </a:xfrm>
                <a:custGeom>
                  <a:avLst/>
                  <a:gdLst/>
                  <a:ahLst/>
                  <a:cxnLst/>
                  <a:rect l="l" t="t" r="r" b="b"/>
                  <a:pathLst>
                    <a:path w="14" h="21" extrusionOk="0">
                      <a:moveTo>
                        <a:pt x="1" y="0"/>
                      </a:moveTo>
                      <a:cubicBezTo>
                        <a:pt x="0" y="0"/>
                        <a:pt x="0" y="0"/>
                        <a:pt x="0" y="0"/>
                      </a:cubicBezTo>
                      <a:cubicBezTo>
                        <a:pt x="3" y="0"/>
                        <a:pt x="6" y="1"/>
                        <a:pt x="8" y="4"/>
                      </a:cubicBezTo>
                      <a:cubicBezTo>
                        <a:pt x="8" y="4"/>
                        <a:pt x="8" y="4"/>
                        <a:pt x="8" y="4"/>
                      </a:cubicBezTo>
                      <a:cubicBezTo>
                        <a:pt x="10" y="5"/>
                        <a:pt x="11" y="7"/>
                        <a:pt x="11" y="10"/>
                      </a:cubicBezTo>
                      <a:cubicBezTo>
                        <a:pt x="11" y="16"/>
                        <a:pt x="5" y="21"/>
                        <a:pt x="0" y="21"/>
                      </a:cubicBezTo>
                      <a:cubicBezTo>
                        <a:pt x="0" y="21"/>
                        <a:pt x="0" y="21"/>
                        <a:pt x="1" y="21"/>
                      </a:cubicBezTo>
                      <a:cubicBezTo>
                        <a:pt x="7" y="21"/>
                        <a:pt x="14" y="16"/>
                        <a:pt x="14" y="10"/>
                      </a:cubicBezTo>
                      <a:cubicBezTo>
                        <a:pt x="14" y="7"/>
                        <a:pt x="13" y="5"/>
                        <a:pt x="11" y="4"/>
                      </a:cubicBezTo>
                      <a:cubicBezTo>
                        <a:pt x="8" y="1"/>
                        <a:pt x="5" y="0"/>
                        <a:pt x="1"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8" name="Google Shape;4928;p22"/>
                <p:cNvSpPr/>
                <p:nvPr/>
              </p:nvSpPr>
              <p:spPr>
                <a:xfrm>
                  <a:off x="145263" y="4681875"/>
                  <a:ext cx="85725" cy="65088"/>
                </a:xfrm>
                <a:custGeom>
                  <a:avLst/>
                  <a:gdLst/>
                  <a:ahLst/>
                  <a:cxnLst/>
                  <a:rect l="l" t="t" r="r" b="b"/>
                  <a:pathLst>
                    <a:path w="23" h="17" extrusionOk="0">
                      <a:moveTo>
                        <a:pt x="20" y="0"/>
                      </a:moveTo>
                      <a:cubicBezTo>
                        <a:pt x="20" y="0"/>
                        <a:pt x="21" y="1"/>
                        <a:pt x="21" y="2"/>
                      </a:cubicBezTo>
                      <a:cubicBezTo>
                        <a:pt x="21" y="7"/>
                        <a:pt x="16" y="11"/>
                        <a:pt x="11" y="11"/>
                      </a:cubicBezTo>
                      <a:cubicBezTo>
                        <a:pt x="6" y="11"/>
                        <a:pt x="2" y="7"/>
                        <a:pt x="2" y="3"/>
                      </a:cubicBezTo>
                      <a:cubicBezTo>
                        <a:pt x="2" y="2"/>
                        <a:pt x="2" y="2"/>
                        <a:pt x="2" y="2"/>
                      </a:cubicBezTo>
                      <a:cubicBezTo>
                        <a:pt x="1" y="3"/>
                        <a:pt x="0" y="5"/>
                        <a:pt x="0" y="6"/>
                      </a:cubicBezTo>
                      <a:cubicBezTo>
                        <a:pt x="0" y="6"/>
                        <a:pt x="0" y="6"/>
                        <a:pt x="0" y="6"/>
                      </a:cubicBezTo>
                      <a:cubicBezTo>
                        <a:pt x="0" y="12"/>
                        <a:pt x="5" y="17"/>
                        <a:pt x="12" y="17"/>
                      </a:cubicBezTo>
                      <a:cubicBezTo>
                        <a:pt x="17" y="17"/>
                        <a:pt x="23" y="12"/>
                        <a:pt x="23" y="6"/>
                      </a:cubicBezTo>
                      <a:cubicBezTo>
                        <a:pt x="23" y="3"/>
                        <a:pt x="22" y="1"/>
                        <a:pt x="2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9" name="Google Shape;4929;p22"/>
                <p:cNvSpPr/>
                <p:nvPr/>
              </p:nvSpPr>
              <p:spPr>
                <a:xfrm>
                  <a:off x="151613" y="4667588"/>
                  <a:ext cx="73025" cy="55563"/>
                </a:xfrm>
                <a:custGeom>
                  <a:avLst/>
                  <a:gdLst/>
                  <a:ahLst/>
                  <a:cxnLst/>
                  <a:rect l="l" t="t" r="r" b="b"/>
                  <a:pathLst>
                    <a:path w="19" h="15" extrusionOk="0">
                      <a:moveTo>
                        <a:pt x="8" y="12"/>
                      </a:moveTo>
                      <a:cubicBezTo>
                        <a:pt x="6" y="12"/>
                        <a:pt x="4" y="11"/>
                        <a:pt x="4" y="9"/>
                      </a:cubicBezTo>
                      <a:cubicBezTo>
                        <a:pt x="4" y="7"/>
                        <a:pt x="6" y="5"/>
                        <a:pt x="8" y="5"/>
                      </a:cubicBezTo>
                      <a:cubicBezTo>
                        <a:pt x="10" y="5"/>
                        <a:pt x="12" y="7"/>
                        <a:pt x="12" y="9"/>
                      </a:cubicBezTo>
                      <a:cubicBezTo>
                        <a:pt x="12" y="11"/>
                        <a:pt x="10" y="12"/>
                        <a:pt x="8" y="12"/>
                      </a:cubicBezTo>
                      <a:moveTo>
                        <a:pt x="10" y="0"/>
                      </a:moveTo>
                      <a:cubicBezTo>
                        <a:pt x="5" y="0"/>
                        <a:pt x="2" y="2"/>
                        <a:pt x="0" y="6"/>
                      </a:cubicBezTo>
                      <a:cubicBezTo>
                        <a:pt x="0" y="6"/>
                        <a:pt x="0" y="6"/>
                        <a:pt x="0" y="6"/>
                      </a:cubicBezTo>
                      <a:cubicBezTo>
                        <a:pt x="0" y="6"/>
                        <a:pt x="0" y="6"/>
                        <a:pt x="0" y="6"/>
                      </a:cubicBezTo>
                      <a:cubicBezTo>
                        <a:pt x="0" y="7"/>
                        <a:pt x="0" y="7"/>
                        <a:pt x="0" y="7"/>
                      </a:cubicBezTo>
                      <a:cubicBezTo>
                        <a:pt x="0" y="11"/>
                        <a:pt x="4" y="15"/>
                        <a:pt x="9" y="15"/>
                      </a:cubicBezTo>
                      <a:cubicBezTo>
                        <a:pt x="14" y="15"/>
                        <a:pt x="19" y="11"/>
                        <a:pt x="19" y="6"/>
                      </a:cubicBezTo>
                      <a:cubicBezTo>
                        <a:pt x="19" y="5"/>
                        <a:pt x="18" y="4"/>
                        <a:pt x="18" y="4"/>
                      </a:cubicBezTo>
                      <a:cubicBezTo>
                        <a:pt x="18" y="4"/>
                        <a:pt x="18" y="4"/>
                        <a:pt x="18" y="4"/>
                      </a:cubicBezTo>
                      <a:cubicBezTo>
                        <a:pt x="16" y="1"/>
                        <a:pt x="13" y="0"/>
                        <a:pt x="10" y="0"/>
                      </a:cubicBezTo>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0" name="Google Shape;4930;p22"/>
                <p:cNvSpPr/>
                <p:nvPr/>
              </p:nvSpPr>
              <p:spPr>
                <a:xfrm>
                  <a:off x="167488" y="4686638"/>
                  <a:ext cx="30300" cy="25500"/>
                </a:xfrm>
                <a:prstGeom prst="ellipse">
                  <a:avLst/>
                </a:prstGeom>
                <a:solidFill>
                  <a:srgbClr val="191919">
                    <a:alpha val="2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1" name="Google Shape;4931;p22"/>
              <p:cNvGrpSpPr/>
              <p:nvPr/>
            </p:nvGrpSpPr>
            <p:grpSpPr>
              <a:xfrm rot="3439475" flipH="1">
                <a:off x="8433687" y="4471929"/>
                <a:ext cx="546339" cy="756962"/>
                <a:chOff x="8260675" y="2995400"/>
                <a:chExt cx="811213" cy="1123950"/>
              </a:xfrm>
            </p:grpSpPr>
            <p:sp>
              <p:nvSpPr>
                <p:cNvPr id="4932" name="Google Shape;4932;p22"/>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3" name="Google Shape;4933;p22"/>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4" name="Google Shape;4934;p22"/>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5" name="Google Shape;4935;p22"/>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6" name="Google Shape;4936;p22"/>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7" name="Google Shape;4937;p22"/>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8" name="Google Shape;4938;p22"/>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9" name="Google Shape;4939;p22"/>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0" name="Google Shape;4940;p22"/>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1" name="Google Shape;4941;p22"/>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2" name="Google Shape;4942;p22"/>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3" name="Google Shape;4943;p22"/>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4" name="Google Shape;4944;p22"/>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5" name="Google Shape;4945;p22"/>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946"/>
        <p:cNvGrpSpPr/>
        <p:nvPr/>
      </p:nvGrpSpPr>
      <p:grpSpPr>
        <a:xfrm>
          <a:off x="0" y="0"/>
          <a:ext cx="0" cy="0"/>
          <a:chOff x="0" y="0"/>
          <a:chExt cx="0" cy="0"/>
        </a:xfrm>
      </p:grpSpPr>
      <p:sp>
        <p:nvSpPr>
          <p:cNvPr id="4947" name="Google Shape;4947;p23"/>
          <p:cNvSpPr/>
          <p:nvPr/>
        </p:nvSpPr>
        <p:spPr>
          <a:xfrm>
            <a:off x="-20050" y="-16650"/>
            <a:ext cx="541200" cy="5176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4948" name="Google Shape;4948;p23"/>
          <p:cNvGrpSpPr/>
          <p:nvPr/>
        </p:nvGrpSpPr>
        <p:grpSpPr>
          <a:xfrm>
            <a:off x="-178321" y="148398"/>
            <a:ext cx="9427375" cy="5201223"/>
            <a:chOff x="-178321" y="148398"/>
            <a:chExt cx="9427375" cy="5201223"/>
          </a:xfrm>
        </p:grpSpPr>
        <p:grpSp>
          <p:nvGrpSpPr>
            <p:cNvPr id="4949" name="Google Shape;4949;p23"/>
            <p:cNvGrpSpPr/>
            <p:nvPr/>
          </p:nvGrpSpPr>
          <p:grpSpPr>
            <a:xfrm>
              <a:off x="-178321" y="3867379"/>
              <a:ext cx="1218475" cy="1482242"/>
              <a:chOff x="7491913" y="372038"/>
              <a:chExt cx="1503363" cy="1828800"/>
            </a:xfrm>
          </p:grpSpPr>
          <p:sp>
            <p:nvSpPr>
              <p:cNvPr id="4950" name="Google Shape;4950;p23"/>
              <p:cNvSpPr/>
              <p:nvPr/>
            </p:nvSpPr>
            <p:spPr>
              <a:xfrm>
                <a:off x="8117388" y="1383275"/>
                <a:ext cx="746125" cy="700088"/>
              </a:xfrm>
              <a:custGeom>
                <a:avLst/>
                <a:gdLst/>
                <a:ahLst/>
                <a:cxnLst/>
                <a:rect l="l" t="t" r="r" b="b"/>
                <a:pathLst>
                  <a:path w="198" h="186" extrusionOk="0">
                    <a:moveTo>
                      <a:pt x="12" y="0"/>
                    </a:moveTo>
                    <a:cubicBezTo>
                      <a:pt x="13" y="13"/>
                      <a:pt x="15" y="26"/>
                      <a:pt x="20" y="38"/>
                    </a:cubicBezTo>
                    <a:cubicBezTo>
                      <a:pt x="25" y="50"/>
                      <a:pt x="32" y="61"/>
                      <a:pt x="43" y="67"/>
                    </a:cubicBezTo>
                    <a:cubicBezTo>
                      <a:pt x="54" y="73"/>
                      <a:pt x="68" y="74"/>
                      <a:pt x="81" y="74"/>
                    </a:cubicBezTo>
                    <a:cubicBezTo>
                      <a:pt x="88" y="73"/>
                      <a:pt x="94" y="73"/>
                      <a:pt x="101" y="72"/>
                    </a:cubicBezTo>
                    <a:cubicBezTo>
                      <a:pt x="108" y="72"/>
                      <a:pt x="116" y="72"/>
                      <a:pt x="123" y="74"/>
                    </a:cubicBezTo>
                    <a:cubicBezTo>
                      <a:pt x="127" y="75"/>
                      <a:pt x="130" y="77"/>
                      <a:pt x="133" y="80"/>
                    </a:cubicBezTo>
                    <a:cubicBezTo>
                      <a:pt x="136" y="83"/>
                      <a:pt x="137" y="86"/>
                      <a:pt x="139" y="90"/>
                    </a:cubicBezTo>
                    <a:cubicBezTo>
                      <a:pt x="141" y="97"/>
                      <a:pt x="142" y="104"/>
                      <a:pt x="142" y="111"/>
                    </a:cubicBezTo>
                    <a:cubicBezTo>
                      <a:pt x="143" y="125"/>
                      <a:pt x="142" y="138"/>
                      <a:pt x="142" y="152"/>
                    </a:cubicBezTo>
                    <a:cubicBezTo>
                      <a:pt x="142" y="155"/>
                      <a:pt x="142" y="159"/>
                      <a:pt x="142" y="162"/>
                    </a:cubicBezTo>
                    <a:cubicBezTo>
                      <a:pt x="142" y="166"/>
                      <a:pt x="142" y="169"/>
                      <a:pt x="144" y="172"/>
                    </a:cubicBezTo>
                    <a:cubicBezTo>
                      <a:pt x="144" y="173"/>
                      <a:pt x="144" y="173"/>
                      <a:pt x="145" y="174"/>
                    </a:cubicBezTo>
                    <a:cubicBezTo>
                      <a:pt x="145" y="174"/>
                      <a:pt x="146" y="175"/>
                      <a:pt x="147" y="175"/>
                    </a:cubicBezTo>
                    <a:cubicBezTo>
                      <a:pt x="148" y="176"/>
                      <a:pt x="149" y="177"/>
                      <a:pt x="151" y="178"/>
                    </a:cubicBezTo>
                    <a:cubicBezTo>
                      <a:pt x="154" y="179"/>
                      <a:pt x="157" y="179"/>
                      <a:pt x="160" y="179"/>
                    </a:cubicBezTo>
                    <a:cubicBezTo>
                      <a:pt x="167" y="178"/>
                      <a:pt x="174" y="175"/>
                      <a:pt x="181" y="175"/>
                    </a:cubicBezTo>
                    <a:cubicBezTo>
                      <a:pt x="184" y="175"/>
                      <a:pt x="188" y="177"/>
                      <a:pt x="190" y="178"/>
                    </a:cubicBezTo>
                    <a:cubicBezTo>
                      <a:pt x="193" y="180"/>
                      <a:pt x="196" y="183"/>
                      <a:pt x="198" y="186"/>
                    </a:cubicBezTo>
                    <a:cubicBezTo>
                      <a:pt x="196" y="183"/>
                      <a:pt x="193" y="180"/>
                      <a:pt x="190" y="179"/>
                    </a:cubicBezTo>
                    <a:cubicBezTo>
                      <a:pt x="187" y="177"/>
                      <a:pt x="184" y="176"/>
                      <a:pt x="181" y="176"/>
                    </a:cubicBezTo>
                    <a:cubicBezTo>
                      <a:pt x="174" y="176"/>
                      <a:pt x="167" y="179"/>
                      <a:pt x="161" y="180"/>
                    </a:cubicBezTo>
                    <a:cubicBezTo>
                      <a:pt x="157" y="181"/>
                      <a:pt x="153" y="181"/>
                      <a:pt x="150" y="180"/>
                    </a:cubicBezTo>
                    <a:cubicBezTo>
                      <a:pt x="148" y="179"/>
                      <a:pt x="147" y="178"/>
                      <a:pt x="145" y="177"/>
                    </a:cubicBezTo>
                    <a:cubicBezTo>
                      <a:pt x="145" y="176"/>
                      <a:pt x="144" y="176"/>
                      <a:pt x="143" y="175"/>
                    </a:cubicBezTo>
                    <a:cubicBezTo>
                      <a:pt x="143" y="175"/>
                      <a:pt x="142" y="174"/>
                      <a:pt x="141" y="173"/>
                    </a:cubicBezTo>
                    <a:cubicBezTo>
                      <a:pt x="140" y="169"/>
                      <a:pt x="139" y="166"/>
                      <a:pt x="139" y="162"/>
                    </a:cubicBezTo>
                    <a:cubicBezTo>
                      <a:pt x="139" y="159"/>
                      <a:pt x="139" y="155"/>
                      <a:pt x="139" y="152"/>
                    </a:cubicBezTo>
                    <a:cubicBezTo>
                      <a:pt x="139" y="138"/>
                      <a:pt x="139" y="125"/>
                      <a:pt x="138" y="111"/>
                    </a:cubicBezTo>
                    <a:cubicBezTo>
                      <a:pt x="137" y="104"/>
                      <a:pt x="136" y="98"/>
                      <a:pt x="134" y="92"/>
                    </a:cubicBezTo>
                    <a:cubicBezTo>
                      <a:pt x="132" y="89"/>
                      <a:pt x="131" y="86"/>
                      <a:pt x="129" y="84"/>
                    </a:cubicBezTo>
                    <a:cubicBezTo>
                      <a:pt x="127" y="82"/>
                      <a:pt x="124" y="81"/>
                      <a:pt x="121" y="80"/>
                    </a:cubicBezTo>
                    <a:cubicBezTo>
                      <a:pt x="115" y="78"/>
                      <a:pt x="109" y="79"/>
                      <a:pt x="102" y="79"/>
                    </a:cubicBezTo>
                    <a:cubicBezTo>
                      <a:pt x="95" y="80"/>
                      <a:pt x="88" y="81"/>
                      <a:pt x="81" y="81"/>
                    </a:cubicBezTo>
                    <a:cubicBezTo>
                      <a:pt x="74" y="82"/>
                      <a:pt x="67" y="82"/>
                      <a:pt x="60" y="81"/>
                    </a:cubicBezTo>
                    <a:cubicBezTo>
                      <a:pt x="53" y="81"/>
                      <a:pt x="46" y="79"/>
                      <a:pt x="39" y="75"/>
                    </a:cubicBezTo>
                    <a:cubicBezTo>
                      <a:pt x="32" y="72"/>
                      <a:pt x="26" y="67"/>
                      <a:pt x="21" y="61"/>
                    </a:cubicBezTo>
                    <a:cubicBezTo>
                      <a:pt x="17" y="56"/>
                      <a:pt x="13" y="49"/>
                      <a:pt x="10" y="43"/>
                    </a:cubicBezTo>
                    <a:cubicBezTo>
                      <a:pt x="7" y="36"/>
                      <a:pt x="5" y="29"/>
                      <a:pt x="3" y="22"/>
                    </a:cubicBezTo>
                    <a:cubicBezTo>
                      <a:pt x="2" y="15"/>
                      <a:pt x="0" y="8"/>
                      <a:pt x="0" y="1"/>
                    </a:cubicBez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1" name="Google Shape;4951;p23"/>
              <p:cNvSpPr/>
              <p:nvPr/>
            </p:nvSpPr>
            <p:spPr>
              <a:xfrm>
                <a:off x="8234863" y="1394388"/>
                <a:ext cx="387350" cy="806450"/>
              </a:xfrm>
              <a:custGeom>
                <a:avLst/>
                <a:gdLst/>
                <a:ahLst/>
                <a:cxnLst/>
                <a:rect l="l" t="t" r="r" b="b"/>
                <a:pathLst>
                  <a:path w="103" h="214" extrusionOk="0">
                    <a:moveTo>
                      <a:pt x="13" y="0"/>
                    </a:moveTo>
                    <a:cubicBezTo>
                      <a:pt x="14" y="9"/>
                      <a:pt x="17" y="18"/>
                      <a:pt x="22" y="26"/>
                    </a:cubicBezTo>
                    <a:cubicBezTo>
                      <a:pt x="27" y="35"/>
                      <a:pt x="34" y="43"/>
                      <a:pt x="40" y="50"/>
                    </a:cubicBezTo>
                    <a:cubicBezTo>
                      <a:pt x="44" y="54"/>
                      <a:pt x="47" y="58"/>
                      <a:pt x="50" y="63"/>
                    </a:cubicBezTo>
                    <a:cubicBezTo>
                      <a:pt x="52" y="65"/>
                      <a:pt x="53" y="67"/>
                      <a:pt x="55" y="69"/>
                    </a:cubicBezTo>
                    <a:cubicBezTo>
                      <a:pt x="56" y="71"/>
                      <a:pt x="58" y="74"/>
                      <a:pt x="59" y="76"/>
                    </a:cubicBezTo>
                    <a:cubicBezTo>
                      <a:pt x="63" y="87"/>
                      <a:pt x="63" y="98"/>
                      <a:pt x="63" y="108"/>
                    </a:cubicBezTo>
                    <a:cubicBezTo>
                      <a:pt x="62" y="119"/>
                      <a:pt x="60" y="129"/>
                      <a:pt x="59" y="139"/>
                    </a:cubicBezTo>
                    <a:cubicBezTo>
                      <a:pt x="59" y="144"/>
                      <a:pt x="59" y="149"/>
                      <a:pt x="59" y="154"/>
                    </a:cubicBezTo>
                    <a:cubicBezTo>
                      <a:pt x="59" y="159"/>
                      <a:pt x="60" y="164"/>
                      <a:pt x="62" y="169"/>
                    </a:cubicBezTo>
                    <a:cubicBezTo>
                      <a:pt x="66" y="178"/>
                      <a:pt x="74" y="185"/>
                      <a:pt x="82" y="192"/>
                    </a:cubicBezTo>
                    <a:cubicBezTo>
                      <a:pt x="86" y="195"/>
                      <a:pt x="90" y="198"/>
                      <a:pt x="93" y="202"/>
                    </a:cubicBezTo>
                    <a:cubicBezTo>
                      <a:pt x="97" y="205"/>
                      <a:pt x="100" y="209"/>
                      <a:pt x="103" y="214"/>
                    </a:cubicBezTo>
                    <a:cubicBezTo>
                      <a:pt x="100" y="209"/>
                      <a:pt x="97" y="206"/>
                      <a:pt x="93" y="202"/>
                    </a:cubicBezTo>
                    <a:cubicBezTo>
                      <a:pt x="89" y="199"/>
                      <a:pt x="85" y="196"/>
                      <a:pt x="81" y="193"/>
                    </a:cubicBezTo>
                    <a:cubicBezTo>
                      <a:pt x="73" y="186"/>
                      <a:pt x="64" y="179"/>
                      <a:pt x="60" y="170"/>
                    </a:cubicBezTo>
                    <a:cubicBezTo>
                      <a:pt x="57" y="165"/>
                      <a:pt x="56" y="160"/>
                      <a:pt x="55" y="155"/>
                    </a:cubicBezTo>
                    <a:cubicBezTo>
                      <a:pt x="55" y="149"/>
                      <a:pt x="55" y="144"/>
                      <a:pt x="55" y="139"/>
                    </a:cubicBezTo>
                    <a:cubicBezTo>
                      <a:pt x="55" y="128"/>
                      <a:pt x="56" y="118"/>
                      <a:pt x="56" y="108"/>
                    </a:cubicBezTo>
                    <a:cubicBezTo>
                      <a:pt x="56" y="98"/>
                      <a:pt x="56" y="88"/>
                      <a:pt x="52" y="80"/>
                    </a:cubicBezTo>
                    <a:cubicBezTo>
                      <a:pt x="51" y="77"/>
                      <a:pt x="50" y="76"/>
                      <a:pt x="48" y="74"/>
                    </a:cubicBezTo>
                    <a:cubicBezTo>
                      <a:pt x="47" y="72"/>
                      <a:pt x="45" y="70"/>
                      <a:pt x="43" y="68"/>
                    </a:cubicBezTo>
                    <a:cubicBezTo>
                      <a:pt x="40" y="64"/>
                      <a:pt x="37" y="60"/>
                      <a:pt x="33" y="57"/>
                    </a:cubicBezTo>
                    <a:cubicBezTo>
                      <a:pt x="26" y="49"/>
                      <a:pt x="19" y="41"/>
                      <a:pt x="13" y="32"/>
                    </a:cubicBezTo>
                    <a:cubicBezTo>
                      <a:pt x="7" y="23"/>
                      <a:pt x="3" y="13"/>
                      <a:pt x="0" y="2"/>
                    </a:cubicBezTo>
                    <a:lnTo>
                      <a:pt x="13"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2" name="Google Shape;4952;p23"/>
              <p:cNvSpPr/>
              <p:nvPr/>
            </p:nvSpPr>
            <p:spPr>
              <a:xfrm>
                <a:off x="8292013" y="1295963"/>
                <a:ext cx="703263" cy="709613"/>
              </a:xfrm>
              <a:custGeom>
                <a:avLst/>
                <a:gdLst/>
                <a:ahLst/>
                <a:cxnLst/>
                <a:rect l="l" t="t" r="r" b="b"/>
                <a:pathLst>
                  <a:path w="187" h="188" extrusionOk="0">
                    <a:moveTo>
                      <a:pt x="10" y="0"/>
                    </a:moveTo>
                    <a:cubicBezTo>
                      <a:pt x="14" y="7"/>
                      <a:pt x="15" y="13"/>
                      <a:pt x="17" y="19"/>
                    </a:cubicBezTo>
                    <a:cubicBezTo>
                      <a:pt x="19" y="25"/>
                      <a:pt x="21" y="30"/>
                      <a:pt x="24" y="35"/>
                    </a:cubicBezTo>
                    <a:cubicBezTo>
                      <a:pt x="27" y="41"/>
                      <a:pt x="30" y="46"/>
                      <a:pt x="34" y="50"/>
                    </a:cubicBezTo>
                    <a:cubicBezTo>
                      <a:pt x="36" y="52"/>
                      <a:pt x="38" y="53"/>
                      <a:pt x="40" y="55"/>
                    </a:cubicBezTo>
                    <a:cubicBezTo>
                      <a:pt x="42" y="56"/>
                      <a:pt x="45" y="57"/>
                      <a:pt x="48" y="58"/>
                    </a:cubicBezTo>
                    <a:cubicBezTo>
                      <a:pt x="59" y="62"/>
                      <a:pt x="71" y="62"/>
                      <a:pt x="84" y="63"/>
                    </a:cubicBezTo>
                    <a:cubicBezTo>
                      <a:pt x="90" y="63"/>
                      <a:pt x="96" y="64"/>
                      <a:pt x="103" y="65"/>
                    </a:cubicBezTo>
                    <a:cubicBezTo>
                      <a:pt x="106" y="65"/>
                      <a:pt x="109" y="66"/>
                      <a:pt x="112" y="67"/>
                    </a:cubicBezTo>
                    <a:cubicBezTo>
                      <a:pt x="116" y="68"/>
                      <a:pt x="119" y="70"/>
                      <a:pt x="121" y="73"/>
                    </a:cubicBezTo>
                    <a:cubicBezTo>
                      <a:pt x="123" y="76"/>
                      <a:pt x="125" y="79"/>
                      <a:pt x="127" y="82"/>
                    </a:cubicBezTo>
                    <a:cubicBezTo>
                      <a:pt x="128" y="85"/>
                      <a:pt x="129" y="88"/>
                      <a:pt x="130" y="91"/>
                    </a:cubicBezTo>
                    <a:cubicBezTo>
                      <a:pt x="132" y="97"/>
                      <a:pt x="133" y="104"/>
                      <a:pt x="134" y="110"/>
                    </a:cubicBezTo>
                    <a:cubicBezTo>
                      <a:pt x="135" y="113"/>
                      <a:pt x="136" y="116"/>
                      <a:pt x="137" y="118"/>
                    </a:cubicBezTo>
                    <a:cubicBezTo>
                      <a:pt x="138" y="121"/>
                      <a:pt x="139" y="124"/>
                      <a:pt x="140" y="127"/>
                    </a:cubicBezTo>
                    <a:cubicBezTo>
                      <a:pt x="141" y="129"/>
                      <a:pt x="143" y="131"/>
                      <a:pt x="146" y="132"/>
                    </a:cubicBezTo>
                    <a:cubicBezTo>
                      <a:pt x="148" y="134"/>
                      <a:pt x="151" y="134"/>
                      <a:pt x="154" y="134"/>
                    </a:cubicBezTo>
                    <a:cubicBezTo>
                      <a:pt x="161" y="135"/>
                      <a:pt x="167" y="135"/>
                      <a:pt x="173" y="138"/>
                    </a:cubicBezTo>
                    <a:cubicBezTo>
                      <a:pt x="175" y="138"/>
                      <a:pt x="176" y="139"/>
                      <a:pt x="177" y="140"/>
                    </a:cubicBezTo>
                    <a:cubicBezTo>
                      <a:pt x="179" y="141"/>
                      <a:pt x="180" y="142"/>
                      <a:pt x="181" y="143"/>
                    </a:cubicBezTo>
                    <a:cubicBezTo>
                      <a:pt x="183" y="144"/>
                      <a:pt x="184" y="146"/>
                      <a:pt x="184" y="148"/>
                    </a:cubicBezTo>
                    <a:cubicBezTo>
                      <a:pt x="184" y="149"/>
                      <a:pt x="184" y="151"/>
                      <a:pt x="184" y="152"/>
                    </a:cubicBezTo>
                    <a:cubicBezTo>
                      <a:pt x="183" y="159"/>
                      <a:pt x="181" y="165"/>
                      <a:pt x="181" y="171"/>
                    </a:cubicBezTo>
                    <a:cubicBezTo>
                      <a:pt x="182" y="177"/>
                      <a:pt x="184" y="183"/>
                      <a:pt x="187" y="188"/>
                    </a:cubicBezTo>
                    <a:cubicBezTo>
                      <a:pt x="184" y="183"/>
                      <a:pt x="181" y="177"/>
                      <a:pt x="181" y="171"/>
                    </a:cubicBezTo>
                    <a:cubicBezTo>
                      <a:pt x="180" y="165"/>
                      <a:pt x="181" y="158"/>
                      <a:pt x="182" y="152"/>
                    </a:cubicBezTo>
                    <a:cubicBezTo>
                      <a:pt x="183" y="149"/>
                      <a:pt x="182" y="146"/>
                      <a:pt x="180" y="144"/>
                    </a:cubicBezTo>
                    <a:cubicBezTo>
                      <a:pt x="179" y="144"/>
                      <a:pt x="178" y="143"/>
                      <a:pt x="176" y="142"/>
                    </a:cubicBezTo>
                    <a:cubicBezTo>
                      <a:pt x="175" y="141"/>
                      <a:pt x="174" y="140"/>
                      <a:pt x="172" y="140"/>
                    </a:cubicBezTo>
                    <a:cubicBezTo>
                      <a:pt x="167" y="138"/>
                      <a:pt x="161" y="138"/>
                      <a:pt x="154" y="137"/>
                    </a:cubicBezTo>
                    <a:cubicBezTo>
                      <a:pt x="151" y="137"/>
                      <a:pt x="148" y="137"/>
                      <a:pt x="144" y="136"/>
                    </a:cubicBezTo>
                    <a:cubicBezTo>
                      <a:pt x="141" y="134"/>
                      <a:pt x="139" y="132"/>
                      <a:pt x="137" y="129"/>
                    </a:cubicBezTo>
                    <a:cubicBezTo>
                      <a:pt x="135" y="126"/>
                      <a:pt x="134" y="123"/>
                      <a:pt x="133" y="120"/>
                    </a:cubicBezTo>
                    <a:cubicBezTo>
                      <a:pt x="132" y="117"/>
                      <a:pt x="131" y="114"/>
                      <a:pt x="130" y="111"/>
                    </a:cubicBezTo>
                    <a:cubicBezTo>
                      <a:pt x="128" y="105"/>
                      <a:pt x="127" y="98"/>
                      <a:pt x="125" y="93"/>
                    </a:cubicBezTo>
                    <a:cubicBezTo>
                      <a:pt x="123" y="87"/>
                      <a:pt x="120" y="82"/>
                      <a:pt x="117" y="77"/>
                    </a:cubicBezTo>
                    <a:cubicBezTo>
                      <a:pt x="113" y="74"/>
                      <a:pt x="108" y="72"/>
                      <a:pt x="102" y="71"/>
                    </a:cubicBezTo>
                    <a:cubicBezTo>
                      <a:pt x="96" y="71"/>
                      <a:pt x="90" y="71"/>
                      <a:pt x="83" y="71"/>
                    </a:cubicBezTo>
                    <a:cubicBezTo>
                      <a:pt x="71" y="70"/>
                      <a:pt x="58" y="71"/>
                      <a:pt x="45" y="67"/>
                    </a:cubicBezTo>
                    <a:cubicBezTo>
                      <a:pt x="42" y="66"/>
                      <a:pt x="38" y="65"/>
                      <a:pt x="35" y="63"/>
                    </a:cubicBezTo>
                    <a:cubicBezTo>
                      <a:pt x="32" y="61"/>
                      <a:pt x="29" y="59"/>
                      <a:pt x="27" y="57"/>
                    </a:cubicBezTo>
                    <a:cubicBezTo>
                      <a:pt x="22" y="52"/>
                      <a:pt x="18" y="46"/>
                      <a:pt x="15" y="41"/>
                    </a:cubicBezTo>
                    <a:cubicBezTo>
                      <a:pt x="11" y="35"/>
                      <a:pt x="9" y="29"/>
                      <a:pt x="7" y="23"/>
                    </a:cubicBezTo>
                    <a:cubicBezTo>
                      <a:pt x="4" y="17"/>
                      <a:pt x="2" y="11"/>
                      <a:pt x="0" y="7"/>
                    </a:cubicBezTo>
                    <a:lnTo>
                      <a:pt x="1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3" name="Google Shape;4953;p23"/>
              <p:cNvSpPr/>
              <p:nvPr/>
            </p:nvSpPr>
            <p:spPr>
              <a:xfrm>
                <a:off x="8117388" y="1383275"/>
                <a:ext cx="109537" cy="222250"/>
              </a:xfrm>
              <a:custGeom>
                <a:avLst/>
                <a:gdLst/>
                <a:ahLst/>
                <a:cxnLst/>
                <a:rect l="l" t="t" r="r" b="b"/>
                <a:pathLst>
                  <a:path w="29" h="59" extrusionOk="0">
                    <a:moveTo>
                      <a:pt x="20" y="38"/>
                    </a:moveTo>
                    <a:cubicBezTo>
                      <a:pt x="15" y="26"/>
                      <a:pt x="13" y="13"/>
                      <a:pt x="12" y="0"/>
                    </a:cubicBezTo>
                    <a:cubicBezTo>
                      <a:pt x="0" y="1"/>
                      <a:pt x="0" y="1"/>
                      <a:pt x="0" y="1"/>
                    </a:cubicBezTo>
                    <a:cubicBezTo>
                      <a:pt x="0" y="8"/>
                      <a:pt x="2" y="15"/>
                      <a:pt x="3" y="22"/>
                    </a:cubicBezTo>
                    <a:cubicBezTo>
                      <a:pt x="5" y="29"/>
                      <a:pt x="7" y="36"/>
                      <a:pt x="10" y="43"/>
                    </a:cubicBezTo>
                    <a:cubicBezTo>
                      <a:pt x="13" y="48"/>
                      <a:pt x="16" y="54"/>
                      <a:pt x="19" y="59"/>
                    </a:cubicBezTo>
                    <a:cubicBezTo>
                      <a:pt x="23" y="58"/>
                      <a:pt x="26" y="57"/>
                      <a:pt x="29" y="55"/>
                    </a:cubicBezTo>
                    <a:cubicBezTo>
                      <a:pt x="26" y="50"/>
                      <a:pt x="22" y="44"/>
                      <a:pt x="20" y="3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4" name="Google Shape;4954;p23"/>
              <p:cNvSpPr/>
              <p:nvPr/>
            </p:nvSpPr>
            <p:spPr>
              <a:xfrm>
                <a:off x="8234863" y="1394388"/>
                <a:ext cx="98425" cy="146050"/>
              </a:xfrm>
              <a:custGeom>
                <a:avLst/>
                <a:gdLst/>
                <a:ahLst/>
                <a:cxnLst/>
                <a:rect l="l" t="t" r="r" b="b"/>
                <a:pathLst>
                  <a:path w="26" h="39" extrusionOk="0">
                    <a:moveTo>
                      <a:pt x="13" y="0"/>
                    </a:moveTo>
                    <a:cubicBezTo>
                      <a:pt x="0" y="2"/>
                      <a:pt x="0" y="2"/>
                      <a:pt x="0" y="2"/>
                    </a:cubicBezTo>
                    <a:cubicBezTo>
                      <a:pt x="3" y="13"/>
                      <a:pt x="7" y="23"/>
                      <a:pt x="13" y="32"/>
                    </a:cubicBezTo>
                    <a:cubicBezTo>
                      <a:pt x="15" y="35"/>
                      <a:pt x="16" y="37"/>
                      <a:pt x="18" y="39"/>
                    </a:cubicBezTo>
                    <a:cubicBezTo>
                      <a:pt x="21" y="37"/>
                      <a:pt x="23" y="34"/>
                      <a:pt x="26" y="32"/>
                    </a:cubicBezTo>
                    <a:cubicBezTo>
                      <a:pt x="25" y="30"/>
                      <a:pt x="23" y="28"/>
                      <a:pt x="22" y="26"/>
                    </a:cubicBezTo>
                    <a:cubicBezTo>
                      <a:pt x="17" y="18"/>
                      <a:pt x="14" y="9"/>
                      <a:pt x="13"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5" name="Google Shape;4955;p23"/>
              <p:cNvSpPr/>
              <p:nvPr/>
            </p:nvSpPr>
            <p:spPr>
              <a:xfrm>
                <a:off x="8292013" y="1295963"/>
                <a:ext cx="96838" cy="180975"/>
              </a:xfrm>
              <a:custGeom>
                <a:avLst/>
                <a:gdLst/>
                <a:ahLst/>
                <a:cxnLst/>
                <a:rect l="l" t="t" r="r" b="b"/>
                <a:pathLst>
                  <a:path w="26" h="48" extrusionOk="0">
                    <a:moveTo>
                      <a:pt x="24" y="35"/>
                    </a:moveTo>
                    <a:cubicBezTo>
                      <a:pt x="21" y="30"/>
                      <a:pt x="19" y="25"/>
                      <a:pt x="17" y="19"/>
                    </a:cubicBezTo>
                    <a:cubicBezTo>
                      <a:pt x="15" y="13"/>
                      <a:pt x="14" y="7"/>
                      <a:pt x="10" y="0"/>
                    </a:cubicBezTo>
                    <a:cubicBezTo>
                      <a:pt x="0" y="7"/>
                      <a:pt x="0" y="7"/>
                      <a:pt x="0" y="7"/>
                    </a:cubicBezTo>
                    <a:cubicBezTo>
                      <a:pt x="2" y="11"/>
                      <a:pt x="4" y="17"/>
                      <a:pt x="7" y="23"/>
                    </a:cubicBezTo>
                    <a:cubicBezTo>
                      <a:pt x="9" y="29"/>
                      <a:pt x="11" y="35"/>
                      <a:pt x="15" y="41"/>
                    </a:cubicBezTo>
                    <a:cubicBezTo>
                      <a:pt x="16" y="43"/>
                      <a:pt x="17" y="46"/>
                      <a:pt x="19" y="48"/>
                    </a:cubicBezTo>
                    <a:cubicBezTo>
                      <a:pt x="21" y="45"/>
                      <a:pt x="24" y="42"/>
                      <a:pt x="26" y="38"/>
                    </a:cubicBezTo>
                    <a:cubicBezTo>
                      <a:pt x="25" y="37"/>
                      <a:pt x="25" y="36"/>
                      <a:pt x="24" y="3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6" name="Google Shape;4956;p23"/>
              <p:cNvSpPr/>
              <p:nvPr/>
            </p:nvSpPr>
            <p:spPr>
              <a:xfrm>
                <a:off x="7801475" y="432363"/>
                <a:ext cx="82550" cy="169863"/>
              </a:xfrm>
              <a:custGeom>
                <a:avLst/>
                <a:gdLst/>
                <a:ahLst/>
                <a:cxnLst/>
                <a:rect l="l" t="t" r="r" b="b"/>
                <a:pathLst>
                  <a:path w="52" h="107" extrusionOk="0">
                    <a:moveTo>
                      <a:pt x="28" y="107"/>
                    </a:moveTo>
                    <a:lnTo>
                      <a:pt x="0" y="0"/>
                    </a:lnTo>
                    <a:lnTo>
                      <a:pt x="52" y="100"/>
                    </a:lnTo>
                    <a:lnTo>
                      <a:pt x="28" y="1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7" name="Google Shape;4957;p23"/>
              <p:cNvSpPr/>
              <p:nvPr/>
            </p:nvSpPr>
            <p:spPr>
              <a:xfrm>
                <a:off x="7598275" y="481575"/>
                <a:ext cx="203200" cy="192088"/>
              </a:xfrm>
              <a:custGeom>
                <a:avLst/>
                <a:gdLst/>
                <a:ahLst/>
                <a:cxnLst/>
                <a:rect l="l" t="t" r="r" b="b"/>
                <a:pathLst>
                  <a:path w="128" h="121" extrusionOk="0">
                    <a:moveTo>
                      <a:pt x="128" y="97"/>
                    </a:moveTo>
                    <a:lnTo>
                      <a:pt x="0" y="0"/>
                    </a:lnTo>
                    <a:lnTo>
                      <a:pt x="116" y="121"/>
                    </a:lnTo>
                    <a:lnTo>
                      <a:pt x="128"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8" name="Google Shape;4958;p23"/>
              <p:cNvSpPr/>
              <p:nvPr/>
            </p:nvSpPr>
            <p:spPr>
              <a:xfrm>
                <a:off x="7620500" y="708588"/>
                <a:ext cx="123825" cy="52388"/>
              </a:xfrm>
              <a:custGeom>
                <a:avLst/>
                <a:gdLst/>
                <a:ahLst/>
                <a:cxnLst/>
                <a:rect l="l" t="t" r="r" b="b"/>
                <a:pathLst>
                  <a:path w="78" h="33" extrusionOk="0">
                    <a:moveTo>
                      <a:pt x="78" y="11"/>
                    </a:moveTo>
                    <a:lnTo>
                      <a:pt x="0" y="0"/>
                    </a:lnTo>
                    <a:lnTo>
                      <a:pt x="78" y="33"/>
                    </a:lnTo>
                    <a:lnTo>
                      <a:pt x="78" y="1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9" name="Google Shape;4959;p23"/>
              <p:cNvSpPr/>
              <p:nvPr/>
            </p:nvSpPr>
            <p:spPr>
              <a:xfrm>
                <a:off x="7491913" y="835588"/>
                <a:ext cx="265113" cy="65088"/>
              </a:xfrm>
              <a:custGeom>
                <a:avLst/>
                <a:gdLst/>
                <a:ahLst/>
                <a:cxnLst/>
                <a:rect l="l" t="t" r="r" b="b"/>
                <a:pathLst>
                  <a:path w="167" h="41" extrusionOk="0">
                    <a:moveTo>
                      <a:pt x="159" y="0"/>
                    </a:moveTo>
                    <a:lnTo>
                      <a:pt x="0" y="41"/>
                    </a:lnTo>
                    <a:lnTo>
                      <a:pt x="167" y="26"/>
                    </a:lnTo>
                    <a:lnTo>
                      <a:pt x="159"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0" name="Google Shape;4960;p23"/>
              <p:cNvSpPr/>
              <p:nvPr/>
            </p:nvSpPr>
            <p:spPr>
              <a:xfrm>
                <a:off x="7944350" y="372038"/>
                <a:ext cx="38100" cy="207963"/>
              </a:xfrm>
              <a:custGeom>
                <a:avLst/>
                <a:gdLst/>
                <a:ahLst/>
                <a:cxnLst/>
                <a:rect l="l" t="t" r="r" b="b"/>
                <a:pathLst>
                  <a:path w="24" h="131" extrusionOk="0">
                    <a:moveTo>
                      <a:pt x="0" y="128"/>
                    </a:moveTo>
                    <a:lnTo>
                      <a:pt x="22" y="0"/>
                    </a:lnTo>
                    <a:lnTo>
                      <a:pt x="24" y="131"/>
                    </a:lnTo>
                    <a:lnTo>
                      <a:pt x="0" y="12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1" name="Google Shape;4961;p23"/>
              <p:cNvSpPr/>
              <p:nvPr/>
            </p:nvSpPr>
            <p:spPr>
              <a:xfrm>
                <a:off x="8057063" y="511738"/>
                <a:ext cx="169863" cy="196850"/>
              </a:xfrm>
              <a:custGeom>
                <a:avLst/>
                <a:gdLst/>
                <a:ahLst/>
                <a:cxnLst/>
                <a:rect l="l" t="t" r="r" b="b"/>
                <a:pathLst>
                  <a:path w="107" h="124" extrusionOk="0">
                    <a:moveTo>
                      <a:pt x="0" y="97"/>
                    </a:moveTo>
                    <a:lnTo>
                      <a:pt x="107" y="0"/>
                    </a:lnTo>
                    <a:lnTo>
                      <a:pt x="7" y="124"/>
                    </a:lnTo>
                    <a:lnTo>
                      <a:pt x="0" y="9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2" name="Google Shape;4962;p23"/>
              <p:cNvSpPr/>
              <p:nvPr/>
            </p:nvSpPr>
            <p:spPr>
              <a:xfrm>
                <a:off x="8012613" y="541900"/>
                <a:ext cx="63500" cy="79375"/>
              </a:xfrm>
              <a:custGeom>
                <a:avLst/>
                <a:gdLst/>
                <a:ahLst/>
                <a:cxnLst/>
                <a:rect l="l" t="t" r="r" b="b"/>
                <a:pathLst>
                  <a:path w="40" h="50" extrusionOk="0">
                    <a:moveTo>
                      <a:pt x="0" y="38"/>
                    </a:moveTo>
                    <a:lnTo>
                      <a:pt x="40" y="0"/>
                    </a:lnTo>
                    <a:lnTo>
                      <a:pt x="12" y="50"/>
                    </a:lnTo>
                    <a:lnTo>
                      <a:pt x="0" y="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3" name="Google Shape;4963;p23"/>
              <p:cNvSpPr/>
              <p:nvPr/>
            </p:nvSpPr>
            <p:spPr>
              <a:xfrm>
                <a:off x="7880850" y="527613"/>
                <a:ext cx="33338" cy="52388"/>
              </a:xfrm>
              <a:custGeom>
                <a:avLst/>
                <a:gdLst/>
                <a:ahLst/>
                <a:cxnLst/>
                <a:rect l="l" t="t" r="r" b="b"/>
                <a:pathLst>
                  <a:path w="21" h="33" extrusionOk="0">
                    <a:moveTo>
                      <a:pt x="7" y="33"/>
                    </a:moveTo>
                    <a:lnTo>
                      <a:pt x="0" y="0"/>
                    </a:lnTo>
                    <a:lnTo>
                      <a:pt x="21" y="33"/>
                    </a:lnTo>
                    <a:lnTo>
                      <a:pt x="7" y="3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4" name="Google Shape;4964;p23"/>
              <p:cNvSpPr/>
              <p:nvPr/>
            </p:nvSpPr>
            <p:spPr>
              <a:xfrm>
                <a:off x="8095163" y="695888"/>
                <a:ext cx="222250" cy="114300"/>
              </a:xfrm>
              <a:custGeom>
                <a:avLst/>
                <a:gdLst/>
                <a:ahLst/>
                <a:cxnLst/>
                <a:rect l="l" t="t" r="r" b="b"/>
                <a:pathLst>
                  <a:path w="140" h="72" extrusionOk="0">
                    <a:moveTo>
                      <a:pt x="0" y="48"/>
                    </a:moveTo>
                    <a:lnTo>
                      <a:pt x="140" y="0"/>
                    </a:lnTo>
                    <a:lnTo>
                      <a:pt x="14" y="72"/>
                    </a:lnTo>
                    <a:lnTo>
                      <a:pt x="0" y="4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5" name="Google Shape;4965;p23"/>
              <p:cNvSpPr/>
              <p:nvPr/>
            </p:nvSpPr>
            <p:spPr>
              <a:xfrm>
                <a:off x="8095163" y="651438"/>
                <a:ext cx="117475" cy="87313"/>
              </a:xfrm>
              <a:custGeom>
                <a:avLst/>
                <a:gdLst/>
                <a:ahLst/>
                <a:cxnLst/>
                <a:rect l="l" t="t" r="r" b="b"/>
                <a:pathLst>
                  <a:path w="74" h="55" extrusionOk="0">
                    <a:moveTo>
                      <a:pt x="0" y="40"/>
                    </a:moveTo>
                    <a:lnTo>
                      <a:pt x="74" y="0"/>
                    </a:lnTo>
                    <a:lnTo>
                      <a:pt x="5" y="55"/>
                    </a:lnTo>
                    <a:lnTo>
                      <a:pt x="0" y="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6" name="Google Shape;4966;p23"/>
              <p:cNvSpPr/>
              <p:nvPr/>
            </p:nvSpPr>
            <p:spPr>
              <a:xfrm>
                <a:off x="7688763" y="903850"/>
                <a:ext cx="90488" cy="41275"/>
              </a:xfrm>
              <a:custGeom>
                <a:avLst/>
                <a:gdLst/>
                <a:ahLst/>
                <a:cxnLst/>
                <a:rect l="l" t="t" r="r" b="b"/>
                <a:pathLst>
                  <a:path w="57" h="26" extrusionOk="0">
                    <a:moveTo>
                      <a:pt x="47" y="0"/>
                    </a:moveTo>
                    <a:lnTo>
                      <a:pt x="0" y="26"/>
                    </a:lnTo>
                    <a:lnTo>
                      <a:pt x="57" y="21"/>
                    </a:lnTo>
                    <a:lnTo>
                      <a:pt x="4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7" name="Google Shape;4967;p23"/>
              <p:cNvSpPr/>
              <p:nvPr/>
            </p:nvSpPr>
            <p:spPr>
              <a:xfrm>
                <a:off x="7582400" y="1076888"/>
                <a:ext cx="260350" cy="174625"/>
              </a:xfrm>
              <a:custGeom>
                <a:avLst/>
                <a:gdLst/>
                <a:ahLst/>
                <a:cxnLst/>
                <a:rect l="l" t="t" r="r" b="b"/>
                <a:pathLst>
                  <a:path w="164" h="110" extrusionOk="0">
                    <a:moveTo>
                      <a:pt x="152" y="0"/>
                    </a:moveTo>
                    <a:lnTo>
                      <a:pt x="0" y="110"/>
                    </a:lnTo>
                    <a:lnTo>
                      <a:pt x="164" y="36"/>
                    </a:lnTo>
                    <a:lnTo>
                      <a:pt x="1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8" name="Google Shape;4968;p23"/>
              <p:cNvSpPr/>
              <p:nvPr/>
            </p:nvSpPr>
            <p:spPr>
              <a:xfrm>
                <a:off x="7620500" y="986400"/>
                <a:ext cx="180975" cy="84138"/>
              </a:xfrm>
              <a:custGeom>
                <a:avLst/>
                <a:gdLst/>
                <a:ahLst/>
                <a:cxnLst/>
                <a:rect l="l" t="t" r="r" b="b"/>
                <a:pathLst>
                  <a:path w="114" h="53" extrusionOk="0">
                    <a:moveTo>
                      <a:pt x="114" y="19"/>
                    </a:moveTo>
                    <a:lnTo>
                      <a:pt x="0" y="53"/>
                    </a:lnTo>
                    <a:lnTo>
                      <a:pt x="112" y="0"/>
                    </a:lnTo>
                    <a:lnTo>
                      <a:pt x="114" y="1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9" name="Google Shape;4969;p23"/>
              <p:cNvSpPr/>
              <p:nvPr/>
            </p:nvSpPr>
            <p:spPr>
              <a:xfrm>
                <a:off x="8155488" y="829238"/>
                <a:ext cx="98425" cy="90488"/>
              </a:xfrm>
              <a:custGeom>
                <a:avLst/>
                <a:gdLst/>
                <a:ahLst/>
                <a:cxnLst/>
                <a:rect l="l" t="t" r="r" b="b"/>
                <a:pathLst>
                  <a:path w="62" h="57" extrusionOk="0">
                    <a:moveTo>
                      <a:pt x="0" y="42"/>
                    </a:moveTo>
                    <a:lnTo>
                      <a:pt x="62" y="0"/>
                    </a:lnTo>
                    <a:lnTo>
                      <a:pt x="10" y="57"/>
                    </a:lnTo>
                    <a:lnTo>
                      <a:pt x="0" y="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0" name="Google Shape;4970;p23"/>
              <p:cNvSpPr/>
              <p:nvPr/>
            </p:nvSpPr>
            <p:spPr>
              <a:xfrm>
                <a:off x="8193588" y="862575"/>
                <a:ext cx="236538" cy="161925"/>
              </a:xfrm>
              <a:custGeom>
                <a:avLst/>
                <a:gdLst/>
                <a:ahLst/>
                <a:cxnLst/>
                <a:rect l="l" t="t" r="r" b="b"/>
                <a:pathLst>
                  <a:path w="149" h="102" extrusionOk="0">
                    <a:moveTo>
                      <a:pt x="0" y="71"/>
                    </a:moveTo>
                    <a:lnTo>
                      <a:pt x="149" y="0"/>
                    </a:lnTo>
                    <a:lnTo>
                      <a:pt x="21" y="102"/>
                    </a:lnTo>
                    <a:lnTo>
                      <a:pt x="0"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1" name="Google Shape;4971;p23"/>
              <p:cNvSpPr/>
              <p:nvPr/>
            </p:nvSpPr>
            <p:spPr>
              <a:xfrm>
                <a:off x="7793538" y="1183250"/>
                <a:ext cx="98425" cy="38100"/>
              </a:xfrm>
              <a:custGeom>
                <a:avLst/>
                <a:gdLst/>
                <a:ahLst/>
                <a:cxnLst/>
                <a:rect l="l" t="t" r="r" b="b"/>
                <a:pathLst>
                  <a:path w="62" h="24" extrusionOk="0">
                    <a:moveTo>
                      <a:pt x="52" y="0"/>
                    </a:moveTo>
                    <a:lnTo>
                      <a:pt x="0" y="21"/>
                    </a:lnTo>
                    <a:lnTo>
                      <a:pt x="62" y="24"/>
                    </a:lnTo>
                    <a:lnTo>
                      <a:pt x="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2" name="Google Shape;4972;p23"/>
              <p:cNvSpPr/>
              <p:nvPr/>
            </p:nvSpPr>
            <p:spPr>
              <a:xfrm>
                <a:off x="7815763" y="1311838"/>
                <a:ext cx="155575" cy="211138"/>
              </a:xfrm>
              <a:custGeom>
                <a:avLst/>
                <a:gdLst/>
                <a:ahLst/>
                <a:cxnLst/>
                <a:rect l="l" t="t" r="r" b="b"/>
                <a:pathLst>
                  <a:path w="98" h="133" extrusionOk="0">
                    <a:moveTo>
                      <a:pt x="86" y="0"/>
                    </a:moveTo>
                    <a:lnTo>
                      <a:pt x="0" y="133"/>
                    </a:lnTo>
                    <a:lnTo>
                      <a:pt x="98" y="21"/>
                    </a:lnTo>
                    <a:lnTo>
                      <a:pt x="8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3" name="Google Shape;4973;p23"/>
              <p:cNvSpPr/>
              <p:nvPr/>
            </p:nvSpPr>
            <p:spPr>
              <a:xfrm>
                <a:off x="8284075" y="1032438"/>
                <a:ext cx="233363" cy="109538"/>
              </a:xfrm>
              <a:custGeom>
                <a:avLst/>
                <a:gdLst/>
                <a:ahLst/>
                <a:cxnLst/>
                <a:rect l="l" t="t" r="r" b="b"/>
                <a:pathLst>
                  <a:path w="147" h="69" extrusionOk="0">
                    <a:moveTo>
                      <a:pt x="0" y="45"/>
                    </a:moveTo>
                    <a:lnTo>
                      <a:pt x="147" y="0"/>
                    </a:lnTo>
                    <a:lnTo>
                      <a:pt x="16" y="69"/>
                    </a:lnTo>
                    <a:lnTo>
                      <a:pt x="0" y="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4" name="Google Shape;4974;p23"/>
              <p:cNvSpPr/>
              <p:nvPr/>
            </p:nvSpPr>
            <p:spPr>
              <a:xfrm>
                <a:off x="8347575" y="1213413"/>
                <a:ext cx="161925" cy="52388"/>
              </a:xfrm>
              <a:custGeom>
                <a:avLst/>
                <a:gdLst/>
                <a:ahLst/>
                <a:cxnLst/>
                <a:rect l="l" t="t" r="r" b="b"/>
                <a:pathLst>
                  <a:path w="102" h="33" extrusionOk="0">
                    <a:moveTo>
                      <a:pt x="0" y="24"/>
                    </a:moveTo>
                    <a:lnTo>
                      <a:pt x="102" y="33"/>
                    </a:lnTo>
                    <a:lnTo>
                      <a:pt x="0" y="0"/>
                    </a:lnTo>
                    <a:lnTo>
                      <a:pt x="0" y="2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5" name="Google Shape;4975;p23"/>
              <p:cNvSpPr/>
              <p:nvPr/>
            </p:nvSpPr>
            <p:spPr>
              <a:xfrm>
                <a:off x="8257088" y="1021325"/>
                <a:ext cx="82550" cy="66675"/>
              </a:xfrm>
              <a:custGeom>
                <a:avLst/>
                <a:gdLst/>
                <a:ahLst/>
                <a:cxnLst/>
                <a:rect l="l" t="t" r="r" b="b"/>
                <a:pathLst>
                  <a:path w="52" h="42" extrusionOk="0">
                    <a:moveTo>
                      <a:pt x="0" y="31"/>
                    </a:moveTo>
                    <a:lnTo>
                      <a:pt x="52" y="0"/>
                    </a:lnTo>
                    <a:lnTo>
                      <a:pt x="12" y="42"/>
                    </a:lnTo>
                    <a:lnTo>
                      <a:pt x="0" y="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6" name="Google Shape;4976;p23"/>
              <p:cNvSpPr/>
              <p:nvPr/>
            </p:nvSpPr>
            <p:spPr>
              <a:xfrm>
                <a:off x="7845925" y="1273738"/>
                <a:ext cx="98425" cy="71438"/>
              </a:xfrm>
              <a:custGeom>
                <a:avLst/>
                <a:gdLst/>
                <a:ahLst/>
                <a:cxnLst/>
                <a:rect l="l" t="t" r="r" b="b"/>
                <a:pathLst>
                  <a:path w="62" h="45" extrusionOk="0">
                    <a:moveTo>
                      <a:pt x="57" y="0"/>
                    </a:moveTo>
                    <a:lnTo>
                      <a:pt x="0" y="45"/>
                    </a:lnTo>
                    <a:lnTo>
                      <a:pt x="62" y="14"/>
                    </a:lnTo>
                    <a:lnTo>
                      <a:pt x="5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7" name="Google Shape;4977;p23"/>
              <p:cNvSpPr/>
              <p:nvPr/>
            </p:nvSpPr>
            <p:spPr>
              <a:xfrm>
                <a:off x="7922125" y="1386450"/>
                <a:ext cx="131763" cy="192088"/>
              </a:xfrm>
              <a:custGeom>
                <a:avLst/>
                <a:gdLst/>
                <a:ahLst/>
                <a:cxnLst/>
                <a:rect l="l" t="t" r="r" b="b"/>
                <a:pathLst>
                  <a:path w="83" h="121" extrusionOk="0">
                    <a:moveTo>
                      <a:pt x="62" y="0"/>
                    </a:moveTo>
                    <a:lnTo>
                      <a:pt x="0" y="121"/>
                    </a:lnTo>
                    <a:lnTo>
                      <a:pt x="83" y="12"/>
                    </a:lnTo>
                    <a:lnTo>
                      <a:pt x="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8" name="Google Shape;4978;p23"/>
              <p:cNvSpPr/>
              <p:nvPr/>
            </p:nvSpPr>
            <p:spPr>
              <a:xfrm>
                <a:off x="8065000" y="1432488"/>
                <a:ext cx="38100" cy="66675"/>
              </a:xfrm>
              <a:custGeom>
                <a:avLst/>
                <a:gdLst/>
                <a:ahLst/>
                <a:cxnLst/>
                <a:rect l="l" t="t" r="r" b="b"/>
                <a:pathLst>
                  <a:path w="24" h="42" extrusionOk="0">
                    <a:moveTo>
                      <a:pt x="12" y="0"/>
                    </a:moveTo>
                    <a:lnTo>
                      <a:pt x="0" y="42"/>
                    </a:lnTo>
                    <a:lnTo>
                      <a:pt x="24" y="4"/>
                    </a:lnTo>
                    <a:lnTo>
                      <a:pt x="1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9" name="Google Shape;4979;p23"/>
              <p:cNvSpPr/>
              <p:nvPr/>
            </p:nvSpPr>
            <p:spPr>
              <a:xfrm>
                <a:off x="8325350" y="1081650"/>
                <a:ext cx="260350" cy="96838"/>
              </a:xfrm>
              <a:custGeom>
                <a:avLst/>
                <a:gdLst/>
                <a:ahLst/>
                <a:cxnLst/>
                <a:rect l="l" t="t" r="r" b="b"/>
                <a:pathLst>
                  <a:path w="164" h="61" extrusionOk="0">
                    <a:moveTo>
                      <a:pt x="0" y="47"/>
                    </a:moveTo>
                    <a:lnTo>
                      <a:pt x="164" y="0"/>
                    </a:lnTo>
                    <a:lnTo>
                      <a:pt x="5" y="61"/>
                    </a:lnTo>
                    <a:lnTo>
                      <a:pt x="0" y="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0" name="Google Shape;4980;p23"/>
              <p:cNvSpPr/>
              <p:nvPr/>
            </p:nvSpPr>
            <p:spPr>
              <a:xfrm>
                <a:off x="7831638" y="538725"/>
                <a:ext cx="52388" cy="63500"/>
              </a:xfrm>
              <a:custGeom>
                <a:avLst/>
                <a:gdLst/>
                <a:ahLst/>
                <a:cxnLst/>
                <a:rect l="l" t="t" r="r" b="b"/>
                <a:pathLst>
                  <a:path w="14" h="17" extrusionOk="0">
                    <a:moveTo>
                      <a:pt x="14" y="14"/>
                    </a:moveTo>
                    <a:cubicBezTo>
                      <a:pt x="7" y="0"/>
                      <a:pt x="7" y="0"/>
                      <a:pt x="7" y="0"/>
                    </a:cubicBezTo>
                    <a:cubicBezTo>
                      <a:pt x="4" y="1"/>
                      <a:pt x="2" y="2"/>
                      <a:pt x="0" y="3"/>
                    </a:cubicBezTo>
                    <a:cubicBezTo>
                      <a:pt x="4" y="17"/>
                      <a:pt x="4" y="17"/>
                      <a:pt x="4" y="17"/>
                    </a:cubicBezTo>
                    <a:lnTo>
                      <a:pt x="1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1" name="Google Shape;4981;p23"/>
              <p:cNvSpPr/>
              <p:nvPr/>
            </p:nvSpPr>
            <p:spPr>
              <a:xfrm>
                <a:off x="7741150" y="605400"/>
                <a:ext cx="60325" cy="68262"/>
              </a:xfrm>
              <a:custGeom>
                <a:avLst/>
                <a:gdLst/>
                <a:ahLst/>
                <a:cxnLst/>
                <a:rect l="l" t="t" r="r" b="b"/>
                <a:pathLst>
                  <a:path w="16" h="18" extrusionOk="0">
                    <a:moveTo>
                      <a:pt x="16" y="8"/>
                    </a:moveTo>
                    <a:cubicBezTo>
                      <a:pt x="5" y="0"/>
                      <a:pt x="5" y="0"/>
                      <a:pt x="5" y="0"/>
                    </a:cubicBezTo>
                    <a:cubicBezTo>
                      <a:pt x="3" y="2"/>
                      <a:pt x="2" y="5"/>
                      <a:pt x="0" y="7"/>
                    </a:cubicBezTo>
                    <a:cubicBezTo>
                      <a:pt x="11" y="18"/>
                      <a:pt x="11" y="18"/>
                      <a:pt x="11" y="18"/>
                    </a:cubicBezTo>
                    <a:lnTo>
                      <a:pt x="16" y="8"/>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2" name="Google Shape;4982;p23"/>
              <p:cNvSpPr/>
              <p:nvPr/>
            </p:nvSpPr>
            <p:spPr>
              <a:xfrm>
                <a:off x="7696700" y="719700"/>
                <a:ext cx="47625" cy="41275"/>
              </a:xfrm>
              <a:custGeom>
                <a:avLst/>
                <a:gdLst/>
                <a:ahLst/>
                <a:cxnLst/>
                <a:rect l="l" t="t" r="r" b="b"/>
                <a:pathLst>
                  <a:path w="13" h="11" extrusionOk="0">
                    <a:moveTo>
                      <a:pt x="13" y="2"/>
                    </a:moveTo>
                    <a:cubicBezTo>
                      <a:pt x="0" y="0"/>
                      <a:pt x="0" y="0"/>
                      <a:pt x="0" y="0"/>
                    </a:cubicBezTo>
                    <a:cubicBezTo>
                      <a:pt x="0" y="1"/>
                      <a:pt x="0" y="2"/>
                      <a:pt x="0" y="3"/>
                    </a:cubicBezTo>
                    <a:cubicBezTo>
                      <a:pt x="0" y="3"/>
                      <a:pt x="0" y="4"/>
                      <a:pt x="0" y="5"/>
                    </a:cubicBezTo>
                    <a:cubicBezTo>
                      <a:pt x="13" y="11"/>
                      <a:pt x="13" y="11"/>
                      <a:pt x="13" y="11"/>
                    </a:cubicBezTo>
                    <a:lnTo>
                      <a:pt x="13" y="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3" name="Google Shape;4983;p23"/>
              <p:cNvSpPr/>
              <p:nvPr/>
            </p:nvSpPr>
            <p:spPr>
              <a:xfrm>
                <a:off x="7696700" y="835588"/>
                <a:ext cx="60325" cy="46037"/>
              </a:xfrm>
              <a:custGeom>
                <a:avLst/>
                <a:gdLst/>
                <a:ahLst/>
                <a:cxnLst/>
                <a:rect l="l" t="t" r="r" b="b"/>
                <a:pathLst>
                  <a:path w="16" h="12" extrusionOk="0">
                    <a:moveTo>
                      <a:pt x="13" y="0"/>
                    </a:moveTo>
                    <a:cubicBezTo>
                      <a:pt x="0" y="3"/>
                      <a:pt x="0" y="3"/>
                      <a:pt x="0" y="3"/>
                    </a:cubicBezTo>
                    <a:cubicBezTo>
                      <a:pt x="0" y="6"/>
                      <a:pt x="1" y="9"/>
                      <a:pt x="2" y="12"/>
                    </a:cubicBezTo>
                    <a:cubicBezTo>
                      <a:pt x="16" y="11"/>
                      <a:pt x="16" y="11"/>
                      <a:pt x="16" y="11"/>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4" name="Google Shape;4984;p23"/>
              <p:cNvSpPr/>
              <p:nvPr/>
            </p:nvSpPr>
            <p:spPr>
              <a:xfrm>
                <a:off x="7944350" y="522850"/>
                <a:ext cx="38100" cy="57150"/>
              </a:xfrm>
              <a:custGeom>
                <a:avLst/>
                <a:gdLst/>
                <a:ahLst/>
                <a:cxnLst/>
                <a:rect l="l" t="t" r="r" b="b"/>
                <a:pathLst>
                  <a:path w="10" h="15" extrusionOk="0">
                    <a:moveTo>
                      <a:pt x="10" y="15"/>
                    </a:moveTo>
                    <a:cubicBezTo>
                      <a:pt x="10" y="1"/>
                      <a:pt x="10" y="1"/>
                      <a:pt x="10" y="1"/>
                    </a:cubicBezTo>
                    <a:cubicBezTo>
                      <a:pt x="8" y="0"/>
                      <a:pt x="5" y="0"/>
                      <a:pt x="3" y="0"/>
                    </a:cubicBezTo>
                    <a:cubicBezTo>
                      <a:pt x="0" y="14"/>
                      <a:pt x="0" y="14"/>
                      <a:pt x="0" y="14"/>
                    </a:cubicBezTo>
                    <a:lnTo>
                      <a:pt x="10"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5" name="Google Shape;4985;p23"/>
              <p:cNvSpPr/>
              <p:nvPr/>
            </p:nvSpPr>
            <p:spPr>
              <a:xfrm>
                <a:off x="8057063" y="624450"/>
                <a:ext cx="60325" cy="84138"/>
              </a:xfrm>
              <a:custGeom>
                <a:avLst/>
                <a:gdLst/>
                <a:ahLst/>
                <a:cxnLst/>
                <a:rect l="l" t="t" r="r" b="b"/>
                <a:pathLst>
                  <a:path w="16" h="22" extrusionOk="0">
                    <a:moveTo>
                      <a:pt x="3" y="22"/>
                    </a:moveTo>
                    <a:cubicBezTo>
                      <a:pt x="16" y="6"/>
                      <a:pt x="16" y="6"/>
                      <a:pt x="16" y="6"/>
                    </a:cubicBezTo>
                    <a:cubicBezTo>
                      <a:pt x="14" y="4"/>
                      <a:pt x="13" y="2"/>
                      <a:pt x="12" y="0"/>
                    </a:cubicBezTo>
                    <a:cubicBezTo>
                      <a:pt x="0" y="11"/>
                      <a:pt x="0" y="11"/>
                      <a:pt x="0" y="11"/>
                    </a:cubicBezTo>
                    <a:lnTo>
                      <a:pt x="3" y="2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6" name="Google Shape;4986;p23"/>
              <p:cNvSpPr/>
              <p:nvPr/>
            </p:nvSpPr>
            <p:spPr>
              <a:xfrm>
                <a:off x="8012613" y="564125"/>
                <a:ext cx="49213" cy="57150"/>
              </a:xfrm>
              <a:custGeom>
                <a:avLst/>
                <a:gdLst/>
                <a:ahLst/>
                <a:cxnLst/>
                <a:rect l="l" t="t" r="r" b="b"/>
                <a:pathLst>
                  <a:path w="13" h="15" extrusionOk="0">
                    <a:moveTo>
                      <a:pt x="5" y="15"/>
                    </a:moveTo>
                    <a:cubicBezTo>
                      <a:pt x="13" y="1"/>
                      <a:pt x="13" y="1"/>
                      <a:pt x="13" y="1"/>
                    </a:cubicBezTo>
                    <a:cubicBezTo>
                      <a:pt x="12" y="1"/>
                      <a:pt x="11" y="0"/>
                      <a:pt x="11" y="0"/>
                    </a:cubicBezTo>
                    <a:cubicBezTo>
                      <a:pt x="0" y="10"/>
                      <a:pt x="0" y="10"/>
                      <a:pt x="0" y="10"/>
                    </a:cubicBezTo>
                    <a:lnTo>
                      <a:pt x="5"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7" name="Google Shape;4987;p23"/>
              <p:cNvSpPr/>
              <p:nvPr/>
            </p:nvSpPr>
            <p:spPr>
              <a:xfrm>
                <a:off x="7880850" y="530788"/>
                <a:ext cx="33338" cy="49213"/>
              </a:xfrm>
              <a:custGeom>
                <a:avLst/>
                <a:gdLst/>
                <a:ahLst/>
                <a:cxnLst/>
                <a:rect l="l" t="t" r="r" b="b"/>
                <a:pathLst>
                  <a:path w="21" h="31" extrusionOk="0">
                    <a:moveTo>
                      <a:pt x="21" y="31"/>
                    </a:moveTo>
                    <a:lnTo>
                      <a:pt x="2" y="0"/>
                    </a:lnTo>
                    <a:lnTo>
                      <a:pt x="0" y="0"/>
                    </a:lnTo>
                    <a:lnTo>
                      <a:pt x="7" y="31"/>
                    </a:lnTo>
                    <a:lnTo>
                      <a:pt x="21" y="31"/>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8" name="Google Shape;4988;p23"/>
              <p:cNvSpPr/>
              <p:nvPr/>
            </p:nvSpPr>
            <p:spPr>
              <a:xfrm>
                <a:off x="8095163" y="753038"/>
                <a:ext cx="71437" cy="57150"/>
              </a:xfrm>
              <a:custGeom>
                <a:avLst/>
                <a:gdLst/>
                <a:ahLst/>
                <a:cxnLst/>
                <a:rect l="l" t="t" r="r" b="b"/>
                <a:pathLst>
                  <a:path w="19" h="15" extrusionOk="0">
                    <a:moveTo>
                      <a:pt x="6" y="15"/>
                    </a:moveTo>
                    <a:cubicBezTo>
                      <a:pt x="19" y="8"/>
                      <a:pt x="19" y="8"/>
                      <a:pt x="19" y="8"/>
                    </a:cubicBezTo>
                    <a:cubicBezTo>
                      <a:pt x="18" y="6"/>
                      <a:pt x="18" y="4"/>
                      <a:pt x="17" y="2"/>
                    </a:cubicBezTo>
                    <a:cubicBezTo>
                      <a:pt x="17" y="1"/>
                      <a:pt x="16" y="1"/>
                      <a:pt x="16" y="0"/>
                    </a:cubicBezTo>
                    <a:cubicBezTo>
                      <a:pt x="0" y="5"/>
                      <a:pt x="0" y="5"/>
                      <a:pt x="0" y="5"/>
                    </a:cubicBezTo>
                    <a:lnTo>
                      <a:pt x="6" y="15"/>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9" name="Google Shape;4989;p23"/>
              <p:cNvSpPr/>
              <p:nvPr/>
            </p:nvSpPr>
            <p:spPr>
              <a:xfrm>
                <a:off x="8095163" y="692713"/>
                <a:ext cx="46037" cy="46037"/>
              </a:xfrm>
              <a:custGeom>
                <a:avLst/>
                <a:gdLst/>
                <a:ahLst/>
                <a:cxnLst/>
                <a:rect l="l" t="t" r="r" b="b"/>
                <a:pathLst>
                  <a:path w="12" h="12" extrusionOk="0">
                    <a:moveTo>
                      <a:pt x="2" y="12"/>
                    </a:moveTo>
                    <a:cubicBezTo>
                      <a:pt x="12" y="4"/>
                      <a:pt x="12" y="4"/>
                      <a:pt x="12" y="4"/>
                    </a:cubicBezTo>
                    <a:cubicBezTo>
                      <a:pt x="11" y="3"/>
                      <a:pt x="11" y="2"/>
                      <a:pt x="10" y="0"/>
                    </a:cubicBezTo>
                    <a:cubicBezTo>
                      <a:pt x="0" y="6"/>
                      <a:pt x="0" y="6"/>
                      <a:pt x="0" y="6"/>
                    </a:cubicBezTo>
                    <a:lnTo>
                      <a:pt x="2"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0" name="Google Shape;4990;p23"/>
              <p:cNvSpPr/>
              <p:nvPr/>
            </p:nvSpPr>
            <p:spPr>
              <a:xfrm>
                <a:off x="7714163" y="903850"/>
                <a:ext cx="65088" cy="38100"/>
              </a:xfrm>
              <a:custGeom>
                <a:avLst/>
                <a:gdLst/>
                <a:ahLst/>
                <a:cxnLst/>
                <a:rect l="l" t="t" r="r" b="b"/>
                <a:pathLst>
                  <a:path w="17" h="10" extrusionOk="0">
                    <a:moveTo>
                      <a:pt x="13" y="0"/>
                    </a:moveTo>
                    <a:cubicBezTo>
                      <a:pt x="0" y="7"/>
                      <a:pt x="0" y="7"/>
                      <a:pt x="0" y="7"/>
                    </a:cubicBezTo>
                    <a:cubicBezTo>
                      <a:pt x="0" y="8"/>
                      <a:pt x="1" y="9"/>
                      <a:pt x="1" y="10"/>
                    </a:cubicBezTo>
                    <a:cubicBezTo>
                      <a:pt x="17" y="9"/>
                      <a:pt x="17" y="9"/>
                      <a:pt x="17" y="9"/>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1" name="Google Shape;4991;p23"/>
              <p:cNvSpPr/>
              <p:nvPr/>
            </p:nvSpPr>
            <p:spPr>
              <a:xfrm>
                <a:off x="7782425" y="1076888"/>
                <a:ext cx="60325" cy="76200"/>
              </a:xfrm>
              <a:custGeom>
                <a:avLst/>
                <a:gdLst/>
                <a:ahLst/>
                <a:cxnLst/>
                <a:rect l="l" t="t" r="r" b="b"/>
                <a:pathLst>
                  <a:path w="16" h="20" extrusionOk="0">
                    <a:moveTo>
                      <a:pt x="11" y="0"/>
                    </a:moveTo>
                    <a:cubicBezTo>
                      <a:pt x="0" y="8"/>
                      <a:pt x="0" y="8"/>
                      <a:pt x="0" y="8"/>
                    </a:cubicBezTo>
                    <a:cubicBezTo>
                      <a:pt x="1" y="12"/>
                      <a:pt x="3" y="16"/>
                      <a:pt x="5" y="20"/>
                    </a:cubicBezTo>
                    <a:cubicBezTo>
                      <a:pt x="16" y="15"/>
                      <a:pt x="16" y="15"/>
                      <a:pt x="16" y="15"/>
                    </a:cubicBezTo>
                    <a:lnTo>
                      <a:pt x="11"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2" name="Google Shape;4992;p23"/>
              <p:cNvSpPr/>
              <p:nvPr/>
            </p:nvSpPr>
            <p:spPr>
              <a:xfrm>
                <a:off x="7741150" y="986400"/>
                <a:ext cx="60325" cy="46037"/>
              </a:xfrm>
              <a:custGeom>
                <a:avLst/>
                <a:gdLst/>
                <a:ahLst/>
                <a:cxnLst/>
                <a:rect l="l" t="t" r="r" b="b"/>
                <a:pathLst>
                  <a:path w="16" h="12" extrusionOk="0">
                    <a:moveTo>
                      <a:pt x="15" y="0"/>
                    </a:moveTo>
                    <a:cubicBezTo>
                      <a:pt x="0" y="7"/>
                      <a:pt x="0" y="7"/>
                      <a:pt x="0" y="7"/>
                    </a:cubicBezTo>
                    <a:cubicBezTo>
                      <a:pt x="1" y="8"/>
                      <a:pt x="1" y="9"/>
                      <a:pt x="2" y="10"/>
                    </a:cubicBezTo>
                    <a:cubicBezTo>
                      <a:pt x="2" y="11"/>
                      <a:pt x="2" y="11"/>
                      <a:pt x="2" y="12"/>
                    </a:cubicBezTo>
                    <a:cubicBezTo>
                      <a:pt x="16" y="8"/>
                      <a:pt x="16" y="8"/>
                      <a:pt x="16" y="8"/>
                    </a:cubicBezTo>
                    <a:lnTo>
                      <a:pt x="15"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3" name="Google Shape;4993;p23"/>
              <p:cNvSpPr/>
              <p:nvPr/>
            </p:nvSpPr>
            <p:spPr>
              <a:xfrm>
                <a:off x="8155488" y="865750"/>
                <a:ext cx="52388" cy="53975"/>
              </a:xfrm>
              <a:custGeom>
                <a:avLst/>
                <a:gdLst/>
                <a:ahLst/>
                <a:cxnLst/>
                <a:rect l="l" t="t" r="r" b="b"/>
                <a:pathLst>
                  <a:path w="14" h="14" extrusionOk="0">
                    <a:moveTo>
                      <a:pt x="4" y="14"/>
                    </a:moveTo>
                    <a:cubicBezTo>
                      <a:pt x="14" y="3"/>
                      <a:pt x="14" y="3"/>
                      <a:pt x="14" y="3"/>
                    </a:cubicBezTo>
                    <a:cubicBezTo>
                      <a:pt x="13" y="2"/>
                      <a:pt x="13" y="1"/>
                      <a:pt x="12" y="0"/>
                    </a:cubicBezTo>
                    <a:cubicBezTo>
                      <a:pt x="0" y="8"/>
                      <a:pt x="0" y="8"/>
                      <a:pt x="0" y="8"/>
                    </a:cubicBezTo>
                    <a:lnTo>
                      <a:pt x="4"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4" name="Google Shape;4994;p23"/>
              <p:cNvSpPr/>
              <p:nvPr/>
            </p:nvSpPr>
            <p:spPr>
              <a:xfrm>
                <a:off x="8193588" y="953063"/>
                <a:ext cx="74613" cy="71437"/>
              </a:xfrm>
              <a:custGeom>
                <a:avLst/>
                <a:gdLst/>
                <a:ahLst/>
                <a:cxnLst/>
                <a:rect l="l" t="t" r="r" b="b"/>
                <a:pathLst>
                  <a:path w="20" h="19" extrusionOk="0">
                    <a:moveTo>
                      <a:pt x="9" y="19"/>
                    </a:moveTo>
                    <a:cubicBezTo>
                      <a:pt x="20" y="10"/>
                      <a:pt x="20" y="10"/>
                      <a:pt x="20" y="10"/>
                    </a:cubicBezTo>
                    <a:cubicBezTo>
                      <a:pt x="18" y="7"/>
                      <a:pt x="16" y="3"/>
                      <a:pt x="14" y="0"/>
                    </a:cubicBezTo>
                    <a:cubicBezTo>
                      <a:pt x="0" y="6"/>
                      <a:pt x="0" y="6"/>
                      <a:pt x="0" y="6"/>
                    </a:cubicBezTo>
                    <a:lnTo>
                      <a:pt x="9" y="19"/>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5" name="Google Shape;4995;p23"/>
              <p:cNvSpPr/>
              <p:nvPr/>
            </p:nvSpPr>
            <p:spPr>
              <a:xfrm>
                <a:off x="7828463" y="1183250"/>
                <a:ext cx="63500" cy="38100"/>
              </a:xfrm>
              <a:custGeom>
                <a:avLst/>
                <a:gdLst/>
                <a:ahLst/>
                <a:cxnLst/>
                <a:rect l="l" t="t" r="r" b="b"/>
                <a:pathLst>
                  <a:path w="17" h="10" extrusionOk="0">
                    <a:moveTo>
                      <a:pt x="13" y="0"/>
                    </a:moveTo>
                    <a:cubicBezTo>
                      <a:pt x="0" y="6"/>
                      <a:pt x="0" y="6"/>
                      <a:pt x="0" y="6"/>
                    </a:cubicBezTo>
                    <a:cubicBezTo>
                      <a:pt x="1" y="7"/>
                      <a:pt x="2" y="8"/>
                      <a:pt x="2" y="10"/>
                    </a:cubicBezTo>
                    <a:cubicBezTo>
                      <a:pt x="17" y="10"/>
                      <a:pt x="17" y="10"/>
                      <a:pt x="17" y="10"/>
                    </a:cubicBezTo>
                    <a:lnTo>
                      <a:pt x="13"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6" name="Google Shape;4996;p23"/>
              <p:cNvSpPr/>
              <p:nvPr/>
            </p:nvSpPr>
            <p:spPr>
              <a:xfrm>
                <a:off x="7922125" y="1311838"/>
                <a:ext cx="49213" cy="63500"/>
              </a:xfrm>
              <a:custGeom>
                <a:avLst/>
                <a:gdLst/>
                <a:ahLst/>
                <a:cxnLst/>
                <a:rect l="l" t="t" r="r" b="b"/>
                <a:pathLst>
                  <a:path w="13" h="17" extrusionOk="0">
                    <a:moveTo>
                      <a:pt x="8" y="0"/>
                    </a:moveTo>
                    <a:cubicBezTo>
                      <a:pt x="0" y="11"/>
                      <a:pt x="0" y="11"/>
                      <a:pt x="0" y="11"/>
                    </a:cubicBezTo>
                    <a:cubicBezTo>
                      <a:pt x="1" y="13"/>
                      <a:pt x="2" y="14"/>
                      <a:pt x="3" y="15"/>
                    </a:cubicBezTo>
                    <a:cubicBezTo>
                      <a:pt x="4" y="16"/>
                      <a:pt x="4" y="17"/>
                      <a:pt x="5" y="17"/>
                    </a:cubicBezTo>
                    <a:cubicBezTo>
                      <a:pt x="13" y="9"/>
                      <a:pt x="13" y="9"/>
                      <a:pt x="13" y="9"/>
                    </a:cubicBezTo>
                    <a:lnTo>
                      <a:pt x="8"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7" name="Google Shape;4997;p23"/>
              <p:cNvSpPr/>
              <p:nvPr/>
            </p:nvSpPr>
            <p:spPr>
              <a:xfrm>
                <a:off x="8284075" y="1088000"/>
                <a:ext cx="71437" cy="53975"/>
              </a:xfrm>
              <a:custGeom>
                <a:avLst/>
                <a:gdLst/>
                <a:ahLst/>
                <a:cxnLst/>
                <a:rect l="l" t="t" r="r" b="b"/>
                <a:pathLst>
                  <a:path w="19" h="14" extrusionOk="0">
                    <a:moveTo>
                      <a:pt x="7" y="14"/>
                    </a:moveTo>
                    <a:cubicBezTo>
                      <a:pt x="19" y="8"/>
                      <a:pt x="19" y="8"/>
                      <a:pt x="19" y="8"/>
                    </a:cubicBezTo>
                    <a:cubicBezTo>
                      <a:pt x="18" y="5"/>
                      <a:pt x="16" y="2"/>
                      <a:pt x="14" y="0"/>
                    </a:cubicBezTo>
                    <a:cubicBezTo>
                      <a:pt x="0" y="4"/>
                      <a:pt x="0" y="4"/>
                      <a:pt x="0" y="4"/>
                    </a:cubicBezTo>
                    <a:lnTo>
                      <a:pt x="7" y="14"/>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8" name="Google Shape;4998;p23"/>
              <p:cNvSpPr/>
              <p:nvPr/>
            </p:nvSpPr>
            <p:spPr>
              <a:xfrm>
                <a:off x="8347575" y="1213413"/>
                <a:ext cx="57150" cy="41275"/>
              </a:xfrm>
              <a:custGeom>
                <a:avLst/>
                <a:gdLst/>
                <a:ahLst/>
                <a:cxnLst/>
                <a:rect l="l" t="t" r="r" b="b"/>
                <a:pathLst>
                  <a:path w="15" h="11" extrusionOk="0">
                    <a:moveTo>
                      <a:pt x="0" y="10"/>
                    </a:moveTo>
                    <a:cubicBezTo>
                      <a:pt x="15" y="11"/>
                      <a:pt x="15" y="11"/>
                      <a:pt x="15" y="11"/>
                    </a:cubicBezTo>
                    <a:cubicBezTo>
                      <a:pt x="15" y="10"/>
                      <a:pt x="15" y="10"/>
                      <a:pt x="15" y="9"/>
                    </a:cubicBezTo>
                    <a:cubicBezTo>
                      <a:pt x="15" y="7"/>
                      <a:pt x="15" y="6"/>
                      <a:pt x="14" y="5"/>
                    </a:cubicBezTo>
                    <a:cubicBezTo>
                      <a:pt x="0" y="0"/>
                      <a:pt x="0" y="0"/>
                      <a:pt x="0" y="0"/>
                    </a:cubicBezTo>
                    <a:lnTo>
                      <a:pt x="0"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9" name="Google Shape;4999;p23"/>
              <p:cNvSpPr/>
              <p:nvPr/>
            </p:nvSpPr>
            <p:spPr>
              <a:xfrm>
                <a:off x="8257088" y="1043550"/>
                <a:ext cx="52388" cy="44450"/>
              </a:xfrm>
              <a:custGeom>
                <a:avLst/>
                <a:gdLst/>
                <a:ahLst/>
                <a:cxnLst/>
                <a:rect l="l" t="t" r="r" b="b"/>
                <a:pathLst>
                  <a:path w="14" h="12" extrusionOk="0">
                    <a:moveTo>
                      <a:pt x="5" y="12"/>
                    </a:moveTo>
                    <a:cubicBezTo>
                      <a:pt x="14" y="2"/>
                      <a:pt x="14" y="2"/>
                      <a:pt x="14" y="2"/>
                    </a:cubicBezTo>
                    <a:cubicBezTo>
                      <a:pt x="14" y="1"/>
                      <a:pt x="13" y="1"/>
                      <a:pt x="12" y="0"/>
                    </a:cubicBezTo>
                    <a:cubicBezTo>
                      <a:pt x="0" y="7"/>
                      <a:pt x="0" y="7"/>
                      <a:pt x="0" y="7"/>
                    </a:cubicBezTo>
                    <a:lnTo>
                      <a:pt x="5" y="12"/>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0" name="Google Shape;5000;p23"/>
              <p:cNvSpPr/>
              <p:nvPr/>
            </p:nvSpPr>
            <p:spPr>
              <a:xfrm>
                <a:off x="7891963" y="1273738"/>
                <a:ext cx="52388" cy="44450"/>
              </a:xfrm>
              <a:custGeom>
                <a:avLst/>
                <a:gdLst/>
                <a:ahLst/>
                <a:cxnLst/>
                <a:rect l="l" t="t" r="r" b="b"/>
                <a:pathLst>
                  <a:path w="14" h="12" extrusionOk="0">
                    <a:moveTo>
                      <a:pt x="12" y="0"/>
                    </a:moveTo>
                    <a:cubicBezTo>
                      <a:pt x="0" y="9"/>
                      <a:pt x="0" y="9"/>
                      <a:pt x="0" y="9"/>
                    </a:cubicBezTo>
                    <a:cubicBezTo>
                      <a:pt x="1" y="10"/>
                      <a:pt x="1" y="11"/>
                      <a:pt x="2" y="12"/>
                    </a:cubicBezTo>
                    <a:cubicBezTo>
                      <a:pt x="14" y="6"/>
                      <a:pt x="14" y="6"/>
                      <a:pt x="14" y="6"/>
                    </a:cubicBezTo>
                    <a:lnTo>
                      <a:pt x="12"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1" name="Google Shape;5001;p23"/>
              <p:cNvSpPr/>
              <p:nvPr/>
            </p:nvSpPr>
            <p:spPr>
              <a:xfrm>
                <a:off x="7996738" y="1386450"/>
                <a:ext cx="57150" cy="63500"/>
              </a:xfrm>
              <a:custGeom>
                <a:avLst/>
                <a:gdLst/>
                <a:ahLst/>
                <a:cxnLst/>
                <a:rect l="l" t="t" r="r" b="b"/>
                <a:pathLst>
                  <a:path w="15" h="17" extrusionOk="0">
                    <a:moveTo>
                      <a:pt x="6" y="0"/>
                    </a:moveTo>
                    <a:cubicBezTo>
                      <a:pt x="0" y="12"/>
                      <a:pt x="0" y="12"/>
                      <a:pt x="0" y="12"/>
                    </a:cubicBezTo>
                    <a:cubicBezTo>
                      <a:pt x="2" y="14"/>
                      <a:pt x="4" y="15"/>
                      <a:pt x="6" y="17"/>
                    </a:cubicBezTo>
                    <a:cubicBezTo>
                      <a:pt x="15" y="5"/>
                      <a:pt x="15" y="5"/>
                      <a:pt x="15" y="5"/>
                    </a:cubicBezTo>
                    <a:lnTo>
                      <a:pt x="6"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2" name="Google Shape;5002;p23"/>
              <p:cNvSpPr/>
              <p:nvPr/>
            </p:nvSpPr>
            <p:spPr>
              <a:xfrm>
                <a:off x="8068175" y="1432488"/>
                <a:ext cx="34925" cy="47625"/>
              </a:xfrm>
              <a:custGeom>
                <a:avLst/>
                <a:gdLst/>
                <a:ahLst/>
                <a:cxnLst/>
                <a:rect l="l" t="t" r="r" b="b"/>
                <a:pathLst>
                  <a:path w="9" h="13" extrusionOk="0">
                    <a:moveTo>
                      <a:pt x="4" y="0"/>
                    </a:moveTo>
                    <a:cubicBezTo>
                      <a:pt x="0" y="13"/>
                      <a:pt x="0" y="13"/>
                      <a:pt x="0" y="13"/>
                    </a:cubicBezTo>
                    <a:cubicBezTo>
                      <a:pt x="1" y="13"/>
                      <a:pt x="1" y="13"/>
                      <a:pt x="2" y="13"/>
                    </a:cubicBezTo>
                    <a:cubicBezTo>
                      <a:pt x="9" y="2"/>
                      <a:pt x="9" y="2"/>
                      <a:pt x="9" y="2"/>
                    </a:cubicBezTo>
                    <a:lnTo>
                      <a:pt x="4" y="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3" name="Google Shape;5003;p23"/>
              <p:cNvSpPr/>
              <p:nvPr/>
            </p:nvSpPr>
            <p:spPr>
              <a:xfrm>
                <a:off x="8325350" y="1141975"/>
                <a:ext cx="55563" cy="36513"/>
              </a:xfrm>
              <a:custGeom>
                <a:avLst/>
                <a:gdLst/>
                <a:ahLst/>
                <a:cxnLst/>
                <a:rect l="l" t="t" r="r" b="b"/>
                <a:pathLst>
                  <a:path w="15" h="10" extrusionOk="0">
                    <a:moveTo>
                      <a:pt x="2" y="10"/>
                    </a:moveTo>
                    <a:cubicBezTo>
                      <a:pt x="15" y="5"/>
                      <a:pt x="15" y="5"/>
                      <a:pt x="15" y="5"/>
                    </a:cubicBezTo>
                    <a:cubicBezTo>
                      <a:pt x="14" y="3"/>
                      <a:pt x="13" y="2"/>
                      <a:pt x="12" y="0"/>
                    </a:cubicBezTo>
                    <a:cubicBezTo>
                      <a:pt x="0" y="4"/>
                      <a:pt x="0" y="4"/>
                      <a:pt x="0" y="4"/>
                    </a:cubicBezTo>
                    <a:lnTo>
                      <a:pt x="2" y="10"/>
                    </a:ln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4" name="Google Shape;5004;p23"/>
              <p:cNvSpPr/>
              <p:nvPr/>
            </p:nvSpPr>
            <p:spPr>
              <a:xfrm>
                <a:off x="7710988" y="522850"/>
                <a:ext cx="682625" cy="973137"/>
              </a:xfrm>
              <a:custGeom>
                <a:avLst/>
                <a:gdLst/>
                <a:ahLst/>
                <a:cxnLst/>
                <a:rect l="l" t="t" r="r" b="b"/>
                <a:pathLst>
                  <a:path w="181" h="258" extrusionOk="0">
                    <a:moveTo>
                      <a:pt x="69" y="218"/>
                    </a:moveTo>
                    <a:cubicBezTo>
                      <a:pt x="100" y="258"/>
                      <a:pt x="129" y="253"/>
                      <a:pt x="152" y="231"/>
                    </a:cubicBezTo>
                    <a:cubicBezTo>
                      <a:pt x="181" y="204"/>
                      <a:pt x="175" y="181"/>
                      <a:pt x="156" y="156"/>
                    </a:cubicBezTo>
                    <a:cubicBezTo>
                      <a:pt x="132" y="124"/>
                      <a:pt x="118" y="98"/>
                      <a:pt x="102" y="51"/>
                    </a:cubicBezTo>
                    <a:cubicBezTo>
                      <a:pt x="94" y="26"/>
                      <a:pt x="76" y="0"/>
                      <a:pt x="41" y="16"/>
                    </a:cubicBezTo>
                    <a:cubicBezTo>
                      <a:pt x="13" y="29"/>
                      <a:pt x="0" y="54"/>
                      <a:pt x="9" y="90"/>
                    </a:cubicBezTo>
                    <a:cubicBezTo>
                      <a:pt x="18" y="128"/>
                      <a:pt x="36" y="175"/>
                      <a:pt x="69" y="2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5" name="Google Shape;5005;p23"/>
              <p:cNvSpPr/>
              <p:nvPr/>
            </p:nvSpPr>
            <p:spPr>
              <a:xfrm>
                <a:off x="7718925" y="624450"/>
                <a:ext cx="674688" cy="871538"/>
              </a:xfrm>
              <a:custGeom>
                <a:avLst/>
                <a:gdLst/>
                <a:ahLst/>
                <a:cxnLst/>
                <a:rect l="l" t="t" r="r" b="b"/>
                <a:pathLst>
                  <a:path w="179" h="231" extrusionOk="0">
                    <a:moveTo>
                      <a:pt x="136" y="162"/>
                    </a:moveTo>
                    <a:cubicBezTo>
                      <a:pt x="118" y="178"/>
                      <a:pt x="91" y="176"/>
                      <a:pt x="63" y="131"/>
                    </a:cubicBezTo>
                    <a:cubicBezTo>
                      <a:pt x="33" y="83"/>
                      <a:pt x="17" y="33"/>
                      <a:pt x="23" y="0"/>
                    </a:cubicBezTo>
                    <a:cubicBezTo>
                      <a:pt x="7" y="14"/>
                      <a:pt x="0" y="35"/>
                      <a:pt x="7" y="63"/>
                    </a:cubicBezTo>
                    <a:cubicBezTo>
                      <a:pt x="16" y="101"/>
                      <a:pt x="34" y="148"/>
                      <a:pt x="67" y="191"/>
                    </a:cubicBezTo>
                    <a:cubicBezTo>
                      <a:pt x="98" y="231"/>
                      <a:pt x="127" y="226"/>
                      <a:pt x="150" y="204"/>
                    </a:cubicBezTo>
                    <a:cubicBezTo>
                      <a:pt x="179" y="177"/>
                      <a:pt x="173" y="154"/>
                      <a:pt x="154" y="129"/>
                    </a:cubicBezTo>
                    <a:cubicBezTo>
                      <a:pt x="150" y="123"/>
                      <a:pt x="145" y="117"/>
                      <a:pt x="141" y="111"/>
                    </a:cubicBezTo>
                    <a:cubicBezTo>
                      <a:pt x="147" y="128"/>
                      <a:pt x="150" y="150"/>
                      <a:pt x="136" y="16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6" name="Google Shape;5006;p23"/>
              <p:cNvSpPr/>
              <p:nvPr/>
            </p:nvSpPr>
            <p:spPr>
              <a:xfrm>
                <a:off x="7930063" y="594288"/>
                <a:ext cx="161925" cy="276225"/>
              </a:xfrm>
              <a:custGeom>
                <a:avLst/>
                <a:gdLst/>
                <a:ahLst/>
                <a:cxnLst/>
                <a:rect l="l" t="t" r="r" b="b"/>
                <a:pathLst>
                  <a:path w="43" h="73" extrusionOk="0">
                    <a:moveTo>
                      <a:pt x="35" y="31"/>
                    </a:moveTo>
                    <a:cubicBezTo>
                      <a:pt x="43" y="49"/>
                      <a:pt x="43" y="67"/>
                      <a:pt x="36" y="70"/>
                    </a:cubicBezTo>
                    <a:cubicBezTo>
                      <a:pt x="29" y="73"/>
                      <a:pt x="17" y="60"/>
                      <a:pt x="9" y="42"/>
                    </a:cubicBezTo>
                    <a:cubicBezTo>
                      <a:pt x="1" y="23"/>
                      <a:pt x="0" y="6"/>
                      <a:pt x="8" y="3"/>
                    </a:cubicBezTo>
                    <a:cubicBezTo>
                      <a:pt x="15" y="0"/>
                      <a:pt x="27" y="12"/>
                      <a:pt x="35" y="31"/>
                    </a:cubicBezTo>
                    <a:close/>
                  </a:path>
                </a:pathLst>
              </a:custGeom>
              <a:solidFill>
                <a:srgbClr val="F8F8F8">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07" name="Google Shape;5007;p23"/>
            <p:cNvGrpSpPr/>
            <p:nvPr/>
          </p:nvGrpSpPr>
          <p:grpSpPr>
            <a:xfrm>
              <a:off x="8545205" y="148398"/>
              <a:ext cx="703850" cy="1575286"/>
              <a:chOff x="8545205" y="148398"/>
              <a:chExt cx="703850" cy="1575286"/>
            </a:xfrm>
          </p:grpSpPr>
          <p:grpSp>
            <p:nvGrpSpPr>
              <p:cNvPr id="5008" name="Google Shape;5008;p23"/>
              <p:cNvGrpSpPr/>
              <p:nvPr/>
            </p:nvGrpSpPr>
            <p:grpSpPr>
              <a:xfrm rot="10800000" flipH="1">
                <a:off x="8545205" y="148398"/>
                <a:ext cx="676795" cy="937712"/>
                <a:chOff x="8260675" y="2995400"/>
                <a:chExt cx="811213" cy="1123950"/>
              </a:xfrm>
            </p:grpSpPr>
            <p:sp>
              <p:nvSpPr>
                <p:cNvPr id="5009" name="Google Shape;5009;p23"/>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0" name="Google Shape;5010;p23"/>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1" name="Google Shape;5011;p23"/>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2" name="Google Shape;5012;p23"/>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3" name="Google Shape;5013;p23"/>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4" name="Google Shape;5014;p23"/>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5" name="Google Shape;5015;p23"/>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6" name="Google Shape;5016;p23"/>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7" name="Google Shape;5017;p23"/>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8" name="Google Shape;5018;p23"/>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9" name="Google Shape;5019;p23"/>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0" name="Google Shape;5020;p23"/>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1" name="Google Shape;5021;p23"/>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2" name="Google Shape;5022;p23"/>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23" name="Google Shape;5023;p23"/>
              <p:cNvGrpSpPr/>
              <p:nvPr/>
            </p:nvGrpSpPr>
            <p:grpSpPr>
              <a:xfrm rot="2700000" flipH="1">
                <a:off x="8721503" y="1120437"/>
                <a:ext cx="392696" cy="544088"/>
                <a:chOff x="8260675" y="2995400"/>
                <a:chExt cx="811213" cy="1123950"/>
              </a:xfrm>
            </p:grpSpPr>
            <p:sp>
              <p:nvSpPr>
                <p:cNvPr id="5024" name="Google Shape;5024;p23"/>
                <p:cNvSpPr/>
                <p:nvPr/>
              </p:nvSpPr>
              <p:spPr>
                <a:xfrm>
                  <a:off x="8268613" y="2995400"/>
                  <a:ext cx="803275" cy="1123950"/>
                </a:xfrm>
                <a:custGeom>
                  <a:avLst/>
                  <a:gdLst/>
                  <a:ahLst/>
                  <a:cxnLst/>
                  <a:rect l="l" t="t" r="r" b="b"/>
                  <a:pathLst>
                    <a:path w="213" h="298" extrusionOk="0">
                      <a:moveTo>
                        <a:pt x="8" y="145"/>
                      </a:moveTo>
                      <a:cubicBezTo>
                        <a:pt x="18" y="193"/>
                        <a:pt x="52" y="259"/>
                        <a:pt x="109" y="282"/>
                      </a:cubicBezTo>
                      <a:cubicBezTo>
                        <a:pt x="149" y="298"/>
                        <a:pt x="192" y="278"/>
                        <a:pt x="205" y="245"/>
                      </a:cubicBezTo>
                      <a:cubicBezTo>
                        <a:pt x="213" y="221"/>
                        <a:pt x="205" y="201"/>
                        <a:pt x="188" y="189"/>
                      </a:cubicBezTo>
                      <a:cubicBezTo>
                        <a:pt x="162" y="171"/>
                        <a:pt x="136" y="148"/>
                        <a:pt x="126" y="103"/>
                      </a:cubicBezTo>
                      <a:cubicBezTo>
                        <a:pt x="118" y="63"/>
                        <a:pt x="119" y="21"/>
                        <a:pt x="90" y="11"/>
                      </a:cubicBezTo>
                      <a:cubicBezTo>
                        <a:pt x="55" y="0"/>
                        <a:pt x="26" y="11"/>
                        <a:pt x="14" y="34"/>
                      </a:cubicBezTo>
                      <a:cubicBezTo>
                        <a:pt x="0" y="64"/>
                        <a:pt x="1" y="109"/>
                        <a:pt x="8" y="1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5" name="Google Shape;5025;p23"/>
                <p:cNvSpPr/>
                <p:nvPr/>
              </p:nvSpPr>
              <p:spPr>
                <a:xfrm>
                  <a:off x="8724225" y="3549438"/>
                  <a:ext cx="334962" cy="446087"/>
                </a:xfrm>
                <a:custGeom>
                  <a:avLst/>
                  <a:gdLst/>
                  <a:ahLst/>
                  <a:cxnLst/>
                  <a:rect l="l" t="t" r="r" b="b"/>
                  <a:pathLst>
                    <a:path w="89" h="118" extrusionOk="0">
                      <a:moveTo>
                        <a:pt x="52" y="32"/>
                      </a:moveTo>
                      <a:cubicBezTo>
                        <a:pt x="62" y="41"/>
                        <a:pt x="74" y="48"/>
                        <a:pt x="83" y="63"/>
                      </a:cubicBezTo>
                      <a:cubicBezTo>
                        <a:pt x="89" y="75"/>
                        <a:pt x="88" y="89"/>
                        <a:pt x="84" y="99"/>
                      </a:cubicBezTo>
                      <a:cubicBezTo>
                        <a:pt x="79" y="110"/>
                        <a:pt x="74" y="118"/>
                        <a:pt x="69" y="117"/>
                      </a:cubicBezTo>
                      <a:cubicBezTo>
                        <a:pt x="63" y="115"/>
                        <a:pt x="59" y="111"/>
                        <a:pt x="56" y="106"/>
                      </a:cubicBezTo>
                      <a:cubicBezTo>
                        <a:pt x="53" y="101"/>
                        <a:pt x="50" y="89"/>
                        <a:pt x="49" y="79"/>
                      </a:cubicBezTo>
                      <a:cubicBezTo>
                        <a:pt x="49" y="74"/>
                        <a:pt x="47" y="70"/>
                        <a:pt x="44" y="67"/>
                      </a:cubicBezTo>
                      <a:cubicBezTo>
                        <a:pt x="37" y="61"/>
                        <a:pt x="26" y="63"/>
                        <a:pt x="19" y="59"/>
                      </a:cubicBezTo>
                      <a:cubicBezTo>
                        <a:pt x="11" y="56"/>
                        <a:pt x="0" y="45"/>
                        <a:pt x="1" y="25"/>
                      </a:cubicBezTo>
                      <a:cubicBezTo>
                        <a:pt x="2" y="3"/>
                        <a:pt x="16" y="0"/>
                        <a:pt x="25" y="8"/>
                      </a:cubicBezTo>
                      <a:cubicBezTo>
                        <a:pt x="38" y="19"/>
                        <a:pt x="42" y="24"/>
                        <a:pt x="52" y="32"/>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6" name="Google Shape;5026;p23"/>
                <p:cNvSpPr/>
                <p:nvPr/>
              </p:nvSpPr>
              <p:spPr>
                <a:xfrm>
                  <a:off x="8494038" y="3376400"/>
                  <a:ext cx="174625" cy="227013"/>
                </a:xfrm>
                <a:custGeom>
                  <a:avLst/>
                  <a:gdLst/>
                  <a:ahLst/>
                  <a:cxnLst/>
                  <a:rect l="l" t="t" r="r" b="b"/>
                  <a:pathLst>
                    <a:path w="46" h="60" extrusionOk="0">
                      <a:moveTo>
                        <a:pt x="4" y="10"/>
                      </a:moveTo>
                      <a:cubicBezTo>
                        <a:pt x="8" y="0"/>
                        <a:pt x="17" y="10"/>
                        <a:pt x="21" y="5"/>
                      </a:cubicBezTo>
                      <a:cubicBezTo>
                        <a:pt x="26" y="0"/>
                        <a:pt x="32" y="5"/>
                        <a:pt x="37" y="13"/>
                      </a:cubicBezTo>
                      <a:cubicBezTo>
                        <a:pt x="43" y="24"/>
                        <a:pt x="46" y="40"/>
                        <a:pt x="39" y="52"/>
                      </a:cubicBezTo>
                      <a:cubicBezTo>
                        <a:pt x="37" y="55"/>
                        <a:pt x="35" y="58"/>
                        <a:pt x="31" y="59"/>
                      </a:cubicBezTo>
                      <a:cubicBezTo>
                        <a:pt x="29" y="60"/>
                        <a:pt x="27" y="60"/>
                        <a:pt x="24" y="60"/>
                      </a:cubicBezTo>
                      <a:cubicBezTo>
                        <a:pt x="16" y="59"/>
                        <a:pt x="9" y="52"/>
                        <a:pt x="6" y="44"/>
                      </a:cubicBezTo>
                      <a:cubicBezTo>
                        <a:pt x="2" y="36"/>
                        <a:pt x="0" y="20"/>
                        <a:pt x="4" y="1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7" name="Google Shape;5027;p23"/>
                <p:cNvSpPr/>
                <p:nvPr/>
              </p:nvSpPr>
              <p:spPr>
                <a:xfrm>
                  <a:off x="8268613" y="3025563"/>
                  <a:ext cx="730250" cy="1082675"/>
                </a:xfrm>
                <a:custGeom>
                  <a:avLst/>
                  <a:gdLst/>
                  <a:ahLst/>
                  <a:cxnLst/>
                  <a:rect l="l" t="t" r="r" b="b"/>
                  <a:pathLst>
                    <a:path w="194" h="287" extrusionOk="0">
                      <a:moveTo>
                        <a:pt x="49" y="0"/>
                      </a:moveTo>
                      <a:cubicBezTo>
                        <a:pt x="33" y="4"/>
                        <a:pt x="21" y="13"/>
                        <a:pt x="14" y="26"/>
                      </a:cubicBezTo>
                      <a:cubicBezTo>
                        <a:pt x="0" y="56"/>
                        <a:pt x="1" y="101"/>
                        <a:pt x="8" y="137"/>
                      </a:cubicBezTo>
                      <a:cubicBezTo>
                        <a:pt x="18" y="185"/>
                        <a:pt x="52" y="251"/>
                        <a:pt x="109" y="274"/>
                      </a:cubicBezTo>
                      <a:cubicBezTo>
                        <a:pt x="141" y="287"/>
                        <a:pt x="175" y="276"/>
                        <a:pt x="194" y="255"/>
                      </a:cubicBezTo>
                      <a:cubicBezTo>
                        <a:pt x="101" y="248"/>
                        <a:pt x="1" y="119"/>
                        <a:pt x="49" y="0"/>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8" name="Google Shape;5028;p23"/>
                <p:cNvSpPr/>
                <p:nvPr/>
              </p:nvSpPr>
              <p:spPr>
                <a:xfrm>
                  <a:off x="8309888" y="3512925"/>
                  <a:ext cx="392113" cy="482600"/>
                </a:xfrm>
                <a:custGeom>
                  <a:avLst/>
                  <a:gdLst/>
                  <a:ahLst/>
                  <a:cxnLst/>
                  <a:rect l="l" t="t" r="r" b="b"/>
                  <a:pathLst>
                    <a:path w="104" h="128" extrusionOk="0">
                      <a:moveTo>
                        <a:pt x="37" y="95"/>
                      </a:moveTo>
                      <a:cubicBezTo>
                        <a:pt x="59" y="123"/>
                        <a:pt x="76" y="128"/>
                        <a:pt x="85" y="119"/>
                      </a:cubicBezTo>
                      <a:cubicBezTo>
                        <a:pt x="94" y="110"/>
                        <a:pt x="104" y="89"/>
                        <a:pt x="55" y="56"/>
                      </a:cubicBezTo>
                      <a:cubicBezTo>
                        <a:pt x="32" y="40"/>
                        <a:pt x="36" y="31"/>
                        <a:pt x="30" y="16"/>
                      </a:cubicBezTo>
                      <a:cubicBezTo>
                        <a:pt x="26" y="4"/>
                        <a:pt x="19" y="0"/>
                        <a:pt x="10" y="4"/>
                      </a:cubicBezTo>
                      <a:cubicBezTo>
                        <a:pt x="0" y="9"/>
                        <a:pt x="1" y="19"/>
                        <a:pt x="3" y="31"/>
                      </a:cubicBezTo>
                      <a:cubicBezTo>
                        <a:pt x="4" y="36"/>
                        <a:pt x="16" y="69"/>
                        <a:pt x="37"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9" name="Google Shape;5029;p23"/>
                <p:cNvSpPr/>
                <p:nvPr/>
              </p:nvSpPr>
              <p:spPr>
                <a:xfrm>
                  <a:off x="8671838" y="3893925"/>
                  <a:ext cx="241300" cy="187325"/>
                </a:xfrm>
                <a:custGeom>
                  <a:avLst/>
                  <a:gdLst/>
                  <a:ahLst/>
                  <a:cxnLst/>
                  <a:rect l="l" t="t" r="r" b="b"/>
                  <a:pathLst>
                    <a:path w="64" h="50" extrusionOk="0">
                      <a:moveTo>
                        <a:pt x="17" y="27"/>
                      </a:moveTo>
                      <a:cubicBezTo>
                        <a:pt x="7" y="16"/>
                        <a:pt x="9" y="12"/>
                        <a:pt x="20" y="5"/>
                      </a:cubicBezTo>
                      <a:cubicBezTo>
                        <a:pt x="26" y="1"/>
                        <a:pt x="30" y="0"/>
                        <a:pt x="35" y="4"/>
                      </a:cubicBezTo>
                      <a:cubicBezTo>
                        <a:pt x="38" y="8"/>
                        <a:pt x="41" y="13"/>
                        <a:pt x="46" y="24"/>
                      </a:cubicBezTo>
                      <a:cubicBezTo>
                        <a:pt x="51" y="35"/>
                        <a:pt x="62" y="31"/>
                        <a:pt x="63" y="39"/>
                      </a:cubicBezTo>
                      <a:cubicBezTo>
                        <a:pt x="64" y="46"/>
                        <a:pt x="46" y="48"/>
                        <a:pt x="33" y="50"/>
                      </a:cubicBezTo>
                      <a:cubicBezTo>
                        <a:pt x="24" y="50"/>
                        <a:pt x="11" y="47"/>
                        <a:pt x="6" y="45"/>
                      </a:cubicBezTo>
                      <a:cubicBezTo>
                        <a:pt x="0" y="42"/>
                        <a:pt x="26" y="36"/>
                        <a:pt x="17" y="27"/>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0" name="Google Shape;5030;p23"/>
                <p:cNvSpPr/>
                <p:nvPr/>
              </p:nvSpPr>
              <p:spPr>
                <a:xfrm>
                  <a:off x="8528963" y="3030325"/>
                  <a:ext cx="200025" cy="315912"/>
                </a:xfrm>
                <a:custGeom>
                  <a:avLst/>
                  <a:gdLst/>
                  <a:ahLst/>
                  <a:cxnLst/>
                  <a:rect l="l" t="t" r="r" b="b"/>
                  <a:pathLst>
                    <a:path w="53" h="84" extrusionOk="0">
                      <a:moveTo>
                        <a:pt x="45" y="28"/>
                      </a:moveTo>
                      <a:cubicBezTo>
                        <a:pt x="48" y="38"/>
                        <a:pt x="52" y="55"/>
                        <a:pt x="53" y="67"/>
                      </a:cubicBezTo>
                      <a:cubicBezTo>
                        <a:pt x="53" y="76"/>
                        <a:pt x="53" y="81"/>
                        <a:pt x="48" y="82"/>
                      </a:cubicBezTo>
                      <a:cubicBezTo>
                        <a:pt x="43" y="84"/>
                        <a:pt x="35" y="78"/>
                        <a:pt x="29" y="60"/>
                      </a:cubicBezTo>
                      <a:cubicBezTo>
                        <a:pt x="26" y="51"/>
                        <a:pt x="25" y="45"/>
                        <a:pt x="22" y="43"/>
                      </a:cubicBezTo>
                      <a:cubicBezTo>
                        <a:pt x="18" y="40"/>
                        <a:pt x="13" y="41"/>
                        <a:pt x="9" y="38"/>
                      </a:cubicBezTo>
                      <a:cubicBezTo>
                        <a:pt x="4" y="35"/>
                        <a:pt x="0" y="26"/>
                        <a:pt x="1" y="19"/>
                      </a:cubicBezTo>
                      <a:cubicBezTo>
                        <a:pt x="2" y="6"/>
                        <a:pt x="10" y="0"/>
                        <a:pt x="18" y="2"/>
                      </a:cubicBezTo>
                      <a:cubicBezTo>
                        <a:pt x="30" y="5"/>
                        <a:pt x="39" y="13"/>
                        <a:pt x="45" y="28"/>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1" name="Google Shape;5031;p23"/>
                <p:cNvSpPr/>
                <p:nvPr/>
              </p:nvSpPr>
              <p:spPr>
                <a:xfrm>
                  <a:off x="8271788" y="3019213"/>
                  <a:ext cx="222250" cy="406400"/>
                </a:xfrm>
                <a:custGeom>
                  <a:avLst/>
                  <a:gdLst/>
                  <a:ahLst/>
                  <a:cxnLst/>
                  <a:rect l="l" t="t" r="r" b="b"/>
                  <a:pathLst>
                    <a:path w="59" h="108" extrusionOk="0">
                      <a:moveTo>
                        <a:pt x="2" y="95"/>
                      </a:moveTo>
                      <a:cubicBezTo>
                        <a:pt x="4" y="106"/>
                        <a:pt x="15" y="108"/>
                        <a:pt x="23" y="93"/>
                      </a:cubicBezTo>
                      <a:cubicBezTo>
                        <a:pt x="31" y="79"/>
                        <a:pt x="27" y="42"/>
                        <a:pt x="34" y="31"/>
                      </a:cubicBezTo>
                      <a:cubicBezTo>
                        <a:pt x="37" y="25"/>
                        <a:pt x="45" y="24"/>
                        <a:pt x="52" y="18"/>
                      </a:cubicBezTo>
                      <a:cubicBezTo>
                        <a:pt x="59" y="11"/>
                        <a:pt x="55" y="0"/>
                        <a:pt x="45" y="3"/>
                      </a:cubicBezTo>
                      <a:cubicBezTo>
                        <a:pt x="28" y="8"/>
                        <a:pt x="15" y="18"/>
                        <a:pt x="6" y="47"/>
                      </a:cubicBezTo>
                      <a:cubicBezTo>
                        <a:pt x="1" y="64"/>
                        <a:pt x="0" y="86"/>
                        <a:pt x="2" y="95"/>
                      </a:cubicBezTo>
                      <a:close/>
                    </a:path>
                  </a:pathLst>
                </a:custGeom>
                <a:solidFill>
                  <a:srgbClr val="191919">
                    <a:alpha val="1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2" name="Google Shape;5032;p23"/>
                <p:cNvSpPr/>
                <p:nvPr/>
              </p:nvSpPr>
              <p:spPr>
                <a:xfrm>
                  <a:off x="8298775" y="3516100"/>
                  <a:ext cx="392113" cy="479425"/>
                </a:xfrm>
                <a:custGeom>
                  <a:avLst/>
                  <a:gdLst/>
                  <a:ahLst/>
                  <a:cxnLst/>
                  <a:rect l="l" t="t" r="r" b="b"/>
                  <a:pathLst>
                    <a:path w="104" h="127" extrusionOk="0">
                      <a:moveTo>
                        <a:pt x="37" y="94"/>
                      </a:moveTo>
                      <a:cubicBezTo>
                        <a:pt x="59" y="122"/>
                        <a:pt x="76" y="127"/>
                        <a:pt x="85" y="119"/>
                      </a:cubicBezTo>
                      <a:cubicBezTo>
                        <a:pt x="94" y="110"/>
                        <a:pt x="104" y="88"/>
                        <a:pt x="55" y="55"/>
                      </a:cubicBezTo>
                      <a:cubicBezTo>
                        <a:pt x="32" y="39"/>
                        <a:pt x="35" y="30"/>
                        <a:pt x="30" y="16"/>
                      </a:cubicBezTo>
                      <a:cubicBezTo>
                        <a:pt x="26" y="4"/>
                        <a:pt x="19" y="0"/>
                        <a:pt x="10" y="4"/>
                      </a:cubicBezTo>
                      <a:cubicBezTo>
                        <a:pt x="0" y="8"/>
                        <a:pt x="1" y="19"/>
                        <a:pt x="3" y="30"/>
                      </a:cubicBezTo>
                      <a:cubicBezTo>
                        <a:pt x="4" y="36"/>
                        <a:pt x="16" y="68"/>
                        <a:pt x="37"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3" name="Google Shape;5033;p23"/>
                <p:cNvSpPr/>
                <p:nvPr/>
              </p:nvSpPr>
              <p:spPr>
                <a:xfrm>
                  <a:off x="8506738" y="3362113"/>
                  <a:ext cx="168275" cy="230187"/>
                </a:xfrm>
                <a:custGeom>
                  <a:avLst/>
                  <a:gdLst/>
                  <a:ahLst/>
                  <a:cxnLst/>
                  <a:rect l="l" t="t" r="r" b="b"/>
                  <a:pathLst>
                    <a:path w="45" h="61" extrusionOk="0">
                      <a:moveTo>
                        <a:pt x="4" y="10"/>
                      </a:moveTo>
                      <a:cubicBezTo>
                        <a:pt x="8" y="0"/>
                        <a:pt x="16" y="11"/>
                        <a:pt x="21" y="5"/>
                      </a:cubicBezTo>
                      <a:cubicBezTo>
                        <a:pt x="25" y="0"/>
                        <a:pt x="32" y="6"/>
                        <a:pt x="37" y="13"/>
                      </a:cubicBezTo>
                      <a:cubicBezTo>
                        <a:pt x="43" y="24"/>
                        <a:pt x="45" y="40"/>
                        <a:pt x="38" y="53"/>
                      </a:cubicBezTo>
                      <a:cubicBezTo>
                        <a:pt x="37" y="56"/>
                        <a:pt x="34" y="59"/>
                        <a:pt x="31" y="60"/>
                      </a:cubicBezTo>
                      <a:cubicBezTo>
                        <a:pt x="29" y="61"/>
                        <a:pt x="27" y="61"/>
                        <a:pt x="24" y="61"/>
                      </a:cubicBezTo>
                      <a:cubicBezTo>
                        <a:pt x="16" y="59"/>
                        <a:pt x="9" y="52"/>
                        <a:pt x="5" y="45"/>
                      </a:cubicBezTo>
                      <a:cubicBezTo>
                        <a:pt x="2" y="37"/>
                        <a:pt x="0" y="20"/>
                        <a:pt x="4"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4" name="Google Shape;5034;p23"/>
                <p:cNvSpPr/>
                <p:nvPr/>
              </p:nvSpPr>
              <p:spPr>
                <a:xfrm>
                  <a:off x="8260675" y="3014450"/>
                  <a:ext cx="227013" cy="407988"/>
                </a:xfrm>
                <a:custGeom>
                  <a:avLst/>
                  <a:gdLst/>
                  <a:ahLst/>
                  <a:cxnLst/>
                  <a:rect l="l" t="t" r="r" b="b"/>
                  <a:pathLst>
                    <a:path w="60" h="108" extrusionOk="0">
                      <a:moveTo>
                        <a:pt x="2" y="94"/>
                      </a:moveTo>
                      <a:cubicBezTo>
                        <a:pt x="4" y="106"/>
                        <a:pt x="15" y="108"/>
                        <a:pt x="23" y="93"/>
                      </a:cubicBezTo>
                      <a:cubicBezTo>
                        <a:pt x="31" y="78"/>
                        <a:pt x="29" y="40"/>
                        <a:pt x="34" y="30"/>
                      </a:cubicBezTo>
                      <a:cubicBezTo>
                        <a:pt x="40" y="21"/>
                        <a:pt x="47" y="23"/>
                        <a:pt x="54" y="16"/>
                      </a:cubicBezTo>
                      <a:cubicBezTo>
                        <a:pt x="60" y="10"/>
                        <a:pt x="57" y="0"/>
                        <a:pt x="45" y="2"/>
                      </a:cubicBezTo>
                      <a:cubicBezTo>
                        <a:pt x="28" y="7"/>
                        <a:pt x="15" y="18"/>
                        <a:pt x="7" y="46"/>
                      </a:cubicBezTo>
                      <a:cubicBezTo>
                        <a:pt x="2" y="64"/>
                        <a:pt x="0" y="85"/>
                        <a:pt x="2" y="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5" name="Google Shape;5035;p23"/>
                <p:cNvSpPr/>
                <p:nvPr/>
              </p:nvSpPr>
              <p:spPr>
                <a:xfrm>
                  <a:off x="8540075" y="3025563"/>
                  <a:ext cx="200025" cy="312738"/>
                </a:xfrm>
                <a:custGeom>
                  <a:avLst/>
                  <a:gdLst/>
                  <a:ahLst/>
                  <a:cxnLst/>
                  <a:rect l="l" t="t" r="r" b="b"/>
                  <a:pathLst>
                    <a:path w="53" h="83" extrusionOk="0">
                      <a:moveTo>
                        <a:pt x="44" y="28"/>
                      </a:moveTo>
                      <a:cubicBezTo>
                        <a:pt x="48" y="37"/>
                        <a:pt x="52" y="54"/>
                        <a:pt x="53" y="67"/>
                      </a:cubicBezTo>
                      <a:cubicBezTo>
                        <a:pt x="53" y="75"/>
                        <a:pt x="53" y="80"/>
                        <a:pt x="48" y="82"/>
                      </a:cubicBezTo>
                      <a:cubicBezTo>
                        <a:pt x="43" y="83"/>
                        <a:pt x="35" y="77"/>
                        <a:pt x="29" y="60"/>
                      </a:cubicBezTo>
                      <a:cubicBezTo>
                        <a:pt x="26" y="50"/>
                        <a:pt x="25" y="44"/>
                        <a:pt x="22" y="42"/>
                      </a:cubicBezTo>
                      <a:cubicBezTo>
                        <a:pt x="18" y="39"/>
                        <a:pt x="13" y="40"/>
                        <a:pt x="9" y="38"/>
                      </a:cubicBezTo>
                      <a:cubicBezTo>
                        <a:pt x="3" y="35"/>
                        <a:pt x="0" y="26"/>
                        <a:pt x="1" y="18"/>
                      </a:cubicBezTo>
                      <a:cubicBezTo>
                        <a:pt x="1" y="6"/>
                        <a:pt x="10" y="0"/>
                        <a:pt x="17" y="2"/>
                      </a:cubicBezTo>
                      <a:cubicBezTo>
                        <a:pt x="30" y="5"/>
                        <a:pt x="39" y="13"/>
                        <a:pt x="44"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6" name="Google Shape;5036;p23"/>
                <p:cNvSpPr/>
                <p:nvPr/>
              </p:nvSpPr>
              <p:spPr>
                <a:xfrm>
                  <a:off x="8735338" y="3543088"/>
                  <a:ext cx="336550" cy="441325"/>
                </a:xfrm>
                <a:custGeom>
                  <a:avLst/>
                  <a:gdLst/>
                  <a:ahLst/>
                  <a:cxnLst/>
                  <a:rect l="l" t="t" r="r" b="b"/>
                  <a:pathLst>
                    <a:path w="89" h="117" extrusionOk="0">
                      <a:moveTo>
                        <a:pt x="52" y="32"/>
                      </a:moveTo>
                      <a:cubicBezTo>
                        <a:pt x="62" y="40"/>
                        <a:pt x="74" y="47"/>
                        <a:pt x="83" y="63"/>
                      </a:cubicBezTo>
                      <a:cubicBezTo>
                        <a:pt x="89" y="75"/>
                        <a:pt x="88" y="88"/>
                        <a:pt x="84" y="98"/>
                      </a:cubicBezTo>
                      <a:cubicBezTo>
                        <a:pt x="79" y="109"/>
                        <a:pt x="74" y="117"/>
                        <a:pt x="68" y="116"/>
                      </a:cubicBezTo>
                      <a:cubicBezTo>
                        <a:pt x="63" y="115"/>
                        <a:pt x="58" y="110"/>
                        <a:pt x="56" y="105"/>
                      </a:cubicBezTo>
                      <a:cubicBezTo>
                        <a:pt x="53" y="101"/>
                        <a:pt x="50" y="88"/>
                        <a:pt x="49" y="78"/>
                      </a:cubicBezTo>
                      <a:cubicBezTo>
                        <a:pt x="49" y="74"/>
                        <a:pt x="47" y="69"/>
                        <a:pt x="44" y="67"/>
                      </a:cubicBezTo>
                      <a:cubicBezTo>
                        <a:pt x="37" y="61"/>
                        <a:pt x="26" y="62"/>
                        <a:pt x="18" y="59"/>
                      </a:cubicBezTo>
                      <a:cubicBezTo>
                        <a:pt x="11" y="55"/>
                        <a:pt x="0" y="44"/>
                        <a:pt x="1" y="24"/>
                      </a:cubicBezTo>
                      <a:cubicBezTo>
                        <a:pt x="1" y="3"/>
                        <a:pt x="16" y="0"/>
                        <a:pt x="25" y="8"/>
                      </a:cubicBezTo>
                      <a:cubicBezTo>
                        <a:pt x="38" y="18"/>
                        <a:pt x="42" y="23"/>
                        <a:pt x="52"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7" name="Google Shape;5037;p23"/>
                <p:cNvSpPr/>
                <p:nvPr/>
              </p:nvSpPr>
              <p:spPr>
                <a:xfrm>
                  <a:off x="8668663" y="3905038"/>
                  <a:ext cx="244475" cy="187325"/>
                </a:xfrm>
                <a:custGeom>
                  <a:avLst/>
                  <a:gdLst/>
                  <a:ahLst/>
                  <a:cxnLst/>
                  <a:rect l="l" t="t" r="r" b="b"/>
                  <a:pathLst>
                    <a:path w="65" h="50" extrusionOk="0">
                      <a:moveTo>
                        <a:pt x="18" y="27"/>
                      </a:moveTo>
                      <a:cubicBezTo>
                        <a:pt x="8" y="17"/>
                        <a:pt x="10" y="12"/>
                        <a:pt x="21" y="5"/>
                      </a:cubicBezTo>
                      <a:cubicBezTo>
                        <a:pt x="26" y="1"/>
                        <a:pt x="31" y="0"/>
                        <a:pt x="35" y="4"/>
                      </a:cubicBezTo>
                      <a:cubicBezTo>
                        <a:pt x="39" y="8"/>
                        <a:pt x="42" y="13"/>
                        <a:pt x="46" y="24"/>
                      </a:cubicBezTo>
                      <a:cubicBezTo>
                        <a:pt x="51" y="35"/>
                        <a:pt x="62" y="31"/>
                        <a:pt x="64" y="39"/>
                      </a:cubicBezTo>
                      <a:cubicBezTo>
                        <a:pt x="65" y="46"/>
                        <a:pt x="47" y="48"/>
                        <a:pt x="34" y="50"/>
                      </a:cubicBezTo>
                      <a:cubicBezTo>
                        <a:pt x="25" y="50"/>
                        <a:pt x="12" y="47"/>
                        <a:pt x="7" y="45"/>
                      </a:cubicBezTo>
                      <a:cubicBezTo>
                        <a:pt x="0" y="42"/>
                        <a:pt x="26" y="36"/>
                        <a:pt x="18"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alanquin"/>
              <a:buNone/>
              <a:defRPr sz="3000" b="1">
                <a:solidFill>
                  <a:schemeClr val="dk1"/>
                </a:solidFill>
                <a:latin typeface="Palanquin"/>
                <a:ea typeface="Palanquin"/>
                <a:cs typeface="Palanquin"/>
                <a:sym typeface="Palanquin"/>
              </a:defRPr>
            </a:lvl1pPr>
            <a:lvl2pPr lvl="1" rtl="0">
              <a:spcBef>
                <a:spcPts val="0"/>
              </a:spcBef>
              <a:spcAft>
                <a:spcPts val="0"/>
              </a:spcAft>
              <a:buClr>
                <a:schemeClr val="dk1"/>
              </a:buClr>
              <a:buSzPts val="3000"/>
              <a:buFont typeface="Palanquin"/>
              <a:buNone/>
              <a:defRPr sz="3000">
                <a:solidFill>
                  <a:schemeClr val="dk1"/>
                </a:solidFill>
                <a:latin typeface="Palanquin"/>
                <a:ea typeface="Palanquin"/>
                <a:cs typeface="Palanquin"/>
                <a:sym typeface="Palanquin"/>
              </a:defRPr>
            </a:lvl2pPr>
            <a:lvl3pPr lvl="2" rtl="0">
              <a:spcBef>
                <a:spcPts val="0"/>
              </a:spcBef>
              <a:spcAft>
                <a:spcPts val="0"/>
              </a:spcAft>
              <a:buClr>
                <a:schemeClr val="dk1"/>
              </a:buClr>
              <a:buSzPts val="3000"/>
              <a:buFont typeface="Palanquin"/>
              <a:buNone/>
              <a:defRPr sz="3000">
                <a:solidFill>
                  <a:schemeClr val="dk1"/>
                </a:solidFill>
                <a:latin typeface="Palanquin"/>
                <a:ea typeface="Palanquin"/>
                <a:cs typeface="Palanquin"/>
                <a:sym typeface="Palanquin"/>
              </a:defRPr>
            </a:lvl3pPr>
            <a:lvl4pPr lvl="3" rtl="0">
              <a:spcBef>
                <a:spcPts val="0"/>
              </a:spcBef>
              <a:spcAft>
                <a:spcPts val="0"/>
              </a:spcAft>
              <a:buClr>
                <a:schemeClr val="dk1"/>
              </a:buClr>
              <a:buSzPts val="3000"/>
              <a:buFont typeface="Palanquin"/>
              <a:buNone/>
              <a:defRPr sz="3000">
                <a:solidFill>
                  <a:schemeClr val="dk1"/>
                </a:solidFill>
                <a:latin typeface="Palanquin"/>
                <a:ea typeface="Palanquin"/>
                <a:cs typeface="Palanquin"/>
                <a:sym typeface="Palanquin"/>
              </a:defRPr>
            </a:lvl4pPr>
            <a:lvl5pPr lvl="4" rtl="0">
              <a:spcBef>
                <a:spcPts val="0"/>
              </a:spcBef>
              <a:spcAft>
                <a:spcPts val="0"/>
              </a:spcAft>
              <a:buClr>
                <a:schemeClr val="dk1"/>
              </a:buClr>
              <a:buSzPts val="3000"/>
              <a:buFont typeface="Palanquin"/>
              <a:buNone/>
              <a:defRPr sz="3000">
                <a:solidFill>
                  <a:schemeClr val="dk1"/>
                </a:solidFill>
                <a:latin typeface="Palanquin"/>
                <a:ea typeface="Palanquin"/>
                <a:cs typeface="Palanquin"/>
                <a:sym typeface="Palanquin"/>
              </a:defRPr>
            </a:lvl5pPr>
            <a:lvl6pPr lvl="5" rtl="0">
              <a:spcBef>
                <a:spcPts val="0"/>
              </a:spcBef>
              <a:spcAft>
                <a:spcPts val="0"/>
              </a:spcAft>
              <a:buClr>
                <a:schemeClr val="dk1"/>
              </a:buClr>
              <a:buSzPts val="3000"/>
              <a:buFont typeface="Palanquin"/>
              <a:buNone/>
              <a:defRPr sz="3000">
                <a:solidFill>
                  <a:schemeClr val="dk1"/>
                </a:solidFill>
                <a:latin typeface="Palanquin"/>
                <a:ea typeface="Palanquin"/>
                <a:cs typeface="Palanquin"/>
                <a:sym typeface="Palanquin"/>
              </a:defRPr>
            </a:lvl6pPr>
            <a:lvl7pPr lvl="6" rtl="0">
              <a:spcBef>
                <a:spcPts val="0"/>
              </a:spcBef>
              <a:spcAft>
                <a:spcPts val="0"/>
              </a:spcAft>
              <a:buClr>
                <a:schemeClr val="dk1"/>
              </a:buClr>
              <a:buSzPts val="3000"/>
              <a:buFont typeface="Palanquin"/>
              <a:buNone/>
              <a:defRPr sz="3000">
                <a:solidFill>
                  <a:schemeClr val="dk1"/>
                </a:solidFill>
                <a:latin typeface="Palanquin"/>
                <a:ea typeface="Palanquin"/>
                <a:cs typeface="Palanquin"/>
                <a:sym typeface="Palanquin"/>
              </a:defRPr>
            </a:lvl7pPr>
            <a:lvl8pPr lvl="7" rtl="0">
              <a:spcBef>
                <a:spcPts val="0"/>
              </a:spcBef>
              <a:spcAft>
                <a:spcPts val="0"/>
              </a:spcAft>
              <a:buClr>
                <a:schemeClr val="dk1"/>
              </a:buClr>
              <a:buSzPts val="3000"/>
              <a:buFont typeface="Palanquin"/>
              <a:buNone/>
              <a:defRPr sz="3000">
                <a:solidFill>
                  <a:schemeClr val="dk1"/>
                </a:solidFill>
                <a:latin typeface="Palanquin"/>
                <a:ea typeface="Palanquin"/>
                <a:cs typeface="Palanquin"/>
                <a:sym typeface="Palanquin"/>
              </a:defRPr>
            </a:lvl8pPr>
            <a:lvl9pPr lvl="8" rtl="0">
              <a:spcBef>
                <a:spcPts val="0"/>
              </a:spcBef>
              <a:spcAft>
                <a:spcPts val="0"/>
              </a:spcAft>
              <a:buClr>
                <a:schemeClr val="dk1"/>
              </a:buClr>
              <a:buSzPts val="3000"/>
              <a:buFont typeface="Palanquin"/>
              <a:buNone/>
              <a:defRPr sz="3000">
                <a:solidFill>
                  <a:schemeClr val="dk1"/>
                </a:solidFill>
                <a:latin typeface="Palanquin"/>
                <a:ea typeface="Palanquin"/>
                <a:cs typeface="Palanquin"/>
                <a:sym typeface="Palanquin"/>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Cambay"/>
              <a:buChar char="●"/>
              <a:defRPr sz="1200">
                <a:solidFill>
                  <a:schemeClr val="dk2"/>
                </a:solidFill>
                <a:latin typeface="Cambay"/>
                <a:ea typeface="Cambay"/>
                <a:cs typeface="Cambay"/>
                <a:sym typeface="Cambay"/>
              </a:defRPr>
            </a:lvl1pPr>
            <a:lvl2pPr marL="914400" lvl="1" indent="-304800">
              <a:lnSpc>
                <a:spcPct val="100000"/>
              </a:lnSpc>
              <a:spcBef>
                <a:spcPts val="0"/>
              </a:spcBef>
              <a:spcAft>
                <a:spcPts val="0"/>
              </a:spcAft>
              <a:buClr>
                <a:schemeClr val="dk2"/>
              </a:buClr>
              <a:buSzPts val="1200"/>
              <a:buFont typeface="Cambay"/>
              <a:buChar char="○"/>
              <a:defRPr sz="1200">
                <a:solidFill>
                  <a:schemeClr val="dk2"/>
                </a:solidFill>
                <a:latin typeface="Cambay"/>
                <a:ea typeface="Cambay"/>
                <a:cs typeface="Cambay"/>
                <a:sym typeface="Cambay"/>
              </a:defRPr>
            </a:lvl2pPr>
            <a:lvl3pPr marL="1371600" lvl="2" indent="-304800">
              <a:lnSpc>
                <a:spcPct val="100000"/>
              </a:lnSpc>
              <a:spcBef>
                <a:spcPts val="0"/>
              </a:spcBef>
              <a:spcAft>
                <a:spcPts val="0"/>
              </a:spcAft>
              <a:buClr>
                <a:schemeClr val="dk2"/>
              </a:buClr>
              <a:buSzPts val="1200"/>
              <a:buFont typeface="Cambay"/>
              <a:buChar char="■"/>
              <a:defRPr sz="1200">
                <a:solidFill>
                  <a:schemeClr val="dk2"/>
                </a:solidFill>
                <a:latin typeface="Cambay"/>
                <a:ea typeface="Cambay"/>
                <a:cs typeface="Cambay"/>
                <a:sym typeface="Cambay"/>
              </a:defRPr>
            </a:lvl3pPr>
            <a:lvl4pPr marL="1828800" lvl="3" indent="-304800">
              <a:lnSpc>
                <a:spcPct val="100000"/>
              </a:lnSpc>
              <a:spcBef>
                <a:spcPts val="0"/>
              </a:spcBef>
              <a:spcAft>
                <a:spcPts val="0"/>
              </a:spcAft>
              <a:buClr>
                <a:schemeClr val="dk2"/>
              </a:buClr>
              <a:buSzPts val="1200"/>
              <a:buFont typeface="Cambay"/>
              <a:buChar char="●"/>
              <a:defRPr sz="1200">
                <a:solidFill>
                  <a:schemeClr val="dk2"/>
                </a:solidFill>
                <a:latin typeface="Cambay"/>
                <a:ea typeface="Cambay"/>
                <a:cs typeface="Cambay"/>
                <a:sym typeface="Cambay"/>
              </a:defRPr>
            </a:lvl4pPr>
            <a:lvl5pPr marL="2286000" lvl="4" indent="-304800">
              <a:lnSpc>
                <a:spcPct val="100000"/>
              </a:lnSpc>
              <a:spcBef>
                <a:spcPts val="0"/>
              </a:spcBef>
              <a:spcAft>
                <a:spcPts val="0"/>
              </a:spcAft>
              <a:buClr>
                <a:schemeClr val="dk2"/>
              </a:buClr>
              <a:buSzPts val="1200"/>
              <a:buFont typeface="Cambay"/>
              <a:buChar char="○"/>
              <a:defRPr sz="1200">
                <a:solidFill>
                  <a:schemeClr val="dk2"/>
                </a:solidFill>
                <a:latin typeface="Cambay"/>
                <a:ea typeface="Cambay"/>
                <a:cs typeface="Cambay"/>
                <a:sym typeface="Cambay"/>
              </a:defRPr>
            </a:lvl5pPr>
            <a:lvl6pPr marL="2743200" lvl="5" indent="-304800">
              <a:lnSpc>
                <a:spcPct val="100000"/>
              </a:lnSpc>
              <a:spcBef>
                <a:spcPts val="0"/>
              </a:spcBef>
              <a:spcAft>
                <a:spcPts val="0"/>
              </a:spcAft>
              <a:buClr>
                <a:schemeClr val="dk2"/>
              </a:buClr>
              <a:buSzPts val="1200"/>
              <a:buFont typeface="Cambay"/>
              <a:buChar char="■"/>
              <a:defRPr sz="1200">
                <a:solidFill>
                  <a:schemeClr val="dk2"/>
                </a:solidFill>
                <a:latin typeface="Cambay"/>
                <a:ea typeface="Cambay"/>
                <a:cs typeface="Cambay"/>
                <a:sym typeface="Cambay"/>
              </a:defRPr>
            </a:lvl6pPr>
            <a:lvl7pPr marL="3200400" lvl="6" indent="-304800">
              <a:lnSpc>
                <a:spcPct val="100000"/>
              </a:lnSpc>
              <a:spcBef>
                <a:spcPts val="0"/>
              </a:spcBef>
              <a:spcAft>
                <a:spcPts val="0"/>
              </a:spcAft>
              <a:buClr>
                <a:schemeClr val="dk2"/>
              </a:buClr>
              <a:buSzPts val="1200"/>
              <a:buFont typeface="Cambay"/>
              <a:buChar char="●"/>
              <a:defRPr sz="1200">
                <a:solidFill>
                  <a:schemeClr val="dk2"/>
                </a:solidFill>
                <a:latin typeface="Cambay"/>
                <a:ea typeface="Cambay"/>
                <a:cs typeface="Cambay"/>
                <a:sym typeface="Cambay"/>
              </a:defRPr>
            </a:lvl7pPr>
            <a:lvl8pPr marL="3657600" lvl="7" indent="-304800">
              <a:lnSpc>
                <a:spcPct val="100000"/>
              </a:lnSpc>
              <a:spcBef>
                <a:spcPts val="0"/>
              </a:spcBef>
              <a:spcAft>
                <a:spcPts val="0"/>
              </a:spcAft>
              <a:buClr>
                <a:schemeClr val="dk2"/>
              </a:buClr>
              <a:buSzPts val="1200"/>
              <a:buFont typeface="Cambay"/>
              <a:buChar char="○"/>
              <a:defRPr sz="1200">
                <a:solidFill>
                  <a:schemeClr val="dk2"/>
                </a:solidFill>
                <a:latin typeface="Cambay"/>
                <a:ea typeface="Cambay"/>
                <a:cs typeface="Cambay"/>
                <a:sym typeface="Cambay"/>
              </a:defRPr>
            </a:lvl8pPr>
            <a:lvl9pPr marL="4114800" lvl="8" indent="-304800">
              <a:lnSpc>
                <a:spcPct val="100000"/>
              </a:lnSpc>
              <a:spcBef>
                <a:spcPts val="0"/>
              </a:spcBef>
              <a:spcAft>
                <a:spcPts val="0"/>
              </a:spcAft>
              <a:buClr>
                <a:schemeClr val="dk2"/>
              </a:buClr>
              <a:buSzPts val="1200"/>
              <a:buFont typeface="Cambay"/>
              <a:buChar char="■"/>
              <a:defRPr sz="1200">
                <a:solidFill>
                  <a:schemeClr val="dk2"/>
                </a:solidFill>
                <a:latin typeface="Cambay"/>
                <a:ea typeface="Cambay"/>
                <a:cs typeface="Cambay"/>
                <a:sym typeface="Camb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6" r:id="rId5"/>
    <p:sldLayoutId id="2147483661" r:id="rId6"/>
    <p:sldLayoutId id="2147483662"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cadms/resfinder" TargetMode="External"/><Relationship Id="rId2" Type="http://schemas.openxmlformats.org/officeDocument/2006/relationships/hyperlink" Target="https://github.com/ncbi/amr/wiki"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38/nbt.3988" TargetMode="External"/><Relationship Id="rId2" Type="http://schemas.openxmlformats.org/officeDocument/2006/relationships/hyperlink" Target="https://doi.org/10.1186/1471-2105-11-119"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93/bioinformatics/btu153" TargetMode="External"/><Relationship Id="rId2" Type="http://schemas.openxmlformats.org/officeDocument/2006/relationships/hyperlink" Target="https://doi.org/10.1186/s40168-020-00993-9" TargetMode="External"/><Relationship Id="rId1" Type="http://schemas.openxmlformats.org/officeDocument/2006/relationships/slideLayout" Target="../slideLayouts/slideLayout2.xml"/><Relationship Id="rId4" Type="http://schemas.openxmlformats.org/officeDocument/2006/relationships/hyperlink" Target="https://doi.org/10.1093/molbev/msab29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47"/>
        <p:cNvGrpSpPr/>
        <p:nvPr/>
      </p:nvGrpSpPr>
      <p:grpSpPr>
        <a:xfrm>
          <a:off x="0" y="0"/>
          <a:ext cx="0" cy="0"/>
          <a:chOff x="0" y="0"/>
          <a:chExt cx="0" cy="0"/>
        </a:xfrm>
      </p:grpSpPr>
      <p:sp>
        <p:nvSpPr>
          <p:cNvPr id="5048" name="Google Shape;5048;p27"/>
          <p:cNvSpPr txBox="1">
            <a:spLocks noGrp="1"/>
          </p:cNvSpPr>
          <p:nvPr>
            <p:ph type="ctrTitle"/>
          </p:nvPr>
        </p:nvSpPr>
        <p:spPr>
          <a:xfrm>
            <a:off x="2638550" y="978945"/>
            <a:ext cx="5593500" cy="2772602"/>
          </a:xfrm>
          <a:prstGeom prst="rect">
            <a:avLst/>
          </a:prstGeom>
        </p:spPr>
        <p:txBody>
          <a:bodyPr spcFirstLastPara="1" wrap="square" lIns="91425" tIns="91425" rIns="91425" bIns="91425" anchor="b" anchorCtr="0">
            <a:noAutofit/>
          </a:bodyPr>
          <a:lstStyle/>
          <a:p>
            <a:pPr lvl="0"/>
            <a:r>
              <a:rPr lang="en-US"/>
              <a:t>Gene Prediction &amp; Annotation: Background &amp;</a:t>
            </a:r>
            <a:br>
              <a:rPr lang="en-US"/>
            </a:br>
            <a:r>
              <a:rPr lang="en-US"/>
              <a:t>Strategy </a:t>
            </a:r>
            <a:endParaRPr/>
          </a:p>
        </p:txBody>
      </p:sp>
      <p:sp>
        <p:nvSpPr>
          <p:cNvPr id="5049" name="Google Shape;5049;p27"/>
          <p:cNvSpPr txBox="1">
            <a:spLocks noGrp="1"/>
          </p:cNvSpPr>
          <p:nvPr>
            <p:ph type="subTitle" idx="1"/>
          </p:nvPr>
        </p:nvSpPr>
        <p:spPr>
          <a:xfrm>
            <a:off x="3873050" y="3945185"/>
            <a:ext cx="4359000" cy="777422"/>
          </a:xfrm>
          <a:prstGeom prst="rect">
            <a:avLst/>
          </a:prstGeom>
        </p:spPr>
        <p:txBody>
          <a:bodyPr spcFirstLastPara="1" wrap="square" lIns="91425" tIns="91425" rIns="91425" bIns="91425" anchor="t" anchorCtr="0">
            <a:noAutofit/>
          </a:bodyPr>
          <a:lstStyle/>
          <a:p>
            <a:pPr marL="0" indent="0"/>
            <a:r>
              <a:rPr lang="en-US" sz="3200"/>
              <a:t>Team: F(Group-2)</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71FB-41B0-1B1A-04B2-C2C15ACA105B}"/>
              </a:ext>
            </a:extLst>
          </p:cNvPr>
          <p:cNvSpPr>
            <a:spLocks noGrp="1"/>
          </p:cNvSpPr>
          <p:nvPr>
            <p:ph type="title"/>
          </p:nvPr>
        </p:nvSpPr>
        <p:spPr/>
        <p:txBody>
          <a:bodyPr/>
          <a:lstStyle/>
          <a:p>
            <a:r>
              <a:rPr lang="en-US"/>
              <a:t>HMMER</a:t>
            </a:r>
          </a:p>
        </p:txBody>
      </p:sp>
      <p:sp>
        <p:nvSpPr>
          <p:cNvPr id="3" name="Text Placeholder 2">
            <a:extLst>
              <a:ext uri="{FF2B5EF4-FFF2-40B4-BE49-F238E27FC236}">
                <a16:creationId xmlns:a16="http://schemas.microsoft.com/office/drawing/2014/main" id="{1659273B-700E-8D35-0D65-7D1E85841070}"/>
              </a:ext>
            </a:extLst>
          </p:cNvPr>
          <p:cNvSpPr>
            <a:spLocks noGrp="1"/>
          </p:cNvSpPr>
          <p:nvPr>
            <p:ph type="body" idx="1"/>
          </p:nvPr>
        </p:nvSpPr>
        <p:spPr/>
        <p:txBody>
          <a:bodyPr/>
          <a:lstStyle/>
          <a:p>
            <a:r>
              <a:rPr lang="en-US"/>
              <a:t>Hidden Markov models for sequence analysis. </a:t>
            </a:r>
          </a:p>
          <a:p>
            <a:r>
              <a:rPr lang="en-US"/>
              <a:t>Statistically based HMM profiles can identify genes in unannotated prokaryotic sequence. </a:t>
            </a:r>
          </a:p>
          <a:p>
            <a:r>
              <a:rPr lang="en-US"/>
              <a:t>Sensitivity in detecting remote protein homologues due to statistical models used. </a:t>
            </a:r>
          </a:p>
          <a:p>
            <a:r>
              <a:rPr lang="en-US"/>
              <a:t>Specificity distinguish between real homology versus chance sequence similarities. </a:t>
            </a:r>
          </a:p>
          <a:p>
            <a:endParaRPr lang="en-US"/>
          </a:p>
          <a:p>
            <a:r>
              <a:rPr lang="en-US"/>
              <a:t>Key features: </a:t>
            </a:r>
          </a:p>
          <a:p>
            <a:r>
              <a:rPr lang="en-US"/>
              <a:t>Probabilistic output: interpretable E values, scores and probabilities. </a:t>
            </a:r>
          </a:p>
          <a:p>
            <a:r>
              <a:rPr lang="en-US"/>
              <a:t>Integration: can be </a:t>
            </a:r>
            <a:r>
              <a:rPr lang="en-US" err="1"/>
              <a:t>intergrated</a:t>
            </a:r>
            <a:r>
              <a:rPr lang="en-US"/>
              <a:t> with ab initio prediction tools. </a:t>
            </a:r>
          </a:p>
          <a:p>
            <a:r>
              <a:rPr lang="en-US"/>
              <a:t>Updatability: the database can be updated and improved for finding newly discovered gene families. </a:t>
            </a:r>
          </a:p>
          <a:p>
            <a:endParaRPr lang="en-US"/>
          </a:p>
          <a:p>
            <a:endParaRPr lang="en-US"/>
          </a:p>
        </p:txBody>
      </p:sp>
    </p:spTree>
    <p:extLst>
      <p:ext uri="{BB962C8B-B14F-4D97-AF65-F5344CB8AC3E}">
        <p14:creationId xmlns:p14="http://schemas.microsoft.com/office/powerpoint/2010/main" val="1555719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1C32-8D35-99E9-EA88-523997FCC195}"/>
              </a:ext>
            </a:extLst>
          </p:cNvPr>
          <p:cNvSpPr>
            <a:spLocks noGrp="1"/>
          </p:cNvSpPr>
          <p:nvPr>
            <p:ph type="title"/>
          </p:nvPr>
        </p:nvSpPr>
        <p:spPr>
          <a:xfrm>
            <a:off x="720000" y="617553"/>
            <a:ext cx="3388190" cy="572700"/>
          </a:xfrm>
        </p:spPr>
        <p:txBody>
          <a:bodyPr/>
          <a:lstStyle/>
          <a:p>
            <a:r>
              <a:rPr lang="en-US" b="0" err="1">
                <a:solidFill>
                  <a:srgbClr val="346073"/>
                </a:solidFill>
              </a:rPr>
              <a:t>Prokka</a:t>
            </a:r>
            <a:r>
              <a:rPr lang="en-US" b="0">
                <a:solidFill>
                  <a:srgbClr val="346073"/>
                </a:solidFill>
              </a:rPr>
              <a:t>:</a:t>
            </a:r>
            <a:endParaRPr lang="en-US"/>
          </a:p>
        </p:txBody>
      </p:sp>
      <p:sp>
        <p:nvSpPr>
          <p:cNvPr id="3" name="Text Placeholder 2">
            <a:extLst>
              <a:ext uri="{FF2B5EF4-FFF2-40B4-BE49-F238E27FC236}">
                <a16:creationId xmlns:a16="http://schemas.microsoft.com/office/drawing/2014/main" id="{6F2E3C19-1DEB-55FD-213C-21CE42F8BF09}"/>
              </a:ext>
            </a:extLst>
          </p:cNvPr>
          <p:cNvSpPr>
            <a:spLocks noGrp="1"/>
          </p:cNvSpPr>
          <p:nvPr>
            <p:ph type="body" idx="1"/>
          </p:nvPr>
        </p:nvSpPr>
        <p:spPr>
          <a:xfrm>
            <a:off x="720000" y="1261941"/>
            <a:ext cx="3612514" cy="3479462"/>
          </a:xfrm>
        </p:spPr>
        <p:txBody>
          <a:bodyPr/>
          <a:lstStyle/>
          <a:p>
            <a:pPr algn="just">
              <a:lnSpc>
                <a:spcPts val="1700"/>
              </a:lnSpc>
            </a:pPr>
            <a:r>
              <a:rPr lang="en-US" sz="1300">
                <a:solidFill>
                  <a:srgbClr val="980000"/>
                </a:solidFill>
                <a:latin typeface="+mn-lt"/>
                <a:cs typeface="Arial"/>
              </a:rPr>
              <a:t>Initial Release: June 2014.</a:t>
            </a:r>
            <a:endParaRPr lang="en-US" sz="1300">
              <a:latin typeface="+mn-lt"/>
            </a:endParaRPr>
          </a:p>
          <a:p>
            <a:pPr algn="just">
              <a:lnSpc>
                <a:spcPts val="1700"/>
              </a:lnSpc>
            </a:pPr>
            <a:r>
              <a:rPr lang="en-US" sz="1300">
                <a:solidFill>
                  <a:srgbClr val="980000"/>
                </a:solidFill>
                <a:latin typeface="+mn-lt"/>
                <a:cs typeface="Arial"/>
              </a:rPr>
              <a:t>Last Update: December 14, 2021</a:t>
            </a:r>
          </a:p>
          <a:p>
            <a:pPr algn="just">
              <a:lnSpc>
                <a:spcPts val="1700"/>
              </a:lnSpc>
            </a:pPr>
            <a:r>
              <a:rPr lang="en-US" sz="1300">
                <a:solidFill>
                  <a:srgbClr val="000000"/>
                </a:solidFill>
                <a:latin typeface="+mn-lt"/>
                <a:cs typeface="Arial"/>
              </a:rPr>
              <a:t>a software tool for rapid annotation of </a:t>
            </a:r>
            <a:r>
              <a:rPr lang="en-US" sz="1300" u="sng">
                <a:solidFill>
                  <a:srgbClr val="000000"/>
                </a:solidFill>
                <a:latin typeface="+mn-lt"/>
                <a:cs typeface="Arial"/>
              </a:rPr>
              <a:t>prokaryotic genomes</a:t>
            </a:r>
            <a:r>
              <a:rPr lang="en-US" sz="1300">
                <a:solidFill>
                  <a:srgbClr val="000000"/>
                </a:solidFill>
                <a:latin typeface="+mn-lt"/>
                <a:cs typeface="Arial"/>
              </a:rPr>
              <a:t>. </a:t>
            </a:r>
            <a:endParaRPr lang="en-US" sz="1300">
              <a:solidFill>
                <a:srgbClr val="191919"/>
              </a:solidFill>
              <a:latin typeface="+mn-lt"/>
            </a:endParaRPr>
          </a:p>
          <a:p>
            <a:pPr algn="just">
              <a:lnSpc>
                <a:spcPts val="1700"/>
              </a:lnSpc>
            </a:pPr>
            <a:r>
              <a:rPr lang="en-US" sz="1300">
                <a:solidFill>
                  <a:srgbClr val="000000"/>
                </a:solidFill>
                <a:latin typeface="+mn-lt"/>
                <a:cs typeface="Arial"/>
              </a:rPr>
              <a:t>Completes genome annotation through steps such as gene identification, protein coding prediction, and functional annotation.</a:t>
            </a:r>
            <a:endParaRPr lang="en-US" sz="1300">
              <a:latin typeface="+mn-lt"/>
            </a:endParaRPr>
          </a:p>
          <a:p>
            <a:pPr algn="just">
              <a:lnSpc>
                <a:spcPts val="1700"/>
              </a:lnSpc>
            </a:pPr>
            <a:r>
              <a:rPr lang="en-US" sz="1300">
                <a:solidFill>
                  <a:srgbClr val="000000"/>
                </a:solidFill>
                <a:latin typeface="+mn-lt"/>
                <a:cs typeface="Arial"/>
              </a:rPr>
              <a:t>identify genes, predict proteins, and provide annotation information such as gene names, functions, and gene families.</a:t>
            </a:r>
            <a:endParaRPr lang="en-US" sz="1300">
              <a:latin typeface="+mn-lt"/>
            </a:endParaRPr>
          </a:p>
          <a:p>
            <a:endParaRPr lang="en-US" sz="1100">
              <a:solidFill>
                <a:srgbClr val="980000"/>
              </a:solidFill>
              <a:latin typeface="Arial"/>
              <a:cs typeface="Arial"/>
            </a:endParaRPr>
          </a:p>
          <a:p>
            <a:pPr marL="139700" indent="0">
              <a:buNone/>
            </a:pPr>
            <a:endParaRPr lang="en-US"/>
          </a:p>
        </p:txBody>
      </p:sp>
      <p:sp>
        <p:nvSpPr>
          <p:cNvPr id="5" name="Title 1">
            <a:extLst>
              <a:ext uri="{FF2B5EF4-FFF2-40B4-BE49-F238E27FC236}">
                <a16:creationId xmlns:a16="http://schemas.microsoft.com/office/drawing/2014/main" id="{BA8821D9-C730-BEBC-5662-F2C44AAF4178}"/>
              </a:ext>
            </a:extLst>
          </p:cNvPr>
          <p:cNvSpPr txBox="1">
            <a:spLocks/>
          </p:cNvSpPr>
          <p:nvPr/>
        </p:nvSpPr>
        <p:spPr>
          <a:xfrm>
            <a:off x="4708676" y="617553"/>
            <a:ext cx="338819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alanquin"/>
              <a:buNone/>
              <a:defRPr sz="3000" b="1" i="0" u="none" strike="noStrike" cap="none">
                <a:solidFill>
                  <a:schemeClr val="dk1"/>
                </a:solidFill>
                <a:latin typeface="Palanquin"/>
                <a:ea typeface="Palanquin"/>
                <a:cs typeface="Palanquin"/>
                <a:sym typeface="Palanquin"/>
              </a:defRPr>
            </a:lvl1pPr>
            <a:lvl2pPr marR="0" lvl="1"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2pPr>
            <a:lvl3pPr marR="0" lvl="2"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3pPr>
            <a:lvl4pPr marR="0" lvl="3"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4pPr>
            <a:lvl5pPr marR="0" lvl="4"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5pPr>
            <a:lvl6pPr marR="0" lvl="5"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6pPr>
            <a:lvl7pPr marR="0" lvl="6"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7pPr>
            <a:lvl8pPr marR="0" lvl="7"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8pPr>
            <a:lvl9pPr marR="0" lvl="8"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9pPr>
          </a:lstStyle>
          <a:p>
            <a:r>
              <a:rPr lang="en-US" b="0" err="1"/>
              <a:t>bakta</a:t>
            </a:r>
            <a:r>
              <a:rPr lang="en-US" b="0"/>
              <a:t>：</a:t>
            </a:r>
            <a:endParaRPr lang="en-US"/>
          </a:p>
          <a:p>
            <a:endParaRPr lang="en-US" b="0"/>
          </a:p>
        </p:txBody>
      </p:sp>
      <p:sp>
        <p:nvSpPr>
          <p:cNvPr id="7" name="Text Placeholder 2">
            <a:extLst>
              <a:ext uri="{FF2B5EF4-FFF2-40B4-BE49-F238E27FC236}">
                <a16:creationId xmlns:a16="http://schemas.microsoft.com/office/drawing/2014/main" id="{862DE398-2C04-0EDE-4059-E17823F4CA61}"/>
              </a:ext>
            </a:extLst>
          </p:cNvPr>
          <p:cNvSpPr txBox="1">
            <a:spLocks/>
          </p:cNvSpPr>
          <p:nvPr/>
        </p:nvSpPr>
        <p:spPr>
          <a:xfrm>
            <a:off x="4572000" y="1190253"/>
            <a:ext cx="4129169" cy="3479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Cambay"/>
              <a:buChar char="●"/>
              <a:defRPr sz="1200" b="0" i="0" u="none" strike="noStrike" cap="none">
                <a:solidFill>
                  <a:schemeClr val="dk2"/>
                </a:solidFill>
                <a:latin typeface="Cambay"/>
                <a:ea typeface="Cambay"/>
                <a:cs typeface="Cambay"/>
                <a:sym typeface="Cambay"/>
              </a:defRPr>
            </a:lvl1pPr>
            <a:lvl2pPr marL="914400" marR="0" lvl="1"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2pPr>
            <a:lvl3pPr marL="1371600" marR="0" lvl="2"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3pPr>
            <a:lvl4pPr marL="1828800" marR="0" lvl="3"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4pPr>
            <a:lvl5pPr marL="2286000" marR="0" lvl="4"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5pPr>
            <a:lvl6pPr marL="2743200" marR="0" lvl="5"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6pPr>
            <a:lvl7pPr marL="3200400" marR="0" lvl="6"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7pPr>
            <a:lvl8pPr marL="3657600" marR="0" lvl="7"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8pPr>
            <a:lvl9pPr marL="4114800" marR="0" lvl="8"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9pPr>
          </a:lstStyle>
          <a:p>
            <a:pPr>
              <a:lnSpc>
                <a:spcPts val="1700"/>
              </a:lnSpc>
            </a:pPr>
            <a:r>
              <a:rPr lang="en-US" sz="1300">
                <a:solidFill>
                  <a:srgbClr val="C00000"/>
                </a:solidFill>
                <a:latin typeface="+mn-lt"/>
                <a:cs typeface="Arial"/>
              </a:rPr>
              <a:t>Initial Release: </a:t>
            </a:r>
            <a:r>
              <a:rPr lang="en-US" sz="1300">
                <a:solidFill>
                  <a:srgbClr val="C00000"/>
                </a:solidFill>
                <a:latin typeface="+mn-lt"/>
              </a:rPr>
              <a:t>Jan 15, 2020</a:t>
            </a:r>
            <a:r>
              <a:rPr lang="en-US" sz="1300">
                <a:solidFill>
                  <a:srgbClr val="C00000"/>
                </a:solidFill>
                <a:latin typeface="+mn-lt"/>
                <a:cs typeface="Arial"/>
              </a:rPr>
              <a:t> </a:t>
            </a:r>
          </a:p>
          <a:p>
            <a:pPr>
              <a:lnSpc>
                <a:spcPts val="1700"/>
              </a:lnSpc>
            </a:pPr>
            <a:r>
              <a:rPr lang="en-US" sz="1300">
                <a:solidFill>
                  <a:srgbClr val="C00000"/>
                </a:solidFill>
                <a:latin typeface="+mn-lt"/>
                <a:cs typeface="Arial"/>
              </a:rPr>
              <a:t>Last Update: </a:t>
            </a:r>
            <a:r>
              <a:rPr lang="en-US" sz="1300">
                <a:solidFill>
                  <a:srgbClr val="C00000"/>
                </a:solidFill>
                <a:latin typeface="+mn-lt"/>
              </a:rPr>
              <a:t>Jan 23, 2024</a:t>
            </a:r>
          </a:p>
          <a:p>
            <a:pPr>
              <a:lnSpc>
                <a:spcPts val="1700"/>
              </a:lnSpc>
            </a:pPr>
            <a:r>
              <a:rPr lang="en-US" sz="1300">
                <a:latin typeface="+mn-lt"/>
              </a:rPr>
              <a:t>Bakta is designed for fast and standardized annotation of microbial genomes. Unlike </a:t>
            </a:r>
            <a:r>
              <a:rPr lang="en-US" sz="1300" err="1">
                <a:latin typeface="+mn-lt"/>
              </a:rPr>
              <a:t>Prokka</a:t>
            </a:r>
            <a:r>
              <a:rPr lang="en-US" sz="1300">
                <a:latin typeface="+mn-lt"/>
              </a:rPr>
              <a:t>, </a:t>
            </a:r>
            <a:r>
              <a:rPr lang="en-US" sz="1300" err="1">
                <a:latin typeface="+mn-lt"/>
              </a:rPr>
              <a:t>bakta</a:t>
            </a:r>
            <a:r>
              <a:rPr lang="en-US" sz="1300">
                <a:latin typeface="+mn-lt"/>
              </a:rPr>
              <a:t> does not need taxon-specific databases.</a:t>
            </a:r>
          </a:p>
          <a:p>
            <a:pPr>
              <a:lnSpc>
                <a:spcPts val="1700"/>
              </a:lnSpc>
            </a:pPr>
            <a:r>
              <a:rPr lang="en-US" sz="1300">
                <a:latin typeface="+mn-lt"/>
              </a:rPr>
              <a:t>Bakta pays special attention to the reliable detection and annotation of short ORFs, which are often missed by other tools. </a:t>
            </a:r>
          </a:p>
          <a:p>
            <a:pPr>
              <a:lnSpc>
                <a:spcPts val="1700"/>
              </a:lnSpc>
            </a:pPr>
            <a:r>
              <a:rPr lang="en-US" sz="1300">
                <a:latin typeface="+mn-lt"/>
              </a:rPr>
              <a:t>This tool would be used for the final comparison and if we are told not to use pipeline-based tools then we would use tools: Aragorn, </a:t>
            </a:r>
            <a:r>
              <a:rPr lang="en-US" sz="1300" err="1">
                <a:latin typeface="+mn-lt"/>
              </a:rPr>
              <a:t>RNAmmer</a:t>
            </a:r>
            <a:r>
              <a:rPr lang="en-US" sz="1300">
                <a:latin typeface="+mn-lt"/>
              </a:rPr>
              <a:t> and </a:t>
            </a:r>
            <a:r>
              <a:rPr lang="en-US" sz="1300" err="1">
                <a:latin typeface="+mn-lt"/>
              </a:rPr>
              <a:t>SignalP</a:t>
            </a:r>
            <a:r>
              <a:rPr lang="en-US" sz="1300">
                <a:latin typeface="+mn-lt"/>
              </a:rPr>
              <a:t>.</a:t>
            </a:r>
            <a:endParaRPr lang="en-US" sz="1300">
              <a:solidFill>
                <a:srgbClr val="191919"/>
              </a:solidFill>
              <a:latin typeface="+mn-lt"/>
            </a:endParaRPr>
          </a:p>
          <a:p>
            <a:endParaRPr lang="en-US" sz="1100">
              <a:solidFill>
                <a:srgbClr val="980000"/>
              </a:solidFill>
              <a:latin typeface="Arial"/>
              <a:cs typeface="Arial"/>
            </a:endParaRPr>
          </a:p>
          <a:p>
            <a:endParaRPr lang="en-US" sz="1100">
              <a:solidFill>
                <a:srgbClr val="980000"/>
              </a:solidFill>
              <a:latin typeface="Arial"/>
              <a:cs typeface="Arial"/>
            </a:endParaRPr>
          </a:p>
          <a:p>
            <a:endParaRPr lang="en-US" sz="1100">
              <a:solidFill>
                <a:srgbClr val="980000"/>
              </a:solidFill>
              <a:latin typeface="Arial"/>
              <a:cs typeface="Arial"/>
            </a:endParaRPr>
          </a:p>
          <a:p>
            <a:endParaRPr lang="en-US" sz="1100">
              <a:solidFill>
                <a:srgbClr val="980000"/>
              </a:solidFill>
              <a:latin typeface="Arial"/>
              <a:cs typeface="Arial"/>
            </a:endParaRPr>
          </a:p>
          <a:p>
            <a:pPr marL="139700" indent="0">
              <a:buFont typeface="Cambay"/>
              <a:buNone/>
            </a:pPr>
            <a:endParaRPr lang="en-US"/>
          </a:p>
        </p:txBody>
      </p:sp>
      <p:sp>
        <p:nvSpPr>
          <p:cNvPr id="6" name="Title 1">
            <a:extLst>
              <a:ext uri="{FF2B5EF4-FFF2-40B4-BE49-F238E27FC236}">
                <a16:creationId xmlns:a16="http://schemas.microsoft.com/office/drawing/2014/main" id="{1CF82E5E-076E-825F-923B-62AF671B64AF}"/>
              </a:ext>
            </a:extLst>
          </p:cNvPr>
          <p:cNvSpPr txBox="1">
            <a:spLocks/>
          </p:cNvSpPr>
          <p:nvPr/>
        </p:nvSpPr>
        <p:spPr>
          <a:xfrm>
            <a:off x="653255" y="9705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alanquin"/>
              <a:buNone/>
              <a:defRPr sz="3000" b="1" i="0" u="none" strike="noStrike" cap="none">
                <a:solidFill>
                  <a:schemeClr val="dk1"/>
                </a:solidFill>
                <a:latin typeface="Palanquin"/>
                <a:ea typeface="Palanquin"/>
                <a:cs typeface="Palanquin"/>
                <a:sym typeface="Palanquin"/>
              </a:defRPr>
            </a:lvl1pPr>
            <a:lvl2pPr marR="0" lvl="1"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2pPr>
            <a:lvl3pPr marR="0" lvl="2"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3pPr>
            <a:lvl4pPr marR="0" lvl="3"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4pPr>
            <a:lvl5pPr marR="0" lvl="4"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5pPr>
            <a:lvl6pPr marR="0" lvl="5"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6pPr>
            <a:lvl7pPr marR="0" lvl="6"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7pPr>
            <a:lvl8pPr marR="0" lvl="7"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8pPr>
            <a:lvl9pPr marR="0" lvl="8"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9pPr>
          </a:lstStyle>
          <a:p>
            <a:r>
              <a:rPr lang="en-US"/>
              <a:t>Gene annotation tools</a:t>
            </a:r>
          </a:p>
        </p:txBody>
      </p:sp>
    </p:spTree>
    <p:extLst>
      <p:ext uri="{BB962C8B-B14F-4D97-AF65-F5344CB8AC3E}">
        <p14:creationId xmlns:p14="http://schemas.microsoft.com/office/powerpoint/2010/main" val="285847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1C32-8D35-99E9-EA88-523997FCC195}"/>
              </a:ext>
            </a:extLst>
          </p:cNvPr>
          <p:cNvSpPr>
            <a:spLocks noGrp="1"/>
          </p:cNvSpPr>
          <p:nvPr>
            <p:ph type="title"/>
          </p:nvPr>
        </p:nvSpPr>
        <p:spPr>
          <a:xfrm>
            <a:off x="720000" y="160221"/>
            <a:ext cx="3388190" cy="572700"/>
          </a:xfrm>
        </p:spPr>
        <p:txBody>
          <a:bodyPr/>
          <a:lstStyle/>
          <a:p>
            <a:r>
              <a:rPr lang="en-US" b="0" err="1"/>
              <a:t>EggNOG</a:t>
            </a:r>
            <a:r>
              <a:rPr lang="en-US" b="0"/>
              <a:t>-mapper: </a:t>
            </a:r>
            <a:endParaRPr lang="en-US"/>
          </a:p>
        </p:txBody>
      </p:sp>
      <p:sp>
        <p:nvSpPr>
          <p:cNvPr id="3" name="Text Placeholder 2">
            <a:extLst>
              <a:ext uri="{FF2B5EF4-FFF2-40B4-BE49-F238E27FC236}">
                <a16:creationId xmlns:a16="http://schemas.microsoft.com/office/drawing/2014/main" id="{6F2E3C19-1DEB-55FD-213C-21CE42F8BF09}"/>
              </a:ext>
            </a:extLst>
          </p:cNvPr>
          <p:cNvSpPr>
            <a:spLocks noGrp="1"/>
          </p:cNvSpPr>
          <p:nvPr>
            <p:ph type="body" idx="1"/>
          </p:nvPr>
        </p:nvSpPr>
        <p:spPr>
          <a:xfrm>
            <a:off x="720000" y="996431"/>
            <a:ext cx="3325128" cy="3479462"/>
          </a:xfrm>
        </p:spPr>
        <p:txBody>
          <a:bodyPr/>
          <a:lstStyle/>
          <a:p>
            <a:pPr algn="just">
              <a:lnSpc>
                <a:spcPts val="1700"/>
              </a:lnSpc>
            </a:pPr>
            <a:r>
              <a:rPr lang="en-US" sz="1300">
                <a:solidFill>
                  <a:srgbClr val="980000"/>
                </a:solidFill>
                <a:latin typeface="+mn-lt"/>
                <a:cs typeface="Arial"/>
              </a:rPr>
              <a:t>Initial Release: October 2015</a:t>
            </a:r>
            <a:endParaRPr lang="en-US" sz="1300">
              <a:latin typeface="+mn-lt"/>
            </a:endParaRPr>
          </a:p>
          <a:p>
            <a:pPr algn="just">
              <a:lnSpc>
                <a:spcPts val="1700"/>
              </a:lnSpc>
            </a:pPr>
            <a:r>
              <a:rPr lang="en-US" sz="1300">
                <a:solidFill>
                  <a:srgbClr val="980000"/>
                </a:solidFill>
                <a:latin typeface="+mn-lt"/>
                <a:cs typeface="Arial"/>
              </a:rPr>
              <a:t>Last Update: January 28, 2022</a:t>
            </a:r>
          </a:p>
          <a:p>
            <a:pPr algn="just">
              <a:lnSpc>
                <a:spcPts val="1700"/>
              </a:lnSpc>
            </a:pPr>
            <a:r>
              <a:rPr lang="en-US" sz="1300">
                <a:solidFill>
                  <a:srgbClr val="000000"/>
                </a:solidFill>
                <a:latin typeface="+mn-lt"/>
                <a:cs typeface="Arial"/>
              </a:rPr>
              <a:t>alignment-based gene functional annotation tool</a:t>
            </a:r>
            <a:endParaRPr lang="en-US" sz="1300">
              <a:latin typeface="+mn-lt"/>
            </a:endParaRPr>
          </a:p>
          <a:p>
            <a:pPr algn="just">
              <a:lnSpc>
                <a:spcPts val="1700"/>
              </a:lnSpc>
            </a:pPr>
            <a:r>
              <a:rPr lang="en-US" sz="1300">
                <a:solidFill>
                  <a:srgbClr val="000000"/>
                </a:solidFill>
                <a:latin typeface="+mn-lt"/>
                <a:cs typeface="Arial"/>
              </a:rPr>
              <a:t>compares input DNA or protein sequences with the known </a:t>
            </a:r>
            <a:r>
              <a:rPr lang="en-US" sz="1300" err="1">
                <a:solidFill>
                  <a:srgbClr val="000000"/>
                </a:solidFill>
                <a:latin typeface="+mn-lt"/>
                <a:cs typeface="Arial"/>
              </a:rPr>
              <a:t>EggNOG</a:t>
            </a:r>
            <a:r>
              <a:rPr lang="en-US" sz="1300">
                <a:solidFill>
                  <a:srgbClr val="000000"/>
                </a:solidFill>
                <a:latin typeface="+mn-lt"/>
                <a:cs typeface="Arial"/>
              </a:rPr>
              <a:t> database and assigns functional annotations</a:t>
            </a:r>
            <a:endParaRPr lang="en-US" sz="1300">
              <a:latin typeface="+mn-lt"/>
            </a:endParaRPr>
          </a:p>
          <a:p>
            <a:pPr algn="just">
              <a:lnSpc>
                <a:spcPts val="1700"/>
              </a:lnSpc>
            </a:pPr>
            <a:r>
              <a:rPr lang="en-US" sz="1300">
                <a:solidFill>
                  <a:srgbClr val="000000"/>
                </a:solidFill>
                <a:latin typeface="+mn-lt"/>
                <a:cs typeface="Arial"/>
              </a:rPr>
              <a:t>provides extensive functional annotations, including gene families, functional domains, metabolic pathways. </a:t>
            </a:r>
          </a:p>
          <a:p>
            <a:pPr algn="just">
              <a:lnSpc>
                <a:spcPts val="1700"/>
              </a:lnSpc>
            </a:pPr>
            <a:r>
              <a:rPr lang="en-US" sz="1300">
                <a:solidFill>
                  <a:srgbClr val="000000"/>
                </a:solidFill>
                <a:latin typeface="+mn-lt"/>
                <a:cs typeface="Arial"/>
              </a:rPr>
              <a:t>limited by the quality and coverage of the </a:t>
            </a:r>
            <a:r>
              <a:rPr lang="en-US" sz="1300" err="1">
                <a:solidFill>
                  <a:srgbClr val="000000"/>
                </a:solidFill>
                <a:latin typeface="+mn-lt"/>
                <a:cs typeface="Arial"/>
              </a:rPr>
              <a:t>EggNOG</a:t>
            </a:r>
            <a:r>
              <a:rPr lang="en-US" sz="1300">
                <a:solidFill>
                  <a:srgbClr val="000000"/>
                </a:solidFill>
                <a:latin typeface="+mn-lt"/>
                <a:cs typeface="Arial"/>
              </a:rPr>
              <a:t> database.</a:t>
            </a:r>
            <a:endParaRPr lang="en-US" sz="1300">
              <a:latin typeface="+mn-lt"/>
            </a:endParaRPr>
          </a:p>
          <a:p>
            <a:pPr marL="139700" indent="0">
              <a:buNone/>
            </a:pPr>
            <a:endParaRPr lang="en-US"/>
          </a:p>
        </p:txBody>
      </p:sp>
      <p:sp>
        <p:nvSpPr>
          <p:cNvPr id="7" name="Text Placeholder 2">
            <a:extLst>
              <a:ext uri="{FF2B5EF4-FFF2-40B4-BE49-F238E27FC236}">
                <a16:creationId xmlns:a16="http://schemas.microsoft.com/office/drawing/2014/main" id="{862DE398-2C04-0EDE-4059-E17823F4CA61}"/>
              </a:ext>
            </a:extLst>
          </p:cNvPr>
          <p:cNvSpPr txBox="1">
            <a:spLocks/>
          </p:cNvSpPr>
          <p:nvPr/>
        </p:nvSpPr>
        <p:spPr>
          <a:xfrm>
            <a:off x="4671890" y="1222106"/>
            <a:ext cx="3857214" cy="3479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Cambay"/>
              <a:buChar char="●"/>
              <a:defRPr sz="1200" b="0" i="0" u="none" strike="noStrike" cap="none">
                <a:solidFill>
                  <a:schemeClr val="dk2"/>
                </a:solidFill>
                <a:latin typeface="Cambay"/>
                <a:ea typeface="Cambay"/>
                <a:cs typeface="Cambay"/>
                <a:sym typeface="Cambay"/>
              </a:defRPr>
            </a:lvl1pPr>
            <a:lvl2pPr marL="914400" marR="0" lvl="1"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2pPr>
            <a:lvl3pPr marL="1371600" marR="0" lvl="2"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3pPr>
            <a:lvl4pPr marL="1828800" marR="0" lvl="3"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4pPr>
            <a:lvl5pPr marL="2286000" marR="0" lvl="4"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5pPr>
            <a:lvl6pPr marL="2743200" marR="0" lvl="5"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6pPr>
            <a:lvl7pPr marL="3200400" marR="0" lvl="6"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7pPr>
            <a:lvl8pPr marL="3657600" marR="0" lvl="7"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8pPr>
            <a:lvl9pPr marL="4114800" marR="0" lvl="8"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9pPr>
          </a:lstStyle>
          <a:p>
            <a:endParaRPr lang="en-US" sz="1100">
              <a:solidFill>
                <a:srgbClr val="980000"/>
              </a:solidFill>
              <a:latin typeface="Arial"/>
              <a:cs typeface="Arial"/>
            </a:endParaRPr>
          </a:p>
          <a:p>
            <a:pPr marL="139700" indent="0">
              <a:buFont typeface="Cambay"/>
              <a:buNone/>
            </a:pPr>
            <a:endParaRPr lang="en-US"/>
          </a:p>
        </p:txBody>
      </p:sp>
      <p:sp>
        <p:nvSpPr>
          <p:cNvPr id="6" name="Text Placeholder 2">
            <a:extLst>
              <a:ext uri="{FF2B5EF4-FFF2-40B4-BE49-F238E27FC236}">
                <a16:creationId xmlns:a16="http://schemas.microsoft.com/office/drawing/2014/main" id="{50C7DE2A-B299-4F42-BD28-094849AC9F05}"/>
              </a:ext>
            </a:extLst>
          </p:cNvPr>
          <p:cNvSpPr txBox="1">
            <a:spLocks/>
          </p:cNvSpPr>
          <p:nvPr/>
        </p:nvSpPr>
        <p:spPr>
          <a:xfrm>
            <a:off x="4472111" y="996431"/>
            <a:ext cx="3857215" cy="3479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Cambay"/>
              <a:buChar char="●"/>
              <a:defRPr sz="1200" b="0" i="0" u="none" strike="noStrike" cap="none">
                <a:solidFill>
                  <a:schemeClr val="dk2"/>
                </a:solidFill>
                <a:latin typeface="Cambay"/>
                <a:ea typeface="Cambay"/>
                <a:cs typeface="Cambay"/>
                <a:sym typeface="Cambay"/>
              </a:defRPr>
            </a:lvl1pPr>
            <a:lvl2pPr marL="914400" marR="0" lvl="1"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2pPr>
            <a:lvl3pPr marL="1371600" marR="0" lvl="2"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3pPr>
            <a:lvl4pPr marL="1828800" marR="0" lvl="3"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4pPr>
            <a:lvl5pPr marL="2286000" marR="0" lvl="4"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5pPr>
            <a:lvl6pPr marL="2743200" marR="0" lvl="5"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6pPr>
            <a:lvl7pPr marL="3200400" marR="0" lvl="6"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7pPr>
            <a:lvl8pPr marL="3657600" marR="0" lvl="7"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8pPr>
            <a:lvl9pPr marL="4114800" marR="0" lvl="8"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9pPr>
          </a:lstStyle>
          <a:p>
            <a:pPr algn="just">
              <a:lnSpc>
                <a:spcPts val="1700"/>
              </a:lnSpc>
            </a:pPr>
            <a:r>
              <a:rPr lang="en-US" sz="1300">
                <a:solidFill>
                  <a:srgbClr val="C00000"/>
                </a:solidFill>
                <a:latin typeface="+mn-lt"/>
                <a:cs typeface="Arial"/>
              </a:rPr>
              <a:t>Initial Release: </a:t>
            </a:r>
            <a:r>
              <a:rPr lang="en-US" sz="1300">
                <a:solidFill>
                  <a:srgbClr val="C00000"/>
                </a:solidFill>
                <a:latin typeface="+mn-lt"/>
              </a:rPr>
              <a:t>October 2007</a:t>
            </a:r>
            <a:endParaRPr lang="en-US" sz="1300">
              <a:solidFill>
                <a:srgbClr val="C00000"/>
              </a:solidFill>
              <a:latin typeface="+mn-lt"/>
              <a:cs typeface="Arial"/>
            </a:endParaRPr>
          </a:p>
          <a:p>
            <a:pPr algn="just">
              <a:lnSpc>
                <a:spcPts val="1700"/>
              </a:lnSpc>
            </a:pPr>
            <a:r>
              <a:rPr lang="en-US" sz="1300">
                <a:solidFill>
                  <a:srgbClr val="C00000"/>
                </a:solidFill>
                <a:latin typeface="+mn-lt"/>
                <a:cs typeface="Arial"/>
              </a:rPr>
              <a:t>Last Update: </a:t>
            </a:r>
            <a:r>
              <a:rPr lang="en-US" sz="1300">
                <a:solidFill>
                  <a:srgbClr val="C00000"/>
                </a:solidFill>
                <a:latin typeface="+mn-lt"/>
              </a:rPr>
              <a:t>January 14, 2022</a:t>
            </a:r>
            <a:endParaRPr lang="en-US" sz="1300">
              <a:solidFill>
                <a:srgbClr val="C00000"/>
              </a:solidFill>
              <a:latin typeface="+mn-lt"/>
              <a:cs typeface="Arial"/>
            </a:endParaRPr>
          </a:p>
          <a:p>
            <a:pPr algn="just">
              <a:lnSpc>
                <a:spcPts val="1700"/>
              </a:lnSpc>
            </a:pPr>
            <a:r>
              <a:rPr lang="en-US" sz="1300">
                <a:latin typeface="+mn-lt"/>
              </a:rPr>
              <a:t>An online server that structurally and functionally annotates a prokaryotic genome.</a:t>
            </a:r>
          </a:p>
          <a:p>
            <a:pPr algn="just">
              <a:lnSpc>
                <a:spcPts val="1700"/>
              </a:lnSpc>
            </a:pPr>
            <a:r>
              <a:rPr lang="en-US" sz="1300">
                <a:latin typeface="+mn-lt"/>
              </a:rPr>
              <a:t>Utilizes a combination of subsystem-based annotation and comparative genomics.</a:t>
            </a:r>
          </a:p>
          <a:p>
            <a:pPr algn="just">
              <a:lnSpc>
                <a:spcPts val="1700"/>
              </a:lnSpc>
            </a:pPr>
            <a:r>
              <a:rPr lang="en-US" sz="1300">
                <a:latin typeface="+mn-lt"/>
              </a:rPr>
              <a:t>Performance vary depending on the complexity of the genome and the availability of closely related reference genomes.</a:t>
            </a:r>
          </a:p>
          <a:p>
            <a:endParaRPr lang="en-US" sz="1300">
              <a:solidFill>
                <a:srgbClr val="980000"/>
              </a:solidFill>
              <a:latin typeface="Arial"/>
              <a:cs typeface="Arial"/>
            </a:endParaRPr>
          </a:p>
          <a:p>
            <a:endParaRPr lang="en-US" sz="1300"/>
          </a:p>
        </p:txBody>
      </p:sp>
      <p:sp>
        <p:nvSpPr>
          <p:cNvPr id="8" name="Title 1">
            <a:extLst>
              <a:ext uri="{FF2B5EF4-FFF2-40B4-BE49-F238E27FC236}">
                <a16:creationId xmlns:a16="http://schemas.microsoft.com/office/drawing/2014/main" id="{BC4BBFCB-C0CD-47EE-9A63-ACE4A9BC7D29}"/>
              </a:ext>
            </a:extLst>
          </p:cNvPr>
          <p:cNvSpPr txBox="1">
            <a:spLocks/>
          </p:cNvSpPr>
          <p:nvPr/>
        </p:nvSpPr>
        <p:spPr>
          <a:xfrm>
            <a:off x="4671890" y="155582"/>
            <a:ext cx="338819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alanquin"/>
              <a:buNone/>
              <a:defRPr sz="3000" b="1" i="0" u="none" strike="noStrike" cap="none">
                <a:solidFill>
                  <a:schemeClr val="dk1"/>
                </a:solidFill>
                <a:latin typeface="Palanquin"/>
                <a:ea typeface="Palanquin"/>
                <a:cs typeface="Palanquin"/>
                <a:sym typeface="Palanquin"/>
              </a:defRPr>
            </a:lvl1pPr>
            <a:lvl2pPr marR="0" lvl="1"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2pPr>
            <a:lvl3pPr marR="0" lvl="2"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3pPr>
            <a:lvl4pPr marR="0" lvl="3"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4pPr>
            <a:lvl5pPr marR="0" lvl="4"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5pPr>
            <a:lvl6pPr marR="0" lvl="5"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6pPr>
            <a:lvl7pPr marR="0" lvl="6"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7pPr>
            <a:lvl8pPr marR="0" lvl="7"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8pPr>
            <a:lvl9pPr marR="0" lvl="8"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9pPr>
          </a:lstStyle>
          <a:p>
            <a:r>
              <a:rPr lang="en-US" b="0"/>
              <a:t>RAST：</a:t>
            </a:r>
            <a:endParaRPr lang="en-US"/>
          </a:p>
          <a:p>
            <a:r>
              <a:rPr lang="en-US" sz="1200" b="0"/>
              <a:t>(Rapid Annotation using Subsystem Technology)</a:t>
            </a:r>
            <a:endParaRPr lang="en-US" b="0"/>
          </a:p>
        </p:txBody>
      </p:sp>
    </p:spTree>
    <p:extLst>
      <p:ext uri="{BB962C8B-B14F-4D97-AF65-F5344CB8AC3E}">
        <p14:creationId xmlns:p14="http://schemas.microsoft.com/office/powerpoint/2010/main" val="292093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6EBAA6-3586-45DA-BC01-195FCE4B3F84}"/>
              </a:ext>
            </a:extLst>
          </p:cNvPr>
          <p:cNvGraphicFramePr>
            <a:graphicFrameLocks noGrp="1"/>
          </p:cNvGraphicFramePr>
          <p:nvPr>
            <p:extLst>
              <p:ext uri="{D42A27DB-BD31-4B8C-83A1-F6EECF244321}">
                <p14:modId xmlns:p14="http://schemas.microsoft.com/office/powerpoint/2010/main" val="1805588228"/>
              </p:ext>
            </p:extLst>
          </p:nvPr>
        </p:nvGraphicFramePr>
        <p:xfrm>
          <a:off x="873424" y="873424"/>
          <a:ext cx="7396812" cy="4058800"/>
        </p:xfrm>
        <a:graphic>
          <a:graphicData uri="http://schemas.openxmlformats.org/drawingml/2006/table">
            <a:tbl>
              <a:tblPr>
                <a:tableStyleId>{1033F8F3-53E3-43B8-B55B-BEB3DB2B8019}</a:tableStyleId>
              </a:tblPr>
              <a:tblGrid>
                <a:gridCol w="1121000">
                  <a:extLst>
                    <a:ext uri="{9D8B030D-6E8A-4147-A177-3AD203B41FA5}">
                      <a16:colId xmlns:a16="http://schemas.microsoft.com/office/drawing/2014/main" val="3632537375"/>
                    </a:ext>
                  </a:extLst>
                </a:gridCol>
                <a:gridCol w="1887215">
                  <a:extLst>
                    <a:ext uri="{9D8B030D-6E8A-4147-A177-3AD203B41FA5}">
                      <a16:colId xmlns:a16="http://schemas.microsoft.com/office/drawing/2014/main" val="3986528133"/>
                    </a:ext>
                  </a:extLst>
                </a:gridCol>
                <a:gridCol w="1896160">
                  <a:extLst>
                    <a:ext uri="{9D8B030D-6E8A-4147-A177-3AD203B41FA5}">
                      <a16:colId xmlns:a16="http://schemas.microsoft.com/office/drawing/2014/main" val="3066409821"/>
                    </a:ext>
                  </a:extLst>
                </a:gridCol>
                <a:gridCol w="2492437">
                  <a:extLst>
                    <a:ext uri="{9D8B030D-6E8A-4147-A177-3AD203B41FA5}">
                      <a16:colId xmlns:a16="http://schemas.microsoft.com/office/drawing/2014/main" val="3738707670"/>
                    </a:ext>
                  </a:extLst>
                </a:gridCol>
              </a:tblGrid>
              <a:tr h="141755">
                <a:tc>
                  <a:txBody>
                    <a:bodyPr/>
                    <a:lstStyle/>
                    <a:p>
                      <a:pPr algn="ctr" fontAlgn="ctr"/>
                      <a:r>
                        <a:rPr lang="en-US" sz="1100" u="none" strike="noStrike">
                          <a:effectLst/>
                        </a:rPr>
                        <a:t>Tool</a:t>
                      </a:r>
                      <a:endParaRPr lang="en-US" sz="1100" b="1" i="0" u="none" strike="noStrike">
                        <a:solidFill>
                          <a:srgbClr val="000000"/>
                        </a:solidFill>
                        <a:effectLst/>
                        <a:latin typeface="Calibri"/>
                      </a:endParaRPr>
                    </a:p>
                  </a:txBody>
                  <a:tcPr marL="7088" marR="7088" marT="7088" marB="0" anchor="ctr"/>
                </a:tc>
                <a:tc>
                  <a:txBody>
                    <a:bodyPr/>
                    <a:lstStyle/>
                    <a:p>
                      <a:pPr algn="ctr" fontAlgn="ctr"/>
                      <a:r>
                        <a:rPr lang="en-US" sz="1100" u="none" strike="noStrike">
                          <a:effectLst/>
                        </a:rPr>
                        <a:t>Function</a:t>
                      </a:r>
                      <a:endParaRPr lang="en-US" sz="1100" b="1" i="0" u="none" strike="noStrike">
                        <a:solidFill>
                          <a:srgbClr val="000000"/>
                        </a:solidFill>
                        <a:effectLst/>
                        <a:latin typeface="Calibri"/>
                      </a:endParaRPr>
                    </a:p>
                  </a:txBody>
                  <a:tcPr marL="7088" marR="7088" marT="7088" marB="0" anchor="ctr"/>
                </a:tc>
                <a:tc>
                  <a:txBody>
                    <a:bodyPr/>
                    <a:lstStyle/>
                    <a:p>
                      <a:pPr algn="ctr" fontAlgn="ctr"/>
                      <a:r>
                        <a:rPr lang="en-US" sz="1100" u="none" strike="noStrike">
                          <a:effectLst/>
                        </a:rPr>
                        <a:t>Major Pros</a:t>
                      </a:r>
                      <a:endParaRPr lang="en-US" sz="1100" b="1" i="0" u="none" strike="noStrike">
                        <a:solidFill>
                          <a:srgbClr val="000000"/>
                        </a:solidFill>
                        <a:effectLst/>
                        <a:latin typeface="Calibri"/>
                      </a:endParaRPr>
                    </a:p>
                  </a:txBody>
                  <a:tcPr marL="7088" marR="7088" marT="7088" marB="0" anchor="ctr"/>
                </a:tc>
                <a:tc>
                  <a:txBody>
                    <a:bodyPr/>
                    <a:lstStyle/>
                    <a:p>
                      <a:pPr algn="ctr" fontAlgn="ctr"/>
                      <a:r>
                        <a:rPr lang="en-US" sz="1100" u="none" strike="noStrike">
                          <a:effectLst/>
                        </a:rPr>
                        <a:t>Major Cons</a:t>
                      </a:r>
                      <a:endParaRPr lang="en-US" sz="1100" b="1" i="0" u="none" strike="noStrike">
                        <a:solidFill>
                          <a:srgbClr val="000000"/>
                        </a:solidFill>
                        <a:effectLst/>
                        <a:latin typeface="Calibri"/>
                      </a:endParaRPr>
                    </a:p>
                  </a:txBody>
                  <a:tcPr marL="7088" marR="7088" marT="7088" marB="0" anchor="ctr"/>
                </a:tc>
                <a:extLst>
                  <a:ext uri="{0D108BD9-81ED-4DB2-BD59-A6C34878D82A}">
                    <a16:rowId xmlns:a16="http://schemas.microsoft.com/office/drawing/2014/main" val="306945827"/>
                  </a:ext>
                </a:extLst>
              </a:tr>
              <a:tr h="885970">
                <a:tc>
                  <a:txBody>
                    <a:bodyPr/>
                    <a:lstStyle/>
                    <a:p>
                      <a:pPr algn="ctr" fontAlgn="t"/>
                      <a:r>
                        <a:rPr lang="en-US" sz="1100" u="none" strike="noStrike">
                          <a:effectLst/>
                        </a:rPr>
                        <a:t>Prokka</a:t>
                      </a:r>
                      <a:endParaRPr lang="en-US" sz="1100" b="0" i="0" u="none" strike="noStrike" err="1">
                        <a:solidFill>
                          <a:srgbClr val="000000"/>
                        </a:solidFill>
                        <a:effectLst/>
                        <a:latin typeface="Calibri"/>
                      </a:endParaRPr>
                    </a:p>
                  </a:txBody>
                  <a:tcPr marL="7088" marR="7088" marT="7088" marB="0"/>
                </a:tc>
                <a:tc>
                  <a:txBody>
                    <a:bodyPr/>
                    <a:lstStyle/>
                    <a:p>
                      <a:pPr algn="ctr" fontAlgn="t"/>
                      <a:r>
                        <a:rPr lang="en-US" sz="1100" u="none" strike="noStrike">
                          <a:effectLst/>
                        </a:rPr>
                        <a:t>Rapid annotation of prokaryotic genomes. Completes genome annotation through steps such as gene identification, protein coding prediction, and functional annotation.</a:t>
                      </a:r>
                      <a:endParaRPr lang="en-US" sz="1100" b="0" i="0" u="none" strike="noStrike">
                        <a:solidFill>
                          <a:srgbClr val="000000"/>
                        </a:solidFill>
                        <a:effectLst/>
                        <a:latin typeface="Calibri"/>
                      </a:endParaRPr>
                    </a:p>
                  </a:txBody>
                  <a:tcPr marL="7088" marR="7088" marT="7088" marB="0"/>
                </a:tc>
                <a:tc>
                  <a:txBody>
                    <a:bodyPr/>
                    <a:lstStyle/>
                    <a:p>
                      <a:pPr algn="ctr" fontAlgn="t"/>
                      <a:r>
                        <a:rPr lang="en-US" sz="1100" u="none" strike="noStrike">
                          <a:effectLst/>
                        </a:rPr>
                        <a:t> Fast and comprehensive; Easy to use; Integrates multiple tools for a thorough annotation</a:t>
                      </a:r>
                      <a:endParaRPr lang="en-US" sz="1100" b="0" i="0" u="none" strike="noStrike">
                        <a:solidFill>
                          <a:srgbClr val="000000"/>
                        </a:solidFill>
                        <a:effectLst/>
                        <a:latin typeface="Calibri"/>
                      </a:endParaRPr>
                    </a:p>
                  </a:txBody>
                  <a:tcPr marL="7088" marR="7088" marT="7088" marB="0"/>
                </a:tc>
                <a:tc>
                  <a:txBody>
                    <a:bodyPr/>
                    <a:lstStyle/>
                    <a:p>
                      <a:pPr algn="ctr" fontAlgn="t"/>
                      <a:r>
                        <a:rPr lang="en-US" sz="1100" u="none" strike="noStrike">
                          <a:effectLst/>
                        </a:rPr>
                        <a:t>Can have slower runtime performance and limited flexibility regarding user-provided annotation data</a:t>
                      </a:r>
                      <a:endParaRPr lang="en-US" sz="1100" b="0" i="0" u="none" strike="noStrike">
                        <a:solidFill>
                          <a:srgbClr val="000000"/>
                        </a:solidFill>
                        <a:effectLst/>
                        <a:latin typeface="Calibri"/>
                      </a:endParaRPr>
                    </a:p>
                  </a:txBody>
                  <a:tcPr marL="7088" marR="7088" marT="7088" marB="0"/>
                </a:tc>
                <a:extLst>
                  <a:ext uri="{0D108BD9-81ED-4DB2-BD59-A6C34878D82A}">
                    <a16:rowId xmlns:a16="http://schemas.microsoft.com/office/drawing/2014/main" val="713656528"/>
                  </a:ext>
                </a:extLst>
              </a:tr>
              <a:tr h="758390">
                <a:tc>
                  <a:txBody>
                    <a:bodyPr/>
                    <a:lstStyle/>
                    <a:p>
                      <a:pPr algn="ctr" fontAlgn="t"/>
                      <a:r>
                        <a:rPr lang="en-US" sz="1100" u="none" strike="noStrike">
                          <a:effectLst/>
                        </a:rPr>
                        <a:t>Bakta</a:t>
                      </a:r>
                      <a:endParaRPr lang="en-US" sz="1100" b="0" i="0" u="none" strike="noStrike">
                        <a:solidFill>
                          <a:srgbClr val="000000"/>
                        </a:solidFill>
                        <a:effectLst/>
                        <a:latin typeface="Calibri"/>
                      </a:endParaRPr>
                    </a:p>
                  </a:txBody>
                  <a:tcPr marL="7088" marR="7088" marT="7088" marB="0"/>
                </a:tc>
                <a:tc>
                  <a:txBody>
                    <a:bodyPr/>
                    <a:lstStyle/>
                    <a:p>
                      <a:pPr algn="ctr" fontAlgn="t"/>
                      <a:r>
                        <a:rPr lang="en-US" sz="1100" u="none" strike="noStrike">
                          <a:effectLst/>
                        </a:rPr>
                        <a:t>Fast and standardized annotation of microbial genomes. Special attention to the reliable detection and annotation of short ORFs.</a:t>
                      </a:r>
                      <a:endParaRPr lang="en-US" sz="1100" b="0" i="0" u="none" strike="noStrike">
                        <a:solidFill>
                          <a:srgbClr val="000000"/>
                        </a:solidFill>
                        <a:effectLst/>
                        <a:latin typeface="Calibri"/>
                      </a:endParaRPr>
                    </a:p>
                  </a:txBody>
                  <a:tcPr marL="7088" marR="7088" marT="7088" marB="0"/>
                </a:tc>
                <a:tc>
                  <a:txBody>
                    <a:bodyPr/>
                    <a:lstStyle/>
                    <a:p>
                      <a:pPr algn="ctr" fontAlgn="t"/>
                      <a:r>
                        <a:rPr lang="en-US" sz="1100" u="none" strike="noStrike">
                          <a:effectLst/>
                        </a:rPr>
                        <a:t>Fast runtime comparable to other tools; Does not require taxon-specific databases; Good at detecting short ORFs often missed by others</a:t>
                      </a:r>
                      <a:endParaRPr lang="en-US" sz="1100" b="0" i="0" u="none" strike="noStrike">
                        <a:solidFill>
                          <a:srgbClr val="000000"/>
                        </a:solidFill>
                        <a:effectLst/>
                        <a:latin typeface="Calibri"/>
                      </a:endParaRPr>
                    </a:p>
                  </a:txBody>
                  <a:tcPr marL="7088" marR="7088" marT="7088" marB="0"/>
                </a:tc>
                <a:tc>
                  <a:txBody>
                    <a:bodyPr/>
                    <a:lstStyle/>
                    <a:p>
                      <a:pPr algn="ctr" fontAlgn="t"/>
                      <a:r>
                        <a:rPr lang="en-US" sz="1100" u="none" strike="noStrike">
                          <a:effectLst/>
                        </a:rPr>
                        <a:t>Newer tool, less tested in diverse research contexts</a:t>
                      </a:r>
                      <a:endParaRPr lang="en-US" sz="1100" b="0" i="0" u="none" strike="noStrike">
                        <a:solidFill>
                          <a:srgbClr val="000000"/>
                        </a:solidFill>
                        <a:effectLst/>
                        <a:latin typeface="Calibri"/>
                      </a:endParaRPr>
                    </a:p>
                  </a:txBody>
                  <a:tcPr marL="7088" marR="7088" marT="7088" marB="0"/>
                </a:tc>
                <a:extLst>
                  <a:ext uri="{0D108BD9-81ED-4DB2-BD59-A6C34878D82A}">
                    <a16:rowId xmlns:a16="http://schemas.microsoft.com/office/drawing/2014/main" val="1434087734"/>
                  </a:ext>
                </a:extLst>
              </a:tr>
              <a:tr h="893058">
                <a:tc>
                  <a:txBody>
                    <a:bodyPr/>
                    <a:lstStyle/>
                    <a:p>
                      <a:pPr algn="ctr" fontAlgn="t"/>
                      <a:r>
                        <a:rPr lang="en-US" sz="1100" u="none" strike="noStrike">
                          <a:effectLst/>
                        </a:rPr>
                        <a:t>RAST</a:t>
                      </a:r>
                      <a:endParaRPr lang="en-US" sz="1100" b="0" i="0" u="none" strike="noStrike">
                        <a:solidFill>
                          <a:srgbClr val="000000"/>
                        </a:solidFill>
                        <a:effectLst/>
                        <a:latin typeface="Calibri"/>
                      </a:endParaRPr>
                    </a:p>
                  </a:txBody>
                  <a:tcPr marL="7088" marR="7088" marT="7088" marB="0"/>
                </a:tc>
                <a:tc>
                  <a:txBody>
                    <a:bodyPr/>
                    <a:lstStyle/>
                    <a:p>
                      <a:pPr algn="ctr" fontAlgn="t"/>
                      <a:r>
                        <a:rPr lang="en-US" sz="1100" u="none" strike="noStrike">
                          <a:effectLst/>
                        </a:rPr>
                        <a:t>Structurally and functionally annotates prokaryotic genomes into curated subsystems. Provides online pathway visualizations and metabolic reconstructions.</a:t>
                      </a:r>
                      <a:endParaRPr lang="en-US" sz="1100" b="0" i="0" u="none" strike="noStrike">
                        <a:solidFill>
                          <a:srgbClr val="000000"/>
                        </a:solidFill>
                        <a:effectLst/>
                        <a:latin typeface="Calibri"/>
                      </a:endParaRPr>
                    </a:p>
                  </a:txBody>
                  <a:tcPr marL="7088" marR="7088" marT="7088" marB="0"/>
                </a:tc>
                <a:tc>
                  <a:txBody>
                    <a:bodyPr/>
                    <a:lstStyle/>
                    <a:p>
                      <a:pPr algn="ctr" fontAlgn="t"/>
                      <a:r>
                        <a:rPr lang="en-US" sz="1100" u="none" strike="noStrike">
                          <a:effectLst/>
                        </a:rPr>
                        <a:t>Has comprehensive annotations including pathways and subsystems; Online server available for easy access</a:t>
                      </a:r>
                      <a:endParaRPr lang="en-US" sz="1100" b="0" i="0" u="none" strike="noStrike">
                        <a:solidFill>
                          <a:srgbClr val="000000"/>
                        </a:solidFill>
                        <a:effectLst/>
                        <a:latin typeface="Calibri"/>
                      </a:endParaRPr>
                    </a:p>
                  </a:txBody>
                  <a:tcPr marL="7088" marR="7088" marT="7088" marB="0"/>
                </a:tc>
                <a:tc>
                  <a:txBody>
                    <a:bodyPr/>
                    <a:lstStyle/>
                    <a:p>
                      <a:pPr algn="ctr" fontAlgn="t"/>
                      <a:r>
                        <a:rPr lang="en-US" sz="1100" u="none" strike="noStrike">
                          <a:effectLst/>
                        </a:rPr>
                        <a:t>Requires internet connection for the online server; Slow compared to command-line tools</a:t>
                      </a:r>
                      <a:endParaRPr lang="en-US" sz="1100" b="0" i="0" u="none" strike="noStrike">
                        <a:solidFill>
                          <a:srgbClr val="000000"/>
                        </a:solidFill>
                        <a:effectLst/>
                        <a:latin typeface="Calibri"/>
                      </a:endParaRPr>
                    </a:p>
                  </a:txBody>
                  <a:tcPr marL="7088" marR="7088" marT="7088" marB="0"/>
                </a:tc>
                <a:extLst>
                  <a:ext uri="{0D108BD9-81ED-4DB2-BD59-A6C34878D82A}">
                    <a16:rowId xmlns:a16="http://schemas.microsoft.com/office/drawing/2014/main" val="2552319563"/>
                  </a:ext>
                </a:extLst>
              </a:tr>
              <a:tr h="737127">
                <a:tc>
                  <a:txBody>
                    <a:bodyPr/>
                    <a:lstStyle/>
                    <a:p>
                      <a:pPr algn="ctr" fontAlgn="t"/>
                      <a:r>
                        <a:rPr lang="en-US" sz="1100" u="none" strike="noStrike">
                          <a:effectLst/>
                        </a:rPr>
                        <a:t>eggNOG-mapper</a:t>
                      </a:r>
                      <a:endParaRPr lang="en-US" sz="1100" b="0" i="0" u="none" strike="noStrike">
                        <a:solidFill>
                          <a:srgbClr val="000000"/>
                        </a:solidFill>
                        <a:effectLst/>
                        <a:latin typeface="Calibri"/>
                      </a:endParaRPr>
                    </a:p>
                  </a:txBody>
                  <a:tcPr marL="7088" marR="7088" marT="7088" marB="0"/>
                </a:tc>
                <a:tc>
                  <a:txBody>
                    <a:bodyPr/>
                    <a:lstStyle/>
                    <a:p>
                      <a:pPr algn="ctr" fontAlgn="t"/>
                      <a:r>
                        <a:rPr lang="en-US" sz="1100" u="none" strike="noStrike">
                          <a:effectLst/>
                        </a:rPr>
                        <a:t>Alignment-based gene functional annotation tool. Compares input sequences with the EggNOG database for functional annotations.</a:t>
                      </a:r>
                      <a:endParaRPr lang="en-US" sz="1100" b="0" i="0" u="none" strike="noStrike">
                        <a:solidFill>
                          <a:srgbClr val="000000"/>
                        </a:solidFill>
                        <a:effectLst/>
                        <a:latin typeface="Calibri"/>
                      </a:endParaRPr>
                    </a:p>
                  </a:txBody>
                  <a:tcPr marL="7088" marR="7088" marT="7088" marB="0"/>
                </a:tc>
                <a:tc>
                  <a:txBody>
                    <a:bodyPr/>
                    <a:lstStyle/>
                    <a:p>
                      <a:pPr algn="ctr" fontAlgn="t"/>
                      <a:r>
                        <a:rPr lang="en-US" sz="1100" u="none" strike="noStrike">
                          <a:effectLst/>
                        </a:rPr>
                        <a:t>Extensive functional annotations including gene families and metabolic pathways; Supports both DNA and protein sequences</a:t>
                      </a:r>
                      <a:endParaRPr lang="en-US" sz="1100" b="0" i="0" u="none" strike="noStrike">
                        <a:solidFill>
                          <a:srgbClr val="000000"/>
                        </a:solidFill>
                        <a:effectLst/>
                        <a:latin typeface="Calibri"/>
                      </a:endParaRPr>
                    </a:p>
                  </a:txBody>
                  <a:tcPr marL="7088" marR="7088" marT="7088" marB="0"/>
                </a:tc>
                <a:tc>
                  <a:txBody>
                    <a:bodyPr/>
                    <a:lstStyle/>
                    <a:p>
                      <a:pPr algn="ctr" fontAlgn="t"/>
                      <a:r>
                        <a:rPr lang="en-US" sz="1100" u="none" strike="noStrike">
                          <a:effectLst/>
                        </a:rPr>
                        <a:t>Dependent on the quality and coverage of the EggNOG database</a:t>
                      </a:r>
                      <a:endParaRPr lang="en-US" sz="1100" b="0" i="0" u="none" strike="noStrike">
                        <a:solidFill>
                          <a:srgbClr val="000000"/>
                        </a:solidFill>
                        <a:effectLst/>
                        <a:latin typeface="Calibri"/>
                      </a:endParaRPr>
                    </a:p>
                  </a:txBody>
                  <a:tcPr marL="7088" marR="7088" marT="7088" marB="0"/>
                </a:tc>
                <a:extLst>
                  <a:ext uri="{0D108BD9-81ED-4DB2-BD59-A6C34878D82A}">
                    <a16:rowId xmlns:a16="http://schemas.microsoft.com/office/drawing/2014/main" val="770869336"/>
                  </a:ext>
                </a:extLst>
              </a:tr>
            </a:tbl>
          </a:graphicData>
        </a:graphic>
      </p:graphicFrame>
      <p:sp>
        <p:nvSpPr>
          <p:cNvPr id="3" name="TextBox 2">
            <a:extLst>
              <a:ext uri="{FF2B5EF4-FFF2-40B4-BE49-F238E27FC236}">
                <a16:creationId xmlns:a16="http://schemas.microsoft.com/office/drawing/2014/main" id="{15F67D25-5265-4D78-8542-C70BFF56992E}"/>
              </a:ext>
            </a:extLst>
          </p:cNvPr>
          <p:cNvSpPr txBox="1"/>
          <p:nvPr/>
        </p:nvSpPr>
        <p:spPr>
          <a:xfrm>
            <a:off x="726879" y="186843"/>
            <a:ext cx="7397150" cy="461665"/>
          </a:xfrm>
          <a:prstGeom prst="rect">
            <a:avLst/>
          </a:prstGeom>
          <a:noFill/>
        </p:spPr>
        <p:txBody>
          <a:bodyPr wrap="square" lIns="91440" tIns="45720" rIns="91440" bIns="45720" rtlCol="0" anchor="t">
            <a:spAutoFit/>
          </a:bodyPr>
          <a:lstStyle/>
          <a:p>
            <a:r>
              <a:rPr lang="en-US" sz="2400" b="1">
                <a:solidFill>
                  <a:schemeClr val="tx1"/>
                </a:solidFill>
                <a:latin typeface="Palanquin"/>
                <a:cs typeface="Palanquin"/>
              </a:rPr>
              <a:t>Comparison of Selected Tools for Gene Annotation</a:t>
            </a:r>
          </a:p>
        </p:txBody>
      </p:sp>
    </p:spTree>
    <p:extLst>
      <p:ext uri="{BB962C8B-B14F-4D97-AF65-F5344CB8AC3E}">
        <p14:creationId xmlns:p14="http://schemas.microsoft.com/office/powerpoint/2010/main" val="303568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9CAC-23BC-CDFA-DB1F-2A65BCF57702}"/>
              </a:ext>
            </a:extLst>
          </p:cNvPr>
          <p:cNvSpPr>
            <a:spLocks noGrp="1"/>
          </p:cNvSpPr>
          <p:nvPr>
            <p:ph type="title"/>
          </p:nvPr>
        </p:nvSpPr>
        <p:spPr/>
        <p:txBody>
          <a:bodyPr/>
          <a:lstStyle/>
          <a:p>
            <a:r>
              <a:rPr lang="en-US"/>
              <a:t>Virulence Factors</a:t>
            </a:r>
          </a:p>
        </p:txBody>
      </p:sp>
      <p:sp>
        <p:nvSpPr>
          <p:cNvPr id="3" name="Text Placeholder 2">
            <a:extLst>
              <a:ext uri="{FF2B5EF4-FFF2-40B4-BE49-F238E27FC236}">
                <a16:creationId xmlns:a16="http://schemas.microsoft.com/office/drawing/2014/main" id="{E37A0157-387D-30BC-233C-E8EC645A11ED}"/>
              </a:ext>
            </a:extLst>
          </p:cNvPr>
          <p:cNvSpPr>
            <a:spLocks noGrp="1"/>
          </p:cNvSpPr>
          <p:nvPr>
            <p:ph type="body" idx="1"/>
          </p:nvPr>
        </p:nvSpPr>
        <p:spPr/>
        <p:txBody>
          <a:bodyPr/>
          <a:lstStyle/>
          <a:p>
            <a:r>
              <a:rPr lang="en-US" sz="1600" err="1"/>
              <a:t>PathoFact</a:t>
            </a:r>
            <a:endParaRPr lang="en-US" sz="1600"/>
          </a:p>
          <a:p>
            <a:pPr lvl="1">
              <a:lnSpc>
                <a:spcPct val="114999"/>
              </a:lnSpc>
            </a:pPr>
            <a:r>
              <a:rPr lang="en-US" sz="1400"/>
              <a:t>Modular pipeline to identify virulence factors, bacterial toxins, and antimicrobial resistance genes</a:t>
            </a:r>
          </a:p>
          <a:p>
            <a:pPr lvl="1">
              <a:lnSpc>
                <a:spcPct val="114999"/>
              </a:lnSpc>
            </a:pPr>
            <a:r>
              <a:rPr lang="en-US" sz="1400"/>
              <a:t>Uses Hidden Markov Models (HMM) and random forest model for prediction</a:t>
            </a:r>
          </a:p>
          <a:p>
            <a:pPr lvl="1">
              <a:lnSpc>
                <a:spcPct val="114999"/>
              </a:lnSpc>
            </a:pPr>
            <a:r>
              <a:rPr lang="en-US" sz="1400"/>
              <a:t>Utilizes several databases including VFDB and DEG</a:t>
            </a:r>
          </a:p>
          <a:p>
            <a:r>
              <a:rPr lang="en-US" sz="1600" err="1"/>
              <a:t>HyperVR</a:t>
            </a:r>
            <a:endParaRPr lang="en-US" sz="1600"/>
          </a:p>
          <a:p>
            <a:pPr lvl="1">
              <a:lnSpc>
                <a:spcPct val="114999"/>
              </a:lnSpc>
            </a:pPr>
            <a:r>
              <a:rPr lang="en-US" sz="1400"/>
              <a:t>New tool developed in 2023</a:t>
            </a:r>
          </a:p>
          <a:p>
            <a:pPr lvl="1">
              <a:lnSpc>
                <a:spcPct val="114999"/>
              </a:lnSpc>
            </a:pPr>
            <a:r>
              <a:rPr lang="en-US" sz="1400"/>
              <a:t>Predicts virulence factors and AMR genes</a:t>
            </a:r>
          </a:p>
          <a:p>
            <a:pPr lvl="1">
              <a:lnSpc>
                <a:spcPct val="114999"/>
              </a:lnSpc>
            </a:pPr>
            <a:r>
              <a:rPr lang="en-US" sz="1400"/>
              <a:t>Uses classical ensemble learning methods and deep learning</a:t>
            </a:r>
          </a:p>
          <a:p>
            <a:pPr lvl="1">
              <a:lnSpc>
                <a:spcPct val="114999"/>
              </a:lnSpc>
            </a:pPr>
            <a:r>
              <a:rPr lang="en-US" sz="1400"/>
              <a:t>Higher precision and recall, but increased computational time</a:t>
            </a:r>
          </a:p>
          <a:p>
            <a:pPr lvl="1">
              <a:lnSpc>
                <a:spcPct val="114999"/>
              </a:lnSpc>
            </a:pPr>
            <a:endParaRPr lang="en-US"/>
          </a:p>
        </p:txBody>
      </p:sp>
    </p:spTree>
    <p:extLst>
      <p:ext uri="{BB962C8B-B14F-4D97-AF65-F5344CB8AC3E}">
        <p14:creationId xmlns:p14="http://schemas.microsoft.com/office/powerpoint/2010/main" val="3685089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945D-0910-722B-4C83-DD4CDD9FC59D}"/>
              </a:ext>
            </a:extLst>
          </p:cNvPr>
          <p:cNvSpPr>
            <a:spLocks noGrp="1"/>
          </p:cNvSpPr>
          <p:nvPr>
            <p:ph type="title"/>
          </p:nvPr>
        </p:nvSpPr>
        <p:spPr>
          <a:xfrm>
            <a:off x="653255" y="86273"/>
            <a:ext cx="7704000" cy="572700"/>
          </a:xfrm>
        </p:spPr>
        <p:txBody>
          <a:bodyPr/>
          <a:lstStyle/>
          <a:p>
            <a:r>
              <a:rPr lang="en-US"/>
              <a:t>Antibiotic resistance (AMR)</a:t>
            </a:r>
          </a:p>
        </p:txBody>
      </p:sp>
      <p:sp>
        <p:nvSpPr>
          <p:cNvPr id="5" name="Title 1">
            <a:extLst>
              <a:ext uri="{FF2B5EF4-FFF2-40B4-BE49-F238E27FC236}">
                <a16:creationId xmlns:a16="http://schemas.microsoft.com/office/drawing/2014/main" id="{C2F51C32-8D35-99E9-EA88-523997FCC195}"/>
              </a:ext>
            </a:extLst>
          </p:cNvPr>
          <p:cNvSpPr>
            <a:spLocks noGrp="1"/>
          </p:cNvSpPr>
          <p:nvPr/>
        </p:nvSpPr>
        <p:spPr>
          <a:xfrm>
            <a:off x="903547" y="803777"/>
            <a:ext cx="338819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alanquin"/>
              <a:buNone/>
              <a:defRPr sz="3000" b="1" i="0" u="none" strike="noStrike" cap="none">
                <a:solidFill>
                  <a:schemeClr val="dk1"/>
                </a:solidFill>
                <a:latin typeface="Palanquin"/>
                <a:ea typeface="Palanquin"/>
                <a:cs typeface="Palanquin"/>
                <a:sym typeface="Palanquin"/>
              </a:defRPr>
            </a:lvl1pPr>
            <a:lvl2pPr marR="0" lvl="1"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2pPr>
            <a:lvl3pPr marR="0" lvl="2"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3pPr>
            <a:lvl4pPr marR="0" lvl="3"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4pPr>
            <a:lvl5pPr marR="0" lvl="4"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5pPr>
            <a:lvl6pPr marR="0" lvl="5"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6pPr>
            <a:lvl7pPr marR="0" lvl="6"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7pPr>
            <a:lvl8pPr marR="0" lvl="7"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8pPr>
            <a:lvl9pPr marR="0" lvl="8"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9pPr>
          </a:lstStyle>
          <a:p>
            <a:r>
              <a:rPr lang="en-US" sz="2400" b="0" err="1">
                <a:solidFill>
                  <a:srgbClr val="346073"/>
                </a:solidFill>
              </a:rPr>
              <a:t>AMRFinder</a:t>
            </a:r>
            <a:r>
              <a:rPr lang="en-US" sz="2400" b="0">
                <a:solidFill>
                  <a:srgbClr val="346073"/>
                </a:solidFill>
              </a:rPr>
              <a:t>+ </a:t>
            </a:r>
            <a:endParaRPr lang="en-US" sz="2400"/>
          </a:p>
        </p:txBody>
      </p:sp>
      <p:sp>
        <p:nvSpPr>
          <p:cNvPr id="6" name="Text Placeholder 2">
            <a:extLst>
              <a:ext uri="{FF2B5EF4-FFF2-40B4-BE49-F238E27FC236}">
                <a16:creationId xmlns:a16="http://schemas.microsoft.com/office/drawing/2014/main" id="{6F2E3C19-1DEB-55FD-213C-21CE42F8BF09}"/>
              </a:ext>
            </a:extLst>
          </p:cNvPr>
          <p:cNvSpPr>
            <a:spLocks noGrp="1"/>
          </p:cNvSpPr>
          <p:nvPr/>
        </p:nvSpPr>
        <p:spPr>
          <a:xfrm>
            <a:off x="706802" y="1448165"/>
            <a:ext cx="3718618" cy="3479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Cambay"/>
              <a:buChar char="●"/>
              <a:defRPr sz="1200" b="0" i="0" u="none" strike="noStrike" cap="none">
                <a:solidFill>
                  <a:schemeClr val="dk2"/>
                </a:solidFill>
                <a:latin typeface="Cambay"/>
                <a:ea typeface="Cambay"/>
                <a:cs typeface="Cambay"/>
                <a:sym typeface="Cambay"/>
              </a:defRPr>
            </a:lvl1pPr>
            <a:lvl2pPr marL="914400" marR="0" lvl="1"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2pPr>
            <a:lvl3pPr marL="1371600" marR="0" lvl="2"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3pPr>
            <a:lvl4pPr marL="1828800" marR="0" lvl="3"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4pPr>
            <a:lvl5pPr marL="2286000" marR="0" lvl="4"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5pPr>
            <a:lvl6pPr marL="2743200" marR="0" lvl="5"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6pPr>
            <a:lvl7pPr marL="3200400" marR="0" lvl="6"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7pPr>
            <a:lvl8pPr marL="3657600" marR="0" lvl="7"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8pPr>
            <a:lvl9pPr marL="4114800" marR="0" lvl="8"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9pPr>
          </a:lstStyle>
          <a:p>
            <a:r>
              <a:rPr lang="en-US" sz="1100">
                <a:solidFill>
                  <a:srgbClr val="980000"/>
                </a:solidFill>
                <a:latin typeface="Arial"/>
                <a:cs typeface="Arial"/>
              </a:rPr>
              <a:t>Initial Release: 2018</a:t>
            </a:r>
            <a:endParaRPr lang="en-US"/>
          </a:p>
          <a:p>
            <a:r>
              <a:rPr lang="en-US" sz="1100">
                <a:solidFill>
                  <a:srgbClr val="980000"/>
                </a:solidFill>
                <a:latin typeface="Arial"/>
                <a:cs typeface="Arial"/>
              </a:rPr>
              <a:t>Last Update: 2021</a:t>
            </a:r>
            <a:endParaRPr lang="en-US"/>
          </a:p>
          <a:p>
            <a:r>
              <a:rPr lang="en-US" sz="1100">
                <a:solidFill>
                  <a:srgbClr val="980000"/>
                </a:solidFill>
                <a:hlinkClick r:id="rId2"/>
              </a:rPr>
              <a:t>https://github.com/ncbi/amr/wiki</a:t>
            </a:r>
            <a:endParaRPr lang="en-US" sz="1100">
              <a:solidFill>
                <a:srgbClr val="980000"/>
              </a:solidFill>
              <a:latin typeface="Arial"/>
              <a:cs typeface="Arial"/>
            </a:endParaRPr>
          </a:p>
          <a:p>
            <a:r>
              <a:rPr lang="en-US" sz="1100">
                <a:solidFill>
                  <a:srgbClr val="980000"/>
                </a:solidFill>
              </a:rPr>
              <a:t>Cited by 361</a:t>
            </a:r>
          </a:p>
          <a:p>
            <a:endParaRPr lang="en-US" sz="1100">
              <a:solidFill>
                <a:srgbClr val="980000"/>
              </a:solidFill>
              <a:latin typeface="Arial"/>
              <a:cs typeface="Arial"/>
            </a:endParaRPr>
          </a:p>
          <a:p>
            <a:r>
              <a:rPr lang="en-US" sz="1100" b="1">
                <a:solidFill>
                  <a:srgbClr val="000000"/>
                </a:solidFill>
              </a:rPr>
              <a:t>NCBI</a:t>
            </a:r>
          </a:p>
          <a:p>
            <a:r>
              <a:rPr lang="en-US" sz="1100">
                <a:solidFill>
                  <a:srgbClr val="000000"/>
                </a:solidFill>
              </a:rPr>
              <a:t>Identifies AMR genes, resistance-associated point mutations, and select other classes of genes using protein annotations and/or assembled nucleotide sequence</a:t>
            </a:r>
            <a:endParaRPr lang="en-US" sz="1100">
              <a:solidFill>
                <a:srgbClr val="000000"/>
              </a:solidFill>
              <a:latin typeface="Arial"/>
              <a:cs typeface="Arial"/>
            </a:endParaRPr>
          </a:p>
          <a:p>
            <a:r>
              <a:rPr lang="en-US" sz="1100">
                <a:solidFill>
                  <a:srgbClr val="000000"/>
                </a:solidFill>
              </a:rPr>
              <a:t>Relies on NCBI’s curated </a:t>
            </a:r>
            <a:r>
              <a:rPr lang="en-US" sz="1100" u="sng">
                <a:solidFill>
                  <a:srgbClr val="000000"/>
                </a:solidFill>
              </a:rPr>
              <a:t>Reference Gene Database</a:t>
            </a:r>
          </a:p>
          <a:p>
            <a:r>
              <a:rPr lang="en-US" sz="1100">
                <a:solidFill>
                  <a:srgbClr val="000000"/>
                </a:solidFill>
              </a:rPr>
              <a:t>Detect antimicrobial resistance genes in bacterial genomes such as antibiotic resistance genes (ARGs) and multidrug resistance genes (MDRs)</a:t>
            </a:r>
            <a:endParaRPr lang="en-US" sz="1100" u="sng">
              <a:solidFill>
                <a:srgbClr val="000000"/>
              </a:solidFill>
            </a:endParaRPr>
          </a:p>
          <a:p>
            <a:r>
              <a:rPr lang="en-US" sz="1100">
                <a:solidFill>
                  <a:srgbClr val="000000"/>
                </a:solidFill>
              </a:rPr>
              <a:t>Support for Large-scale Genome Analysis</a:t>
            </a:r>
          </a:p>
          <a:p>
            <a:endParaRPr lang="en-US" sz="1100">
              <a:solidFill>
                <a:srgbClr val="980000"/>
              </a:solidFill>
              <a:latin typeface="Arial"/>
              <a:cs typeface="Arial"/>
            </a:endParaRPr>
          </a:p>
          <a:p>
            <a:pPr marL="139700" indent="0">
              <a:buNone/>
            </a:pPr>
            <a:endParaRPr lang="en-US"/>
          </a:p>
        </p:txBody>
      </p:sp>
      <p:sp>
        <p:nvSpPr>
          <p:cNvPr id="7" name="Title 1">
            <a:extLst>
              <a:ext uri="{FF2B5EF4-FFF2-40B4-BE49-F238E27FC236}">
                <a16:creationId xmlns:a16="http://schemas.microsoft.com/office/drawing/2014/main" id="{BA8821D9-C730-BEBC-5662-F2C44AAF4178}"/>
              </a:ext>
            </a:extLst>
          </p:cNvPr>
          <p:cNvSpPr txBox="1">
            <a:spLocks/>
          </p:cNvSpPr>
          <p:nvPr/>
        </p:nvSpPr>
        <p:spPr>
          <a:xfrm>
            <a:off x="4961408" y="808735"/>
            <a:ext cx="305863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0" err="1">
                <a:solidFill>
                  <a:schemeClr val="tx1"/>
                </a:solidFill>
                <a:latin typeface="Palanquin"/>
              </a:rPr>
              <a:t>ResFinder</a:t>
            </a:r>
            <a:endParaRPr lang="en-US" sz="2400">
              <a:solidFill>
                <a:schemeClr val="tx1"/>
              </a:solidFill>
              <a:latin typeface="Palanquin"/>
            </a:endParaRPr>
          </a:p>
        </p:txBody>
      </p:sp>
      <p:sp>
        <p:nvSpPr>
          <p:cNvPr id="8" name="Text Placeholder 2">
            <a:extLst>
              <a:ext uri="{FF2B5EF4-FFF2-40B4-BE49-F238E27FC236}">
                <a16:creationId xmlns:a16="http://schemas.microsoft.com/office/drawing/2014/main" id="{862DE398-2C04-0EDE-4059-E17823F4CA61}"/>
              </a:ext>
            </a:extLst>
          </p:cNvPr>
          <p:cNvSpPr txBox="1">
            <a:spLocks/>
          </p:cNvSpPr>
          <p:nvPr/>
        </p:nvSpPr>
        <p:spPr>
          <a:xfrm>
            <a:off x="4913839" y="1371967"/>
            <a:ext cx="3728702" cy="3329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Char char="•"/>
            </a:pPr>
            <a:r>
              <a:rPr lang="en-US" sz="1100">
                <a:solidFill>
                  <a:srgbClr val="980000"/>
                </a:solidFill>
                <a:latin typeface="Cambay"/>
                <a:cs typeface="Arial"/>
              </a:rPr>
              <a:t>Initial Release: 2012</a:t>
            </a:r>
            <a:endParaRPr lang="en-US" sz="1100">
              <a:latin typeface="Cambay"/>
            </a:endParaRPr>
          </a:p>
          <a:p>
            <a:pPr marL="171450" indent="-171450">
              <a:buChar char="•"/>
            </a:pPr>
            <a:r>
              <a:rPr lang="en-US" sz="1100">
                <a:solidFill>
                  <a:srgbClr val="980000"/>
                </a:solidFill>
                <a:latin typeface="Cambay"/>
                <a:cs typeface="Arial"/>
              </a:rPr>
              <a:t>Last Update: January 2021</a:t>
            </a:r>
          </a:p>
          <a:p>
            <a:pPr marL="171450" indent="-171450">
              <a:buChar char="•"/>
            </a:pPr>
            <a:r>
              <a:rPr lang="en-US" sz="1100">
                <a:solidFill>
                  <a:srgbClr val="980000"/>
                </a:solidFill>
                <a:latin typeface="Cambay"/>
                <a:hlinkClick r:id="rId3"/>
              </a:rPr>
              <a:t>https://github.com/cadms/resfinder</a:t>
            </a:r>
            <a:endParaRPr lang="en-US" sz="1100">
              <a:solidFill>
                <a:srgbClr val="980000"/>
              </a:solidFill>
              <a:latin typeface="Cambay"/>
              <a:cs typeface="Arial"/>
            </a:endParaRPr>
          </a:p>
          <a:p>
            <a:pPr marL="171450" indent="-171450">
              <a:buChar char="•"/>
            </a:pPr>
            <a:r>
              <a:rPr lang="en-US" sz="1100">
                <a:solidFill>
                  <a:srgbClr val="980000"/>
                </a:solidFill>
                <a:latin typeface="Cambay"/>
              </a:rPr>
              <a:t>Cited by 4691</a:t>
            </a:r>
            <a:endParaRPr lang="en-US" sz="1100">
              <a:solidFill>
                <a:srgbClr val="980000"/>
              </a:solidFill>
              <a:latin typeface="Cambay"/>
              <a:cs typeface="Arial"/>
            </a:endParaRPr>
          </a:p>
          <a:p>
            <a:pPr marL="171450" indent="-171450">
              <a:buChar char="•"/>
            </a:pPr>
            <a:endParaRPr lang="en-US" sz="1100">
              <a:solidFill>
                <a:srgbClr val="980000"/>
              </a:solidFill>
              <a:latin typeface="Cambay"/>
              <a:cs typeface="Arial"/>
            </a:endParaRPr>
          </a:p>
          <a:p>
            <a:pPr marL="171450" indent="-171450">
              <a:buChar char="•"/>
            </a:pPr>
            <a:endParaRPr lang="en-US" sz="1100">
              <a:solidFill>
                <a:srgbClr val="000000"/>
              </a:solidFill>
              <a:latin typeface="Cambay"/>
              <a:cs typeface="Arial"/>
            </a:endParaRPr>
          </a:p>
          <a:p>
            <a:pPr marL="171450" indent="-171450">
              <a:buChar char="•"/>
            </a:pPr>
            <a:r>
              <a:rPr lang="en-US" sz="1100">
                <a:solidFill>
                  <a:srgbClr val="000000"/>
                </a:solidFill>
                <a:latin typeface="Cambay"/>
                <a:cs typeface="Arial"/>
              </a:rPr>
              <a:t>Web-based/ User friendly</a:t>
            </a:r>
          </a:p>
          <a:p>
            <a:pPr marL="171450" indent="-171450">
              <a:buChar char="•"/>
            </a:pPr>
            <a:r>
              <a:rPr lang="en-US" sz="1100">
                <a:solidFill>
                  <a:srgbClr val="000000"/>
                </a:solidFill>
                <a:latin typeface="Cambay"/>
              </a:rPr>
              <a:t>Uses </a:t>
            </a:r>
            <a:r>
              <a:rPr lang="en-US" sz="1100" b="1">
                <a:solidFill>
                  <a:srgbClr val="000000"/>
                </a:solidFill>
                <a:latin typeface="Cambay"/>
              </a:rPr>
              <a:t>BLAST</a:t>
            </a:r>
            <a:r>
              <a:rPr lang="en-US" sz="1100">
                <a:solidFill>
                  <a:srgbClr val="000000"/>
                </a:solidFill>
                <a:latin typeface="Cambay"/>
              </a:rPr>
              <a:t> for identification of acquired ARGs in total or partial sequenced isolates of bacteria</a:t>
            </a:r>
          </a:p>
          <a:p>
            <a:pPr marL="171450" indent="-171450">
              <a:buChar char="•"/>
            </a:pPr>
            <a:r>
              <a:rPr lang="en-US" sz="1100">
                <a:solidFill>
                  <a:srgbClr val="000000"/>
                </a:solidFill>
                <a:latin typeface="Cambay"/>
              </a:rPr>
              <a:t>compatible with various sequencing platforms and can analyze data from both short-read and long-read sequencing technologies</a:t>
            </a:r>
          </a:p>
          <a:p>
            <a:pPr>
              <a:buFont typeface="Arial"/>
              <a:buChar char="•"/>
            </a:pPr>
            <a:endParaRPr lang="en-US" sz="1100">
              <a:solidFill>
                <a:srgbClr val="000000"/>
              </a:solidFill>
              <a:latin typeface="Cambay"/>
            </a:endParaRPr>
          </a:p>
          <a:p>
            <a:endParaRPr lang="en-US" sz="1100">
              <a:solidFill>
                <a:srgbClr val="980000"/>
              </a:solidFill>
              <a:latin typeface="Arial"/>
              <a:cs typeface="Arial"/>
            </a:endParaRPr>
          </a:p>
          <a:p>
            <a:endParaRPr lang="en-US" sz="1100">
              <a:solidFill>
                <a:srgbClr val="980000"/>
              </a:solidFill>
              <a:latin typeface="Arial"/>
              <a:cs typeface="Arial"/>
            </a:endParaRPr>
          </a:p>
          <a:p>
            <a:pPr marL="139700" indent="0">
              <a:buNone/>
            </a:pPr>
            <a:endParaRPr lang="en-US"/>
          </a:p>
        </p:txBody>
      </p:sp>
    </p:spTree>
    <p:extLst>
      <p:ext uri="{BB962C8B-B14F-4D97-AF65-F5344CB8AC3E}">
        <p14:creationId xmlns:p14="http://schemas.microsoft.com/office/powerpoint/2010/main" val="332822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AB3C-DE91-431A-63D3-B38E21A13DE9}"/>
              </a:ext>
            </a:extLst>
          </p:cNvPr>
          <p:cNvSpPr>
            <a:spLocks noGrp="1"/>
          </p:cNvSpPr>
          <p:nvPr>
            <p:ph type="title"/>
          </p:nvPr>
        </p:nvSpPr>
        <p:spPr/>
        <p:txBody>
          <a:bodyPr/>
          <a:lstStyle/>
          <a:p>
            <a:r>
              <a:rPr lang="en-US"/>
              <a:t>Benchmarking</a:t>
            </a:r>
          </a:p>
        </p:txBody>
      </p:sp>
      <p:sp>
        <p:nvSpPr>
          <p:cNvPr id="9" name="Flowchart: Alternate Process 8">
            <a:extLst>
              <a:ext uri="{FF2B5EF4-FFF2-40B4-BE49-F238E27FC236}">
                <a16:creationId xmlns:a16="http://schemas.microsoft.com/office/drawing/2014/main" id="{C1E3C94D-7C4B-6239-EEDF-E45DCA72AEE9}"/>
              </a:ext>
            </a:extLst>
          </p:cNvPr>
          <p:cNvSpPr/>
          <p:nvPr/>
        </p:nvSpPr>
        <p:spPr>
          <a:xfrm>
            <a:off x="3955758" y="1407715"/>
            <a:ext cx="3115734" cy="713482"/>
          </a:xfrm>
          <a:prstGeom prst="flowChartAlternate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a:solidFill>
                  <a:schemeClr val="bg2"/>
                </a:solidFill>
                <a:latin typeface="Cambay" panose="020B0604020202020204" charset="0"/>
                <a:cs typeface="Cambay" panose="020B0604020202020204" charset="0"/>
              </a:rPr>
              <a:t>% of proteins classified as annotated</a:t>
            </a:r>
          </a:p>
        </p:txBody>
      </p:sp>
      <p:sp>
        <p:nvSpPr>
          <p:cNvPr id="10" name="Flowchart: Alternate Process 9">
            <a:extLst>
              <a:ext uri="{FF2B5EF4-FFF2-40B4-BE49-F238E27FC236}">
                <a16:creationId xmlns:a16="http://schemas.microsoft.com/office/drawing/2014/main" id="{4EF4239A-A1E5-192F-F596-2AD8D4442415}"/>
              </a:ext>
            </a:extLst>
          </p:cNvPr>
          <p:cNvSpPr/>
          <p:nvPr/>
        </p:nvSpPr>
        <p:spPr>
          <a:xfrm>
            <a:off x="4881945" y="2152961"/>
            <a:ext cx="3115734" cy="713482"/>
          </a:xfrm>
          <a:prstGeom prst="flowChartAlternateProcess">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a:solidFill>
                  <a:schemeClr val="bg2"/>
                </a:solidFill>
                <a:latin typeface="Cambay" panose="020B0604020202020204" charset="0"/>
                <a:cs typeface="Cambay" panose="020B0604020202020204" charset="0"/>
              </a:rPr>
              <a:t>% of proteins classified as hypothetical</a:t>
            </a:r>
          </a:p>
        </p:txBody>
      </p:sp>
      <p:sp>
        <p:nvSpPr>
          <p:cNvPr id="11" name="Flowchart: Alternate Process 10">
            <a:extLst>
              <a:ext uri="{FF2B5EF4-FFF2-40B4-BE49-F238E27FC236}">
                <a16:creationId xmlns:a16="http://schemas.microsoft.com/office/drawing/2014/main" id="{73B32B70-6413-ABDF-E9D9-A80C4C32B17B}"/>
              </a:ext>
            </a:extLst>
          </p:cNvPr>
          <p:cNvSpPr/>
          <p:nvPr/>
        </p:nvSpPr>
        <p:spPr>
          <a:xfrm>
            <a:off x="5808131" y="2898206"/>
            <a:ext cx="3115734" cy="713482"/>
          </a:xfrm>
          <a:prstGeom prst="flowChartAlternateProcess">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a:solidFill>
                  <a:schemeClr val="bg2"/>
                </a:solidFill>
                <a:latin typeface="Cambay" panose="020B0604020202020204" charset="0"/>
                <a:cs typeface="Cambay" panose="020B0604020202020204" charset="0"/>
              </a:rPr>
              <a:t>% of proteins classified as unannotated</a:t>
            </a:r>
          </a:p>
        </p:txBody>
      </p:sp>
      <p:sp>
        <p:nvSpPr>
          <p:cNvPr id="12" name="Flowchart: Alternate Process 11">
            <a:extLst>
              <a:ext uri="{FF2B5EF4-FFF2-40B4-BE49-F238E27FC236}">
                <a16:creationId xmlns:a16="http://schemas.microsoft.com/office/drawing/2014/main" id="{9872E840-8A8B-1392-92AD-4DB7C169D568}"/>
              </a:ext>
            </a:extLst>
          </p:cNvPr>
          <p:cNvSpPr/>
          <p:nvPr/>
        </p:nvSpPr>
        <p:spPr>
          <a:xfrm>
            <a:off x="217648" y="1430203"/>
            <a:ext cx="3115734" cy="713482"/>
          </a:xfrm>
          <a:prstGeom prst="flowChartAlternateProcess">
            <a:avLst/>
          </a:prstGeom>
          <a:ln/>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US" b="1">
                <a:solidFill>
                  <a:schemeClr val="bg2"/>
                </a:solidFill>
                <a:latin typeface="Cambay"/>
                <a:cs typeface="Cambay"/>
              </a:rPr>
              <a:t>No. of database entries</a:t>
            </a:r>
          </a:p>
        </p:txBody>
      </p:sp>
      <p:sp>
        <p:nvSpPr>
          <p:cNvPr id="13" name="Flowchart: Alternate Process 12">
            <a:extLst>
              <a:ext uri="{FF2B5EF4-FFF2-40B4-BE49-F238E27FC236}">
                <a16:creationId xmlns:a16="http://schemas.microsoft.com/office/drawing/2014/main" id="{0BAC9CA5-4188-97F8-F1DB-937331756D8A}"/>
              </a:ext>
            </a:extLst>
          </p:cNvPr>
          <p:cNvSpPr/>
          <p:nvPr/>
        </p:nvSpPr>
        <p:spPr>
          <a:xfrm>
            <a:off x="1143835" y="2175449"/>
            <a:ext cx="3115734" cy="713482"/>
          </a:xfrm>
          <a:prstGeom prst="flowChartAlternateProcess">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a:solidFill>
                  <a:schemeClr val="bg2"/>
                </a:solidFill>
                <a:latin typeface="Cambay" panose="020B0604020202020204" charset="0"/>
                <a:cs typeface="Cambay" panose="020B0604020202020204" charset="0"/>
              </a:rPr>
              <a:t>Processing time per file</a:t>
            </a:r>
          </a:p>
        </p:txBody>
      </p:sp>
      <p:sp>
        <p:nvSpPr>
          <p:cNvPr id="14" name="Flowchart: Alternate Process 13">
            <a:extLst>
              <a:ext uri="{FF2B5EF4-FFF2-40B4-BE49-F238E27FC236}">
                <a16:creationId xmlns:a16="http://schemas.microsoft.com/office/drawing/2014/main" id="{1C32D2F8-1991-5DDC-3BFC-C80274D9EA19}"/>
              </a:ext>
            </a:extLst>
          </p:cNvPr>
          <p:cNvSpPr/>
          <p:nvPr/>
        </p:nvSpPr>
        <p:spPr>
          <a:xfrm>
            <a:off x="2070022" y="2920695"/>
            <a:ext cx="3115734" cy="713482"/>
          </a:xfrm>
          <a:prstGeom prst="flowChartAlternateProcess">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a:solidFill>
                  <a:schemeClr val="bg2"/>
                </a:solidFill>
                <a:latin typeface="Cambay" panose="020B0604020202020204" charset="0"/>
                <a:cs typeface="Cambay" panose="020B0604020202020204" charset="0"/>
              </a:rPr>
              <a:t>RAM (gigabytes) required</a:t>
            </a:r>
          </a:p>
        </p:txBody>
      </p:sp>
    </p:spTree>
    <p:extLst>
      <p:ext uri="{BB962C8B-B14F-4D97-AF65-F5344CB8AC3E}">
        <p14:creationId xmlns:p14="http://schemas.microsoft.com/office/powerpoint/2010/main" val="362848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15EB11-A0D6-0873-6819-7BF267D4C63A}"/>
              </a:ext>
            </a:extLst>
          </p:cNvPr>
          <p:cNvSpPr>
            <a:spLocks noGrp="1"/>
          </p:cNvSpPr>
          <p:nvPr/>
        </p:nvSpPr>
        <p:spPr>
          <a:xfrm>
            <a:off x="773915" y="91947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alanquin"/>
              <a:buNone/>
              <a:defRPr sz="3000" b="1" i="0" u="none" strike="noStrike" cap="none">
                <a:solidFill>
                  <a:schemeClr val="dk1"/>
                </a:solidFill>
                <a:latin typeface="Palanquin"/>
                <a:ea typeface="Palanquin"/>
                <a:cs typeface="Palanquin"/>
                <a:sym typeface="Palanquin"/>
              </a:defRPr>
            </a:lvl1pPr>
            <a:lvl2pPr marR="0" lvl="1"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2pPr>
            <a:lvl3pPr marR="0" lvl="2"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3pPr>
            <a:lvl4pPr marR="0" lvl="3"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4pPr>
            <a:lvl5pPr marR="0" lvl="4"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5pPr>
            <a:lvl6pPr marR="0" lvl="5"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6pPr>
            <a:lvl7pPr marR="0" lvl="6"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7pPr>
            <a:lvl8pPr marR="0" lvl="7"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8pPr>
            <a:lvl9pPr marR="0" lvl="8"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9pPr>
          </a:lstStyle>
          <a:p>
            <a:pPr algn="ctr"/>
            <a:r>
              <a:rPr lang="en-US"/>
              <a:t>Internal Deadlines</a:t>
            </a:r>
          </a:p>
        </p:txBody>
      </p:sp>
      <p:graphicFrame>
        <p:nvGraphicFramePr>
          <p:cNvPr id="10" name="Table 9">
            <a:extLst>
              <a:ext uri="{FF2B5EF4-FFF2-40B4-BE49-F238E27FC236}">
                <a16:creationId xmlns:a16="http://schemas.microsoft.com/office/drawing/2014/main" id="{934F23F1-FCD8-3436-853B-94F3526703D5}"/>
              </a:ext>
            </a:extLst>
          </p:cNvPr>
          <p:cNvGraphicFramePr>
            <a:graphicFrameLocks noGrp="1"/>
          </p:cNvGraphicFramePr>
          <p:nvPr>
            <p:extLst>
              <p:ext uri="{D42A27DB-BD31-4B8C-83A1-F6EECF244321}">
                <p14:modId xmlns:p14="http://schemas.microsoft.com/office/powerpoint/2010/main" val="1010005946"/>
              </p:ext>
            </p:extLst>
          </p:nvPr>
        </p:nvGraphicFramePr>
        <p:xfrm>
          <a:off x="713014" y="1600200"/>
          <a:ext cx="7765798" cy="3210086"/>
        </p:xfrm>
        <a:graphic>
          <a:graphicData uri="http://schemas.openxmlformats.org/drawingml/2006/table">
            <a:tbl>
              <a:tblPr bandRow="1">
                <a:tableStyleId>{1033F8F3-53E3-43B8-B55B-BEB3DB2B8019}</a:tableStyleId>
              </a:tblPr>
              <a:tblGrid>
                <a:gridCol w="1718364">
                  <a:extLst>
                    <a:ext uri="{9D8B030D-6E8A-4147-A177-3AD203B41FA5}">
                      <a16:colId xmlns:a16="http://schemas.microsoft.com/office/drawing/2014/main" val="1814843579"/>
                    </a:ext>
                  </a:extLst>
                </a:gridCol>
                <a:gridCol w="1875691">
                  <a:extLst>
                    <a:ext uri="{9D8B030D-6E8A-4147-A177-3AD203B41FA5}">
                      <a16:colId xmlns:a16="http://schemas.microsoft.com/office/drawing/2014/main" val="4050135298"/>
                    </a:ext>
                  </a:extLst>
                </a:gridCol>
                <a:gridCol w="883620">
                  <a:extLst>
                    <a:ext uri="{9D8B030D-6E8A-4147-A177-3AD203B41FA5}">
                      <a16:colId xmlns:a16="http://schemas.microsoft.com/office/drawing/2014/main" val="1338100757"/>
                    </a:ext>
                  </a:extLst>
                </a:gridCol>
                <a:gridCol w="1322315">
                  <a:extLst>
                    <a:ext uri="{9D8B030D-6E8A-4147-A177-3AD203B41FA5}">
                      <a16:colId xmlns:a16="http://schemas.microsoft.com/office/drawing/2014/main" val="2609524216"/>
                    </a:ext>
                  </a:extLst>
                </a:gridCol>
                <a:gridCol w="1965808">
                  <a:extLst>
                    <a:ext uri="{9D8B030D-6E8A-4147-A177-3AD203B41FA5}">
                      <a16:colId xmlns:a16="http://schemas.microsoft.com/office/drawing/2014/main" val="236156469"/>
                    </a:ext>
                  </a:extLst>
                </a:gridCol>
              </a:tblGrid>
              <a:tr h="544467">
                <a:tc>
                  <a:txBody>
                    <a:bodyPr/>
                    <a:lstStyle/>
                    <a:p>
                      <a:pPr algn="ctr" fontAlgn="base"/>
                      <a:r>
                        <a:rPr lang="en-US" sz="1400" b="1" i="0" u="sng">
                          <a:solidFill>
                            <a:srgbClr val="000000"/>
                          </a:solidFill>
                          <a:effectLst/>
                          <a:latin typeface="Cambay"/>
                        </a:rPr>
                        <a:t>Task</a:t>
                      </a:r>
                      <a:endParaRPr lang="en-US" b="0" i="0">
                        <a:solidFill>
                          <a:srgbClr val="000000"/>
                        </a:solidFill>
                        <a:effectLst/>
                        <a:latin typeface="Cambay"/>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chemeClr val="accent6"/>
                    </a:solidFill>
                  </a:tcPr>
                </a:tc>
                <a:tc>
                  <a:txBody>
                    <a:bodyPr/>
                    <a:lstStyle/>
                    <a:p>
                      <a:pPr algn="ctr" fontAlgn="base"/>
                      <a:r>
                        <a:rPr lang="en-US" sz="1400" b="1" i="0" u="sng">
                          <a:solidFill>
                            <a:srgbClr val="000000"/>
                          </a:solidFill>
                          <a:effectLst/>
                          <a:latin typeface="Cambay"/>
                        </a:rPr>
                        <a:t>Week 1</a:t>
                      </a:r>
                    </a:p>
                    <a:p>
                      <a:pPr lvl="0" algn="ctr">
                        <a:buNone/>
                      </a:pPr>
                      <a:r>
                        <a:rPr lang="en-US" sz="1400" b="1" i="0" u="sng">
                          <a:solidFill>
                            <a:srgbClr val="000000"/>
                          </a:solidFill>
                          <a:effectLst/>
                          <a:latin typeface="Cambay"/>
                        </a:rPr>
                        <a:t>2/29</a:t>
                      </a: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chemeClr val="tx2">
                        <a:lumMod val="20000"/>
                        <a:lumOff val="80000"/>
                      </a:schemeClr>
                    </a:solidFill>
                  </a:tcPr>
                </a:tc>
                <a:tc gridSpan="2">
                  <a:txBody>
                    <a:bodyPr/>
                    <a:lstStyle/>
                    <a:p>
                      <a:pPr algn="ctr" fontAlgn="base"/>
                      <a:r>
                        <a:rPr lang="en-US" sz="1400" b="1" i="0" u="sng">
                          <a:solidFill>
                            <a:srgbClr val="000000"/>
                          </a:solidFill>
                          <a:effectLst/>
                          <a:latin typeface="Cambay"/>
                        </a:rPr>
                        <a:t>Week 2</a:t>
                      </a:r>
                    </a:p>
                    <a:p>
                      <a:pPr lvl="0" algn="ctr">
                        <a:buNone/>
                      </a:pPr>
                      <a:r>
                        <a:rPr lang="en-US" sz="1400" b="1" i="0" u="sng">
                          <a:solidFill>
                            <a:srgbClr val="000000"/>
                          </a:solidFill>
                          <a:effectLst/>
                          <a:latin typeface="Cambay"/>
                        </a:rPr>
                        <a:t>3/7</a:t>
                      </a: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a:txBody>
                    <a:bodyPr/>
                    <a:lstStyle/>
                    <a:p>
                      <a:pPr algn="ctr" fontAlgn="base"/>
                      <a:r>
                        <a:rPr lang="en-US" sz="1400" b="1" i="0" u="sng">
                          <a:solidFill>
                            <a:srgbClr val="000000"/>
                          </a:solidFill>
                          <a:effectLst/>
                          <a:latin typeface="Cambay"/>
                        </a:rPr>
                        <a:t>Week 3</a:t>
                      </a:r>
                    </a:p>
                    <a:p>
                      <a:pPr lvl="0" algn="ctr">
                        <a:buNone/>
                      </a:pPr>
                      <a:r>
                        <a:rPr lang="en-US" sz="1400" b="1" i="0" u="sng">
                          <a:solidFill>
                            <a:srgbClr val="000000"/>
                          </a:solidFill>
                          <a:effectLst/>
                          <a:latin typeface="Cambay"/>
                        </a:rPr>
                        <a:t>3/14</a:t>
                      </a: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124685480"/>
                  </a:ext>
                </a:extLst>
              </a:tr>
              <a:tr h="567153">
                <a:tc>
                  <a:txBody>
                    <a:bodyPr/>
                    <a:lstStyle/>
                    <a:p>
                      <a:pPr algn="l" fontAlgn="base"/>
                      <a:r>
                        <a:rPr lang="en-US" sz="1000" b="1" i="0" u="none" strike="noStrike">
                          <a:solidFill>
                            <a:srgbClr val="000000"/>
                          </a:solidFill>
                          <a:effectLst/>
                          <a:latin typeface="Cambay"/>
                        </a:rPr>
                        <a:t>Gene Prediction &amp; Structural Annotation</a:t>
                      </a:r>
                      <a:endParaRPr lang="en-US" b="1" i="0">
                        <a:solidFill>
                          <a:srgbClr val="000000"/>
                        </a:solidFill>
                        <a:effectLst/>
                        <a:latin typeface="Cambay"/>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chemeClr val="tx2">
                        <a:lumMod val="20000"/>
                        <a:lumOff val="80000"/>
                      </a:schemeClr>
                    </a:solidFill>
                  </a:tcPr>
                </a:tc>
                <a:tc>
                  <a:txBody>
                    <a:bodyPr/>
                    <a:lstStyle/>
                    <a:p>
                      <a:pPr marL="342900" lvl="0" indent="-342900" algn="l" fontAlgn="base">
                        <a:buFont typeface="Arial" panose="020B0604020202020204" pitchFamily="34" charset="0"/>
                        <a:buChar char="•"/>
                      </a:pPr>
                      <a:r>
                        <a:rPr lang="en-US" sz="1000" b="0" i="0" u="none" strike="noStrike">
                          <a:solidFill>
                            <a:srgbClr val="000000"/>
                          </a:solidFill>
                          <a:effectLst/>
                          <a:latin typeface="Cambay"/>
                        </a:rPr>
                        <a:t>Anna</a:t>
                      </a:r>
                      <a:endParaRPr lang="en-US" sz="800" b="0" i="0">
                        <a:solidFill>
                          <a:srgbClr val="000000"/>
                        </a:solidFill>
                        <a:effectLst/>
                        <a:latin typeface="Cambay"/>
                      </a:endParaRPr>
                    </a:p>
                    <a:p>
                      <a:pPr marL="342900" lvl="0" indent="-342900" algn="l" fontAlgn="base">
                        <a:buFont typeface="Arial" panose="020B0604020202020204" pitchFamily="34" charset="0"/>
                        <a:buChar char="•"/>
                      </a:pPr>
                      <a:r>
                        <a:rPr lang="en-US" sz="1000" b="0" i="0" u="none" strike="noStrike">
                          <a:solidFill>
                            <a:srgbClr val="000000"/>
                          </a:solidFill>
                          <a:effectLst/>
                          <a:latin typeface="Cambay"/>
                        </a:rPr>
                        <a:t>Hargobind</a:t>
                      </a:r>
                      <a:endParaRPr lang="en-US" sz="800" b="0" i="0">
                        <a:solidFill>
                          <a:srgbClr val="000000"/>
                        </a:solidFill>
                        <a:effectLst/>
                        <a:latin typeface="Cambay"/>
                      </a:endParaRPr>
                    </a:p>
                    <a:p>
                      <a:pPr marL="342900" lvl="0" indent="-342900" algn="l" fontAlgn="base">
                        <a:buFont typeface="Arial" panose="020B0604020202020204" pitchFamily="34" charset="0"/>
                        <a:buChar char="•"/>
                      </a:pPr>
                      <a:r>
                        <a:rPr lang="en-US" sz="1000" b="0" i="0" u="none" strike="noStrike">
                          <a:solidFill>
                            <a:srgbClr val="000000"/>
                          </a:solidFill>
                          <a:effectLst/>
                          <a:latin typeface="Cambay"/>
                        </a:rPr>
                        <a:t>Charith</a:t>
                      </a:r>
                      <a:endParaRPr lang="en-US" sz="800" b="0" i="0">
                        <a:solidFill>
                          <a:srgbClr val="000000"/>
                        </a:solidFill>
                        <a:effectLst/>
                        <a:latin typeface="Cambay"/>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ADE5E1"/>
                    </a:solidFill>
                  </a:tcPr>
                </a:tc>
                <a:tc gridSpan="2">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hMerge="1">
                  <a:txBody>
                    <a:bodyPr/>
                    <a:lstStyle/>
                    <a:p>
                      <a:endParaRPr lang="en-US"/>
                    </a:p>
                  </a:txBody>
                  <a:tcPr/>
                </a:tc>
                <a:tc>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856339115"/>
                  </a:ext>
                </a:extLst>
              </a:tr>
              <a:tr h="567153">
                <a:tc>
                  <a:txBody>
                    <a:bodyPr/>
                    <a:lstStyle/>
                    <a:p>
                      <a:pPr algn="l" fontAlgn="base"/>
                      <a:r>
                        <a:rPr lang="en-US" sz="1000" b="1" i="0" u="none" strike="noStrike">
                          <a:solidFill>
                            <a:srgbClr val="000000"/>
                          </a:solidFill>
                          <a:effectLst/>
                          <a:latin typeface="Cambay"/>
                        </a:rPr>
                        <a:t>Functional Annotation</a:t>
                      </a:r>
                      <a:endParaRPr lang="en-US" b="1" i="0">
                        <a:solidFill>
                          <a:srgbClr val="000000"/>
                        </a:solidFill>
                        <a:effectLst/>
                        <a:latin typeface="Cambay"/>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chemeClr val="tx2">
                        <a:lumMod val="20000"/>
                        <a:lumOff val="80000"/>
                      </a:schemeClr>
                    </a:solidFill>
                  </a:tcPr>
                </a:tc>
                <a:tc>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gridSpan="2">
                  <a:txBody>
                    <a:bodyPr/>
                    <a:lstStyle/>
                    <a:p>
                      <a:pPr marL="342900" lvl="0" indent="-342900" algn="l" fontAlgn="base">
                        <a:buFont typeface="Arial" panose="020B0604020202020204" pitchFamily="34" charset="0"/>
                        <a:buChar char="•"/>
                      </a:pPr>
                      <a:r>
                        <a:rPr lang="en-US" sz="1000" b="0" i="0" u="none" strike="noStrike">
                          <a:solidFill>
                            <a:srgbClr val="000000"/>
                          </a:solidFill>
                          <a:effectLst/>
                          <a:latin typeface="Cambay"/>
                        </a:rPr>
                        <a:t>Ayushi</a:t>
                      </a:r>
                      <a:endParaRPr lang="en-US" sz="800" b="0" i="0">
                        <a:solidFill>
                          <a:srgbClr val="000000"/>
                        </a:solidFill>
                        <a:effectLst/>
                        <a:latin typeface="Cambay"/>
                      </a:endParaRPr>
                    </a:p>
                    <a:p>
                      <a:pPr marL="342900" lvl="0" indent="-342900" algn="l" fontAlgn="base">
                        <a:buFont typeface="Arial" panose="020B0604020202020204" pitchFamily="34" charset="0"/>
                        <a:buChar char="•"/>
                      </a:pPr>
                      <a:r>
                        <a:rPr lang="en-US" sz="1000" b="0" i="0" u="none" strike="noStrike">
                          <a:solidFill>
                            <a:srgbClr val="000000"/>
                          </a:solidFill>
                          <a:effectLst/>
                          <a:latin typeface="Cambay"/>
                        </a:rPr>
                        <a:t>Anirudh</a:t>
                      </a:r>
                      <a:endParaRPr lang="en-US" sz="800" b="0" i="0">
                        <a:solidFill>
                          <a:srgbClr val="000000"/>
                        </a:solidFill>
                        <a:effectLst/>
                        <a:latin typeface="Cambay"/>
                      </a:endParaRPr>
                    </a:p>
                    <a:p>
                      <a:pPr marL="342900" lvl="0" indent="-342900" algn="l" fontAlgn="base">
                        <a:buFont typeface="Arial" panose="020B0604020202020204" pitchFamily="34" charset="0"/>
                        <a:buChar char="•"/>
                      </a:pPr>
                      <a:r>
                        <a:rPr lang="en-US" sz="1000" b="0" i="0" u="none" strike="noStrike">
                          <a:solidFill>
                            <a:srgbClr val="000000"/>
                          </a:solidFill>
                          <a:effectLst/>
                          <a:latin typeface="Cambay"/>
                        </a:rPr>
                        <a:t>Lucy</a:t>
                      </a:r>
                      <a:endParaRPr lang="en-US" sz="800" b="0" i="0">
                        <a:solidFill>
                          <a:srgbClr val="000000"/>
                        </a:solidFill>
                        <a:effectLst/>
                        <a:latin typeface="Cambay"/>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ADE5E1"/>
                    </a:solidFill>
                  </a:tcPr>
                </a:tc>
                <a:tc hMerge="1">
                  <a:txBody>
                    <a:bodyPr/>
                    <a:lstStyle/>
                    <a:p>
                      <a:endParaRPr lang="en-US"/>
                    </a:p>
                  </a:txBody>
                  <a:tcPr/>
                </a:tc>
                <a:tc>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684974551"/>
                  </a:ext>
                </a:extLst>
              </a:tr>
              <a:tr h="374321">
                <a:tc>
                  <a:txBody>
                    <a:bodyPr/>
                    <a:lstStyle/>
                    <a:p>
                      <a:pPr algn="l" fontAlgn="base"/>
                      <a:r>
                        <a:rPr lang="en-US" sz="1000" b="1" i="0" u="none" strike="noStrike">
                          <a:solidFill>
                            <a:srgbClr val="000000"/>
                          </a:solidFill>
                          <a:effectLst/>
                          <a:latin typeface="Cambay"/>
                        </a:rPr>
                        <a:t>Virulence</a:t>
                      </a:r>
                      <a:endParaRPr lang="en-US" b="1" i="0">
                        <a:solidFill>
                          <a:srgbClr val="000000"/>
                        </a:solidFill>
                        <a:effectLst/>
                        <a:latin typeface="Cambay"/>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chemeClr val="tx2">
                        <a:lumMod val="20000"/>
                        <a:lumOff val="80000"/>
                      </a:schemeClr>
                    </a:solidFill>
                  </a:tcPr>
                </a:tc>
                <a:tc>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a:txBody>
                    <a:bodyPr/>
                    <a:lstStyle/>
                    <a:p>
                      <a:pPr marL="342900" lvl="0" indent="-342900" algn="l" fontAlgn="base">
                        <a:buFont typeface="Arial" panose="020B0604020202020204" pitchFamily="34" charset="0"/>
                        <a:buChar char="•"/>
                      </a:pPr>
                      <a:r>
                        <a:rPr lang="en-US" sz="1000" b="0" i="0" u="none" strike="noStrike">
                          <a:solidFill>
                            <a:srgbClr val="000000"/>
                          </a:solidFill>
                          <a:effectLst/>
                          <a:latin typeface="Cambay"/>
                        </a:rPr>
                        <a:t>Charith</a:t>
                      </a:r>
                      <a:endParaRPr lang="en-US" sz="800" b="0" i="0">
                        <a:solidFill>
                          <a:srgbClr val="000000"/>
                        </a:solidFill>
                        <a:effectLst/>
                        <a:latin typeface="Cambay"/>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B w="12700" cap="flat" cmpd="sng" algn="ctr">
                      <a:solidFill>
                        <a:srgbClr val="9E9E9E"/>
                      </a:solidFill>
                      <a:prstDash val="solid"/>
                      <a:round/>
                      <a:headEnd type="none" w="med" len="med"/>
                      <a:tailEnd type="none" w="med" len="med"/>
                    </a:lnB>
                    <a:solidFill>
                      <a:srgbClr val="ADE5E1"/>
                    </a:solidFill>
                  </a:tcPr>
                </a:tc>
                <a:tc>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968543441"/>
                  </a:ext>
                </a:extLst>
              </a:tr>
              <a:tr h="374321">
                <a:tc>
                  <a:txBody>
                    <a:bodyPr/>
                    <a:lstStyle/>
                    <a:p>
                      <a:pPr algn="l" fontAlgn="base"/>
                      <a:r>
                        <a:rPr lang="en-US" sz="1000" b="1" i="0" u="none" strike="noStrike">
                          <a:solidFill>
                            <a:srgbClr val="000000"/>
                          </a:solidFill>
                          <a:effectLst/>
                          <a:latin typeface="Cambay"/>
                        </a:rPr>
                        <a:t>Antimicrobial Resistance</a:t>
                      </a:r>
                      <a:endParaRPr lang="en-US" b="1" i="0">
                        <a:solidFill>
                          <a:srgbClr val="000000"/>
                        </a:solidFill>
                        <a:effectLst/>
                        <a:latin typeface="Cambay"/>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chemeClr val="tx2">
                        <a:lumMod val="20000"/>
                        <a:lumOff val="80000"/>
                      </a:schemeClr>
                    </a:solidFill>
                  </a:tcPr>
                </a:tc>
                <a:tc>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a:txBody>
                    <a:bodyPr/>
                    <a:lstStyle/>
                    <a:p>
                      <a:pPr marL="342900" lvl="0" indent="-342900" algn="l" fontAlgn="base">
                        <a:buFont typeface="Arial" panose="020B0604020202020204" pitchFamily="34" charset="0"/>
                        <a:buChar char="•"/>
                      </a:pPr>
                      <a:r>
                        <a:rPr lang="en-US" sz="1000" b="0" i="0" u="none" strike="noStrike">
                          <a:solidFill>
                            <a:srgbClr val="000000"/>
                          </a:solidFill>
                          <a:effectLst/>
                          <a:latin typeface="Cambay"/>
                        </a:rPr>
                        <a:t>Anna</a:t>
                      </a:r>
                      <a:endParaRPr lang="en-US" sz="800" b="0" i="0">
                        <a:solidFill>
                          <a:srgbClr val="000000"/>
                        </a:solidFill>
                        <a:effectLst/>
                        <a:latin typeface="Cambay"/>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ADE5E1"/>
                    </a:solidFill>
                  </a:tcPr>
                </a:tc>
                <a:tc>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754757837"/>
                  </a:ext>
                </a:extLst>
              </a:tr>
              <a:tr h="374321">
                <a:tc>
                  <a:txBody>
                    <a:bodyPr/>
                    <a:lstStyle/>
                    <a:p>
                      <a:pPr algn="l" fontAlgn="base"/>
                      <a:r>
                        <a:rPr lang="en-US" sz="1000" b="1" i="0" u="none" strike="noStrike">
                          <a:solidFill>
                            <a:srgbClr val="000000"/>
                          </a:solidFill>
                          <a:effectLst/>
                          <a:latin typeface="Cambay"/>
                        </a:rPr>
                        <a:t>Results/Visualization</a:t>
                      </a:r>
                      <a:endParaRPr lang="en-US" b="1" i="0">
                        <a:solidFill>
                          <a:srgbClr val="000000"/>
                        </a:solidFill>
                        <a:effectLst/>
                        <a:latin typeface="Cambay"/>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chemeClr val="tx2">
                        <a:lumMod val="20000"/>
                        <a:lumOff val="80000"/>
                      </a:schemeClr>
                    </a:solidFill>
                  </a:tcPr>
                </a:tc>
                <a:tc>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gridSpan="2">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hMerge="1">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a:txBody>
                    <a:bodyPr/>
                    <a:lstStyle/>
                    <a:p>
                      <a:pPr marL="342900" lvl="0" indent="-342900" algn="l" fontAlgn="base">
                        <a:buFont typeface="Arial" panose="020B0604020202020204" pitchFamily="34" charset="0"/>
                        <a:buChar char="•"/>
                      </a:pPr>
                      <a:r>
                        <a:rPr lang="en-US" sz="1000" b="0" i="0" u="none" strike="noStrike">
                          <a:solidFill>
                            <a:srgbClr val="000000"/>
                          </a:solidFill>
                          <a:effectLst/>
                          <a:latin typeface="Cambay"/>
                        </a:rPr>
                        <a:t>Everybody</a:t>
                      </a:r>
                      <a:endParaRPr lang="en-US" sz="800" b="0" i="0" err="1">
                        <a:solidFill>
                          <a:srgbClr val="000000"/>
                        </a:solidFill>
                        <a:effectLst/>
                        <a:latin typeface="Cambay"/>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ADE5E1"/>
                    </a:solidFill>
                  </a:tcPr>
                </a:tc>
                <a:extLst>
                  <a:ext uri="{0D108BD9-81ED-4DB2-BD59-A6C34878D82A}">
                    <a16:rowId xmlns:a16="http://schemas.microsoft.com/office/drawing/2014/main" val="2154122879"/>
                  </a:ext>
                </a:extLst>
              </a:tr>
              <a:tr h="408350">
                <a:tc>
                  <a:txBody>
                    <a:bodyPr/>
                    <a:lstStyle/>
                    <a:p>
                      <a:pPr algn="l" fontAlgn="base"/>
                      <a:r>
                        <a:rPr lang="en-US" sz="1000" b="1" i="0" u="none" strike="noStrike">
                          <a:solidFill>
                            <a:srgbClr val="000000"/>
                          </a:solidFill>
                          <a:effectLst/>
                          <a:latin typeface="Cambay"/>
                        </a:rPr>
                        <a:t>Consolidating Code &amp; Uploading to GitHub</a:t>
                      </a:r>
                      <a:endParaRPr lang="en-US" b="1" i="0">
                        <a:solidFill>
                          <a:srgbClr val="000000"/>
                        </a:solidFill>
                        <a:effectLst/>
                        <a:latin typeface="Cambay"/>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chemeClr val="tx2">
                        <a:lumMod val="20000"/>
                        <a:lumOff val="80000"/>
                      </a:schemeClr>
                    </a:solidFill>
                  </a:tcPr>
                </a:tc>
                <a:tc>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gridSpan="2">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hMerge="1">
                  <a:txBody>
                    <a:bodyPr/>
                    <a:lstStyle/>
                    <a:p>
                      <a:pPr algn="l" fontAlgn="auto"/>
                      <a:endParaRPr lang="en-US" sz="1000" b="0" i="0" u="none" strike="noStrike">
                        <a:solidFill>
                          <a:srgbClr val="808080"/>
                        </a:solidFill>
                        <a:effectLst/>
                        <a:latin typeface="Cambay" panose="020B0604020202020204" charset="0"/>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a:txBody>
                    <a:bodyPr/>
                    <a:lstStyle/>
                    <a:p>
                      <a:pPr marL="342900" lvl="0" indent="-342900" algn="l" fontAlgn="base">
                        <a:buFont typeface="Arial" panose="020B0604020202020204" pitchFamily="34" charset="0"/>
                        <a:buChar char="•"/>
                      </a:pPr>
                      <a:r>
                        <a:rPr lang="en-US" sz="1000" b="0" i="0" u="none" strike="noStrike" noProof="0">
                          <a:solidFill>
                            <a:srgbClr val="000000"/>
                          </a:solidFill>
                          <a:effectLst/>
                        </a:rPr>
                        <a:t>Everybody</a:t>
                      </a:r>
                      <a:endParaRPr lang="en-US" sz="800" b="0" i="0">
                        <a:solidFill>
                          <a:srgbClr val="000000"/>
                        </a:solidFill>
                        <a:effectLst/>
                        <a:latin typeface="Cambay"/>
                      </a:endParaRPr>
                    </a:p>
                  </a:txBody>
                  <a:tcP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ADE5E1"/>
                    </a:solidFill>
                  </a:tcPr>
                </a:tc>
                <a:extLst>
                  <a:ext uri="{0D108BD9-81ED-4DB2-BD59-A6C34878D82A}">
                    <a16:rowId xmlns:a16="http://schemas.microsoft.com/office/drawing/2014/main" val="745785975"/>
                  </a:ext>
                </a:extLst>
              </a:tr>
            </a:tbl>
          </a:graphicData>
        </a:graphic>
      </p:graphicFrame>
    </p:spTree>
    <p:extLst>
      <p:ext uri="{BB962C8B-B14F-4D97-AF65-F5344CB8AC3E}">
        <p14:creationId xmlns:p14="http://schemas.microsoft.com/office/powerpoint/2010/main" val="738813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819;p48">
            <a:extLst>
              <a:ext uri="{FF2B5EF4-FFF2-40B4-BE49-F238E27FC236}">
                <a16:creationId xmlns:a16="http://schemas.microsoft.com/office/drawing/2014/main" id="{829635B8-09E5-4D1E-238E-E2366EDCC5E9}"/>
              </a:ext>
            </a:extLst>
          </p:cNvPr>
          <p:cNvSpPr txBox="1">
            <a:spLocks noGrp="1"/>
          </p:cNvSpPr>
          <p:nvPr/>
        </p:nvSpPr>
        <p:spPr>
          <a:xfrm>
            <a:off x="784698" y="1174041"/>
            <a:ext cx="77040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Cambay"/>
              <a:buChar char="●"/>
              <a:defRPr sz="1200" b="0" i="0" u="none" strike="noStrike" cap="none">
                <a:solidFill>
                  <a:schemeClr val="dk2"/>
                </a:solidFill>
                <a:latin typeface="Cambay"/>
                <a:ea typeface="Cambay"/>
                <a:cs typeface="Cambay"/>
                <a:sym typeface="Cambay"/>
              </a:defRPr>
            </a:lvl1pPr>
            <a:lvl2pPr marL="914400" marR="0" lvl="1"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2pPr>
            <a:lvl3pPr marL="1371600" marR="0" lvl="2"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3pPr>
            <a:lvl4pPr marL="1828800" marR="0" lvl="3"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4pPr>
            <a:lvl5pPr marL="2286000" marR="0" lvl="4"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5pPr>
            <a:lvl6pPr marL="2743200" marR="0" lvl="5"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6pPr>
            <a:lvl7pPr marL="3200400" marR="0" lvl="6"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7pPr>
            <a:lvl8pPr marL="3657600" marR="0" lvl="7"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8pPr>
            <a:lvl9pPr marL="4114800" marR="0" lvl="8" indent="-304800" algn="l" rtl="0">
              <a:lnSpc>
                <a:spcPct val="115000"/>
              </a:lnSpc>
              <a:spcBef>
                <a:spcPts val="0"/>
              </a:spcBef>
              <a:spcAft>
                <a:spcPts val="0"/>
              </a:spcAft>
              <a:buClr>
                <a:schemeClr val="dk2"/>
              </a:buClr>
              <a:buSzPts val="1200"/>
              <a:buFont typeface="Cambay"/>
              <a:buChar char="■"/>
              <a:defRPr sz="1200" b="0" i="0" u="none" strike="noStrike" cap="none">
                <a:solidFill>
                  <a:schemeClr val="dk2"/>
                </a:solidFill>
                <a:latin typeface="Cambay"/>
                <a:ea typeface="Cambay"/>
                <a:cs typeface="Cambay"/>
                <a:sym typeface="Cambay"/>
              </a:defRPr>
            </a:lvl9pPr>
          </a:lstStyle>
          <a:p>
            <a:pPr marL="171450" indent="-171450"/>
            <a:r>
              <a:rPr lang="en-US">
                <a:solidFill>
                  <a:srgbClr val="333333"/>
                </a:solidFill>
              </a:rPr>
              <a:t>Hyatt, D., Chen, GL., </a:t>
            </a:r>
            <a:r>
              <a:rPr lang="en-US" err="1">
                <a:solidFill>
                  <a:srgbClr val="333333"/>
                </a:solidFill>
              </a:rPr>
              <a:t>LoCascio</a:t>
            </a:r>
            <a:r>
              <a:rPr lang="en-US">
                <a:solidFill>
                  <a:srgbClr val="333333"/>
                </a:solidFill>
              </a:rPr>
              <a:t>, P.F. </a:t>
            </a:r>
            <a:r>
              <a:rPr lang="en-US" i="1">
                <a:solidFill>
                  <a:srgbClr val="333333"/>
                </a:solidFill>
              </a:rPr>
              <a:t>et al.</a:t>
            </a:r>
            <a:r>
              <a:rPr lang="en-US">
                <a:solidFill>
                  <a:srgbClr val="333333"/>
                </a:solidFill>
              </a:rPr>
              <a:t> Prodigal: prokaryotic gene recognition and translation initiation site identification. </a:t>
            </a:r>
            <a:r>
              <a:rPr lang="en-US" i="1">
                <a:solidFill>
                  <a:srgbClr val="333333"/>
                </a:solidFill>
              </a:rPr>
              <a:t>BMC Bioinformatics</a:t>
            </a:r>
            <a:r>
              <a:rPr lang="en-US">
                <a:solidFill>
                  <a:srgbClr val="333333"/>
                </a:solidFill>
              </a:rPr>
              <a:t> </a:t>
            </a:r>
            <a:r>
              <a:rPr lang="en-US" b="1">
                <a:solidFill>
                  <a:srgbClr val="333333"/>
                </a:solidFill>
              </a:rPr>
              <a:t>11</a:t>
            </a:r>
            <a:r>
              <a:rPr lang="en-US">
                <a:solidFill>
                  <a:srgbClr val="333333"/>
                </a:solidFill>
              </a:rPr>
              <a:t>, 119 (2010). </a:t>
            </a:r>
            <a:r>
              <a:rPr lang="en-US">
                <a:solidFill>
                  <a:srgbClr val="333333"/>
                </a:solidFill>
                <a:hlinkClick r:id="rId2"/>
              </a:rPr>
              <a:t>https://doi.org/10.1186/1471-2105-11-119</a:t>
            </a:r>
            <a:endParaRPr lang="en-US" sz="1000"/>
          </a:p>
          <a:p>
            <a:pPr marL="171450" indent="-171450"/>
            <a:r>
              <a:rPr lang="en-US" sz="1300">
                <a:solidFill>
                  <a:srgbClr val="212121"/>
                </a:solidFill>
              </a:rPr>
              <a:t>Besemer, J et al. “</a:t>
            </a:r>
            <a:r>
              <a:rPr lang="en-US" sz="1300" err="1">
                <a:solidFill>
                  <a:srgbClr val="212121"/>
                </a:solidFill>
              </a:rPr>
              <a:t>GeneMarkS</a:t>
            </a:r>
            <a:r>
              <a:rPr lang="en-US" sz="1300">
                <a:solidFill>
                  <a:srgbClr val="212121"/>
                </a:solidFill>
              </a:rPr>
              <a:t>: a self-training method for prediction of gene starts in microbial genomes. Implications for finding sequence motifs in regulatory regions.” </a:t>
            </a:r>
            <a:r>
              <a:rPr lang="en-US" sz="1300" i="1">
                <a:solidFill>
                  <a:srgbClr val="212121"/>
                </a:solidFill>
              </a:rPr>
              <a:t>Nucleic acids research</a:t>
            </a:r>
            <a:r>
              <a:rPr lang="en-US" sz="1300">
                <a:solidFill>
                  <a:srgbClr val="212121"/>
                </a:solidFill>
              </a:rPr>
              <a:t> vol. 29,12 (2001): 2607-18. doi:10.1093/</a:t>
            </a:r>
            <a:r>
              <a:rPr lang="en-US" sz="1300" err="1">
                <a:solidFill>
                  <a:srgbClr val="212121"/>
                </a:solidFill>
              </a:rPr>
              <a:t>nar</a:t>
            </a:r>
            <a:r>
              <a:rPr lang="en-US" sz="1300">
                <a:solidFill>
                  <a:srgbClr val="212121"/>
                </a:solidFill>
              </a:rPr>
              <a:t>/29.12.2607</a:t>
            </a:r>
            <a:endParaRPr lang="en-US">
              <a:solidFill>
                <a:srgbClr val="333333"/>
              </a:solidFill>
            </a:endParaRPr>
          </a:p>
          <a:p>
            <a:pPr marL="171450" indent="-171450"/>
            <a:r>
              <a:rPr lang="en-US" sz="1300">
                <a:solidFill>
                  <a:srgbClr val="212121"/>
                </a:solidFill>
              </a:rPr>
              <a:t>Noguchi, Hideki et al. “</a:t>
            </a:r>
            <a:r>
              <a:rPr lang="en-US" sz="1300" err="1">
                <a:solidFill>
                  <a:srgbClr val="212121"/>
                </a:solidFill>
              </a:rPr>
              <a:t>MetaGeneAnnotator</a:t>
            </a:r>
            <a:r>
              <a:rPr lang="en-US" sz="1300">
                <a:solidFill>
                  <a:srgbClr val="212121"/>
                </a:solidFill>
              </a:rPr>
              <a:t>: detecting species-specific patterns of ribosomal binding site for precise gene prediction in anonymous prokaryotic and phage genomes.” </a:t>
            </a:r>
            <a:r>
              <a:rPr lang="en-US" sz="1300" i="1">
                <a:solidFill>
                  <a:srgbClr val="212121"/>
                </a:solidFill>
              </a:rPr>
              <a:t>DNA research : an international journal for rapid publication of reports on genes and genomes</a:t>
            </a:r>
            <a:r>
              <a:rPr lang="en-US" sz="1300">
                <a:solidFill>
                  <a:srgbClr val="212121"/>
                </a:solidFill>
              </a:rPr>
              <a:t> vol. 15,6 (2008): 387-96. doi:10.1093/</a:t>
            </a:r>
            <a:r>
              <a:rPr lang="en-US" sz="1300" err="1">
                <a:solidFill>
                  <a:srgbClr val="212121"/>
                </a:solidFill>
              </a:rPr>
              <a:t>dnares</a:t>
            </a:r>
            <a:r>
              <a:rPr lang="en-US" sz="1300">
                <a:solidFill>
                  <a:srgbClr val="212121"/>
                </a:solidFill>
              </a:rPr>
              <a:t>/dsn027</a:t>
            </a:r>
          </a:p>
          <a:p>
            <a:pPr marL="171450" indent="-171450"/>
            <a:r>
              <a:rPr lang="en-US" err="1">
                <a:solidFill>
                  <a:srgbClr val="222222"/>
                </a:solidFill>
              </a:rPr>
              <a:t>Steinegger</a:t>
            </a:r>
            <a:r>
              <a:rPr lang="en-US">
                <a:solidFill>
                  <a:srgbClr val="222222"/>
                </a:solidFill>
              </a:rPr>
              <a:t>, M., </a:t>
            </a:r>
            <a:r>
              <a:rPr lang="en-US" err="1">
                <a:solidFill>
                  <a:srgbClr val="222222"/>
                </a:solidFill>
              </a:rPr>
              <a:t>Söding</a:t>
            </a:r>
            <a:r>
              <a:rPr lang="en-US">
                <a:solidFill>
                  <a:srgbClr val="222222"/>
                </a:solidFill>
              </a:rPr>
              <a:t>, J. MMseqs2 enables sensitive protein sequence searching for the analysis of massive data sets. </a:t>
            </a:r>
            <a:r>
              <a:rPr lang="en-US" i="1">
                <a:solidFill>
                  <a:srgbClr val="222222"/>
                </a:solidFill>
              </a:rPr>
              <a:t>Nat </a:t>
            </a:r>
            <a:r>
              <a:rPr lang="en-US" i="1" err="1">
                <a:solidFill>
                  <a:srgbClr val="222222"/>
                </a:solidFill>
              </a:rPr>
              <a:t>Biotechnol</a:t>
            </a:r>
            <a:r>
              <a:rPr lang="en-US">
                <a:solidFill>
                  <a:srgbClr val="222222"/>
                </a:solidFill>
              </a:rPr>
              <a:t> </a:t>
            </a:r>
            <a:r>
              <a:rPr lang="en-US" b="1">
                <a:solidFill>
                  <a:srgbClr val="222222"/>
                </a:solidFill>
              </a:rPr>
              <a:t>35</a:t>
            </a:r>
            <a:r>
              <a:rPr lang="en-US">
                <a:solidFill>
                  <a:srgbClr val="222222"/>
                </a:solidFill>
              </a:rPr>
              <a:t>, 1026–1028 (2017). </a:t>
            </a:r>
            <a:r>
              <a:rPr lang="en-US">
                <a:solidFill>
                  <a:srgbClr val="222222"/>
                </a:solidFill>
                <a:hlinkClick r:id="rId3"/>
              </a:rPr>
              <a:t>https://doi.org/10.1038/nbt.3988</a:t>
            </a:r>
            <a:endParaRPr lang="en-US" sz="1300">
              <a:solidFill>
                <a:srgbClr val="212121"/>
              </a:solidFill>
            </a:endParaRPr>
          </a:p>
          <a:p>
            <a:pPr marL="171450" indent="-171450"/>
            <a:r>
              <a:rPr lang="en-US" sz="1300">
                <a:solidFill>
                  <a:srgbClr val="212121"/>
                </a:solidFill>
              </a:rPr>
              <a:t>Finn, Robert D et al. “HMMER web server: interactive sequence similarity searching.” </a:t>
            </a:r>
            <a:r>
              <a:rPr lang="en-US" sz="1300" i="1">
                <a:solidFill>
                  <a:srgbClr val="212121"/>
                </a:solidFill>
              </a:rPr>
              <a:t>Nucleic acids research</a:t>
            </a:r>
            <a:r>
              <a:rPr lang="en-US" sz="1300">
                <a:solidFill>
                  <a:srgbClr val="212121"/>
                </a:solidFill>
              </a:rPr>
              <a:t> vol. 39,Web Server issue (2011): W29-37. doi:10.1093/</a:t>
            </a:r>
            <a:r>
              <a:rPr lang="en-US" sz="1300" err="1">
                <a:solidFill>
                  <a:srgbClr val="212121"/>
                </a:solidFill>
              </a:rPr>
              <a:t>nar</a:t>
            </a:r>
            <a:r>
              <a:rPr lang="en-US" sz="1300">
                <a:solidFill>
                  <a:srgbClr val="212121"/>
                </a:solidFill>
              </a:rPr>
              <a:t>/gkr367</a:t>
            </a:r>
          </a:p>
          <a:p>
            <a:pPr marL="171450" indent="-171450"/>
            <a:r>
              <a:rPr lang="en-US" sz="1000"/>
              <a:t>Schwengers, Oliver, et al. "Bakta: rapid and standardized annotation of bacterial genomes via alignment-free sequence identification." </a:t>
            </a:r>
            <a:r>
              <a:rPr lang="en-US" sz="1000" i="1"/>
              <a:t>Microbial genomics</a:t>
            </a:r>
            <a:r>
              <a:rPr lang="en-US" sz="1000"/>
              <a:t> 7.11 (2021): 000685.</a:t>
            </a:r>
            <a:endParaRPr lang="en-US"/>
          </a:p>
          <a:p>
            <a:pPr marL="171450" indent="-171450"/>
            <a:r>
              <a:rPr lang="en-US" sz="1000" err="1"/>
              <a:t>AMRFinder</a:t>
            </a:r>
            <a:r>
              <a:rPr lang="en-US" sz="1000"/>
              <a:t>+: </a:t>
            </a:r>
            <a:r>
              <a:rPr lang="en-US" sz="1000" err="1"/>
              <a:t>Feldgarden</a:t>
            </a:r>
            <a:r>
              <a:rPr lang="en-US" sz="1000"/>
              <a:t> M, </a:t>
            </a:r>
            <a:r>
              <a:rPr lang="en-US" sz="1000" err="1"/>
              <a:t>Brover</a:t>
            </a:r>
            <a:r>
              <a:rPr lang="en-US" sz="1000"/>
              <a:t> V, Gonzalez-Escalona N, Frye JG, Haendiges J, Haft DH, Hoffmann M, Pettengill JB, Prasad AB, Tillman GE, Tyson GH, Klimke W. </a:t>
            </a:r>
            <a:r>
              <a:rPr lang="en-US" sz="1000" err="1"/>
              <a:t>AMRFinderPlus</a:t>
            </a:r>
            <a:r>
              <a:rPr lang="en-US" sz="1000"/>
              <a:t> and the Reference Gene Catalog facilitate examination of the genomic links among antimicrobial resistance, stress response, and virulence. Sci Rep. 2021 Jun 16;11(1):12728. </a:t>
            </a:r>
            <a:r>
              <a:rPr lang="en-US" sz="1000" err="1"/>
              <a:t>doi</a:t>
            </a:r>
            <a:r>
              <a:rPr lang="en-US" sz="1000"/>
              <a:t>: 10.1038/s41598-021-91456-0. PMID: 34135355; PMCID: PMC8208984.</a:t>
            </a:r>
          </a:p>
          <a:p>
            <a:pPr marL="171450" indent="-171450"/>
            <a:endParaRPr lang="en-US" sz="1000"/>
          </a:p>
        </p:txBody>
      </p:sp>
      <p:sp>
        <p:nvSpPr>
          <p:cNvPr id="3" name="Google Shape;6818;p48">
            <a:extLst>
              <a:ext uri="{FF2B5EF4-FFF2-40B4-BE49-F238E27FC236}">
                <a16:creationId xmlns:a16="http://schemas.microsoft.com/office/drawing/2014/main" id="{33FD9DA3-4FAD-1C92-CE1F-6C11424BC0B4}"/>
              </a:ext>
            </a:extLst>
          </p:cNvPr>
          <p:cNvSpPr txBox="1">
            <a:spLocks noGrp="1"/>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alanquin"/>
              <a:buNone/>
              <a:defRPr sz="3000" b="1" i="0" u="none" strike="noStrike" cap="none">
                <a:solidFill>
                  <a:schemeClr val="dk1"/>
                </a:solidFill>
                <a:latin typeface="Palanquin"/>
                <a:ea typeface="Palanquin"/>
                <a:cs typeface="Palanquin"/>
                <a:sym typeface="Palanquin"/>
              </a:defRPr>
            </a:lvl1pPr>
            <a:lvl2pPr marR="0" lvl="1"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2pPr>
            <a:lvl3pPr marR="0" lvl="2"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3pPr>
            <a:lvl4pPr marR="0" lvl="3"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4pPr>
            <a:lvl5pPr marR="0" lvl="4"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5pPr>
            <a:lvl6pPr marR="0" lvl="5"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6pPr>
            <a:lvl7pPr marR="0" lvl="6"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7pPr>
            <a:lvl8pPr marR="0" lvl="7"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8pPr>
            <a:lvl9pPr marR="0" lvl="8" algn="l" rtl="0">
              <a:lnSpc>
                <a:spcPct val="100000"/>
              </a:lnSpc>
              <a:spcBef>
                <a:spcPts val="0"/>
              </a:spcBef>
              <a:spcAft>
                <a:spcPts val="0"/>
              </a:spcAft>
              <a:buClr>
                <a:schemeClr val="dk1"/>
              </a:buClr>
              <a:buSzPts val="3000"/>
              <a:buFont typeface="Palanquin"/>
              <a:buNone/>
              <a:defRPr sz="3000" b="0" i="0" u="none" strike="noStrike" cap="none">
                <a:solidFill>
                  <a:schemeClr val="dk1"/>
                </a:solidFill>
                <a:latin typeface="Palanquin"/>
                <a:ea typeface="Palanquin"/>
                <a:cs typeface="Palanquin"/>
                <a:sym typeface="Palanquin"/>
              </a:defRPr>
            </a:lvl9pPr>
          </a:lstStyle>
          <a:p>
            <a:pPr marL="0" lvl="0" indent="0" algn="l" rtl="0">
              <a:spcBef>
                <a:spcPts val="0"/>
              </a:spcBef>
              <a:spcAft>
                <a:spcPts val="0"/>
              </a:spcAft>
              <a:buNone/>
            </a:pPr>
            <a:r>
              <a:rPr lang="en-US"/>
              <a:t>CITATIONS</a:t>
            </a:r>
            <a:endParaRPr/>
          </a:p>
        </p:txBody>
      </p:sp>
    </p:spTree>
    <p:extLst>
      <p:ext uri="{BB962C8B-B14F-4D97-AF65-F5344CB8AC3E}">
        <p14:creationId xmlns:p14="http://schemas.microsoft.com/office/powerpoint/2010/main" val="978263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F69A-25EC-B3AE-DD56-162125711DDA}"/>
              </a:ext>
            </a:extLst>
          </p:cNvPr>
          <p:cNvSpPr>
            <a:spLocks noGrp="1"/>
          </p:cNvSpPr>
          <p:nvPr>
            <p:ph type="title"/>
          </p:nvPr>
        </p:nvSpPr>
        <p:spPr/>
        <p:txBody>
          <a:bodyPr/>
          <a:lstStyle/>
          <a:p>
            <a:r>
              <a:rPr lang="en-US"/>
              <a:t>Citations</a:t>
            </a:r>
          </a:p>
        </p:txBody>
      </p:sp>
      <p:sp>
        <p:nvSpPr>
          <p:cNvPr id="3" name="Text Placeholder 2">
            <a:extLst>
              <a:ext uri="{FF2B5EF4-FFF2-40B4-BE49-F238E27FC236}">
                <a16:creationId xmlns:a16="http://schemas.microsoft.com/office/drawing/2014/main" id="{4FEB0263-1A0D-FB48-7609-4F862A9CCA77}"/>
              </a:ext>
            </a:extLst>
          </p:cNvPr>
          <p:cNvSpPr>
            <a:spLocks noGrp="1"/>
          </p:cNvSpPr>
          <p:nvPr>
            <p:ph type="body" idx="1"/>
          </p:nvPr>
        </p:nvSpPr>
        <p:spPr/>
        <p:txBody>
          <a:bodyPr/>
          <a:lstStyle/>
          <a:p>
            <a:pPr marL="311150" indent="-171450"/>
            <a:r>
              <a:rPr lang="en-US" sz="1000" err="1">
                <a:latin typeface="Arial"/>
                <a:cs typeface="Arial"/>
              </a:rPr>
              <a:t>ResFinder</a:t>
            </a:r>
            <a:r>
              <a:rPr lang="en-US" sz="1000">
                <a:latin typeface="Arial"/>
                <a:cs typeface="Arial"/>
              </a:rPr>
              <a:t>: </a:t>
            </a:r>
            <a:r>
              <a:rPr lang="en-US" sz="1000" err="1">
                <a:latin typeface="Arial"/>
                <a:cs typeface="Arial"/>
              </a:rPr>
              <a:t>Florensa</a:t>
            </a:r>
            <a:r>
              <a:rPr lang="en-US" sz="1000">
                <a:latin typeface="Arial"/>
                <a:cs typeface="Arial"/>
              </a:rPr>
              <a:t> AF, Kaas RS, Clausen PTLC, Aytan-Aktug D, Aarestrup FM. </a:t>
            </a:r>
            <a:r>
              <a:rPr lang="en-US" sz="1000" err="1">
                <a:latin typeface="Arial"/>
                <a:cs typeface="Arial"/>
              </a:rPr>
              <a:t>ResFinder</a:t>
            </a:r>
            <a:r>
              <a:rPr lang="en-US" sz="1000">
                <a:latin typeface="Arial"/>
                <a:cs typeface="Arial"/>
              </a:rPr>
              <a:t> - an open online resource for identification of antimicrobial resistance genes in next-generation sequencing data and prediction of phenotypes from genotypes. </a:t>
            </a:r>
            <a:r>
              <a:rPr lang="en-US" sz="1000" err="1">
                <a:latin typeface="Arial"/>
                <a:cs typeface="Arial"/>
              </a:rPr>
              <a:t>Microb</a:t>
            </a:r>
            <a:r>
              <a:rPr lang="en-US" sz="1000">
                <a:latin typeface="Arial"/>
                <a:cs typeface="Arial"/>
              </a:rPr>
              <a:t> </a:t>
            </a:r>
            <a:r>
              <a:rPr lang="en-US" sz="1000" err="1">
                <a:latin typeface="Arial"/>
                <a:cs typeface="Arial"/>
              </a:rPr>
              <a:t>Genom</a:t>
            </a:r>
            <a:r>
              <a:rPr lang="en-US" sz="1000">
                <a:latin typeface="Arial"/>
                <a:cs typeface="Arial"/>
              </a:rPr>
              <a:t>. 2022 Jan;8(1):000748. </a:t>
            </a:r>
            <a:r>
              <a:rPr lang="en-US" sz="1000" err="1">
                <a:latin typeface="Arial"/>
                <a:cs typeface="Arial"/>
              </a:rPr>
              <a:t>doi</a:t>
            </a:r>
            <a:r>
              <a:rPr lang="en-US" sz="1000">
                <a:latin typeface="Arial"/>
                <a:cs typeface="Arial"/>
              </a:rPr>
              <a:t>: 10.1099/mgen.0.000748. PMID: 35072601; PMCID: PMC8914360.</a:t>
            </a:r>
            <a:endParaRPr lang="en-US" sz="1000">
              <a:latin typeface="Arial"/>
              <a:ea typeface="Calibri"/>
              <a:cs typeface="Calibri"/>
            </a:endParaRPr>
          </a:p>
          <a:p>
            <a:pPr marL="311150" indent="-171450"/>
            <a:r>
              <a:rPr lang="en-US" sz="1000" err="1">
                <a:latin typeface="Arial"/>
                <a:cs typeface="Arial"/>
              </a:rPr>
              <a:t>PathoFact</a:t>
            </a:r>
            <a:r>
              <a:rPr lang="en-US" sz="1000">
                <a:latin typeface="Arial"/>
                <a:cs typeface="Arial"/>
              </a:rPr>
              <a:t>: a pipeline for the prediction of virulence factors and antimicrobial resistance genes in metagenomic data: de Nies, L., Lopes, S., Busi, S.B. et al. Microbiome 9, 49 (2021). </a:t>
            </a:r>
            <a:r>
              <a:rPr lang="en-US" sz="1000">
                <a:latin typeface="Arial"/>
                <a:cs typeface="Arial"/>
                <a:hlinkClick r:id="rId2"/>
              </a:rPr>
              <a:t>https://doi.org/10.1186/s40168-020-00993-9</a:t>
            </a:r>
            <a:endParaRPr lang="en-US" sz="1000">
              <a:latin typeface="Arial"/>
              <a:cs typeface="Arial"/>
            </a:endParaRPr>
          </a:p>
          <a:p>
            <a:pPr marL="311150" indent="-171450"/>
            <a:r>
              <a:rPr lang="en-US" sz="1000" err="1">
                <a:latin typeface="Arial"/>
                <a:cs typeface="Arial"/>
              </a:rPr>
              <a:t>HyperVR</a:t>
            </a:r>
            <a:r>
              <a:rPr lang="en-US" sz="1000">
                <a:latin typeface="Arial"/>
                <a:cs typeface="Arial"/>
              </a:rPr>
              <a:t>: a hybrid deep ensemble learning approach for simultaneously predicting virulence factors and antibiotic resistance genes: Boya Ji, Wending Pi, </a:t>
            </a:r>
            <a:r>
              <a:rPr lang="en-US" sz="1000" err="1">
                <a:latin typeface="Arial"/>
                <a:cs typeface="Arial"/>
              </a:rPr>
              <a:t>Wenjuan</a:t>
            </a:r>
            <a:r>
              <a:rPr lang="en-US" sz="1000">
                <a:latin typeface="Arial"/>
                <a:cs typeface="Arial"/>
              </a:rPr>
              <a:t> Liu, </a:t>
            </a:r>
            <a:r>
              <a:rPr lang="en-US" sz="1000" err="1">
                <a:latin typeface="Arial"/>
                <a:cs typeface="Arial"/>
              </a:rPr>
              <a:t>Yannan</a:t>
            </a:r>
            <a:r>
              <a:rPr lang="en-US" sz="1000">
                <a:latin typeface="Arial"/>
                <a:cs typeface="Arial"/>
              </a:rPr>
              <a:t> Liu, Yujun Cui, </a:t>
            </a:r>
            <a:r>
              <a:rPr lang="en-US" sz="1000" err="1">
                <a:latin typeface="Arial"/>
                <a:cs typeface="Arial"/>
              </a:rPr>
              <a:t>Xianglilan</a:t>
            </a:r>
            <a:r>
              <a:rPr lang="en-US" sz="1000">
                <a:latin typeface="Arial"/>
                <a:cs typeface="Arial"/>
              </a:rPr>
              <a:t> Zhang, </a:t>
            </a:r>
            <a:r>
              <a:rPr lang="en-US" sz="1000" err="1">
                <a:latin typeface="Arial"/>
                <a:cs typeface="Arial"/>
              </a:rPr>
              <a:t>Shaoliang</a:t>
            </a:r>
            <a:r>
              <a:rPr lang="en-US" sz="1000">
                <a:latin typeface="Arial"/>
                <a:cs typeface="Arial"/>
              </a:rPr>
              <a:t> Peng, NAR Genomics and Bioinformatics, Volume 5, Issue 1, March 2023, lqad012</a:t>
            </a:r>
          </a:p>
          <a:p>
            <a:pPr marL="311150" indent="-171450"/>
            <a:r>
              <a:rPr lang="en-US" sz="1000">
                <a:latin typeface="Arial"/>
              </a:rPr>
              <a:t>Torsten Seemann, </a:t>
            </a:r>
            <a:r>
              <a:rPr lang="en-US" sz="1000" err="1">
                <a:latin typeface="Arial"/>
              </a:rPr>
              <a:t>Prokka</a:t>
            </a:r>
            <a:r>
              <a:rPr lang="en-US" sz="1000">
                <a:latin typeface="Arial"/>
              </a:rPr>
              <a:t>: rapid prokaryotic genome annotation, </a:t>
            </a:r>
            <a:r>
              <a:rPr lang="en-US" sz="1000" i="1">
                <a:latin typeface="Arial"/>
              </a:rPr>
              <a:t>Bioinformatics</a:t>
            </a:r>
            <a:r>
              <a:rPr lang="en-US" sz="1000">
                <a:latin typeface="Arial"/>
              </a:rPr>
              <a:t>, Volume 30, Issue 14, July 2014, Pages 2068–2069, </a:t>
            </a:r>
            <a:r>
              <a:rPr lang="en-US" sz="1000">
                <a:latin typeface="Arial"/>
                <a:hlinkClick r:id="rId3"/>
              </a:rPr>
              <a:t>https://doi.org/10.1093/bioinformatics/btu153</a:t>
            </a:r>
            <a:endParaRPr lang="en-US" sz="1000">
              <a:latin typeface="Arial"/>
              <a:cs typeface="Arial"/>
            </a:endParaRPr>
          </a:p>
          <a:p>
            <a:pPr marL="311150" indent="-171450"/>
            <a:r>
              <a:rPr lang="en-US" sz="1000">
                <a:latin typeface="Arial"/>
              </a:rPr>
              <a:t>Carlos P Cantalapiedra, Ana Hernández-Plaza, Ivica </a:t>
            </a:r>
            <a:r>
              <a:rPr lang="en-US" sz="1000" err="1">
                <a:latin typeface="Arial"/>
              </a:rPr>
              <a:t>Letunic</a:t>
            </a:r>
            <a:r>
              <a:rPr lang="en-US" sz="1000">
                <a:latin typeface="Arial"/>
              </a:rPr>
              <a:t>, Peer Bork, Jaime Huerta-Cepas, </a:t>
            </a:r>
            <a:r>
              <a:rPr lang="en-US" sz="1000" err="1">
                <a:latin typeface="Arial"/>
              </a:rPr>
              <a:t>eggNOG</a:t>
            </a:r>
            <a:r>
              <a:rPr lang="en-US" sz="1000">
                <a:latin typeface="Arial"/>
              </a:rPr>
              <a:t>-mapper v2: Functional Annotation, </a:t>
            </a:r>
            <a:r>
              <a:rPr lang="en-US" sz="1000" err="1">
                <a:latin typeface="Arial"/>
              </a:rPr>
              <a:t>Orthology</a:t>
            </a:r>
            <a:r>
              <a:rPr lang="en-US" sz="1000">
                <a:latin typeface="Arial"/>
              </a:rPr>
              <a:t> Assignments, and Domain Prediction at the Metagenomic Scale, </a:t>
            </a:r>
            <a:r>
              <a:rPr lang="en-US" sz="1000" i="1">
                <a:latin typeface="Arial"/>
              </a:rPr>
              <a:t>Molecular Biology and Evolution</a:t>
            </a:r>
            <a:r>
              <a:rPr lang="en-US" sz="1000">
                <a:latin typeface="Arial"/>
              </a:rPr>
              <a:t>, Volume 38, Issue 12, December 2021, Pages 5825–5829, </a:t>
            </a:r>
            <a:r>
              <a:rPr lang="en-US" sz="1000">
                <a:latin typeface="Arial"/>
                <a:hlinkClick r:id="rId4"/>
              </a:rPr>
              <a:t>https://doi.org/10.1093/molbev/msab293</a:t>
            </a:r>
            <a:endParaRPr lang="en-US" sz="1000">
              <a:latin typeface="Arial"/>
            </a:endParaRPr>
          </a:p>
          <a:p>
            <a:pPr marL="311150" indent="-171450"/>
            <a:r>
              <a:rPr lang="en-US" sz="1000">
                <a:latin typeface="Arial"/>
              </a:rPr>
              <a:t>Aziz, R.K., Bartels, D., Best, A.A. </a:t>
            </a:r>
            <a:r>
              <a:rPr lang="en-US" sz="1000" i="1">
                <a:latin typeface="Arial"/>
              </a:rPr>
              <a:t>et al.</a:t>
            </a:r>
            <a:r>
              <a:rPr lang="en-US" sz="1000">
                <a:latin typeface="Arial"/>
              </a:rPr>
              <a:t> The RAST Server: Rapid Annotations using Subsystems Technology. </a:t>
            </a:r>
            <a:r>
              <a:rPr lang="en-US" sz="1000" i="1">
                <a:latin typeface="Arial"/>
              </a:rPr>
              <a:t>BMC Genomics</a:t>
            </a:r>
            <a:r>
              <a:rPr lang="en-US" sz="1000">
                <a:latin typeface="Arial"/>
              </a:rPr>
              <a:t> </a:t>
            </a:r>
            <a:r>
              <a:rPr lang="en-US" sz="1000" b="1">
                <a:latin typeface="Arial"/>
              </a:rPr>
              <a:t>9</a:t>
            </a:r>
            <a:r>
              <a:rPr lang="en-US" sz="1000">
                <a:latin typeface="Arial"/>
              </a:rPr>
              <a:t>, 75 (2008). https://doi.org/10.1186/1471-2164-9-75</a:t>
            </a:r>
          </a:p>
          <a:p>
            <a:pPr marL="171450" indent="-171450"/>
            <a:endParaRPr lang="en-US" sz="1000">
              <a:latin typeface="Arial"/>
              <a:cs typeface="Arial"/>
            </a:endParaRPr>
          </a:p>
          <a:p>
            <a:pPr marL="171450" indent="-171450"/>
            <a:endParaRPr lang="en-US" sz="1000">
              <a:latin typeface="Arial"/>
              <a:cs typeface="Arial"/>
            </a:endParaRPr>
          </a:p>
          <a:p>
            <a:endParaRPr lang="en-US"/>
          </a:p>
          <a:p>
            <a:endParaRPr lang="en-US"/>
          </a:p>
        </p:txBody>
      </p:sp>
    </p:spTree>
    <p:extLst>
      <p:ext uri="{BB962C8B-B14F-4D97-AF65-F5344CB8AC3E}">
        <p14:creationId xmlns:p14="http://schemas.microsoft.com/office/powerpoint/2010/main" val="303413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514DFF-CAB7-C937-0E9A-C96E7E07AC09}"/>
              </a:ext>
            </a:extLst>
          </p:cNvPr>
          <p:cNvSpPr>
            <a:spLocks noGrp="1"/>
          </p:cNvSpPr>
          <p:nvPr>
            <p:ph type="title"/>
          </p:nvPr>
        </p:nvSpPr>
        <p:spPr/>
        <p:txBody>
          <a:bodyPr/>
          <a:lstStyle/>
          <a:p>
            <a:r>
              <a:rPr lang="en-US"/>
              <a:t>Background and workflow</a:t>
            </a:r>
          </a:p>
        </p:txBody>
      </p:sp>
      <p:sp>
        <p:nvSpPr>
          <p:cNvPr id="5" name="Subtitle 4">
            <a:extLst>
              <a:ext uri="{FF2B5EF4-FFF2-40B4-BE49-F238E27FC236}">
                <a16:creationId xmlns:a16="http://schemas.microsoft.com/office/drawing/2014/main" id="{DDA7D061-D2E7-1659-899B-B27776E3AB05}"/>
              </a:ext>
            </a:extLst>
          </p:cNvPr>
          <p:cNvSpPr>
            <a:spLocks noGrp="1"/>
          </p:cNvSpPr>
          <p:nvPr>
            <p:ph type="subTitle" idx="1"/>
          </p:nvPr>
        </p:nvSpPr>
        <p:spPr>
          <a:xfrm>
            <a:off x="715100" y="1742170"/>
            <a:ext cx="2305500" cy="2999165"/>
          </a:xfrm>
        </p:spPr>
        <p:txBody>
          <a:bodyPr/>
          <a:lstStyle/>
          <a:p>
            <a:pPr marL="112713" indent="-112713">
              <a:spcAft>
                <a:spcPts val="600"/>
              </a:spcAft>
              <a:buFont typeface="Arial" panose="020B0604020202020204" pitchFamily="34" charset="0"/>
              <a:buChar char="•"/>
            </a:pPr>
            <a:r>
              <a:rPr lang="en-US" sz="1000"/>
              <a:t>Gene prediction: identifying the regions of genomic DNA that encode genes</a:t>
            </a:r>
          </a:p>
          <a:p>
            <a:pPr marL="287338" lvl="1" indent="-115888" algn="l">
              <a:spcAft>
                <a:spcPts val="600"/>
              </a:spcAft>
              <a:buFont typeface="Arial" panose="020B0604020202020204" pitchFamily="34" charset="0"/>
              <a:buChar char="•"/>
            </a:pPr>
            <a:r>
              <a:rPr lang="en-US" sz="1000"/>
              <a:t>Ab initio: statistical models distinguish coding/non-coding </a:t>
            </a:r>
          </a:p>
          <a:p>
            <a:pPr marL="287338" lvl="1" indent="-115888" algn="l">
              <a:spcAft>
                <a:spcPts val="600"/>
              </a:spcAft>
              <a:buFont typeface="Arial" panose="020B0604020202020204" pitchFamily="34" charset="0"/>
              <a:buChar char="•"/>
            </a:pPr>
            <a:r>
              <a:rPr lang="en-US" sz="1000"/>
              <a:t>Homology-based: similarity to known genes in other organisms</a:t>
            </a:r>
          </a:p>
          <a:p>
            <a:pPr marL="112713" indent="-112713">
              <a:spcAft>
                <a:spcPts val="600"/>
              </a:spcAft>
              <a:buFont typeface="Arial" panose="020B0604020202020204" pitchFamily="34" charset="0"/>
              <a:buChar char="•"/>
            </a:pPr>
            <a:r>
              <a:rPr lang="en-US" sz="1000"/>
              <a:t>Structural annotation: identifying precise locations of the different elements in a genome (e.g., exons, introns, and untranslated regions (UTRs).</a:t>
            </a:r>
          </a:p>
          <a:p>
            <a:pPr marL="112713" indent="-112713">
              <a:spcAft>
                <a:spcPts val="600"/>
              </a:spcAft>
              <a:buFont typeface="Arial" panose="020B0604020202020204" pitchFamily="34" charset="0"/>
              <a:buChar char="•"/>
            </a:pPr>
            <a:r>
              <a:rPr lang="en-US" sz="1000"/>
              <a:t>Gene prediction and structural gene annotation are closely intertwined processes, many tools do both</a:t>
            </a:r>
          </a:p>
          <a:p>
            <a:pPr>
              <a:spcAft>
                <a:spcPts val="600"/>
              </a:spcAft>
            </a:pPr>
            <a:endParaRPr lang="en-US" sz="1000"/>
          </a:p>
        </p:txBody>
      </p:sp>
      <p:sp>
        <p:nvSpPr>
          <p:cNvPr id="6" name="Subtitle 5">
            <a:extLst>
              <a:ext uri="{FF2B5EF4-FFF2-40B4-BE49-F238E27FC236}">
                <a16:creationId xmlns:a16="http://schemas.microsoft.com/office/drawing/2014/main" id="{D4A89603-DA1D-C38B-15A7-90EDFB4016EE}"/>
              </a:ext>
            </a:extLst>
          </p:cNvPr>
          <p:cNvSpPr>
            <a:spLocks noGrp="1"/>
          </p:cNvSpPr>
          <p:nvPr>
            <p:ph type="subTitle" idx="2"/>
          </p:nvPr>
        </p:nvSpPr>
        <p:spPr>
          <a:xfrm>
            <a:off x="3120809" y="1742170"/>
            <a:ext cx="2305500" cy="1909200"/>
          </a:xfrm>
        </p:spPr>
        <p:txBody>
          <a:bodyPr/>
          <a:lstStyle/>
          <a:p>
            <a:pPr marL="112713" indent="-112713">
              <a:spcAft>
                <a:spcPts val="600"/>
              </a:spcAft>
              <a:buFont typeface="Arial" panose="020B0604020202020204" pitchFamily="34" charset="0"/>
              <a:buChar char="•"/>
            </a:pPr>
            <a:r>
              <a:rPr lang="en-US" sz="1000"/>
              <a:t>Association of biological information with gene or protein sequences </a:t>
            </a:r>
          </a:p>
          <a:p>
            <a:pPr marL="112713" indent="-112713">
              <a:spcAft>
                <a:spcPts val="600"/>
              </a:spcAft>
              <a:buFont typeface="Arial" panose="020B0604020202020204" pitchFamily="34" charset="0"/>
              <a:buChar char="•"/>
            </a:pPr>
            <a:r>
              <a:rPr lang="en-US" sz="1000"/>
              <a:t>Virulence and antimicrobial resistance genes are often functional traits of interests for bacteria</a:t>
            </a:r>
          </a:p>
          <a:p>
            <a:pPr>
              <a:spcAft>
                <a:spcPts val="600"/>
              </a:spcAft>
            </a:pPr>
            <a:endParaRPr lang="en-US"/>
          </a:p>
        </p:txBody>
      </p:sp>
      <p:sp>
        <p:nvSpPr>
          <p:cNvPr id="8" name="Subtitle 7">
            <a:extLst>
              <a:ext uri="{FF2B5EF4-FFF2-40B4-BE49-F238E27FC236}">
                <a16:creationId xmlns:a16="http://schemas.microsoft.com/office/drawing/2014/main" id="{6D0AEF7D-6406-7C82-2BC2-1E09C0A9F4A5}"/>
              </a:ext>
            </a:extLst>
          </p:cNvPr>
          <p:cNvSpPr>
            <a:spLocks noGrp="1"/>
          </p:cNvSpPr>
          <p:nvPr>
            <p:ph type="subTitle" idx="4"/>
          </p:nvPr>
        </p:nvSpPr>
        <p:spPr>
          <a:xfrm>
            <a:off x="715100" y="1290671"/>
            <a:ext cx="2305500" cy="527700"/>
          </a:xfrm>
        </p:spPr>
        <p:txBody>
          <a:bodyPr anchor="b">
            <a:normAutofit fontScale="85000" lnSpcReduction="20000"/>
          </a:bodyPr>
          <a:lstStyle/>
          <a:p>
            <a:pPr marL="0" indent="0" algn="ctr"/>
            <a:r>
              <a:rPr lang="en-US" sz="1600"/>
              <a:t>Gene prediction and structural annotation</a:t>
            </a:r>
          </a:p>
        </p:txBody>
      </p:sp>
      <p:sp>
        <p:nvSpPr>
          <p:cNvPr id="9" name="Subtitle 8">
            <a:extLst>
              <a:ext uri="{FF2B5EF4-FFF2-40B4-BE49-F238E27FC236}">
                <a16:creationId xmlns:a16="http://schemas.microsoft.com/office/drawing/2014/main" id="{8EA517E3-1E29-6FF8-FE1F-D263779A55DF}"/>
              </a:ext>
            </a:extLst>
          </p:cNvPr>
          <p:cNvSpPr>
            <a:spLocks noGrp="1"/>
          </p:cNvSpPr>
          <p:nvPr>
            <p:ph type="subTitle" idx="5"/>
          </p:nvPr>
        </p:nvSpPr>
        <p:spPr>
          <a:xfrm>
            <a:off x="3120813" y="1290671"/>
            <a:ext cx="2305500" cy="527700"/>
          </a:xfrm>
        </p:spPr>
        <p:txBody>
          <a:bodyPr anchor="b"/>
          <a:lstStyle/>
          <a:p>
            <a:pPr marL="0" indent="0" algn="ctr"/>
            <a:r>
              <a:rPr lang="en-US" sz="1400"/>
              <a:t>Functional annotation</a:t>
            </a:r>
          </a:p>
        </p:txBody>
      </p:sp>
      <p:pic>
        <p:nvPicPr>
          <p:cNvPr id="32" name="Picture 31">
            <a:extLst>
              <a:ext uri="{FF2B5EF4-FFF2-40B4-BE49-F238E27FC236}">
                <a16:creationId xmlns:a16="http://schemas.microsoft.com/office/drawing/2014/main" id="{55A98DF7-D4E7-9F32-001D-3EBE2CBB2CF6}"/>
              </a:ext>
            </a:extLst>
          </p:cNvPr>
          <p:cNvPicPr>
            <a:picLocks noChangeAspect="1"/>
          </p:cNvPicPr>
          <p:nvPr/>
        </p:nvPicPr>
        <p:blipFill>
          <a:blip r:embed="rId3"/>
          <a:stretch>
            <a:fillRect/>
          </a:stretch>
        </p:blipFill>
        <p:spPr>
          <a:xfrm>
            <a:off x="2956582" y="1893730"/>
            <a:ext cx="6129544" cy="2696044"/>
          </a:xfrm>
          <a:prstGeom prst="rect">
            <a:avLst/>
          </a:prstGeom>
        </p:spPr>
      </p:pic>
    </p:spTree>
    <p:extLst>
      <p:ext uri="{BB962C8B-B14F-4D97-AF65-F5344CB8AC3E}">
        <p14:creationId xmlns:p14="http://schemas.microsoft.com/office/powerpoint/2010/main" val="3567507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378D-D230-4324-A0C3-62488E79D7B6}"/>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5900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5EE0-A95F-4572-86A0-7A4C8D404254}"/>
              </a:ext>
            </a:extLst>
          </p:cNvPr>
          <p:cNvSpPr>
            <a:spLocks noGrp="1"/>
          </p:cNvSpPr>
          <p:nvPr>
            <p:ph type="title"/>
          </p:nvPr>
        </p:nvSpPr>
        <p:spPr/>
        <p:txBody>
          <a:bodyPr/>
          <a:lstStyle/>
          <a:p>
            <a:r>
              <a:rPr lang="en-US"/>
              <a:t>13</a:t>
            </a:r>
          </a:p>
        </p:txBody>
      </p:sp>
      <p:sp>
        <p:nvSpPr>
          <p:cNvPr id="3" name="Subtitle 2">
            <a:extLst>
              <a:ext uri="{FF2B5EF4-FFF2-40B4-BE49-F238E27FC236}">
                <a16:creationId xmlns:a16="http://schemas.microsoft.com/office/drawing/2014/main" id="{01F48574-65CC-4CAD-B5D4-344D17F535F1}"/>
              </a:ext>
            </a:extLst>
          </p:cNvPr>
          <p:cNvSpPr>
            <a:spLocks noGrp="1"/>
          </p:cNvSpPr>
          <p:nvPr>
            <p:ph type="subTitle" idx="1"/>
          </p:nvPr>
        </p:nvSpPr>
        <p:spPr/>
        <p:txBody>
          <a:bodyPr/>
          <a:lstStyle/>
          <a:p>
            <a:r>
              <a:rPr lang="en-US"/>
              <a:t>Environmental Samples</a:t>
            </a:r>
          </a:p>
        </p:txBody>
      </p:sp>
      <p:sp>
        <p:nvSpPr>
          <p:cNvPr id="4" name="Title 3">
            <a:extLst>
              <a:ext uri="{FF2B5EF4-FFF2-40B4-BE49-F238E27FC236}">
                <a16:creationId xmlns:a16="http://schemas.microsoft.com/office/drawing/2014/main" id="{B66B2679-55A2-4646-8DC8-A21A5C3295F2}"/>
              </a:ext>
            </a:extLst>
          </p:cNvPr>
          <p:cNvSpPr>
            <a:spLocks noGrp="1"/>
          </p:cNvSpPr>
          <p:nvPr>
            <p:ph type="title" idx="2"/>
          </p:nvPr>
        </p:nvSpPr>
        <p:spPr/>
        <p:txBody>
          <a:bodyPr/>
          <a:lstStyle/>
          <a:p>
            <a:r>
              <a:rPr lang="en-US"/>
              <a:t>15</a:t>
            </a:r>
          </a:p>
        </p:txBody>
      </p:sp>
      <p:sp>
        <p:nvSpPr>
          <p:cNvPr id="5" name="Subtitle 4">
            <a:extLst>
              <a:ext uri="{FF2B5EF4-FFF2-40B4-BE49-F238E27FC236}">
                <a16:creationId xmlns:a16="http://schemas.microsoft.com/office/drawing/2014/main" id="{EE1D0F00-6920-4963-B90B-EE17AEBD9611}"/>
              </a:ext>
            </a:extLst>
          </p:cNvPr>
          <p:cNvSpPr>
            <a:spLocks noGrp="1"/>
          </p:cNvSpPr>
          <p:nvPr>
            <p:ph type="subTitle" idx="3"/>
          </p:nvPr>
        </p:nvSpPr>
        <p:spPr/>
        <p:txBody>
          <a:bodyPr/>
          <a:lstStyle/>
          <a:p>
            <a:r>
              <a:rPr lang="en-US"/>
              <a:t>Samples from Soybean Sprouts</a:t>
            </a:r>
          </a:p>
        </p:txBody>
      </p:sp>
      <p:sp>
        <p:nvSpPr>
          <p:cNvPr id="6" name="Title 5">
            <a:extLst>
              <a:ext uri="{FF2B5EF4-FFF2-40B4-BE49-F238E27FC236}">
                <a16:creationId xmlns:a16="http://schemas.microsoft.com/office/drawing/2014/main" id="{63E662D7-B71F-4601-B3F1-B6682B2366CB}"/>
              </a:ext>
            </a:extLst>
          </p:cNvPr>
          <p:cNvSpPr>
            <a:spLocks noGrp="1"/>
          </p:cNvSpPr>
          <p:nvPr>
            <p:ph type="title" idx="4"/>
          </p:nvPr>
        </p:nvSpPr>
        <p:spPr/>
        <p:txBody>
          <a:bodyPr/>
          <a:lstStyle/>
          <a:p>
            <a:r>
              <a:rPr lang="en-US"/>
              <a:t>2</a:t>
            </a:r>
          </a:p>
        </p:txBody>
      </p:sp>
      <p:sp>
        <p:nvSpPr>
          <p:cNvPr id="7" name="Subtitle 6">
            <a:extLst>
              <a:ext uri="{FF2B5EF4-FFF2-40B4-BE49-F238E27FC236}">
                <a16:creationId xmlns:a16="http://schemas.microsoft.com/office/drawing/2014/main" id="{D04500D6-E136-4598-8CCA-29EC8BAD7B90}"/>
              </a:ext>
            </a:extLst>
          </p:cNvPr>
          <p:cNvSpPr>
            <a:spLocks noGrp="1"/>
          </p:cNvSpPr>
          <p:nvPr>
            <p:ph type="subTitle" idx="5"/>
          </p:nvPr>
        </p:nvSpPr>
        <p:spPr/>
        <p:txBody>
          <a:bodyPr/>
          <a:lstStyle/>
          <a:p>
            <a:r>
              <a:rPr lang="en-US"/>
              <a:t>Samples from </a:t>
            </a:r>
            <a:r>
              <a:rPr lang="en-US" i="1"/>
              <a:t>Homo Sapiens</a:t>
            </a:r>
          </a:p>
        </p:txBody>
      </p:sp>
    </p:spTree>
    <p:extLst>
      <p:ext uri="{BB962C8B-B14F-4D97-AF65-F5344CB8AC3E}">
        <p14:creationId xmlns:p14="http://schemas.microsoft.com/office/powerpoint/2010/main" val="336787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2011-68FE-5E15-A14B-D7D953858E4F}"/>
              </a:ext>
            </a:extLst>
          </p:cNvPr>
          <p:cNvSpPr>
            <a:spLocks noGrp="1"/>
          </p:cNvSpPr>
          <p:nvPr>
            <p:ph type="title"/>
          </p:nvPr>
        </p:nvSpPr>
        <p:spPr/>
        <p:txBody>
          <a:bodyPr/>
          <a:lstStyle/>
          <a:p>
            <a:r>
              <a:rPr lang="en-US"/>
              <a:t>Gene Prediction: ab initio </a:t>
            </a:r>
          </a:p>
        </p:txBody>
      </p:sp>
      <p:sp>
        <p:nvSpPr>
          <p:cNvPr id="3" name="Text Placeholder 2">
            <a:extLst>
              <a:ext uri="{FF2B5EF4-FFF2-40B4-BE49-F238E27FC236}">
                <a16:creationId xmlns:a16="http://schemas.microsoft.com/office/drawing/2014/main" id="{9406FC4E-2495-32A2-70F8-11FECDABA2C4}"/>
              </a:ext>
            </a:extLst>
          </p:cNvPr>
          <p:cNvSpPr>
            <a:spLocks noGrp="1"/>
          </p:cNvSpPr>
          <p:nvPr>
            <p:ph type="body" idx="1"/>
          </p:nvPr>
        </p:nvSpPr>
        <p:spPr/>
        <p:txBody>
          <a:bodyPr/>
          <a:lstStyle/>
          <a:p>
            <a:pPr>
              <a:lnSpc>
                <a:spcPct val="150000"/>
              </a:lnSpc>
            </a:pPr>
            <a:r>
              <a:rPr lang="en-US" sz="2800"/>
              <a:t>Prodigal</a:t>
            </a:r>
          </a:p>
          <a:p>
            <a:pPr>
              <a:lnSpc>
                <a:spcPct val="150000"/>
              </a:lnSpc>
            </a:pPr>
            <a:r>
              <a:rPr lang="en-US" sz="2800"/>
              <a:t>GeneMarkS</a:t>
            </a:r>
          </a:p>
          <a:p>
            <a:pPr>
              <a:lnSpc>
                <a:spcPct val="150000"/>
              </a:lnSpc>
            </a:pPr>
            <a:r>
              <a:rPr lang="en-US" sz="2800" err="1"/>
              <a:t>MetaGeneAnnotator</a:t>
            </a:r>
            <a:endParaRPr lang="en-US" sz="2800"/>
          </a:p>
          <a:p>
            <a:endParaRPr lang="en-US" sz="3600"/>
          </a:p>
          <a:p>
            <a:endParaRPr lang="en-US"/>
          </a:p>
        </p:txBody>
      </p:sp>
    </p:spTree>
    <p:extLst>
      <p:ext uri="{BB962C8B-B14F-4D97-AF65-F5344CB8AC3E}">
        <p14:creationId xmlns:p14="http://schemas.microsoft.com/office/powerpoint/2010/main" val="65840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5404-DC0E-9A29-4CCB-21807F3EF26A}"/>
              </a:ext>
            </a:extLst>
          </p:cNvPr>
          <p:cNvSpPr>
            <a:spLocks noGrp="1"/>
          </p:cNvSpPr>
          <p:nvPr>
            <p:ph type="title"/>
          </p:nvPr>
        </p:nvSpPr>
        <p:spPr/>
        <p:txBody>
          <a:bodyPr/>
          <a:lstStyle/>
          <a:p>
            <a:r>
              <a:rPr lang="en-US"/>
              <a:t>Prodigal</a:t>
            </a:r>
          </a:p>
        </p:txBody>
      </p:sp>
      <p:sp>
        <p:nvSpPr>
          <p:cNvPr id="3" name="Text Placeholder 2">
            <a:extLst>
              <a:ext uri="{FF2B5EF4-FFF2-40B4-BE49-F238E27FC236}">
                <a16:creationId xmlns:a16="http://schemas.microsoft.com/office/drawing/2014/main" id="{816A158A-0075-BCF8-661B-65AE7250E5D0}"/>
              </a:ext>
            </a:extLst>
          </p:cNvPr>
          <p:cNvSpPr>
            <a:spLocks noGrp="1"/>
          </p:cNvSpPr>
          <p:nvPr>
            <p:ph type="body" idx="1"/>
          </p:nvPr>
        </p:nvSpPr>
        <p:spPr/>
        <p:txBody>
          <a:bodyPr/>
          <a:lstStyle/>
          <a:p>
            <a:r>
              <a:rPr lang="en-US"/>
              <a:t>Popular open-source software developed Oak ridge national lab and University of Tennesse. </a:t>
            </a:r>
          </a:p>
          <a:p>
            <a:r>
              <a:rPr lang="en-US"/>
              <a:t>Designed specifically to identify genes in prokaryotic genome sequences. </a:t>
            </a:r>
          </a:p>
          <a:p>
            <a:r>
              <a:rPr lang="en-US"/>
              <a:t>Use dynamic programming to find the protein coding regions and translation start sites in microbial genomes. </a:t>
            </a:r>
          </a:p>
          <a:p>
            <a:endParaRPr lang="en-US"/>
          </a:p>
          <a:p>
            <a:r>
              <a:rPr lang="en-US"/>
              <a:t>Key features: </a:t>
            </a:r>
          </a:p>
          <a:p>
            <a:r>
              <a:rPr lang="en-US"/>
              <a:t>Fast processing speed. </a:t>
            </a:r>
          </a:p>
          <a:p>
            <a:r>
              <a:rPr lang="en-US"/>
              <a:t>Accuracy: High sensitivity and specificity for predicting genes. </a:t>
            </a:r>
          </a:p>
          <a:p>
            <a:r>
              <a:rPr lang="en-US"/>
              <a:t>Handles complete and draft genome assemblies. </a:t>
            </a:r>
          </a:p>
          <a:p>
            <a:r>
              <a:rPr lang="en-US"/>
              <a:t>Detailed annotation report: Predicted protein translations, ribosome binding sites, start/stop positions. </a:t>
            </a:r>
          </a:p>
          <a:p>
            <a:endParaRPr lang="en-US"/>
          </a:p>
          <a:p>
            <a:endParaRPr lang="en-US">
              <a:solidFill>
                <a:srgbClr val="333333"/>
              </a:solidFill>
            </a:endParaRPr>
          </a:p>
          <a:p>
            <a:endParaRPr lang="en-US"/>
          </a:p>
        </p:txBody>
      </p:sp>
    </p:spTree>
    <p:extLst>
      <p:ext uri="{BB962C8B-B14F-4D97-AF65-F5344CB8AC3E}">
        <p14:creationId xmlns:p14="http://schemas.microsoft.com/office/powerpoint/2010/main" val="292618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16F9-ECBA-061A-3E1B-F9D2DC9B9DF5}"/>
              </a:ext>
            </a:extLst>
          </p:cNvPr>
          <p:cNvSpPr>
            <a:spLocks noGrp="1"/>
          </p:cNvSpPr>
          <p:nvPr>
            <p:ph type="title"/>
          </p:nvPr>
        </p:nvSpPr>
        <p:spPr/>
        <p:txBody>
          <a:bodyPr/>
          <a:lstStyle/>
          <a:p>
            <a:r>
              <a:rPr lang="en-US"/>
              <a:t>GenemarkS:</a:t>
            </a:r>
          </a:p>
        </p:txBody>
      </p:sp>
      <p:sp>
        <p:nvSpPr>
          <p:cNvPr id="3" name="Text Placeholder 2">
            <a:extLst>
              <a:ext uri="{FF2B5EF4-FFF2-40B4-BE49-F238E27FC236}">
                <a16:creationId xmlns:a16="http://schemas.microsoft.com/office/drawing/2014/main" id="{9714FB79-64B9-A9D7-4FA3-D8A0218A8D85}"/>
              </a:ext>
            </a:extLst>
          </p:cNvPr>
          <p:cNvSpPr>
            <a:spLocks noGrp="1"/>
          </p:cNvSpPr>
          <p:nvPr>
            <p:ph type="body" idx="1"/>
          </p:nvPr>
        </p:nvSpPr>
        <p:spPr/>
        <p:txBody>
          <a:bodyPr/>
          <a:lstStyle/>
          <a:p>
            <a:r>
              <a:rPr lang="en-US"/>
              <a:t>Ab initio gene prediction tool developed by Georgia Tech. </a:t>
            </a:r>
          </a:p>
          <a:p>
            <a:r>
              <a:rPr lang="en-US"/>
              <a:t>Uses a Markov model approach to identify protein-coding regions. </a:t>
            </a:r>
          </a:p>
          <a:p>
            <a:endParaRPr lang="en-US"/>
          </a:p>
          <a:p>
            <a:r>
              <a:rPr lang="en-US"/>
              <a:t>Key features: </a:t>
            </a:r>
          </a:p>
          <a:p>
            <a:r>
              <a:rPr lang="en-US"/>
              <a:t>Self-training capability: Non-supervised model building procedure. </a:t>
            </a:r>
          </a:p>
          <a:p>
            <a:r>
              <a:rPr lang="en-US"/>
              <a:t>High accuracy for identifying genes, translation start sites and precise positioning of sequence regions upstream to a gene start. </a:t>
            </a:r>
          </a:p>
          <a:p>
            <a:endParaRPr lang="en-US"/>
          </a:p>
          <a:p>
            <a:endParaRPr lang="en-US"/>
          </a:p>
          <a:p>
            <a:pPr marL="139700" indent="0">
              <a:buNone/>
            </a:pPr>
            <a:endParaRPr lang="en-US"/>
          </a:p>
          <a:p>
            <a:pPr marL="139700" indent="0">
              <a:buNone/>
            </a:pPr>
            <a:endParaRPr lang="en-US">
              <a:solidFill>
                <a:srgbClr val="191919"/>
              </a:solidFill>
            </a:endParaRPr>
          </a:p>
          <a:p>
            <a:endParaRPr lang="en-US"/>
          </a:p>
          <a:p>
            <a:endParaRPr lang="en-US"/>
          </a:p>
          <a:p>
            <a:endParaRPr lang="en-US"/>
          </a:p>
        </p:txBody>
      </p:sp>
    </p:spTree>
    <p:extLst>
      <p:ext uri="{BB962C8B-B14F-4D97-AF65-F5344CB8AC3E}">
        <p14:creationId xmlns:p14="http://schemas.microsoft.com/office/powerpoint/2010/main" val="388977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54CE-00EF-38D5-C780-9ED51AED3C54}"/>
              </a:ext>
            </a:extLst>
          </p:cNvPr>
          <p:cNvSpPr>
            <a:spLocks noGrp="1"/>
          </p:cNvSpPr>
          <p:nvPr>
            <p:ph type="title"/>
          </p:nvPr>
        </p:nvSpPr>
        <p:spPr/>
        <p:txBody>
          <a:bodyPr/>
          <a:lstStyle/>
          <a:p>
            <a:r>
              <a:rPr lang="en-US"/>
              <a:t>Metagene Annotator: </a:t>
            </a:r>
          </a:p>
        </p:txBody>
      </p:sp>
      <p:sp>
        <p:nvSpPr>
          <p:cNvPr id="3" name="Text Placeholder 2">
            <a:extLst>
              <a:ext uri="{FF2B5EF4-FFF2-40B4-BE49-F238E27FC236}">
                <a16:creationId xmlns:a16="http://schemas.microsoft.com/office/drawing/2014/main" id="{836E571B-EB5B-E1E9-96BC-8DAE9310CCA0}"/>
              </a:ext>
            </a:extLst>
          </p:cNvPr>
          <p:cNvSpPr>
            <a:spLocks noGrp="1"/>
          </p:cNvSpPr>
          <p:nvPr>
            <p:ph type="body" idx="1"/>
          </p:nvPr>
        </p:nvSpPr>
        <p:spPr/>
        <p:txBody>
          <a:bodyPr/>
          <a:lstStyle/>
          <a:p>
            <a:r>
              <a:rPr lang="en-US"/>
              <a:t>Prokaryotic gene predictor developed specifically for metagenomic sequences. </a:t>
            </a:r>
          </a:p>
          <a:p>
            <a:r>
              <a:rPr lang="en-US"/>
              <a:t>Developed at Tokyo institute of technology</a:t>
            </a:r>
          </a:p>
          <a:p>
            <a:r>
              <a:rPr lang="en-US"/>
              <a:t>Does ab initio prediction of genes based on GC content, codon usage, and ORF length. </a:t>
            </a:r>
          </a:p>
          <a:p>
            <a:endParaRPr lang="en-US"/>
          </a:p>
          <a:p>
            <a:r>
              <a:rPr lang="en-US"/>
              <a:t>Key features: </a:t>
            </a:r>
          </a:p>
          <a:p>
            <a:r>
              <a:rPr lang="en-US"/>
              <a:t>Fast processing</a:t>
            </a:r>
          </a:p>
          <a:p>
            <a:r>
              <a:rPr lang="en-US"/>
              <a:t>Models optimized for divergent species in metagenomics. </a:t>
            </a:r>
          </a:p>
          <a:p>
            <a:r>
              <a:rPr lang="en-US"/>
              <a:t>Handles fragments as low as 100 bp. </a:t>
            </a:r>
          </a:p>
          <a:p>
            <a:r>
              <a:rPr lang="en-US"/>
              <a:t>Output predicts amino acid sequences.</a:t>
            </a:r>
          </a:p>
          <a:p>
            <a:endParaRPr lang="en-US"/>
          </a:p>
          <a:p>
            <a:endParaRPr lang="en-US" sz="1300">
              <a:solidFill>
                <a:srgbClr val="212121"/>
              </a:solidFill>
            </a:endParaRPr>
          </a:p>
          <a:p>
            <a:endParaRPr lang="en-US"/>
          </a:p>
        </p:txBody>
      </p:sp>
    </p:spTree>
    <p:extLst>
      <p:ext uri="{BB962C8B-B14F-4D97-AF65-F5344CB8AC3E}">
        <p14:creationId xmlns:p14="http://schemas.microsoft.com/office/powerpoint/2010/main" val="4095328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7D11-46A2-1F4B-0E82-AAA1375E663B}"/>
              </a:ext>
            </a:extLst>
          </p:cNvPr>
          <p:cNvSpPr>
            <a:spLocks noGrp="1"/>
          </p:cNvSpPr>
          <p:nvPr>
            <p:ph type="title"/>
          </p:nvPr>
        </p:nvSpPr>
        <p:spPr/>
        <p:txBody>
          <a:bodyPr/>
          <a:lstStyle/>
          <a:p>
            <a:r>
              <a:rPr lang="en-US"/>
              <a:t>Homology- Based Tools</a:t>
            </a:r>
          </a:p>
        </p:txBody>
      </p:sp>
      <p:sp>
        <p:nvSpPr>
          <p:cNvPr id="3" name="Text Placeholder 2">
            <a:extLst>
              <a:ext uri="{FF2B5EF4-FFF2-40B4-BE49-F238E27FC236}">
                <a16:creationId xmlns:a16="http://schemas.microsoft.com/office/drawing/2014/main" id="{0C7EC62A-004E-FD11-9EA8-B899583EF5A9}"/>
              </a:ext>
            </a:extLst>
          </p:cNvPr>
          <p:cNvSpPr>
            <a:spLocks noGrp="1"/>
          </p:cNvSpPr>
          <p:nvPr>
            <p:ph type="body" idx="1"/>
          </p:nvPr>
        </p:nvSpPr>
        <p:spPr/>
        <p:txBody>
          <a:bodyPr/>
          <a:lstStyle/>
          <a:p>
            <a:r>
              <a:rPr lang="en-US" sz="2800"/>
              <a:t>HMMER</a:t>
            </a:r>
          </a:p>
          <a:p>
            <a:r>
              <a:rPr lang="en-US" sz="2800"/>
              <a:t>MMseqS2</a:t>
            </a:r>
          </a:p>
        </p:txBody>
      </p:sp>
    </p:spTree>
    <p:extLst>
      <p:ext uri="{BB962C8B-B14F-4D97-AF65-F5344CB8AC3E}">
        <p14:creationId xmlns:p14="http://schemas.microsoft.com/office/powerpoint/2010/main" val="17675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1D81-311F-E7D6-C8C3-803F7005BF83}"/>
              </a:ext>
            </a:extLst>
          </p:cNvPr>
          <p:cNvSpPr>
            <a:spLocks noGrp="1"/>
          </p:cNvSpPr>
          <p:nvPr>
            <p:ph type="title"/>
          </p:nvPr>
        </p:nvSpPr>
        <p:spPr/>
        <p:txBody>
          <a:bodyPr/>
          <a:lstStyle/>
          <a:p>
            <a:r>
              <a:rPr lang="en-US"/>
              <a:t>MMseqs2: </a:t>
            </a:r>
          </a:p>
        </p:txBody>
      </p:sp>
      <p:sp>
        <p:nvSpPr>
          <p:cNvPr id="3" name="Text Placeholder 2">
            <a:extLst>
              <a:ext uri="{FF2B5EF4-FFF2-40B4-BE49-F238E27FC236}">
                <a16:creationId xmlns:a16="http://schemas.microsoft.com/office/drawing/2014/main" id="{DB3750DB-E2A2-C208-F3A6-59147CD28E30}"/>
              </a:ext>
            </a:extLst>
          </p:cNvPr>
          <p:cNvSpPr>
            <a:spLocks noGrp="1"/>
          </p:cNvSpPr>
          <p:nvPr>
            <p:ph type="body" idx="1"/>
          </p:nvPr>
        </p:nvSpPr>
        <p:spPr/>
        <p:txBody>
          <a:bodyPr/>
          <a:lstStyle/>
          <a:p>
            <a:r>
              <a:rPr lang="en-US"/>
              <a:t>Open-source software tool for fast and sensitive similarity searches. </a:t>
            </a:r>
          </a:p>
          <a:p>
            <a:r>
              <a:rPr lang="en-US"/>
              <a:t>Developed to address the limitations of BLAST and PSI-BLAST in efficiency and sensitivity. </a:t>
            </a:r>
          </a:p>
          <a:p>
            <a:r>
              <a:rPr lang="en-US"/>
              <a:t>Allows flexible similarity searches based on k-</a:t>
            </a:r>
            <a:r>
              <a:rPr lang="en-US" err="1"/>
              <a:t>mer</a:t>
            </a:r>
            <a:r>
              <a:rPr lang="en-US"/>
              <a:t> matches, spaced seeds or alignment approaches. </a:t>
            </a:r>
          </a:p>
          <a:p>
            <a:endParaRPr lang="en-US"/>
          </a:p>
          <a:p>
            <a:r>
              <a:rPr lang="en-US"/>
              <a:t>Key features: </a:t>
            </a:r>
          </a:p>
          <a:p>
            <a:r>
              <a:rPr lang="en-US"/>
              <a:t>Database Clustering. </a:t>
            </a:r>
          </a:p>
          <a:p>
            <a:r>
              <a:rPr lang="en-US"/>
              <a:t>Memory efficient. </a:t>
            </a:r>
          </a:p>
          <a:p>
            <a:r>
              <a:rPr lang="en-US"/>
              <a:t>Cascaded searching. </a:t>
            </a:r>
          </a:p>
          <a:p>
            <a:r>
              <a:rPr lang="en-US"/>
              <a:t>Multiple alignment modes. </a:t>
            </a:r>
          </a:p>
          <a:p>
            <a:r>
              <a:rPr lang="en-US"/>
              <a:t>Parallel processing. </a:t>
            </a:r>
          </a:p>
          <a:p>
            <a:endParaRPr lang="en-US"/>
          </a:p>
        </p:txBody>
      </p:sp>
    </p:spTree>
    <p:extLst>
      <p:ext uri="{BB962C8B-B14F-4D97-AF65-F5344CB8AC3E}">
        <p14:creationId xmlns:p14="http://schemas.microsoft.com/office/powerpoint/2010/main" val="4006702622"/>
      </p:ext>
    </p:extLst>
  </p:cSld>
  <p:clrMapOvr>
    <a:masterClrMapping/>
  </p:clrMapOvr>
</p:sld>
</file>

<file path=ppt/theme/theme1.xml><?xml version="1.0" encoding="utf-8"?>
<a:theme xmlns:a="http://schemas.openxmlformats.org/drawingml/2006/main" name="Kingdom Monera: Bacterial Diseases by Slidesgo">
  <a:themeElements>
    <a:clrScheme name="Simple Light">
      <a:dk1>
        <a:srgbClr val="346073"/>
      </a:dk1>
      <a:lt1>
        <a:srgbClr val="F8F8F8"/>
      </a:lt1>
      <a:dk2>
        <a:srgbClr val="191919"/>
      </a:dk2>
      <a:lt2>
        <a:srgbClr val="ADE5E1"/>
      </a:lt2>
      <a:accent1>
        <a:srgbClr val="F087A6"/>
      </a:accent1>
      <a:accent2>
        <a:srgbClr val="CAD7A6"/>
      </a:accent2>
      <a:accent3>
        <a:srgbClr val="83A97F"/>
      </a:accent3>
      <a:accent4>
        <a:srgbClr val="B28BD3"/>
      </a:accent4>
      <a:accent5>
        <a:srgbClr val="7060A6"/>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2074</Words>
  <Application>Microsoft Macintosh PowerPoint</Application>
  <PresentationFormat>On-screen Show (16:9)</PresentationFormat>
  <Paragraphs>236</Paragraphs>
  <Slides>20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Raleway</vt:lpstr>
      <vt:lpstr>Arial</vt:lpstr>
      <vt:lpstr>Open Sans</vt:lpstr>
      <vt:lpstr>Cambay</vt:lpstr>
      <vt:lpstr>Calibri</vt:lpstr>
      <vt:lpstr>Palanquin</vt:lpstr>
      <vt:lpstr>Söhne</vt:lpstr>
      <vt:lpstr>Kingdom Monera: Bacterial Diseases by Slidesgo</vt:lpstr>
      <vt:lpstr>Gene Prediction &amp; Annotation: Background &amp; Strategy </vt:lpstr>
      <vt:lpstr>Background and workflow</vt:lpstr>
      <vt:lpstr>13</vt:lpstr>
      <vt:lpstr>Gene Prediction: ab initio </vt:lpstr>
      <vt:lpstr>Prodigal</vt:lpstr>
      <vt:lpstr>GenemarkS:</vt:lpstr>
      <vt:lpstr>Metagene Annotator: </vt:lpstr>
      <vt:lpstr>Homology- Based Tools</vt:lpstr>
      <vt:lpstr>MMseqs2: </vt:lpstr>
      <vt:lpstr>HMMER</vt:lpstr>
      <vt:lpstr>Prokka:</vt:lpstr>
      <vt:lpstr>EggNOG-mapper: </vt:lpstr>
      <vt:lpstr>PowerPoint Presentation</vt:lpstr>
      <vt:lpstr>Virulence Factors</vt:lpstr>
      <vt:lpstr>Antibiotic resistance (AMR)</vt:lpstr>
      <vt:lpstr>Benchmarking</vt:lpstr>
      <vt:lpstr>PowerPoint Presentation</vt:lpstr>
      <vt:lpstr>PowerPoint Presentation</vt:lpstr>
      <vt:lpstr>Citations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Prediction &amp; Annotation: Background &amp; Strategy </dc:title>
  <cp:lastModifiedBy>Lucy Johns</cp:lastModifiedBy>
  <cp:revision>3</cp:revision>
  <dcterms:modified xsi:type="dcterms:W3CDTF">2024-02-22T20:48:29Z</dcterms:modified>
</cp:coreProperties>
</file>