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oco Gothic Bold" charset="1" panose="00000000000000000000"/>
      <p:regular r:id="rId18"/>
    </p:embeddedFont>
    <p:embeddedFont>
      <p:font typeface="TAN Headline" charset="1" panose="00000000000000000000"/>
      <p:regular r:id="rId19"/>
    </p:embeddedFont>
    <p:embeddedFont>
      <p:font typeface="Cinzel Decorative Bold" charset="1" panose="00000800000000000000"/>
      <p:regular r:id="rId20"/>
    </p:embeddedFont>
    <p:embeddedFont>
      <p:font typeface="Coco Gothic" charset="1" panose="00000000000000000000"/>
      <p:regular r:id="rId21"/>
    </p:embeddedFont>
    <p:embeddedFont>
      <p:font typeface="Brixton" charset="1" panose="00000000000000000000"/>
      <p:regular r:id="rId22"/>
    </p:embeddedFont>
    <p:embeddedFont>
      <p:font typeface="Open Sans Bold" charset="1" panose="00000000000000000000"/>
      <p:regular r:id="rId23"/>
    </p:embeddedFont>
    <p:embeddedFont>
      <p:font typeface="Open San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39.png" Type="http://schemas.openxmlformats.org/officeDocument/2006/relationships/image"/><Relationship Id="rId17" Target="../media/image4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1.png" Type="http://schemas.openxmlformats.org/officeDocument/2006/relationships/image"/><Relationship Id="rId20" Target="../media/image17.png" Type="http://schemas.openxmlformats.org/officeDocument/2006/relationships/image"/><Relationship Id="rId21" Target="../media/image1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jpeg" Type="http://schemas.openxmlformats.org/officeDocument/2006/relationships/image"/><Relationship Id="rId7" Target="../media/image27.png" Type="http://schemas.openxmlformats.org/officeDocument/2006/relationships/image"/><Relationship Id="rId8" Target="../media/image28.jpeg" Type="http://schemas.openxmlformats.org/officeDocument/2006/relationships/image"/><Relationship Id="rId9" Target="../media/image2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13" Target="../media/image35.png" Type="http://schemas.openxmlformats.org/officeDocument/2006/relationships/image"/><Relationship Id="rId14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624376" y="-413055"/>
            <a:ext cx="1639493" cy="2282838"/>
          </a:xfrm>
          <a:custGeom>
            <a:avLst/>
            <a:gdLst/>
            <a:ahLst/>
            <a:cxnLst/>
            <a:rect r="r" b="b" t="t" l="l"/>
            <a:pathLst>
              <a:path h="2282838" w="1639493">
                <a:moveTo>
                  <a:pt x="0" y="0"/>
                </a:moveTo>
                <a:lnTo>
                  <a:pt x="1639493" y="0"/>
                </a:lnTo>
                <a:lnTo>
                  <a:pt x="1639493" y="2282838"/>
                </a:lnTo>
                <a:lnTo>
                  <a:pt x="0" y="2282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535068" y="-129221"/>
            <a:ext cx="1827385" cy="2107048"/>
          </a:xfrm>
          <a:custGeom>
            <a:avLst/>
            <a:gdLst/>
            <a:ahLst/>
            <a:cxnLst/>
            <a:rect r="r" b="b" t="t" l="l"/>
            <a:pathLst>
              <a:path h="2107048" w="1827385">
                <a:moveTo>
                  <a:pt x="0" y="0"/>
                </a:moveTo>
                <a:lnTo>
                  <a:pt x="1827385" y="0"/>
                </a:lnTo>
                <a:lnTo>
                  <a:pt x="1827385" y="2107048"/>
                </a:lnTo>
                <a:lnTo>
                  <a:pt x="0" y="2107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097864" y="1871377"/>
            <a:ext cx="12092272" cy="3306130"/>
            <a:chOff x="0" y="0"/>
            <a:chExt cx="1100680" cy="3009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00935"/>
            </a:xfrm>
            <a:custGeom>
              <a:avLst/>
              <a:gdLst/>
              <a:ahLst/>
              <a:cxnLst/>
              <a:rect r="r" b="b" t="t" l="l"/>
              <a:pathLst>
                <a:path h="300935" w="1100680">
                  <a:moveTo>
                    <a:pt x="897480" y="0"/>
                  </a:moveTo>
                  <a:cubicBezTo>
                    <a:pt x="1009705" y="0"/>
                    <a:pt x="1100680" y="67367"/>
                    <a:pt x="1100680" y="150468"/>
                  </a:cubicBezTo>
                  <a:cubicBezTo>
                    <a:pt x="1100680" y="233569"/>
                    <a:pt x="1009705" y="300935"/>
                    <a:pt x="897480" y="300935"/>
                  </a:cubicBezTo>
                  <a:lnTo>
                    <a:pt x="203200" y="300935"/>
                  </a:lnTo>
                  <a:cubicBezTo>
                    <a:pt x="90976" y="300935"/>
                    <a:pt x="0" y="233569"/>
                    <a:pt x="0" y="150468"/>
                  </a:cubicBezTo>
                  <a:cubicBezTo>
                    <a:pt x="0" y="6736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76225"/>
              <a:ext cx="1100680" cy="577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395524" y="5643872"/>
            <a:ext cx="4662528" cy="5020219"/>
          </a:xfrm>
          <a:custGeom>
            <a:avLst/>
            <a:gdLst/>
            <a:ahLst/>
            <a:cxnLst/>
            <a:rect r="r" b="b" t="t" l="l"/>
            <a:pathLst>
              <a:path h="5020219" w="4662528">
                <a:moveTo>
                  <a:pt x="0" y="0"/>
                </a:moveTo>
                <a:lnTo>
                  <a:pt x="4662528" y="0"/>
                </a:lnTo>
                <a:lnTo>
                  <a:pt x="4662528" y="5020219"/>
                </a:lnTo>
                <a:lnTo>
                  <a:pt x="0" y="50202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97864" y="5722412"/>
            <a:ext cx="3543824" cy="4701591"/>
          </a:xfrm>
          <a:custGeom>
            <a:avLst/>
            <a:gdLst/>
            <a:ahLst/>
            <a:cxnLst/>
            <a:rect r="r" b="b" t="t" l="l"/>
            <a:pathLst>
              <a:path h="4701591" w="3543824">
                <a:moveTo>
                  <a:pt x="0" y="0"/>
                </a:moveTo>
                <a:lnTo>
                  <a:pt x="3543824" y="0"/>
                </a:lnTo>
                <a:lnTo>
                  <a:pt x="3543824" y="4701591"/>
                </a:lnTo>
                <a:lnTo>
                  <a:pt x="0" y="47015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57881">
            <a:off x="-253656" y="3770706"/>
            <a:ext cx="2836630" cy="2748952"/>
          </a:xfrm>
          <a:custGeom>
            <a:avLst/>
            <a:gdLst/>
            <a:ahLst/>
            <a:cxnLst/>
            <a:rect r="r" b="b" t="t" l="l"/>
            <a:pathLst>
              <a:path h="2748952" w="2836630">
                <a:moveTo>
                  <a:pt x="0" y="0"/>
                </a:moveTo>
                <a:lnTo>
                  <a:pt x="2836630" y="0"/>
                </a:lnTo>
                <a:lnTo>
                  <a:pt x="2836630" y="2748952"/>
                </a:lnTo>
                <a:lnTo>
                  <a:pt x="0" y="27489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48570">
            <a:off x="16265849" y="2699463"/>
            <a:ext cx="2314702" cy="3298150"/>
          </a:xfrm>
          <a:custGeom>
            <a:avLst/>
            <a:gdLst/>
            <a:ahLst/>
            <a:cxnLst/>
            <a:rect r="r" b="b" t="t" l="l"/>
            <a:pathLst>
              <a:path h="3298150" w="2314702">
                <a:moveTo>
                  <a:pt x="0" y="0"/>
                </a:moveTo>
                <a:lnTo>
                  <a:pt x="2314702" y="0"/>
                </a:lnTo>
                <a:lnTo>
                  <a:pt x="2314702" y="3298150"/>
                </a:lnTo>
                <a:lnTo>
                  <a:pt x="0" y="32981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88380" y="5655078"/>
            <a:ext cx="2901756" cy="4836260"/>
          </a:xfrm>
          <a:custGeom>
            <a:avLst/>
            <a:gdLst/>
            <a:ahLst/>
            <a:cxnLst/>
            <a:rect r="r" b="b" t="t" l="l"/>
            <a:pathLst>
              <a:path h="4836260" w="2901756">
                <a:moveTo>
                  <a:pt x="0" y="0"/>
                </a:moveTo>
                <a:lnTo>
                  <a:pt x="2901756" y="0"/>
                </a:lnTo>
                <a:lnTo>
                  <a:pt x="2901756" y="4836259"/>
                </a:lnTo>
                <a:lnTo>
                  <a:pt x="0" y="4836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500207">
            <a:off x="3375923" y="3884108"/>
            <a:ext cx="1073954" cy="1073954"/>
          </a:xfrm>
          <a:custGeom>
            <a:avLst/>
            <a:gdLst/>
            <a:ahLst/>
            <a:cxnLst/>
            <a:rect r="r" b="b" t="t" l="l"/>
            <a:pathLst>
              <a:path h="1073954" w="1073954">
                <a:moveTo>
                  <a:pt x="0" y="0"/>
                </a:moveTo>
                <a:lnTo>
                  <a:pt x="1073953" y="0"/>
                </a:lnTo>
                <a:lnTo>
                  <a:pt x="1073953" y="1073954"/>
                </a:lnTo>
                <a:lnTo>
                  <a:pt x="0" y="10739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5623590" y="728364"/>
            <a:ext cx="7040819" cy="939006"/>
            <a:chOff x="0" y="0"/>
            <a:chExt cx="2860316" cy="3814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2860316" cy="45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18253B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Infosys Springboard Internship 5.0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true" flipV="false" rot="-5500207">
            <a:off x="13692884" y="3996150"/>
            <a:ext cx="973380" cy="973380"/>
          </a:xfrm>
          <a:custGeom>
            <a:avLst/>
            <a:gdLst/>
            <a:ahLst/>
            <a:cxnLst/>
            <a:rect r="r" b="b" t="t" l="l"/>
            <a:pathLst>
              <a:path h="973380" w="973380">
                <a:moveTo>
                  <a:pt x="973380" y="0"/>
                </a:moveTo>
                <a:lnTo>
                  <a:pt x="0" y="0"/>
                </a:lnTo>
                <a:lnTo>
                  <a:pt x="0" y="973380"/>
                </a:lnTo>
                <a:lnTo>
                  <a:pt x="973380" y="973380"/>
                </a:lnTo>
                <a:lnTo>
                  <a:pt x="97338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222119" y="7975775"/>
            <a:ext cx="3065881" cy="2311225"/>
            <a:chOff x="0" y="0"/>
            <a:chExt cx="23942094" cy="1804883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942094" cy="18048835"/>
            </a:xfrm>
            <a:custGeom>
              <a:avLst/>
              <a:gdLst/>
              <a:ahLst/>
              <a:cxnLst/>
              <a:rect r="r" b="b" t="t" l="l"/>
              <a:pathLst>
                <a:path h="18048835" w="23942094">
                  <a:moveTo>
                    <a:pt x="23942094" y="15216961"/>
                  </a:moveTo>
                  <a:cubicBezTo>
                    <a:pt x="14932989" y="17172502"/>
                    <a:pt x="5525358" y="17865164"/>
                    <a:pt x="0" y="18048835"/>
                  </a:cubicBezTo>
                  <a:lnTo>
                    <a:pt x="0" y="0"/>
                  </a:lnTo>
                  <a:lnTo>
                    <a:pt x="23942094" y="0"/>
                  </a:lnTo>
                </a:path>
              </a:pathLst>
            </a:custGeom>
            <a:solidFill>
              <a:srgbClr val="E9EA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63966" y="7975775"/>
            <a:ext cx="3065881" cy="2311225"/>
            <a:chOff x="0" y="0"/>
            <a:chExt cx="23942094" cy="180488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942094" cy="18048835"/>
            </a:xfrm>
            <a:custGeom>
              <a:avLst/>
              <a:gdLst/>
              <a:ahLst/>
              <a:cxnLst/>
              <a:rect r="r" b="b" t="t" l="l"/>
              <a:pathLst>
                <a:path h="18048835" w="23942094">
                  <a:moveTo>
                    <a:pt x="23942094" y="15216961"/>
                  </a:moveTo>
                  <a:cubicBezTo>
                    <a:pt x="14932989" y="17172502"/>
                    <a:pt x="5525358" y="17865164"/>
                    <a:pt x="0" y="18048835"/>
                  </a:cubicBezTo>
                  <a:lnTo>
                    <a:pt x="0" y="0"/>
                  </a:lnTo>
                  <a:lnTo>
                    <a:pt x="23942094" y="0"/>
                  </a:lnTo>
                </a:path>
              </a:pathLst>
            </a:custGeom>
            <a:solidFill>
              <a:srgbClr val="E9EAF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6454011" y="5951155"/>
            <a:ext cx="3247894" cy="4540182"/>
          </a:xfrm>
          <a:custGeom>
            <a:avLst/>
            <a:gdLst/>
            <a:ahLst/>
            <a:cxnLst/>
            <a:rect r="r" b="b" t="t" l="l"/>
            <a:pathLst>
              <a:path h="4540182" w="3247894">
                <a:moveTo>
                  <a:pt x="0" y="0"/>
                </a:moveTo>
                <a:lnTo>
                  <a:pt x="3247894" y="0"/>
                </a:lnTo>
                <a:lnTo>
                  <a:pt x="3247894" y="4540182"/>
                </a:lnTo>
                <a:lnTo>
                  <a:pt x="0" y="454018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450" t="0" r="-45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551576" y="2386454"/>
            <a:ext cx="9317196" cy="207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8"/>
              </a:lnSpc>
            </a:pPr>
            <a:r>
              <a:rPr lang="en-US" sz="5893">
                <a:solidFill>
                  <a:srgbClr val="313268"/>
                </a:solidFill>
                <a:latin typeface="TAN Headline"/>
                <a:ea typeface="TAN Headline"/>
                <a:cs typeface="TAN Headline"/>
                <a:sym typeface="TAN Headline"/>
              </a:rPr>
              <a:t>Voice Based Patient Call System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48760" y="8448735"/>
            <a:ext cx="2360373" cy="136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2597">
                <a:solidFill>
                  <a:srgbClr val="222366"/>
                </a:solidFill>
                <a:latin typeface="TAN Headline"/>
                <a:ea typeface="TAN Headline"/>
                <a:cs typeface="TAN Headline"/>
                <a:sym typeface="TAN Headline"/>
              </a:rPr>
              <a:t>Mentored by-</a:t>
            </a:r>
          </a:p>
          <a:p>
            <a:pPr algn="ctr">
              <a:lnSpc>
                <a:spcPts val="3637"/>
              </a:lnSpc>
              <a:spcBef>
                <a:spcPct val="0"/>
              </a:spcBef>
            </a:pPr>
            <a:r>
              <a:rPr lang="en-US" sz="2597">
                <a:solidFill>
                  <a:srgbClr val="222366"/>
                </a:solidFill>
                <a:latin typeface="TAN Headline"/>
                <a:ea typeface="TAN Headline"/>
                <a:cs typeface="TAN Headline"/>
                <a:sym typeface="TAN Headline"/>
              </a:rPr>
              <a:t>SHILPIE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8267664"/>
            <a:ext cx="3392484" cy="136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4"/>
              </a:lnSpc>
            </a:pPr>
            <a:r>
              <a:rPr lang="en-US" sz="2588">
                <a:solidFill>
                  <a:srgbClr val="222366"/>
                </a:solidFill>
                <a:latin typeface="TAN Headline"/>
                <a:ea typeface="TAN Headline"/>
                <a:cs typeface="TAN Headline"/>
                <a:sym typeface="TAN Headline"/>
              </a:rPr>
              <a:t>Presented by-</a:t>
            </a:r>
          </a:p>
          <a:p>
            <a:pPr algn="ctr">
              <a:lnSpc>
                <a:spcPts val="3624"/>
              </a:lnSpc>
            </a:pPr>
            <a:r>
              <a:rPr lang="en-US" sz="2588">
                <a:solidFill>
                  <a:srgbClr val="222366"/>
                </a:solidFill>
                <a:latin typeface="TAN Headline"/>
                <a:ea typeface="TAN Headline"/>
                <a:cs typeface="TAN Headline"/>
                <a:sym typeface="TAN Headline"/>
              </a:rPr>
              <a:t>Team</a:t>
            </a:r>
          </a:p>
          <a:p>
            <a:pPr algn="ctr">
              <a:lnSpc>
                <a:spcPts val="3624"/>
              </a:lnSpc>
              <a:spcBef>
                <a:spcPct val="0"/>
              </a:spcBef>
            </a:pPr>
            <a:r>
              <a:rPr lang="en-US" sz="2588">
                <a:solidFill>
                  <a:srgbClr val="222366"/>
                </a:solidFill>
                <a:latin typeface="TAN Headline"/>
                <a:ea typeface="TAN Headline"/>
                <a:cs typeface="TAN Headline"/>
                <a:sym typeface="TAN Headline"/>
              </a:rPr>
              <a:t>Batch 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149">
            <a:off x="-230235" y="6173954"/>
            <a:ext cx="1628321" cy="1628321"/>
          </a:xfrm>
          <a:custGeom>
            <a:avLst/>
            <a:gdLst/>
            <a:ahLst/>
            <a:cxnLst/>
            <a:rect r="r" b="b" t="t" l="l"/>
            <a:pathLst>
              <a:path h="1628321" w="1628321">
                <a:moveTo>
                  <a:pt x="0" y="0"/>
                </a:moveTo>
                <a:lnTo>
                  <a:pt x="1628322" y="0"/>
                </a:lnTo>
                <a:lnTo>
                  <a:pt x="1628322" y="1628321"/>
                </a:lnTo>
                <a:lnTo>
                  <a:pt x="0" y="1628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95957" y="-3538303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083811" y="1702145"/>
            <a:ext cx="6330330" cy="3973411"/>
          </a:xfrm>
          <a:custGeom>
            <a:avLst/>
            <a:gdLst/>
            <a:ahLst/>
            <a:cxnLst/>
            <a:rect r="r" b="b" t="t" l="l"/>
            <a:pathLst>
              <a:path h="3973411" w="6330330">
                <a:moveTo>
                  <a:pt x="6330331" y="0"/>
                </a:moveTo>
                <a:lnTo>
                  <a:pt x="0" y="0"/>
                </a:lnTo>
                <a:lnTo>
                  <a:pt x="0" y="3973411"/>
                </a:lnTo>
                <a:lnTo>
                  <a:pt x="6330331" y="3973411"/>
                </a:lnTo>
                <a:lnTo>
                  <a:pt x="633033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2601" y="4761393"/>
            <a:ext cx="575259" cy="596625"/>
          </a:xfrm>
          <a:custGeom>
            <a:avLst/>
            <a:gdLst/>
            <a:ahLst/>
            <a:cxnLst/>
            <a:rect r="r" b="b" t="t" l="l"/>
            <a:pathLst>
              <a:path h="596625" w="575259">
                <a:moveTo>
                  <a:pt x="0" y="0"/>
                </a:moveTo>
                <a:lnTo>
                  <a:pt x="575259" y="0"/>
                </a:lnTo>
                <a:lnTo>
                  <a:pt x="575259" y="596625"/>
                </a:lnTo>
                <a:lnTo>
                  <a:pt x="0" y="5966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441338">
            <a:off x="1425785" y="5781359"/>
            <a:ext cx="6540742" cy="4105482"/>
          </a:xfrm>
          <a:custGeom>
            <a:avLst/>
            <a:gdLst/>
            <a:ahLst/>
            <a:cxnLst/>
            <a:rect r="r" b="b" t="t" l="l"/>
            <a:pathLst>
              <a:path h="4105482" w="6540742">
                <a:moveTo>
                  <a:pt x="6540742" y="0"/>
                </a:moveTo>
                <a:lnTo>
                  <a:pt x="0" y="0"/>
                </a:lnTo>
                <a:lnTo>
                  <a:pt x="0" y="4105482"/>
                </a:lnTo>
                <a:lnTo>
                  <a:pt x="6540742" y="4105482"/>
                </a:lnTo>
                <a:lnTo>
                  <a:pt x="65407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48043" y="3656906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93077">
            <a:off x="6723766" y="6698910"/>
            <a:ext cx="1452162" cy="2021998"/>
          </a:xfrm>
          <a:custGeom>
            <a:avLst/>
            <a:gdLst/>
            <a:ahLst/>
            <a:cxnLst/>
            <a:rect r="r" b="b" t="t" l="l"/>
            <a:pathLst>
              <a:path h="2021998" w="1452162">
                <a:moveTo>
                  <a:pt x="0" y="0"/>
                </a:moveTo>
                <a:lnTo>
                  <a:pt x="1452162" y="0"/>
                </a:lnTo>
                <a:lnTo>
                  <a:pt x="1452162" y="2021998"/>
                </a:lnTo>
                <a:lnTo>
                  <a:pt x="0" y="20219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2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11100" y="-3036817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7149">
            <a:off x="16756798" y="7688858"/>
            <a:ext cx="1814790" cy="1814790"/>
          </a:xfrm>
          <a:custGeom>
            <a:avLst/>
            <a:gdLst/>
            <a:ahLst/>
            <a:cxnLst/>
            <a:rect r="r" b="b" t="t" l="l"/>
            <a:pathLst>
              <a:path h="1814790" w="1814790">
                <a:moveTo>
                  <a:pt x="0" y="0"/>
                </a:moveTo>
                <a:lnTo>
                  <a:pt x="1814790" y="0"/>
                </a:lnTo>
                <a:lnTo>
                  <a:pt x="1814790" y="1814790"/>
                </a:lnTo>
                <a:lnTo>
                  <a:pt x="0" y="181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71627" y="914400"/>
            <a:ext cx="7263803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KeY  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53215" y="5202096"/>
            <a:ext cx="9525" cy="78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9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725888"/>
            <a:ext cx="6288496" cy="2002912"/>
            <a:chOff x="0" y="0"/>
            <a:chExt cx="8384661" cy="267054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726819" y="583685"/>
              <a:ext cx="6672632" cy="2086864"/>
              <a:chOff x="0" y="0"/>
              <a:chExt cx="6672632" cy="208686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672632" cy="2086864"/>
              </a:xfrm>
              <a:custGeom>
                <a:avLst/>
                <a:gdLst/>
                <a:ahLst/>
                <a:cxnLst/>
                <a:rect r="r" b="b" t="t" l="l"/>
                <a:pathLst>
                  <a:path h="2086864" w="6672632">
                    <a:moveTo>
                      <a:pt x="0" y="0"/>
                    </a:moveTo>
                    <a:lnTo>
                      <a:pt x="6672632" y="0"/>
                    </a:lnTo>
                    <a:lnTo>
                      <a:pt x="6672632" y="2086864"/>
                    </a:lnTo>
                    <a:lnTo>
                      <a:pt x="0" y="208686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6672632" cy="2153539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360"/>
                  </a:lnSpc>
                </a:pPr>
                <a:r>
                  <a:rPr lang="en-US" sz="2400">
                    <a:solidFill>
                      <a:srgbClr val="3B365F"/>
                    </a:solidFill>
                    <a:latin typeface="Coco Gothic"/>
                    <a:ea typeface="Coco Gothic"/>
                    <a:cs typeface="Coco Gothic"/>
                    <a:sym typeface="Coco Gothic"/>
                  </a:rPr>
                  <a:t>Patients</a:t>
                </a:r>
                <a:r>
                  <a:rPr lang="en-US" sz="2400">
                    <a:solidFill>
                      <a:srgbClr val="3B365F"/>
                    </a:solidFill>
                    <a:latin typeface="Coco Gothic"/>
                    <a:ea typeface="Coco Gothic"/>
                    <a:cs typeface="Coco Gothic"/>
                    <a:sym typeface="Coco Gothic"/>
                  </a:rPr>
                  <a:t> can use their voice to request assistance, eliminating the need for complex interactions.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8384661" cy="1283123"/>
              <a:chOff x="0" y="0"/>
              <a:chExt cx="8384661" cy="128312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384662" cy="1283123"/>
              </a:xfrm>
              <a:custGeom>
                <a:avLst/>
                <a:gdLst/>
                <a:ahLst/>
                <a:cxnLst/>
                <a:rect r="r" b="b" t="t" l="l"/>
                <a:pathLst>
                  <a:path h="1283123" w="8384662">
                    <a:moveTo>
                      <a:pt x="0" y="0"/>
                    </a:moveTo>
                    <a:lnTo>
                      <a:pt x="8384662" y="0"/>
                    </a:lnTo>
                    <a:lnTo>
                      <a:pt x="8384662" y="1283123"/>
                    </a:lnTo>
                    <a:lnTo>
                      <a:pt x="0" y="128312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8384661" cy="134027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919"/>
                  </a:lnSpc>
                </a:pPr>
                <a:r>
                  <a:rPr lang="en-US" sz="2799">
                    <a:solidFill>
                      <a:srgbClr val="3B365F"/>
                    </a:solidFill>
                    <a:latin typeface="TAN Headline"/>
                    <a:ea typeface="TAN Headline"/>
                    <a:cs typeface="TAN Headline"/>
                    <a:sym typeface="TAN Headline"/>
                  </a:rPr>
                  <a:t>V</a:t>
                </a:r>
                <a:r>
                  <a:rPr lang="en-US" sz="2799">
                    <a:solidFill>
                      <a:srgbClr val="3B365F"/>
                    </a:solidFill>
                    <a:latin typeface="TAN Headline"/>
                    <a:ea typeface="TAN Headline"/>
                    <a:cs typeface="TAN Headline"/>
                    <a:sym typeface="TAN Headline"/>
                  </a:rPr>
                  <a:t>oice-Based Interface</a:t>
                </a: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2113749" y="7687005"/>
            <a:ext cx="4893977" cy="1565148"/>
            <a:chOff x="0" y="0"/>
            <a:chExt cx="6525302" cy="20868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25302" cy="2086864"/>
            </a:xfrm>
            <a:custGeom>
              <a:avLst/>
              <a:gdLst/>
              <a:ahLst/>
              <a:cxnLst/>
              <a:rect r="r" b="b" t="t" l="l"/>
              <a:pathLst>
                <a:path h="2086864" w="6525302">
                  <a:moveTo>
                    <a:pt x="0" y="0"/>
                  </a:moveTo>
                  <a:lnTo>
                    <a:pt x="6525302" y="0"/>
                  </a:lnTo>
                  <a:lnTo>
                    <a:pt x="6525302" y="2086864"/>
                  </a:lnTo>
                  <a:lnTo>
                    <a:pt x="0" y="2086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6525302" cy="2153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D</a:t>
              </a: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ifferent</a:t>
              </a: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interfaces and functionalities for patients, nurses, and administrators.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42971" y="6707299"/>
            <a:ext cx="5590770" cy="1163665"/>
            <a:chOff x="0" y="0"/>
            <a:chExt cx="7454360" cy="155155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54360" cy="1551553"/>
            </a:xfrm>
            <a:custGeom>
              <a:avLst/>
              <a:gdLst/>
              <a:ahLst/>
              <a:cxnLst/>
              <a:rect r="r" b="b" t="t" l="l"/>
              <a:pathLst>
                <a:path h="1551553" w="7454360">
                  <a:moveTo>
                    <a:pt x="0" y="0"/>
                  </a:moveTo>
                  <a:lnTo>
                    <a:pt x="7454360" y="0"/>
                  </a:lnTo>
                  <a:lnTo>
                    <a:pt x="7454360" y="1551553"/>
                  </a:lnTo>
                  <a:lnTo>
                    <a:pt x="0" y="1551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7454360" cy="16087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R</a:t>
              </a: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ole-Based Access Control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true" flipV="false" rot="-441338">
            <a:off x="10627078" y="1667035"/>
            <a:ext cx="7090051" cy="4450271"/>
          </a:xfrm>
          <a:custGeom>
            <a:avLst/>
            <a:gdLst/>
            <a:ahLst/>
            <a:cxnLst/>
            <a:rect r="r" b="b" t="t" l="l"/>
            <a:pathLst>
              <a:path h="4450271" w="7090051">
                <a:moveTo>
                  <a:pt x="7090051" y="0"/>
                </a:moveTo>
                <a:lnTo>
                  <a:pt x="0" y="0"/>
                </a:lnTo>
                <a:lnTo>
                  <a:pt x="0" y="4450271"/>
                </a:lnTo>
                <a:lnTo>
                  <a:pt x="7090051" y="4450271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0" r="0" b="-4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113120" y="3036817"/>
            <a:ext cx="5919478" cy="962342"/>
            <a:chOff x="0" y="0"/>
            <a:chExt cx="7892638" cy="12831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892638" cy="1283123"/>
            </a:xfrm>
            <a:custGeom>
              <a:avLst/>
              <a:gdLst/>
              <a:ahLst/>
              <a:cxnLst/>
              <a:rect r="r" b="b" t="t" l="l"/>
              <a:pathLst>
                <a:path h="1283123" w="7892638">
                  <a:moveTo>
                    <a:pt x="0" y="0"/>
                  </a:moveTo>
                  <a:lnTo>
                    <a:pt x="7892638" y="0"/>
                  </a:lnTo>
                  <a:lnTo>
                    <a:pt x="7892638" y="1283123"/>
                  </a:lnTo>
                  <a:lnTo>
                    <a:pt x="0" y="12831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7892638" cy="1340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AI &amp; NLP-Driven Processing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446495" y="3656906"/>
            <a:ext cx="5004474" cy="1984248"/>
            <a:chOff x="0" y="0"/>
            <a:chExt cx="6672632" cy="264566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72632" cy="2645664"/>
            </a:xfrm>
            <a:custGeom>
              <a:avLst/>
              <a:gdLst/>
              <a:ahLst/>
              <a:cxnLst/>
              <a:rect r="r" b="b" t="t" l="l"/>
              <a:pathLst>
                <a:path h="2645664" w="6672632">
                  <a:moveTo>
                    <a:pt x="0" y="0"/>
                  </a:moveTo>
                  <a:lnTo>
                    <a:pt x="6672632" y="0"/>
                  </a:lnTo>
                  <a:lnTo>
                    <a:pt x="6672632" y="2645664"/>
                  </a:lnTo>
                  <a:lnTo>
                    <a:pt x="0" y="2645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6672632" cy="27123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The</a:t>
              </a: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AI engine interprets requests and assigns appropriate priority levels.</a:t>
              </a:r>
            </a:p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true" flipV="false" rot="-924934">
            <a:off x="11641845" y="5794287"/>
            <a:ext cx="6364233" cy="3994691"/>
          </a:xfrm>
          <a:custGeom>
            <a:avLst/>
            <a:gdLst/>
            <a:ahLst/>
            <a:cxnLst/>
            <a:rect r="r" b="b" t="t" l="l"/>
            <a:pathLst>
              <a:path h="3994691" w="6364233">
                <a:moveTo>
                  <a:pt x="6364233" y="0"/>
                </a:moveTo>
                <a:lnTo>
                  <a:pt x="0" y="0"/>
                </a:lnTo>
                <a:lnTo>
                  <a:pt x="0" y="3994691"/>
                </a:lnTo>
                <a:lnTo>
                  <a:pt x="6364233" y="3994691"/>
                </a:lnTo>
                <a:lnTo>
                  <a:pt x="636423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" r="0" b="-25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855077">
            <a:off x="10174766" y="5972691"/>
            <a:ext cx="1974830" cy="2277057"/>
          </a:xfrm>
          <a:custGeom>
            <a:avLst/>
            <a:gdLst/>
            <a:ahLst/>
            <a:cxnLst/>
            <a:rect r="r" b="b" t="t" l="l"/>
            <a:pathLst>
              <a:path h="2277057" w="1974830">
                <a:moveTo>
                  <a:pt x="0" y="0"/>
                </a:moveTo>
                <a:lnTo>
                  <a:pt x="1974829" y="0"/>
                </a:lnTo>
                <a:lnTo>
                  <a:pt x="1974829" y="2277057"/>
                </a:lnTo>
                <a:lnTo>
                  <a:pt x="0" y="22770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93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385023" y="4144715"/>
            <a:ext cx="3834904" cy="6391507"/>
          </a:xfrm>
          <a:custGeom>
            <a:avLst/>
            <a:gdLst/>
            <a:ahLst/>
            <a:cxnLst/>
            <a:rect r="r" b="b" t="t" l="l"/>
            <a:pathLst>
              <a:path h="6391507" w="3834904">
                <a:moveTo>
                  <a:pt x="0" y="0"/>
                </a:moveTo>
                <a:lnTo>
                  <a:pt x="3834905" y="0"/>
                </a:lnTo>
                <a:lnTo>
                  <a:pt x="3834905" y="6391507"/>
                </a:lnTo>
                <a:lnTo>
                  <a:pt x="0" y="6391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7259300" y="6340818"/>
            <a:ext cx="489444" cy="424076"/>
          </a:xfrm>
          <a:custGeom>
            <a:avLst/>
            <a:gdLst/>
            <a:ahLst/>
            <a:cxnLst/>
            <a:rect r="r" b="b" t="t" l="l"/>
            <a:pathLst>
              <a:path h="424076" w="489444">
                <a:moveTo>
                  <a:pt x="0" y="0"/>
                </a:moveTo>
                <a:lnTo>
                  <a:pt x="489444" y="0"/>
                </a:lnTo>
                <a:lnTo>
                  <a:pt x="489444" y="424076"/>
                </a:lnTo>
                <a:lnTo>
                  <a:pt x="0" y="4240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1727697" y="6951252"/>
            <a:ext cx="5919478" cy="962342"/>
            <a:chOff x="0" y="0"/>
            <a:chExt cx="7892638" cy="12831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892638" cy="1283123"/>
            </a:xfrm>
            <a:custGeom>
              <a:avLst/>
              <a:gdLst/>
              <a:ahLst/>
              <a:cxnLst/>
              <a:rect r="r" b="b" t="t" l="l"/>
              <a:pathLst>
                <a:path h="1283123" w="7892638">
                  <a:moveTo>
                    <a:pt x="0" y="0"/>
                  </a:moveTo>
                  <a:lnTo>
                    <a:pt x="7892638" y="0"/>
                  </a:lnTo>
                  <a:lnTo>
                    <a:pt x="7892638" y="1283123"/>
                  </a:lnTo>
                  <a:lnTo>
                    <a:pt x="0" y="12831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7892638" cy="1340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Real</a:t>
              </a:r>
              <a:r>
                <a:rPr lang="en-US" sz="2799">
                  <a:solidFill>
                    <a:srgbClr val="3B365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-Time Communication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047003" y="7518006"/>
            <a:ext cx="5004474" cy="1591787"/>
            <a:chOff x="0" y="0"/>
            <a:chExt cx="6672632" cy="212238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672632" cy="2122382"/>
            </a:xfrm>
            <a:custGeom>
              <a:avLst/>
              <a:gdLst/>
              <a:ahLst/>
              <a:cxnLst/>
              <a:rect r="r" b="b" t="t" l="l"/>
              <a:pathLst>
                <a:path h="2122382" w="6672632">
                  <a:moveTo>
                    <a:pt x="0" y="0"/>
                  </a:moveTo>
                  <a:lnTo>
                    <a:pt x="6672632" y="0"/>
                  </a:lnTo>
                  <a:lnTo>
                    <a:pt x="6672632" y="2122382"/>
                  </a:lnTo>
                  <a:lnTo>
                    <a:pt x="0" y="21223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6672632" cy="21890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API</a:t>
              </a:r>
              <a:r>
                <a:rPr lang="en-US" sz="2400">
                  <a:solidFill>
                    <a:srgbClr val="3B365F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driven updates and database synchronization using MongoDB  atlas.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11095" y="211523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57881">
            <a:off x="-481978" y="1723876"/>
            <a:ext cx="3021357" cy="2927969"/>
          </a:xfrm>
          <a:custGeom>
            <a:avLst/>
            <a:gdLst/>
            <a:ahLst/>
            <a:cxnLst/>
            <a:rect r="r" b="b" t="t" l="l"/>
            <a:pathLst>
              <a:path h="2927969" w="3021357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48570">
            <a:off x="15737581" y="-142512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157663" y="1280281"/>
            <a:ext cx="15972674" cy="10025700"/>
          </a:xfrm>
          <a:custGeom>
            <a:avLst/>
            <a:gdLst/>
            <a:ahLst/>
            <a:cxnLst/>
            <a:rect r="r" b="b" t="t" l="l"/>
            <a:pathLst>
              <a:path h="10025700" w="15972674">
                <a:moveTo>
                  <a:pt x="15972674" y="0"/>
                </a:moveTo>
                <a:lnTo>
                  <a:pt x="0" y="0"/>
                </a:lnTo>
                <a:lnTo>
                  <a:pt x="0" y="10025700"/>
                </a:lnTo>
                <a:lnTo>
                  <a:pt x="15972674" y="10025700"/>
                </a:lnTo>
                <a:lnTo>
                  <a:pt x="159726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" t="0" r="-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76597" y="3430252"/>
            <a:ext cx="12002663" cy="417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3857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The Voice-Based Patient Call System revolutionizes hospital communication by leveraging modern technologies like AI, NLP, and real-time notifications. It ensures timely responses, reduces nurse workload, and enhances patient satisfaction.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03815" y="914400"/>
            <a:ext cx="1193480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1281038"/>
            <a:ext cx="12092272" cy="2965519"/>
            <a:chOff x="0" y="0"/>
            <a:chExt cx="1100680" cy="2699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269932"/>
            </a:xfrm>
            <a:custGeom>
              <a:avLst/>
              <a:gdLst/>
              <a:ahLst/>
              <a:cxnLst/>
              <a:rect r="r" b="b" t="t" l="l"/>
              <a:pathLst>
                <a:path h="269932" w="1100680">
                  <a:moveTo>
                    <a:pt x="897480" y="0"/>
                  </a:moveTo>
                  <a:cubicBezTo>
                    <a:pt x="1009705" y="0"/>
                    <a:pt x="1100680" y="60426"/>
                    <a:pt x="1100680" y="134966"/>
                  </a:cubicBezTo>
                  <a:cubicBezTo>
                    <a:pt x="1100680" y="209505"/>
                    <a:pt x="1009705" y="269932"/>
                    <a:pt x="897480" y="269932"/>
                  </a:cubicBezTo>
                  <a:lnTo>
                    <a:pt x="203200" y="269932"/>
                  </a:lnTo>
                  <a:cubicBezTo>
                    <a:pt x="90976" y="269932"/>
                    <a:pt x="0" y="209505"/>
                    <a:pt x="0" y="134966"/>
                  </a:cubicBezTo>
                  <a:cubicBezTo>
                    <a:pt x="0" y="604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19075"/>
              <a:ext cx="1100680" cy="489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544370" y="394972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2877809" y="386518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524237" y="1641408"/>
            <a:ext cx="11490159" cy="209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1"/>
              </a:lnSpc>
            </a:pPr>
            <a:r>
              <a:rPr lang="en-US" sz="6022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612" y="340970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59897" y="-671355"/>
            <a:ext cx="7399403" cy="11629710"/>
            <a:chOff x="0" y="0"/>
            <a:chExt cx="9865870" cy="155062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65870" cy="15506279"/>
            </a:xfrm>
            <a:custGeom>
              <a:avLst/>
              <a:gdLst/>
              <a:ahLst/>
              <a:cxnLst/>
              <a:rect r="r" b="b" t="t" l="l"/>
              <a:pathLst>
                <a:path h="15506279" w="9865870">
                  <a:moveTo>
                    <a:pt x="0" y="0"/>
                  </a:moveTo>
                  <a:lnTo>
                    <a:pt x="9865870" y="0"/>
                  </a:lnTo>
                  <a:lnTo>
                    <a:pt x="9865870" y="15506279"/>
                  </a:lnTo>
                  <a:lnTo>
                    <a:pt x="0" y="15506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136796" y="2266740"/>
              <a:ext cx="7592279" cy="11040260"/>
              <a:chOff x="0" y="0"/>
              <a:chExt cx="812800" cy="118192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1181927"/>
              </a:xfrm>
              <a:custGeom>
                <a:avLst/>
                <a:gdLst/>
                <a:ahLst/>
                <a:cxnLst/>
                <a:rect r="r" b="b" t="t" l="l"/>
                <a:pathLst>
                  <a:path h="118192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81927"/>
                    </a:lnTo>
                    <a:lnTo>
                      <a:pt x="0" y="1181927"/>
                    </a:lnTo>
                    <a:close/>
                  </a:path>
                </a:pathLst>
              </a:custGeom>
              <a:solidFill>
                <a:srgbClr val="E9EAF6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19075"/>
                <a:ext cx="812800" cy="14010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712494" y="1341665"/>
            <a:ext cx="5694209" cy="9161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Faster Response to </a:t>
            </a: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Emergencies</a:t>
            </a:r>
          </a:p>
          <a:p>
            <a:pPr algn="ctr">
              <a:lnSpc>
                <a:spcPts val="3573"/>
              </a:lnSpc>
            </a:pP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Hands-Free and Accessible </a:t>
            </a: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Communication</a:t>
            </a:r>
          </a:p>
          <a:p>
            <a:pPr algn="ctr">
              <a:lnSpc>
                <a:spcPts val="3573"/>
              </a:lnSpc>
            </a:pP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Reducing Nurse Workload </a:t>
            </a: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and Burnout</a:t>
            </a:r>
          </a:p>
          <a:p>
            <a:pPr algn="ctr">
              <a:lnSpc>
                <a:spcPts val="3573"/>
              </a:lnSpc>
            </a:pP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Improved Hospital Workflow</a:t>
            </a:r>
          </a:p>
          <a:p>
            <a:pPr algn="ctr">
              <a:lnSpc>
                <a:spcPts val="3573"/>
              </a:lnSpc>
            </a:pP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Integration with Smart Health</a:t>
            </a:r>
          </a:p>
          <a:p>
            <a:pPr algn="ctr">
              <a:lnSpc>
                <a:spcPts val="3573"/>
              </a:lnSpc>
            </a:pPr>
            <a:r>
              <a:rPr lang="en-US" sz="2552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care Systems</a:t>
            </a:r>
          </a:p>
          <a:p>
            <a:pPr algn="ctr">
              <a:lnSpc>
                <a:spcPts val="3464"/>
              </a:lnSpc>
            </a:pPr>
          </a:p>
          <a:p>
            <a:pPr algn="ctr">
              <a:lnSpc>
                <a:spcPts val="3604"/>
              </a:lnSpc>
            </a:pPr>
            <a:r>
              <a:rPr lang="en-US" sz="2574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Enhanced Patient Experience and </a:t>
            </a:r>
          </a:p>
          <a:p>
            <a:pPr algn="ctr">
              <a:lnSpc>
                <a:spcPts val="3604"/>
              </a:lnSpc>
            </a:pPr>
            <a:r>
              <a:rPr lang="en-US" sz="2574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Satisfaction</a:t>
            </a: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625"/>
              </a:lnSpc>
            </a:pPr>
          </a:p>
          <a:p>
            <a:pPr algn="ctr">
              <a:lnSpc>
                <a:spcPts val="2502"/>
              </a:lnSpc>
            </a:pPr>
          </a:p>
          <a:p>
            <a:pPr algn="ctr">
              <a:lnSpc>
                <a:spcPts val="250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74975" y="1736758"/>
            <a:ext cx="5593039" cy="444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8"/>
              </a:lnSpc>
            </a:pPr>
            <a:r>
              <a:rPr lang="en-US" sz="5063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Why is a Voice-Based Patient Call System Needed?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81439" y="794613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1247" y="2664561"/>
            <a:ext cx="6885425" cy="3058022"/>
            <a:chOff x="0" y="0"/>
            <a:chExt cx="858913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8913" cy="381469"/>
            </a:xfrm>
            <a:custGeom>
              <a:avLst/>
              <a:gdLst/>
              <a:ahLst/>
              <a:cxnLst/>
              <a:rect r="r" b="b" t="t" l="l"/>
              <a:pathLst>
                <a:path h="381469" w="858913">
                  <a:moveTo>
                    <a:pt x="655713" y="0"/>
                  </a:moveTo>
                  <a:cubicBezTo>
                    <a:pt x="767938" y="0"/>
                    <a:pt x="858913" y="85395"/>
                    <a:pt x="858913" y="190734"/>
                  </a:cubicBezTo>
                  <a:cubicBezTo>
                    <a:pt x="858913" y="296074"/>
                    <a:pt x="767938" y="381469"/>
                    <a:pt x="655713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858913" cy="45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</a:t>
              </a:r>
              <a:r>
                <a:rPr lang="en-US" sz="2799" b="true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Delayed Nurse Response: </a:t>
              </a: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Patients often experience delays in getting assistance due to manual call systems.</a:t>
              </a:r>
            </a:p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1247" y="6318684"/>
            <a:ext cx="7082961" cy="3215841"/>
            <a:chOff x="0" y="0"/>
            <a:chExt cx="883555" cy="4011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401156"/>
            </a:xfrm>
            <a:custGeom>
              <a:avLst/>
              <a:gdLst/>
              <a:ahLst/>
              <a:cxnLst/>
              <a:rect r="r" b="b" t="t" l="l"/>
              <a:pathLst>
                <a:path h="401156" w="883555">
                  <a:moveTo>
                    <a:pt x="680355" y="0"/>
                  </a:moveTo>
                  <a:cubicBezTo>
                    <a:pt x="792579" y="0"/>
                    <a:pt x="883555" y="89802"/>
                    <a:pt x="883555" y="200578"/>
                  </a:cubicBezTo>
                  <a:cubicBezTo>
                    <a:pt x="883555" y="311354"/>
                    <a:pt x="792579" y="401156"/>
                    <a:pt x="680355" y="401156"/>
                  </a:cubicBezTo>
                  <a:lnTo>
                    <a:pt x="203200" y="401156"/>
                  </a:lnTo>
                  <a:cubicBezTo>
                    <a:pt x="90976" y="401156"/>
                    <a:pt x="0" y="311354"/>
                    <a:pt x="0" y="200578"/>
                  </a:cubicBezTo>
                  <a:cubicBezTo>
                    <a:pt x="0" y="8980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83555" cy="47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Limited Communication Channels: </a:t>
              </a: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Patients typically rely on a single-button system that lacks clarity and context about their needs.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765081" y="2860158"/>
            <a:ext cx="6918348" cy="3065650"/>
            <a:chOff x="0" y="0"/>
            <a:chExt cx="863020" cy="3824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020" cy="382421"/>
            </a:xfrm>
            <a:custGeom>
              <a:avLst/>
              <a:gdLst/>
              <a:ahLst/>
              <a:cxnLst/>
              <a:rect r="r" b="b" t="t" l="l"/>
              <a:pathLst>
                <a:path h="382421" w="863020">
                  <a:moveTo>
                    <a:pt x="659820" y="0"/>
                  </a:moveTo>
                  <a:cubicBezTo>
                    <a:pt x="772045" y="0"/>
                    <a:pt x="863020" y="85608"/>
                    <a:pt x="863020" y="191210"/>
                  </a:cubicBezTo>
                  <a:cubicBezTo>
                    <a:pt x="863020" y="296813"/>
                    <a:pt x="772045" y="382421"/>
                    <a:pt x="659820" y="382421"/>
                  </a:cubicBezTo>
                  <a:lnTo>
                    <a:pt x="203200" y="382421"/>
                  </a:lnTo>
                  <a:cubicBezTo>
                    <a:pt x="90976" y="382421"/>
                    <a:pt x="0" y="296813"/>
                    <a:pt x="0" y="191210"/>
                  </a:cubicBezTo>
                  <a:cubicBezTo>
                    <a:pt x="0" y="8560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63020" cy="458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  Lack of Prioritization: </a:t>
              </a:r>
              <a:r>
                <a:rPr lang="en-US" sz="28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Current systems do not differentiate between urgent and non-urgent requests, resulting in inefficient resource utilization.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90033" y="6318684"/>
            <a:ext cx="6699117" cy="3479613"/>
            <a:chOff x="0" y="0"/>
            <a:chExt cx="835673" cy="434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35673" cy="434060"/>
            </a:xfrm>
            <a:custGeom>
              <a:avLst/>
              <a:gdLst/>
              <a:ahLst/>
              <a:cxnLst/>
              <a:rect r="r" b="b" t="t" l="l"/>
              <a:pathLst>
                <a:path h="434060" w="835673">
                  <a:moveTo>
                    <a:pt x="632473" y="0"/>
                  </a:moveTo>
                  <a:cubicBezTo>
                    <a:pt x="744697" y="0"/>
                    <a:pt x="835673" y="97168"/>
                    <a:pt x="835673" y="217030"/>
                  </a:cubicBezTo>
                  <a:cubicBezTo>
                    <a:pt x="835673" y="336892"/>
                    <a:pt x="744697" y="434060"/>
                    <a:pt x="632473" y="434060"/>
                  </a:cubicBezTo>
                  <a:lnTo>
                    <a:pt x="203200" y="434060"/>
                  </a:lnTo>
                  <a:cubicBezTo>
                    <a:pt x="90976" y="434060"/>
                    <a:pt x="0" y="336892"/>
                    <a:pt x="0" y="217030"/>
                  </a:cubicBezTo>
                  <a:cubicBezTo>
                    <a:pt x="0" y="9716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35673" cy="51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 Inconsistent Monitoring: </a:t>
              </a: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Administrators have limited visibility into response times and nurse workload, making it harder to track service quality.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57039" y="2344871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27162" y="2344871"/>
            <a:ext cx="4794184" cy="639381"/>
            <a:chOff x="0" y="0"/>
            <a:chExt cx="2860316" cy="3814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65636" y="6107457"/>
            <a:ext cx="4794184" cy="639381"/>
            <a:chOff x="0" y="0"/>
            <a:chExt cx="2860316" cy="3814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828230" y="6107457"/>
            <a:ext cx="4794184" cy="639381"/>
            <a:chOff x="0" y="0"/>
            <a:chExt cx="2860316" cy="3814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188351" y="2359811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Problem 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967071" y="2359778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Problem 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96947" y="6122397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Problem 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59542" y="6122397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Problem 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92187" y="794967"/>
            <a:ext cx="9303626" cy="100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</a:pPr>
            <a:r>
              <a:rPr lang="en-US" sz="5872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-485796" y="4745524"/>
            <a:ext cx="2686999" cy="3741392"/>
          </a:xfrm>
          <a:custGeom>
            <a:avLst/>
            <a:gdLst/>
            <a:ahLst/>
            <a:cxnLst/>
            <a:rect r="r" b="b" t="t" l="l"/>
            <a:pathLst>
              <a:path h="3741392" w="2686999">
                <a:moveTo>
                  <a:pt x="0" y="0"/>
                </a:moveTo>
                <a:lnTo>
                  <a:pt x="2686999" y="0"/>
                </a:lnTo>
                <a:lnTo>
                  <a:pt x="2686999" y="3741391"/>
                </a:lnTo>
                <a:lnTo>
                  <a:pt x="0" y="3741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6322300" y="5240622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20" y="0"/>
                </a:lnTo>
                <a:lnTo>
                  <a:pt x="2752420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2965" y="2585982"/>
            <a:ext cx="7082961" cy="3058022"/>
            <a:chOff x="0" y="0"/>
            <a:chExt cx="883555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83555" cy="45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  Voice-Based Patient Requests:   </a:t>
              </a: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Patients can initiate requests using  natural language through a voice-enabled interface.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62965" y="6399293"/>
            <a:ext cx="7082961" cy="3445253"/>
            <a:chOff x="0" y="0"/>
            <a:chExt cx="883555" cy="4297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3555" cy="429774"/>
            </a:xfrm>
            <a:custGeom>
              <a:avLst/>
              <a:gdLst/>
              <a:ahLst/>
              <a:cxnLst/>
              <a:rect r="r" b="b" t="t" l="l"/>
              <a:pathLst>
                <a:path h="429774" w="883555">
                  <a:moveTo>
                    <a:pt x="680355" y="0"/>
                  </a:moveTo>
                  <a:cubicBezTo>
                    <a:pt x="792579" y="0"/>
                    <a:pt x="883555" y="96208"/>
                    <a:pt x="883555" y="214887"/>
                  </a:cubicBezTo>
                  <a:cubicBezTo>
                    <a:pt x="883555" y="333566"/>
                    <a:pt x="792579" y="429774"/>
                    <a:pt x="680355" y="429774"/>
                  </a:cubicBezTo>
                  <a:lnTo>
                    <a:pt x="203200" y="429774"/>
                  </a:lnTo>
                  <a:cubicBezTo>
                    <a:pt x="90976" y="429774"/>
                    <a:pt x="0" y="333566"/>
                    <a:pt x="0" y="214887"/>
                  </a:cubicBezTo>
                  <a:cubicBezTo>
                    <a:pt x="0" y="9620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83555" cy="50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</a:t>
              </a:r>
              <a:r>
                <a:rPr lang="en-US" sz="2799" b="true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Real-Time Mobile Notifications:   </a:t>
              </a: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Nurses receive real-time notifications  with detailed information about the patient's request.</a:t>
              </a:r>
            </a:p>
            <a:p>
              <a:pPr algn="ctr">
                <a:lnSpc>
                  <a:spcPts val="39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565051" y="2787962"/>
            <a:ext cx="6896448" cy="3040186"/>
            <a:chOff x="0" y="0"/>
            <a:chExt cx="860288" cy="3792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0288" cy="379244"/>
            </a:xfrm>
            <a:custGeom>
              <a:avLst/>
              <a:gdLst/>
              <a:ahLst/>
              <a:cxnLst/>
              <a:rect r="r" b="b" t="t" l="l"/>
              <a:pathLst>
                <a:path h="379244" w="860288">
                  <a:moveTo>
                    <a:pt x="657088" y="0"/>
                  </a:moveTo>
                  <a:cubicBezTo>
                    <a:pt x="769313" y="0"/>
                    <a:pt x="860288" y="84897"/>
                    <a:pt x="860288" y="189622"/>
                  </a:cubicBezTo>
                  <a:cubicBezTo>
                    <a:pt x="860288" y="294347"/>
                    <a:pt x="769313" y="379244"/>
                    <a:pt x="657088" y="379244"/>
                  </a:cubicBezTo>
                  <a:lnTo>
                    <a:pt x="203200" y="379244"/>
                  </a:lnTo>
                  <a:cubicBezTo>
                    <a:pt x="90976" y="379244"/>
                    <a:pt x="0" y="294347"/>
                    <a:pt x="0" y="189622"/>
                  </a:cubicBezTo>
                  <a:cubicBezTo>
                    <a:pt x="0" y="8489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60288" cy="455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 </a:t>
              </a:r>
              <a:r>
                <a:rPr lang="en-US" sz="2899" b="true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 </a:t>
              </a:r>
              <a:r>
                <a:rPr lang="en-US" sz="2899" b="true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AI-Driven Prioritization: </a:t>
              </a:r>
              <a:r>
                <a:rPr lang="en-US" sz="28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              An AI engine classifies requests     based on urgency (e.g., emergency, assistance,  or routine).</a:t>
              </a:r>
            </a:p>
            <a:p>
              <a:pPr algn="ctr">
                <a:lnSpc>
                  <a:spcPts val="391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41251" y="6625739"/>
            <a:ext cx="7024898" cy="3445253"/>
            <a:chOff x="0" y="0"/>
            <a:chExt cx="876312" cy="4297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6312" cy="429774"/>
            </a:xfrm>
            <a:custGeom>
              <a:avLst/>
              <a:gdLst/>
              <a:ahLst/>
              <a:cxnLst/>
              <a:rect r="r" b="b" t="t" l="l"/>
              <a:pathLst>
                <a:path h="429774" w="876312">
                  <a:moveTo>
                    <a:pt x="673112" y="0"/>
                  </a:moveTo>
                  <a:cubicBezTo>
                    <a:pt x="785336" y="0"/>
                    <a:pt x="876312" y="96208"/>
                    <a:pt x="876312" y="214887"/>
                  </a:cubicBezTo>
                  <a:cubicBezTo>
                    <a:pt x="876312" y="333566"/>
                    <a:pt x="785336" y="429774"/>
                    <a:pt x="673112" y="429774"/>
                  </a:cubicBezTo>
                  <a:lnTo>
                    <a:pt x="203200" y="429774"/>
                  </a:lnTo>
                  <a:cubicBezTo>
                    <a:pt x="90976" y="429774"/>
                    <a:pt x="0" y="333566"/>
                    <a:pt x="0" y="214887"/>
                  </a:cubicBezTo>
                  <a:cubicBezTo>
                    <a:pt x="0" y="9620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76312" cy="50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222366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 Comprehensive Monitoring: </a:t>
              </a:r>
              <a:r>
                <a:rPr lang="en-US" sz="2799">
                  <a:solidFill>
                    <a:srgbClr val="222366"/>
                  </a:solidFill>
                  <a:latin typeface="Coco Gothic"/>
                  <a:ea typeface="Coco Gothic"/>
                  <a:cs typeface="Coco Gothic"/>
                  <a:sym typeface="Coco Gothic"/>
                </a:rPr>
                <a:t>Administrator can access a real-time dashboard displaying response times, nurse workload, and service quality metrics to ensure efficient        monitoring.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07354" y="2266291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09440" y="2266291"/>
            <a:ext cx="4794184" cy="639381"/>
            <a:chOff x="0" y="0"/>
            <a:chExt cx="2860316" cy="3814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07354" y="6188065"/>
            <a:ext cx="4794184" cy="639381"/>
            <a:chOff x="0" y="0"/>
            <a:chExt cx="2860316" cy="3814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756608" y="6106445"/>
            <a:ext cx="4794184" cy="639381"/>
            <a:chOff x="0" y="0"/>
            <a:chExt cx="2860316" cy="3814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19075"/>
              <a:ext cx="2860316" cy="600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138665" y="2281232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Solution 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40751" y="2281232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Solution 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38665" y="6203006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Solution 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87920" y="6121385"/>
            <a:ext cx="451436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Solution 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71263" y="914400"/>
            <a:ext cx="9345473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  <a:spcBef>
                <a:spcPct val="0"/>
              </a:spcBef>
            </a:pPr>
            <a:r>
              <a:rPr lang="en-US" b="true" sz="5870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Proposed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50679" y="-48569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7149">
            <a:off x="1260119" y="327697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0458" y="1757104"/>
            <a:ext cx="17567083" cy="7114669"/>
          </a:xfrm>
          <a:custGeom>
            <a:avLst/>
            <a:gdLst/>
            <a:ahLst/>
            <a:cxnLst/>
            <a:rect r="r" b="b" t="t" l="l"/>
            <a:pathLst>
              <a:path h="7114669" w="17567083">
                <a:moveTo>
                  <a:pt x="0" y="0"/>
                </a:moveTo>
                <a:lnTo>
                  <a:pt x="17567084" y="0"/>
                </a:lnTo>
                <a:lnTo>
                  <a:pt x="17567084" y="7114669"/>
                </a:lnTo>
                <a:lnTo>
                  <a:pt x="0" y="71146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99813" y="469837"/>
            <a:ext cx="4950738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fLowchart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10393" y="337753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50679" y="-48569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71187">
            <a:off x="1157663" y="786309"/>
            <a:ext cx="15972674" cy="10025700"/>
          </a:xfrm>
          <a:custGeom>
            <a:avLst/>
            <a:gdLst/>
            <a:ahLst/>
            <a:cxnLst/>
            <a:rect r="r" b="b" t="t" l="l"/>
            <a:pathLst>
              <a:path h="10025700" w="15972674">
                <a:moveTo>
                  <a:pt x="0" y="0"/>
                </a:moveTo>
                <a:lnTo>
                  <a:pt x="15972674" y="0"/>
                </a:lnTo>
                <a:lnTo>
                  <a:pt x="15972674" y="10025700"/>
                </a:lnTo>
                <a:lnTo>
                  <a:pt x="0" y="10025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" t="0" r="-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04375" y="665239"/>
            <a:ext cx="8279249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SYsTEM  Workflow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793077">
            <a:off x="319100" y="268692"/>
            <a:ext cx="1419199" cy="1976100"/>
          </a:xfrm>
          <a:custGeom>
            <a:avLst/>
            <a:gdLst/>
            <a:ahLst/>
            <a:cxnLst/>
            <a:rect r="r" b="b" t="t" l="l"/>
            <a:pathLst>
              <a:path h="1976100" w="1419199">
                <a:moveTo>
                  <a:pt x="0" y="0"/>
                </a:moveTo>
                <a:lnTo>
                  <a:pt x="1419200" y="0"/>
                </a:lnTo>
                <a:lnTo>
                  <a:pt x="1419200" y="1976099"/>
                </a:lnTo>
                <a:lnTo>
                  <a:pt x="0" y="19760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7149">
            <a:off x="16558297" y="8557297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95944" y="1860235"/>
            <a:ext cx="2458012" cy="497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2898">
                <a:solidFill>
                  <a:srgbClr val="222366"/>
                </a:solidFill>
                <a:latin typeface="Brixton"/>
                <a:ea typeface="Brixton"/>
                <a:cs typeface="Brixton"/>
                <a:sym typeface="Brixton"/>
              </a:rPr>
              <a:t>Step by Step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5944" y="5455956"/>
            <a:ext cx="15296112" cy="409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3222" indent="-311611" lvl="1">
              <a:lnSpc>
                <a:spcPts val="4041"/>
              </a:lnSpc>
              <a:buFont typeface="Arial"/>
              <a:buChar char="•"/>
            </a:pPr>
            <a:r>
              <a:rPr lang="en-US" b="true" sz="2886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Priority Assignment:</a:t>
            </a:r>
            <a:r>
              <a:rPr lang="en-US" sz="2886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 AI assigns a priority level to the request (Critical, Important, Normal).</a:t>
            </a:r>
          </a:p>
          <a:p>
            <a:pPr algn="l" marL="560997" indent="-280499" lvl="1">
              <a:lnSpc>
                <a:spcPts val="3637"/>
              </a:lnSpc>
              <a:buFont typeface="Arial"/>
              <a:buChar char="•"/>
            </a:pPr>
            <a:r>
              <a:rPr lang="en-US" b="true" sz="2598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Backend Processing:</a:t>
            </a:r>
            <a:r>
              <a:rPr lang="en-US" sz="2598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 The backend server handles the request, stores it in the database, and sends it to the appropriate nurse.</a:t>
            </a:r>
          </a:p>
          <a:p>
            <a:pPr algn="l" marL="560997" indent="-280499" lvl="1">
              <a:lnSpc>
                <a:spcPts val="3637"/>
              </a:lnSpc>
              <a:buFont typeface="Arial"/>
              <a:buChar char="•"/>
            </a:pPr>
            <a:r>
              <a:rPr lang="en-US" b="true" sz="2598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Real-Time Notification: </a:t>
            </a:r>
            <a:r>
              <a:rPr lang="en-US" sz="2598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Nurses receive notifications on their mobile app with request details and priority.</a:t>
            </a:r>
          </a:p>
          <a:p>
            <a:pPr algn="l" marL="560997" indent="-280499" lvl="1">
              <a:lnSpc>
                <a:spcPts val="3637"/>
              </a:lnSpc>
              <a:buFont typeface="Arial"/>
              <a:buChar char="•"/>
            </a:pPr>
            <a:r>
              <a:rPr lang="en-US" b="true" sz="2598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Response and Status Update: </a:t>
            </a:r>
            <a:r>
              <a:rPr lang="en-US" sz="2598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The nurse attends to the request and updates the status (Pending, In Progress, Resolved). The update is reflected in real-time across the system.</a:t>
            </a:r>
          </a:p>
          <a:p>
            <a:pPr algn="l">
              <a:lnSpc>
                <a:spcPts val="242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95944" y="2390773"/>
            <a:ext cx="15296112" cy="335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3222" indent="-311611" lvl="1">
              <a:lnSpc>
                <a:spcPts val="4041"/>
              </a:lnSpc>
              <a:buFont typeface="Arial"/>
              <a:buChar char="•"/>
            </a:pPr>
            <a:r>
              <a:rPr lang="en-US" b="true" sz="2886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Patient Request: </a:t>
            </a:r>
            <a:r>
              <a:rPr lang="en-US" sz="2886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The patient speaks into the device to make a request (e.g., “I need water” or “I feel pain”).</a:t>
            </a:r>
          </a:p>
          <a:p>
            <a:pPr algn="l" marL="623222" indent="-311611" lvl="1">
              <a:lnSpc>
                <a:spcPts val="4041"/>
              </a:lnSpc>
              <a:buFont typeface="Arial"/>
              <a:buChar char="•"/>
            </a:pPr>
            <a:r>
              <a:rPr lang="en-US" b="true" sz="2886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Sp</a:t>
            </a:r>
            <a:r>
              <a:rPr lang="en-US" b="true" sz="2886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eech Recognition: </a:t>
            </a:r>
            <a:r>
              <a:rPr lang="en-US" sz="2886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The request is converted from voice to text using Gemini Speech Services.</a:t>
            </a:r>
          </a:p>
          <a:p>
            <a:pPr algn="l" marL="623222" indent="-311611" lvl="1">
              <a:lnSpc>
                <a:spcPts val="4041"/>
              </a:lnSpc>
              <a:buFont typeface="Arial"/>
              <a:buChar char="•"/>
            </a:pPr>
            <a:r>
              <a:rPr lang="en-US" b="true" sz="2886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Natural Language Processing: </a:t>
            </a:r>
            <a:r>
              <a:rPr lang="en-US" sz="2886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The system processes the request using NLP to extract intent and context.</a:t>
            </a:r>
          </a:p>
          <a:p>
            <a:pPr algn="l">
              <a:lnSpc>
                <a:spcPts val="242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0251" y="3023744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6" y="0"/>
                </a:lnTo>
                <a:lnTo>
                  <a:pt x="7876906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87249" y="-43247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6" y="0"/>
                </a:lnTo>
                <a:lnTo>
                  <a:pt x="7876906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7149">
            <a:off x="-97705" y="953033"/>
            <a:ext cx="1567456" cy="1567456"/>
          </a:xfrm>
          <a:custGeom>
            <a:avLst/>
            <a:gdLst/>
            <a:ahLst/>
            <a:cxnLst/>
            <a:rect r="r" b="b" t="t" l="l"/>
            <a:pathLst>
              <a:path h="1567456" w="1567456">
                <a:moveTo>
                  <a:pt x="0" y="0"/>
                </a:moveTo>
                <a:lnTo>
                  <a:pt x="1567456" y="0"/>
                </a:lnTo>
                <a:lnTo>
                  <a:pt x="1567456" y="1567457"/>
                </a:lnTo>
                <a:lnTo>
                  <a:pt x="0" y="1567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60861" y="535452"/>
            <a:ext cx="10905606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SysTEM  ArChiTECTUre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987540" y="7839075"/>
            <a:ext cx="3274695" cy="841057"/>
            <a:chOff x="0" y="0"/>
            <a:chExt cx="4366260" cy="1121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4450"/>
              <a:ext cx="4267200" cy="1052830"/>
            </a:xfrm>
            <a:custGeom>
              <a:avLst/>
              <a:gdLst/>
              <a:ahLst/>
              <a:cxnLst/>
              <a:rect r="r" b="b" t="t" l="l"/>
              <a:pathLst>
                <a:path h="1052830" w="4267200">
                  <a:moveTo>
                    <a:pt x="3844290" y="389890"/>
                  </a:moveTo>
                  <a:cubicBezTo>
                    <a:pt x="3562350" y="387350"/>
                    <a:pt x="3547110" y="365760"/>
                    <a:pt x="3552190" y="355600"/>
                  </a:cubicBezTo>
                  <a:cubicBezTo>
                    <a:pt x="3566160" y="330200"/>
                    <a:pt x="3837940" y="331470"/>
                    <a:pt x="3879850" y="353060"/>
                  </a:cubicBezTo>
                  <a:cubicBezTo>
                    <a:pt x="3893820" y="359410"/>
                    <a:pt x="3900170" y="372110"/>
                    <a:pt x="3898900" y="381000"/>
                  </a:cubicBezTo>
                  <a:cubicBezTo>
                    <a:pt x="3897630" y="388620"/>
                    <a:pt x="3887470" y="398780"/>
                    <a:pt x="3873500" y="402590"/>
                  </a:cubicBezTo>
                  <a:cubicBezTo>
                    <a:pt x="3845560" y="412750"/>
                    <a:pt x="3746500" y="405130"/>
                    <a:pt x="3724910" y="391160"/>
                  </a:cubicBezTo>
                  <a:cubicBezTo>
                    <a:pt x="3714750" y="384810"/>
                    <a:pt x="3710940" y="373380"/>
                    <a:pt x="3712210" y="364490"/>
                  </a:cubicBezTo>
                  <a:cubicBezTo>
                    <a:pt x="3713480" y="356870"/>
                    <a:pt x="3719830" y="349250"/>
                    <a:pt x="3731260" y="344170"/>
                  </a:cubicBezTo>
                  <a:cubicBezTo>
                    <a:pt x="3769360" y="326390"/>
                    <a:pt x="3923030" y="346710"/>
                    <a:pt x="4011930" y="342900"/>
                  </a:cubicBezTo>
                  <a:cubicBezTo>
                    <a:pt x="4091940" y="339090"/>
                    <a:pt x="4208780" y="314960"/>
                    <a:pt x="4243070" y="323850"/>
                  </a:cubicBezTo>
                  <a:cubicBezTo>
                    <a:pt x="4254500" y="326390"/>
                    <a:pt x="4259580" y="330200"/>
                    <a:pt x="4263390" y="336550"/>
                  </a:cubicBezTo>
                  <a:cubicBezTo>
                    <a:pt x="4265930" y="342900"/>
                    <a:pt x="4267200" y="353060"/>
                    <a:pt x="4263390" y="360680"/>
                  </a:cubicBezTo>
                  <a:cubicBezTo>
                    <a:pt x="4255770" y="372110"/>
                    <a:pt x="4235450" y="377190"/>
                    <a:pt x="4207510" y="386080"/>
                  </a:cubicBezTo>
                  <a:cubicBezTo>
                    <a:pt x="4140200" y="408940"/>
                    <a:pt x="3897630" y="474980"/>
                    <a:pt x="3845560" y="461010"/>
                  </a:cubicBezTo>
                  <a:cubicBezTo>
                    <a:pt x="3829050" y="457200"/>
                    <a:pt x="3817620" y="445770"/>
                    <a:pt x="3816350" y="436880"/>
                  </a:cubicBezTo>
                  <a:cubicBezTo>
                    <a:pt x="3816350" y="427990"/>
                    <a:pt x="3823970" y="417830"/>
                    <a:pt x="3839210" y="411480"/>
                  </a:cubicBezTo>
                  <a:cubicBezTo>
                    <a:pt x="3887470" y="387350"/>
                    <a:pt x="4171950" y="379730"/>
                    <a:pt x="4221480" y="392430"/>
                  </a:cubicBezTo>
                  <a:cubicBezTo>
                    <a:pt x="4235450" y="396240"/>
                    <a:pt x="4243070" y="401320"/>
                    <a:pt x="4246880" y="408940"/>
                  </a:cubicBezTo>
                  <a:cubicBezTo>
                    <a:pt x="4249420" y="416560"/>
                    <a:pt x="4248150" y="429260"/>
                    <a:pt x="4240530" y="436880"/>
                  </a:cubicBezTo>
                  <a:cubicBezTo>
                    <a:pt x="4220210" y="455930"/>
                    <a:pt x="4094480" y="476250"/>
                    <a:pt x="4070350" y="464820"/>
                  </a:cubicBezTo>
                  <a:cubicBezTo>
                    <a:pt x="4060190" y="459740"/>
                    <a:pt x="4056380" y="447040"/>
                    <a:pt x="4057650" y="438150"/>
                  </a:cubicBezTo>
                  <a:cubicBezTo>
                    <a:pt x="4058920" y="430530"/>
                    <a:pt x="4066540" y="424180"/>
                    <a:pt x="4076700" y="417830"/>
                  </a:cubicBezTo>
                  <a:cubicBezTo>
                    <a:pt x="4102100" y="403860"/>
                    <a:pt x="4194810" y="383540"/>
                    <a:pt x="4221480" y="389890"/>
                  </a:cubicBezTo>
                  <a:cubicBezTo>
                    <a:pt x="4234180" y="392430"/>
                    <a:pt x="4243070" y="398780"/>
                    <a:pt x="4245610" y="406400"/>
                  </a:cubicBezTo>
                  <a:cubicBezTo>
                    <a:pt x="4248150" y="414020"/>
                    <a:pt x="4245610" y="426720"/>
                    <a:pt x="4237990" y="434340"/>
                  </a:cubicBezTo>
                  <a:cubicBezTo>
                    <a:pt x="4227830" y="445770"/>
                    <a:pt x="4187190" y="459740"/>
                    <a:pt x="4175760" y="454660"/>
                  </a:cubicBezTo>
                  <a:cubicBezTo>
                    <a:pt x="4166870" y="449580"/>
                    <a:pt x="4161790" y="431800"/>
                    <a:pt x="4164330" y="422910"/>
                  </a:cubicBezTo>
                  <a:cubicBezTo>
                    <a:pt x="4168140" y="411480"/>
                    <a:pt x="4202430" y="407670"/>
                    <a:pt x="4206240" y="394970"/>
                  </a:cubicBezTo>
                  <a:cubicBezTo>
                    <a:pt x="4210050" y="379730"/>
                    <a:pt x="4193540" y="351790"/>
                    <a:pt x="4178300" y="335280"/>
                  </a:cubicBezTo>
                  <a:cubicBezTo>
                    <a:pt x="4161790" y="317500"/>
                    <a:pt x="4133850" y="306070"/>
                    <a:pt x="4107180" y="294640"/>
                  </a:cubicBezTo>
                  <a:cubicBezTo>
                    <a:pt x="4072890" y="279400"/>
                    <a:pt x="4034790" y="267970"/>
                    <a:pt x="3989070" y="257810"/>
                  </a:cubicBezTo>
                  <a:cubicBezTo>
                    <a:pt x="3929380" y="243840"/>
                    <a:pt x="3870960" y="236220"/>
                    <a:pt x="3780790" y="228600"/>
                  </a:cubicBezTo>
                  <a:cubicBezTo>
                    <a:pt x="3615690" y="214630"/>
                    <a:pt x="3138170" y="243840"/>
                    <a:pt x="3081020" y="207010"/>
                  </a:cubicBezTo>
                  <a:cubicBezTo>
                    <a:pt x="3069590" y="199390"/>
                    <a:pt x="3064510" y="189230"/>
                    <a:pt x="3068320" y="181610"/>
                  </a:cubicBezTo>
                  <a:cubicBezTo>
                    <a:pt x="3081020" y="154940"/>
                    <a:pt x="3346450" y="115570"/>
                    <a:pt x="3395980" y="128270"/>
                  </a:cubicBezTo>
                  <a:cubicBezTo>
                    <a:pt x="3412490" y="133350"/>
                    <a:pt x="3425190" y="143510"/>
                    <a:pt x="3425190" y="152400"/>
                  </a:cubicBezTo>
                  <a:cubicBezTo>
                    <a:pt x="3426460" y="161290"/>
                    <a:pt x="3412490" y="177800"/>
                    <a:pt x="3404870" y="179070"/>
                  </a:cubicBezTo>
                  <a:cubicBezTo>
                    <a:pt x="3397250" y="180340"/>
                    <a:pt x="3393440" y="167640"/>
                    <a:pt x="3379470" y="163830"/>
                  </a:cubicBezTo>
                  <a:cubicBezTo>
                    <a:pt x="3335020" y="151130"/>
                    <a:pt x="3124200" y="180340"/>
                    <a:pt x="3081020" y="163830"/>
                  </a:cubicBezTo>
                  <a:cubicBezTo>
                    <a:pt x="3065780" y="158750"/>
                    <a:pt x="3056890" y="149860"/>
                    <a:pt x="3055620" y="142240"/>
                  </a:cubicBezTo>
                  <a:cubicBezTo>
                    <a:pt x="3054350" y="133350"/>
                    <a:pt x="3061970" y="120650"/>
                    <a:pt x="3074670" y="114300"/>
                  </a:cubicBezTo>
                  <a:cubicBezTo>
                    <a:pt x="3117850" y="91440"/>
                    <a:pt x="3371850" y="91440"/>
                    <a:pt x="3413760" y="114300"/>
                  </a:cubicBezTo>
                  <a:cubicBezTo>
                    <a:pt x="3427730" y="120650"/>
                    <a:pt x="3434080" y="133350"/>
                    <a:pt x="3432810" y="142240"/>
                  </a:cubicBezTo>
                  <a:cubicBezTo>
                    <a:pt x="3432810" y="149860"/>
                    <a:pt x="3423920" y="158750"/>
                    <a:pt x="3408680" y="163830"/>
                  </a:cubicBezTo>
                  <a:cubicBezTo>
                    <a:pt x="3345180" y="187960"/>
                    <a:pt x="3058160" y="171450"/>
                    <a:pt x="2867660" y="157480"/>
                  </a:cubicBezTo>
                  <a:cubicBezTo>
                    <a:pt x="2649220" y="142240"/>
                    <a:pt x="2233930" y="100330"/>
                    <a:pt x="2170430" y="63500"/>
                  </a:cubicBezTo>
                  <a:cubicBezTo>
                    <a:pt x="2157730" y="55880"/>
                    <a:pt x="2152650" y="49530"/>
                    <a:pt x="2152650" y="40640"/>
                  </a:cubicBezTo>
                  <a:cubicBezTo>
                    <a:pt x="2151380" y="33020"/>
                    <a:pt x="2157730" y="22860"/>
                    <a:pt x="2167890" y="16510"/>
                  </a:cubicBezTo>
                  <a:cubicBezTo>
                    <a:pt x="2189480" y="2540"/>
                    <a:pt x="2266950" y="6350"/>
                    <a:pt x="2310130" y="6350"/>
                  </a:cubicBezTo>
                  <a:cubicBezTo>
                    <a:pt x="2344420" y="7620"/>
                    <a:pt x="2381250" y="7620"/>
                    <a:pt x="2402840" y="16510"/>
                  </a:cubicBezTo>
                  <a:cubicBezTo>
                    <a:pt x="2416810" y="21590"/>
                    <a:pt x="2432050" y="29210"/>
                    <a:pt x="2434590" y="38100"/>
                  </a:cubicBezTo>
                  <a:cubicBezTo>
                    <a:pt x="2437130" y="45720"/>
                    <a:pt x="2433320" y="55880"/>
                    <a:pt x="2425700" y="64770"/>
                  </a:cubicBezTo>
                  <a:cubicBezTo>
                    <a:pt x="2410460" y="81280"/>
                    <a:pt x="2374900" y="91440"/>
                    <a:pt x="2330450" y="106680"/>
                  </a:cubicBezTo>
                  <a:cubicBezTo>
                    <a:pt x="2228850" y="140970"/>
                    <a:pt x="1885950" y="228600"/>
                    <a:pt x="1823720" y="223520"/>
                  </a:cubicBezTo>
                  <a:cubicBezTo>
                    <a:pt x="1808480" y="223520"/>
                    <a:pt x="1800860" y="219710"/>
                    <a:pt x="1795780" y="213360"/>
                  </a:cubicBezTo>
                  <a:cubicBezTo>
                    <a:pt x="1791970" y="208280"/>
                    <a:pt x="1790700" y="196850"/>
                    <a:pt x="1793240" y="190500"/>
                  </a:cubicBezTo>
                  <a:cubicBezTo>
                    <a:pt x="1795780" y="184150"/>
                    <a:pt x="1800860" y="176530"/>
                    <a:pt x="1811020" y="173990"/>
                  </a:cubicBezTo>
                  <a:cubicBezTo>
                    <a:pt x="1838960" y="167640"/>
                    <a:pt x="1929130" y="205740"/>
                    <a:pt x="1988820" y="217170"/>
                  </a:cubicBezTo>
                  <a:cubicBezTo>
                    <a:pt x="2047240" y="227330"/>
                    <a:pt x="2096770" y="232410"/>
                    <a:pt x="2165350" y="238760"/>
                  </a:cubicBezTo>
                  <a:cubicBezTo>
                    <a:pt x="2261870" y="246380"/>
                    <a:pt x="2462530" y="236220"/>
                    <a:pt x="2509520" y="256540"/>
                  </a:cubicBezTo>
                  <a:cubicBezTo>
                    <a:pt x="2523490" y="262890"/>
                    <a:pt x="2533650" y="270510"/>
                    <a:pt x="2533650" y="279400"/>
                  </a:cubicBezTo>
                  <a:cubicBezTo>
                    <a:pt x="2534920" y="287020"/>
                    <a:pt x="2524760" y="300990"/>
                    <a:pt x="2513330" y="306070"/>
                  </a:cubicBezTo>
                  <a:cubicBezTo>
                    <a:pt x="2493010" y="314960"/>
                    <a:pt x="2456180" y="295910"/>
                    <a:pt x="2404110" y="292100"/>
                  </a:cubicBezTo>
                  <a:cubicBezTo>
                    <a:pt x="2284730" y="283210"/>
                    <a:pt x="1907540" y="292100"/>
                    <a:pt x="1800860" y="281940"/>
                  </a:cubicBezTo>
                  <a:cubicBezTo>
                    <a:pt x="1762760" y="278130"/>
                    <a:pt x="1734820" y="280670"/>
                    <a:pt x="1723390" y="267970"/>
                  </a:cubicBezTo>
                  <a:cubicBezTo>
                    <a:pt x="1715770" y="261620"/>
                    <a:pt x="1715770" y="247650"/>
                    <a:pt x="1718310" y="240030"/>
                  </a:cubicBezTo>
                  <a:cubicBezTo>
                    <a:pt x="1720850" y="233680"/>
                    <a:pt x="1725930" y="229870"/>
                    <a:pt x="1737360" y="226060"/>
                  </a:cubicBezTo>
                  <a:cubicBezTo>
                    <a:pt x="1803400" y="204470"/>
                    <a:pt x="2364740" y="196850"/>
                    <a:pt x="2438400" y="224790"/>
                  </a:cubicBezTo>
                  <a:cubicBezTo>
                    <a:pt x="2454910" y="229870"/>
                    <a:pt x="2462530" y="238760"/>
                    <a:pt x="2463800" y="246380"/>
                  </a:cubicBezTo>
                  <a:cubicBezTo>
                    <a:pt x="2465070" y="255270"/>
                    <a:pt x="2458720" y="266700"/>
                    <a:pt x="2444750" y="274320"/>
                  </a:cubicBezTo>
                  <a:cubicBezTo>
                    <a:pt x="2392680" y="300990"/>
                    <a:pt x="2035810" y="292100"/>
                    <a:pt x="1979930" y="275590"/>
                  </a:cubicBezTo>
                  <a:cubicBezTo>
                    <a:pt x="1965960" y="270510"/>
                    <a:pt x="1958340" y="266700"/>
                    <a:pt x="1955800" y="259080"/>
                  </a:cubicBezTo>
                  <a:cubicBezTo>
                    <a:pt x="1953260" y="250190"/>
                    <a:pt x="1959610" y="234950"/>
                    <a:pt x="1968500" y="227330"/>
                  </a:cubicBezTo>
                  <a:cubicBezTo>
                    <a:pt x="1981200" y="214630"/>
                    <a:pt x="2004060" y="212090"/>
                    <a:pt x="2037080" y="204470"/>
                  </a:cubicBezTo>
                  <a:cubicBezTo>
                    <a:pt x="2110740" y="189230"/>
                    <a:pt x="2354580" y="144780"/>
                    <a:pt x="2400300" y="163830"/>
                  </a:cubicBezTo>
                  <a:cubicBezTo>
                    <a:pt x="2414270" y="170180"/>
                    <a:pt x="2421890" y="182880"/>
                    <a:pt x="2420620" y="190500"/>
                  </a:cubicBezTo>
                  <a:cubicBezTo>
                    <a:pt x="2420620" y="199390"/>
                    <a:pt x="2411730" y="208280"/>
                    <a:pt x="2397760" y="214630"/>
                  </a:cubicBezTo>
                  <a:cubicBezTo>
                    <a:pt x="2343150" y="236220"/>
                    <a:pt x="2019300" y="231140"/>
                    <a:pt x="1963420" y="213360"/>
                  </a:cubicBezTo>
                  <a:cubicBezTo>
                    <a:pt x="1948180" y="208280"/>
                    <a:pt x="1940560" y="203200"/>
                    <a:pt x="1938020" y="195580"/>
                  </a:cubicBezTo>
                  <a:cubicBezTo>
                    <a:pt x="1935480" y="186690"/>
                    <a:pt x="1940560" y="170180"/>
                    <a:pt x="1949450" y="163830"/>
                  </a:cubicBezTo>
                  <a:cubicBezTo>
                    <a:pt x="1965960" y="152400"/>
                    <a:pt x="2010410" y="160020"/>
                    <a:pt x="2043430" y="160020"/>
                  </a:cubicBezTo>
                  <a:cubicBezTo>
                    <a:pt x="2080260" y="158750"/>
                    <a:pt x="2141220" y="148590"/>
                    <a:pt x="2160270" y="162560"/>
                  </a:cubicBezTo>
                  <a:cubicBezTo>
                    <a:pt x="2170430" y="168910"/>
                    <a:pt x="2174240" y="185420"/>
                    <a:pt x="2171700" y="193040"/>
                  </a:cubicBezTo>
                  <a:cubicBezTo>
                    <a:pt x="2169160" y="200660"/>
                    <a:pt x="2162810" y="205740"/>
                    <a:pt x="2148840" y="209550"/>
                  </a:cubicBezTo>
                  <a:cubicBezTo>
                    <a:pt x="2059940" y="238760"/>
                    <a:pt x="1236980" y="255270"/>
                    <a:pt x="1145540" y="220980"/>
                  </a:cubicBezTo>
                  <a:cubicBezTo>
                    <a:pt x="1129030" y="215900"/>
                    <a:pt x="1121410" y="207010"/>
                    <a:pt x="1120140" y="199390"/>
                  </a:cubicBezTo>
                  <a:cubicBezTo>
                    <a:pt x="1120140" y="190500"/>
                    <a:pt x="1126490" y="179070"/>
                    <a:pt x="1139190" y="171450"/>
                  </a:cubicBezTo>
                  <a:cubicBezTo>
                    <a:pt x="1173480" y="152400"/>
                    <a:pt x="1280160" y="160020"/>
                    <a:pt x="1380490" y="157480"/>
                  </a:cubicBezTo>
                  <a:cubicBezTo>
                    <a:pt x="1548130" y="152400"/>
                    <a:pt x="1979930" y="128270"/>
                    <a:pt x="2051050" y="154940"/>
                  </a:cubicBezTo>
                  <a:cubicBezTo>
                    <a:pt x="2067560" y="161290"/>
                    <a:pt x="2076450" y="168910"/>
                    <a:pt x="2076450" y="177800"/>
                  </a:cubicBezTo>
                  <a:cubicBezTo>
                    <a:pt x="2077720" y="186690"/>
                    <a:pt x="2072640" y="198120"/>
                    <a:pt x="2057400" y="205740"/>
                  </a:cubicBezTo>
                  <a:cubicBezTo>
                    <a:pt x="1983740" y="245110"/>
                    <a:pt x="1363980" y="171450"/>
                    <a:pt x="1198880" y="217170"/>
                  </a:cubicBezTo>
                  <a:cubicBezTo>
                    <a:pt x="1123950" y="238760"/>
                    <a:pt x="1075690" y="309880"/>
                    <a:pt x="1049020" y="307340"/>
                  </a:cubicBezTo>
                  <a:cubicBezTo>
                    <a:pt x="1038860" y="306070"/>
                    <a:pt x="1029970" y="294640"/>
                    <a:pt x="1028700" y="287020"/>
                  </a:cubicBezTo>
                  <a:cubicBezTo>
                    <a:pt x="1026160" y="279400"/>
                    <a:pt x="1028700" y="267970"/>
                    <a:pt x="1038860" y="260350"/>
                  </a:cubicBezTo>
                  <a:cubicBezTo>
                    <a:pt x="1085850" y="229870"/>
                    <a:pt x="1513840" y="238760"/>
                    <a:pt x="1577340" y="262890"/>
                  </a:cubicBezTo>
                  <a:cubicBezTo>
                    <a:pt x="1592580" y="267970"/>
                    <a:pt x="1600200" y="276860"/>
                    <a:pt x="1602740" y="284480"/>
                  </a:cubicBezTo>
                  <a:cubicBezTo>
                    <a:pt x="1604010" y="292100"/>
                    <a:pt x="1600200" y="303530"/>
                    <a:pt x="1588770" y="309880"/>
                  </a:cubicBezTo>
                  <a:cubicBezTo>
                    <a:pt x="1534160" y="344170"/>
                    <a:pt x="1010920" y="345440"/>
                    <a:pt x="947420" y="312420"/>
                  </a:cubicBezTo>
                  <a:cubicBezTo>
                    <a:pt x="933450" y="304800"/>
                    <a:pt x="927100" y="293370"/>
                    <a:pt x="928370" y="284480"/>
                  </a:cubicBezTo>
                  <a:cubicBezTo>
                    <a:pt x="929640" y="276860"/>
                    <a:pt x="937260" y="269240"/>
                    <a:pt x="953770" y="262890"/>
                  </a:cubicBezTo>
                  <a:cubicBezTo>
                    <a:pt x="1042670" y="228600"/>
                    <a:pt x="1840230" y="234950"/>
                    <a:pt x="1926590" y="262890"/>
                  </a:cubicBezTo>
                  <a:cubicBezTo>
                    <a:pt x="1941830" y="266700"/>
                    <a:pt x="1948180" y="271780"/>
                    <a:pt x="1950720" y="279400"/>
                  </a:cubicBezTo>
                  <a:cubicBezTo>
                    <a:pt x="1953260" y="287020"/>
                    <a:pt x="1949450" y="304800"/>
                    <a:pt x="1938020" y="309880"/>
                  </a:cubicBezTo>
                  <a:cubicBezTo>
                    <a:pt x="1907540" y="327660"/>
                    <a:pt x="1781810" y="288290"/>
                    <a:pt x="1681480" y="262890"/>
                  </a:cubicBezTo>
                  <a:cubicBezTo>
                    <a:pt x="1536700" y="227330"/>
                    <a:pt x="1226820" y="138430"/>
                    <a:pt x="1159510" y="100330"/>
                  </a:cubicBezTo>
                  <a:cubicBezTo>
                    <a:pt x="1141730" y="88900"/>
                    <a:pt x="1130300" y="82550"/>
                    <a:pt x="1129030" y="71120"/>
                  </a:cubicBezTo>
                  <a:cubicBezTo>
                    <a:pt x="1127760" y="60960"/>
                    <a:pt x="1137920" y="45720"/>
                    <a:pt x="1145540" y="38100"/>
                  </a:cubicBezTo>
                  <a:cubicBezTo>
                    <a:pt x="1154430" y="31750"/>
                    <a:pt x="1162050" y="31750"/>
                    <a:pt x="1179830" y="27940"/>
                  </a:cubicBezTo>
                  <a:cubicBezTo>
                    <a:pt x="1239520" y="19050"/>
                    <a:pt x="1512570" y="0"/>
                    <a:pt x="1570990" y="13970"/>
                  </a:cubicBezTo>
                  <a:cubicBezTo>
                    <a:pt x="1588770" y="17780"/>
                    <a:pt x="1600200" y="24130"/>
                    <a:pt x="1604010" y="33020"/>
                  </a:cubicBezTo>
                  <a:cubicBezTo>
                    <a:pt x="1606550" y="40640"/>
                    <a:pt x="1602740" y="54610"/>
                    <a:pt x="1592580" y="63500"/>
                  </a:cubicBezTo>
                  <a:cubicBezTo>
                    <a:pt x="1568450" y="87630"/>
                    <a:pt x="1487170" y="106680"/>
                    <a:pt x="1412240" y="123190"/>
                  </a:cubicBezTo>
                  <a:cubicBezTo>
                    <a:pt x="1290320" y="148590"/>
                    <a:pt x="1092200" y="149860"/>
                    <a:pt x="927100" y="171450"/>
                  </a:cubicBezTo>
                  <a:cubicBezTo>
                    <a:pt x="751840" y="195580"/>
                    <a:pt x="539750" y="241300"/>
                    <a:pt x="388620" y="262890"/>
                  </a:cubicBezTo>
                  <a:cubicBezTo>
                    <a:pt x="279400" y="278130"/>
                    <a:pt x="156210" y="266700"/>
                    <a:pt x="105410" y="294640"/>
                  </a:cubicBezTo>
                  <a:cubicBezTo>
                    <a:pt x="78740" y="308610"/>
                    <a:pt x="68580" y="330200"/>
                    <a:pt x="59690" y="350520"/>
                  </a:cubicBezTo>
                  <a:cubicBezTo>
                    <a:pt x="50800" y="367030"/>
                    <a:pt x="35560" y="392430"/>
                    <a:pt x="46990" y="405130"/>
                  </a:cubicBezTo>
                  <a:cubicBezTo>
                    <a:pt x="97790" y="458470"/>
                    <a:pt x="862330" y="243840"/>
                    <a:pt x="1121410" y="209550"/>
                  </a:cubicBezTo>
                  <a:cubicBezTo>
                    <a:pt x="1267460" y="190500"/>
                    <a:pt x="1427480" y="163830"/>
                    <a:pt x="1465580" y="180340"/>
                  </a:cubicBezTo>
                  <a:cubicBezTo>
                    <a:pt x="1475740" y="185420"/>
                    <a:pt x="1479550" y="191770"/>
                    <a:pt x="1480820" y="198120"/>
                  </a:cubicBezTo>
                  <a:cubicBezTo>
                    <a:pt x="1482090" y="205740"/>
                    <a:pt x="1479550" y="213360"/>
                    <a:pt x="1474470" y="220980"/>
                  </a:cubicBezTo>
                  <a:cubicBezTo>
                    <a:pt x="1468120" y="234950"/>
                    <a:pt x="1451610" y="250190"/>
                    <a:pt x="1433830" y="265430"/>
                  </a:cubicBezTo>
                  <a:cubicBezTo>
                    <a:pt x="1407160" y="288290"/>
                    <a:pt x="1366520" y="313690"/>
                    <a:pt x="1325880" y="336550"/>
                  </a:cubicBezTo>
                  <a:cubicBezTo>
                    <a:pt x="1275080" y="364490"/>
                    <a:pt x="1223010" y="389890"/>
                    <a:pt x="1153160" y="416560"/>
                  </a:cubicBezTo>
                  <a:cubicBezTo>
                    <a:pt x="1054100" y="457200"/>
                    <a:pt x="831850" y="549910"/>
                    <a:pt x="781050" y="541020"/>
                  </a:cubicBezTo>
                  <a:cubicBezTo>
                    <a:pt x="765810" y="538480"/>
                    <a:pt x="755650" y="528320"/>
                    <a:pt x="754380" y="520700"/>
                  </a:cubicBezTo>
                  <a:cubicBezTo>
                    <a:pt x="753110" y="511810"/>
                    <a:pt x="758190" y="500380"/>
                    <a:pt x="772160" y="491490"/>
                  </a:cubicBezTo>
                  <a:cubicBezTo>
                    <a:pt x="840740" y="445770"/>
                    <a:pt x="1313180" y="401320"/>
                    <a:pt x="1557020" y="375920"/>
                  </a:cubicBezTo>
                  <a:cubicBezTo>
                    <a:pt x="1766570" y="354330"/>
                    <a:pt x="1922780" y="347980"/>
                    <a:pt x="2146300" y="339090"/>
                  </a:cubicBezTo>
                  <a:cubicBezTo>
                    <a:pt x="2438400" y="327660"/>
                    <a:pt x="3087370" y="285750"/>
                    <a:pt x="3158490" y="321310"/>
                  </a:cubicBezTo>
                  <a:cubicBezTo>
                    <a:pt x="3169920" y="326390"/>
                    <a:pt x="3172460" y="334010"/>
                    <a:pt x="3172460" y="340360"/>
                  </a:cubicBezTo>
                  <a:cubicBezTo>
                    <a:pt x="3173730" y="347980"/>
                    <a:pt x="3168650" y="358140"/>
                    <a:pt x="3159760" y="367030"/>
                  </a:cubicBezTo>
                  <a:cubicBezTo>
                    <a:pt x="3138170" y="386080"/>
                    <a:pt x="3068320" y="408940"/>
                    <a:pt x="3013710" y="425450"/>
                  </a:cubicBezTo>
                  <a:cubicBezTo>
                    <a:pt x="2943860" y="447040"/>
                    <a:pt x="2853690" y="459740"/>
                    <a:pt x="2772410" y="474980"/>
                  </a:cubicBezTo>
                  <a:cubicBezTo>
                    <a:pt x="2688590" y="491490"/>
                    <a:pt x="2607310" y="509270"/>
                    <a:pt x="2518410" y="523240"/>
                  </a:cubicBezTo>
                  <a:cubicBezTo>
                    <a:pt x="2420620" y="537210"/>
                    <a:pt x="2260600" y="567690"/>
                    <a:pt x="2209800" y="558800"/>
                  </a:cubicBezTo>
                  <a:cubicBezTo>
                    <a:pt x="2190750" y="556260"/>
                    <a:pt x="2176780" y="551180"/>
                    <a:pt x="2172970" y="542290"/>
                  </a:cubicBezTo>
                  <a:cubicBezTo>
                    <a:pt x="2170430" y="533400"/>
                    <a:pt x="2178050" y="515620"/>
                    <a:pt x="2188210" y="506730"/>
                  </a:cubicBezTo>
                  <a:cubicBezTo>
                    <a:pt x="2202180" y="494030"/>
                    <a:pt x="2230120" y="490220"/>
                    <a:pt x="2260600" y="483870"/>
                  </a:cubicBezTo>
                  <a:cubicBezTo>
                    <a:pt x="2308860" y="474980"/>
                    <a:pt x="2418080" y="459740"/>
                    <a:pt x="2452370" y="467360"/>
                  </a:cubicBezTo>
                  <a:cubicBezTo>
                    <a:pt x="2465070" y="469900"/>
                    <a:pt x="2473960" y="474980"/>
                    <a:pt x="2476500" y="482600"/>
                  </a:cubicBezTo>
                  <a:cubicBezTo>
                    <a:pt x="2480310" y="490220"/>
                    <a:pt x="2479040" y="502920"/>
                    <a:pt x="2472690" y="511810"/>
                  </a:cubicBezTo>
                  <a:cubicBezTo>
                    <a:pt x="2456180" y="530860"/>
                    <a:pt x="2393950" y="544830"/>
                    <a:pt x="2341880" y="558800"/>
                  </a:cubicBezTo>
                  <a:cubicBezTo>
                    <a:pt x="2269490" y="580390"/>
                    <a:pt x="2137410" y="593090"/>
                    <a:pt x="2073910" y="617220"/>
                  </a:cubicBezTo>
                  <a:cubicBezTo>
                    <a:pt x="2034540" y="632460"/>
                    <a:pt x="2014220" y="647700"/>
                    <a:pt x="1983740" y="668020"/>
                  </a:cubicBezTo>
                  <a:cubicBezTo>
                    <a:pt x="1946910" y="693420"/>
                    <a:pt x="1897380" y="758190"/>
                    <a:pt x="1870710" y="760730"/>
                  </a:cubicBezTo>
                  <a:cubicBezTo>
                    <a:pt x="1858010" y="762000"/>
                    <a:pt x="1845310" y="751840"/>
                    <a:pt x="1841500" y="744220"/>
                  </a:cubicBezTo>
                  <a:cubicBezTo>
                    <a:pt x="1838960" y="736600"/>
                    <a:pt x="1841500" y="726440"/>
                    <a:pt x="1849120" y="716280"/>
                  </a:cubicBezTo>
                  <a:cubicBezTo>
                    <a:pt x="1870710" y="692150"/>
                    <a:pt x="1991360" y="640080"/>
                    <a:pt x="2025650" y="633730"/>
                  </a:cubicBezTo>
                  <a:cubicBezTo>
                    <a:pt x="2039620" y="632460"/>
                    <a:pt x="2049780" y="632460"/>
                    <a:pt x="2054860" y="637540"/>
                  </a:cubicBezTo>
                  <a:cubicBezTo>
                    <a:pt x="2059940" y="645160"/>
                    <a:pt x="2061210" y="662940"/>
                    <a:pt x="2053590" y="675640"/>
                  </a:cubicBezTo>
                  <a:cubicBezTo>
                    <a:pt x="2039620" y="704850"/>
                    <a:pt x="1944370" y="772160"/>
                    <a:pt x="1916430" y="773430"/>
                  </a:cubicBezTo>
                  <a:cubicBezTo>
                    <a:pt x="1903730" y="773430"/>
                    <a:pt x="1891030" y="762000"/>
                    <a:pt x="1888490" y="754380"/>
                  </a:cubicBezTo>
                  <a:cubicBezTo>
                    <a:pt x="1885950" y="746760"/>
                    <a:pt x="1888490" y="737870"/>
                    <a:pt x="1897380" y="727710"/>
                  </a:cubicBezTo>
                  <a:cubicBezTo>
                    <a:pt x="1927860" y="692150"/>
                    <a:pt x="2129790" y="574040"/>
                    <a:pt x="2179320" y="566420"/>
                  </a:cubicBezTo>
                  <a:cubicBezTo>
                    <a:pt x="2194560" y="563880"/>
                    <a:pt x="2207260" y="566420"/>
                    <a:pt x="2212340" y="572770"/>
                  </a:cubicBezTo>
                  <a:cubicBezTo>
                    <a:pt x="2216150" y="580390"/>
                    <a:pt x="2216150" y="594360"/>
                    <a:pt x="2208530" y="607060"/>
                  </a:cubicBezTo>
                  <a:cubicBezTo>
                    <a:pt x="2190750" y="635000"/>
                    <a:pt x="2076450" y="711200"/>
                    <a:pt x="2048510" y="706120"/>
                  </a:cubicBezTo>
                  <a:cubicBezTo>
                    <a:pt x="2035810" y="702310"/>
                    <a:pt x="2025650" y="684530"/>
                    <a:pt x="2026920" y="674370"/>
                  </a:cubicBezTo>
                  <a:cubicBezTo>
                    <a:pt x="2028190" y="662940"/>
                    <a:pt x="2044700" y="654050"/>
                    <a:pt x="2065020" y="643890"/>
                  </a:cubicBezTo>
                  <a:cubicBezTo>
                    <a:pt x="2110740" y="619760"/>
                    <a:pt x="2282190" y="553720"/>
                    <a:pt x="2313940" y="566420"/>
                  </a:cubicBezTo>
                  <a:cubicBezTo>
                    <a:pt x="2325370" y="570230"/>
                    <a:pt x="2330450" y="582930"/>
                    <a:pt x="2329180" y="590550"/>
                  </a:cubicBezTo>
                  <a:cubicBezTo>
                    <a:pt x="2329180" y="599440"/>
                    <a:pt x="2324100" y="607060"/>
                    <a:pt x="2311400" y="613410"/>
                  </a:cubicBezTo>
                  <a:cubicBezTo>
                    <a:pt x="2266950" y="640080"/>
                    <a:pt x="2035810" y="664210"/>
                    <a:pt x="1927860" y="680720"/>
                  </a:cubicBezTo>
                  <a:cubicBezTo>
                    <a:pt x="1849120" y="692150"/>
                    <a:pt x="1766570" y="708660"/>
                    <a:pt x="1724660" y="706120"/>
                  </a:cubicBezTo>
                  <a:cubicBezTo>
                    <a:pt x="1705610" y="703580"/>
                    <a:pt x="1689100" y="702310"/>
                    <a:pt x="1682750" y="693420"/>
                  </a:cubicBezTo>
                  <a:cubicBezTo>
                    <a:pt x="1677670" y="685800"/>
                    <a:pt x="1678940" y="666750"/>
                    <a:pt x="1687830" y="655320"/>
                  </a:cubicBezTo>
                  <a:cubicBezTo>
                    <a:pt x="1708150" y="631190"/>
                    <a:pt x="1800860" y="615950"/>
                    <a:pt x="1859280" y="603250"/>
                  </a:cubicBezTo>
                  <a:cubicBezTo>
                    <a:pt x="1920240" y="589280"/>
                    <a:pt x="2002790" y="575310"/>
                    <a:pt x="2045970" y="577850"/>
                  </a:cubicBezTo>
                  <a:cubicBezTo>
                    <a:pt x="2070100" y="580390"/>
                    <a:pt x="2096770" y="585470"/>
                    <a:pt x="2101850" y="595630"/>
                  </a:cubicBezTo>
                  <a:cubicBezTo>
                    <a:pt x="2105660" y="601980"/>
                    <a:pt x="2101850" y="615950"/>
                    <a:pt x="2090420" y="624840"/>
                  </a:cubicBezTo>
                  <a:cubicBezTo>
                    <a:pt x="2044700" y="661670"/>
                    <a:pt x="1673860" y="720090"/>
                    <a:pt x="1614170" y="712470"/>
                  </a:cubicBezTo>
                  <a:cubicBezTo>
                    <a:pt x="1598930" y="711200"/>
                    <a:pt x="1591310" y="708660"/>
                    <a:pt x="1587500" y="701040"/>
                  </a:cubicBezTo>
                  <a:cubicBezTo>
                    <a:pt x="1583690" y="693420"/>
                    <a:pt x="1583690" y="673100"/>
                    <a:pt x="1593850" y="668020"/>
                  </a:cubicBezTo>
                  <a:cubicBezTo>
                    <a:pt x="1616710" y="654050"/>
                    <a:pt x="1736090" y="717550"/>
                    <a:pt x="1809750" y="736600"/>
                  </a:cubicBezTo>
                  <a:cubicBezTo>
                    <a:pt x="1884680" y="755650"/>
                    <a:pt x="1948180" y="767080"/>
                    <a:pt x="2039620" y="781050"/>
                  </a:cubicBezTo>
                  <a:cubicBezTo>
                    <a:pt x="2170430" y="800100"/>
                    <a:pt x="2465070" y="803910"/>
                    <a:pt x="2522220" y="831850"/>
                  </a:cubicBezTo>
                  <a:cubicBezTo>
                    <a:pt x="2537460" y="839470"/>
                    <a:pt x="2545080" y="848360"/>
                    <a:pt x="2545080" y="857250"/>
                  </a:cubicBezTo>
                  <a:cubicBezTo>
                    <a:pt x="2545080" y="864870"/>
                    <a:pt x="2534920" y="876300"/>
                    <a:pt x="2523490" y="882650"/>
                  </a:cubicBezTo>
                  <a:cubicBezTo>
                    <a:pt x="2503170" y="892810"/>
                    <a:pt x="2470150" y="885190"/>
                    <a:pt x="2419350" y="886460"/>
                  </a:cubicBezTo>
                  <a:cubicBezTo>
                    <a:pt x="2280920" y="889000"/>
                    <a:pt x="1722120" y="916940"/>
                    <a:pt x="1643380" y="887730"/>
                  </a:cubicBezTo>
                  <a:cubicBezTo>
                    <a:pt x="1628140" y="881380"/>
                    <a:pt x="1619250" y="873760"/>
                    <a:pt x="1619250" y="864870"/>
                  </a:cubicBezTo>
                  <a:cubicBezTo>
                    <a:pt x="1617980" y="855980"/>
                    <a:pt x="1623060" y="844550"/>
                    <a:pt x="1638300" y="836930"/>
                  </a:cubicBezTo>
                  <a:cubicBezTo>
                    <a:pt x="1703070" y="802640"/>
                    <a:pt x="2268220" y="822960"/>
                    <a:pt x="2336800" y="840740"/>
                  </a:cubicBezTo>
                  <a:cubicBezTo>
                    <a:pt x="2349500" y="843280"/>
                    <a:pt x="2353310" y="845820"/>
                    <a:pt x="2358390" y="850900"/>
                  </a:cubicBezTo>
                  <a:cubicBezTo>
                    <a:pt x="2362200" y="857250"/>
                    <a:pt x="2363470" y="868680"/>
                    <a:pt x="2360930" y="875030"/>
                  </a:cubicBezTo>
                  <a:cubicBezTo>
                    <a:pt x="2358390" y="881380"/>
                    <a:pt x="2354580" y="885190"/>
                    <a:pt x="2343150" y="890270"/>
                  </a:cubicBezTo>
                  <a:cubicBezTo>
                    <a:pt x="2275840" y="922020"/>
                    <a:pt x="1642110" y="1046480"/>
                    <a:pt x="1567180" y="1019810"/>
                  </a:cubicBezTo>
                  <a:cubicBezTo>
                    <a:pt x="1551940" y="1014730"/>
                    <a:pt x="1544320" y="1003300"/>
                    <a:pt x="1544320" y="994410"/>
                  </a:cubicBezTo>
                  <a:cubicBezTo>
                    <a:pt x="1544320" y="986790"/>
                    <a:pt x="1551940" y="976630"/>
                    <a:pt x="1567180" y="970280"/>
                  </a:cubicBezTo>
                  <a:cubicBezTo>
                    <a:pt x="1638300" y="937260"/>
                    <a:pt x="2240280" y="999490"/>
                    <a:pt x="2302510" y="975360"/>
                  </a:cubicBezTo>
                  <a:cubicBezTo>
                    <a:pt x="2312670" y="971550"/>
                    <a:pt x="2311400" y="961390"/>
                    <a:pt x="2317750" y="961390"/>
                  </a:cubicBezTo>
                  <a:cubicBezTo>
                    <a:pt x="2324100" y="961390"/>
                    <a:pt x="2338070" y="970280"/>
                    <a:pt x="2341880" y="977900"/>
                  </a:cubicBezTo>
                  <a:cubicBezTo>
                    <a:pt x="2344420" y="984250"/>
                    <a:pt x="2343150" y="995680"/>
                    <a:pt x="2338070" y="1002030"/>
                  </a:cubicBezTo>
                  <a:cubicBezTo>
                    <a:pt x="2334260" y="1007110"/>
                    <a:pt x="2330450" y="1009650"/>
                    <a:pt x="2317750" y="1012190"/>
                  </a:cubicBezTo>
                  <a:cubicBezTo>
                    <a:pt x="2244090" y="1029970"/>
                    <a:pt x="1597660" y="1026160"/>
                    <a:pt x="1529080" y="991870"/>
                  </a:cubicBezTo>
                  <a:cubicBezTo>
                    <a:pt x="1516380" y="985520"/>
                    <a:pt x="1511300" y="977900"/>
                    <a:pt x="1510030" y="970280"/>
                  </a:cubicBezTo>
                  <a:cubicBezTo>
                    <a:pt x="1510030" y="961390"/>
                    <a:pt x="1516380" y="949960"/>
                    <a:pt x="1530350" y="942340"/>
                  </a:cubicBezTo>
                  <a:cubicBezTo>
                    <a:pt x="1578610" y="916940"/>
                    <a:pt x="1807210" y="938530"/>
                    <a:pt x="1935480" y="927100"/>
                  </a:cubicBezTo>
                  <a:cubicBezTo>
                    <a:pt x="2052320" y="916940"/>
                    <a:pt x="2222500" y="868680"/>
                    <a:pt x="2266950" y="881380"/>
                  </a:cubicBezTo>
                  <a:cubicBezTo>
                    <a:pt x="2279650" y="885190"/>
                    <a:pt x="2287270" y="891540"/>
                    <a:pt x="2288540" y="899160"/>
                  </a:cubicBezTo>
                  <a:cubicBezTo>
                    <a:pt x="2291080" y="906780"/>
                    <a:pt x="2289810" y="919480"/>
                    <a:pt x="2279650" y="927100"/>
                  </a:cubicBezTo>
                  <a:cubicBezTo>
                    <a:pt x="2226310" y="963930"/>
                    <a:pt x="1606550" y="942340"/>
                    <a:pt x="1539240" y="910590"/>
                  </a:cubicBezTo>
                  <a:cubicBezTo>
                    <a:pt x="1526540" y="905510"/>
                    <a:pt x="1521460" y="897890"/>
                    <a:pt x="1520190" y="889000"/>
                  </a:cubicBezTo>
                  <a:cubicBezTo>
                    <a:pt x="1518920" y="881380"/>
                    <a:pt x="1524000" y="871220"/>
                    <a:pt x="1534160" y="863600"/>
                  </a:cubicBezTo>
                  <a:cubicBezTo>
                    <a:pt x="1558290" y="845820"/>
                    <a:pt x="1634490" y="836930"/>
                    <a:pt x="1708150" y="825500"/>
                  </a:cubicBezTo>
                  <a:cubicBezTo>
                    <a:pt x="1831340" y="807720"/>
                    <a:pt x="2078990" y="796290"/>
                    <a:pt x="2207260" y="789940"/>
                  </a:cubicBezTo>
                  <a:cubicBezTo>
                    <a:pt x="2286000" y="787400"/>
                    <a:pt x="2343150" y="782320"/>
                    <a:pt x="2397760" y="786130"/>
                  </a:cubicBezTo>
                  <a:cubicBezTo>
                    <a:pt x="2440940" y="788670"/>
                    <a:pt x="2503170" y="789940"/>
                    <a:pt x="2512060" y="805180"/>
                  </a:cubicBezTo>
                  <a:cubicBezTo>
                    <a:pt x="2517140" y="814070"/>
                    <a:pt x="2510790" y="828040"/>
                    <a:pt x="2498090" y="838200"/>
                  </a:cubicBezTo>
                  <a:cubicBezTo>
                    <a:pt x="2456180" y="875030"/>
                    <a:pt x="2150110" y="941070"/>
                    <a:pt x="2099310" y="930910"/>
                  </a:cubicBezTo>
                  <a:cubicBezTo>
                    <a:pt x="2085340" y="928370"/>
                    <a:pt x="2078990" y="920750"/>
                    <a:pt x="2076450" y="913130"/>
                  </a:cubicBezTo>
                  <a:cubicBezTo>
                    <a:pt x="2073910" y="906780"/>
                    <a:pt x="2075180" y="894080"/>
                    <a:pt x="2084070" y="886460"/>
                  </a:cubicBezTo>
                  <a:cubicBezTo>
                    <a:pt x="2103120" y="866140"/>
                    <a:pt x="2170430" y="854710"/>
                    <a:pt x="2235200" y="844550"/>
                  </a:cubicBezTo>
                  <a:cubicBezTo>
                    <a:pt x="2344420" y="825500"/>
                    <a:pt x="2613660" y="802640"/>
                    <a:pt x="2683510" y="812800"/>
                  </a:cubicBezTo>
                  <a:cubicBezTo>
                    <a:pt x="2706370" y="815340"/>
                    <a:pt x="2721610" y="817880"/>
                    <a:pt x="2727960" y="828040"/>
                  </a:cubicBezTo>
                  <a:cubicBezTo>
                    <a:pt x="2731770" y="836930"/>
                    <a:pt x="2730500" y="853440"/>
                    <a:pt x="2719070" y="864870"/>
                  </a:cubicBezTo>
                  <a:cubicBezTo>
                    <a:pt x="2688590" y="897890"/>
                    <a:pt x="2467610" y="951230"/>
                    <a:pt x="2423160" y="939800"/>
                  </a:cubicBezTo>
                  <a:cubicBezTo>
                    <a:pt x="2409190" y="935990"/>
                    <a:pt x="2399030" y="925830"/>
                    <a:pt x="2397760" y="918210"/>
                  </a:cubicBezTo>
                  <a:cubicBezTo>
                    <a:pt x="2397760" y="909320"/>
                    <a:pt x="2402840" y="899160"/>
                    <a:pt x="2416810" y="890270"/>
                  </a:cubicBezTo>
                  <a:cubicBezTo>
                    <a:pt x="2477770" y="852170"/>
                    <a:pt x="2966720" y="754380"/>
                    <a:pt x="3014980" y="787400"/>
                  </a:cubicBezTo>
                  <a:cubicBezTo>
                    <a:pt x="3026410" y="796290"/>
                    <a:pt x="3027680" y="814070"/>
                    <a:pt x="3021330" y="824230"/>
                  </a:cubicBezTo>
                  <a:cubicBezTo>
                    <a:pt x="3013710" y="839470"/>
                    <a:pt x="2979420" y="847090"/>
                    <a:pt x="2948940" y="857250"/>
                  </a:cubicBezTo>
                  <a:cubicBezTo>
                    <a:pt x="2899410" y="873760"/>
                    <a:pt x="2782570" y="915670"/>
                    <a:pt x="2748280" y="906780"/>
                  </a:cubicBezTo>
                  <a:cubicBezTo>
                    <a:pt x="2734310" y="904240"/>
                    <a:pt x="2724150" y="894080"/>
                    <a:pt x="2722880" y="885190"/>
                  </a:cubicBezTo>
                  <a:cubicBezTo>
                    <a:pt x="2721610" y="877570"/>
                    <a:pt x="2726690" y="866140"/>
                    <a:pt x="2735580" y="859790"/>
                  </a:cubicBezTo>
                  <a:cubicBezTo>
                    <a:pt x="2752090" y="848360"/>
                    <a:pt x="2814320" y="842010"/>
                    <a:pt x="2832100" y="850900"/>
                  </a:cubicBezTo>
                  <a:cubicBezTo>
                    <a:pt x="2842260" y="855980"/>
                    <a:pt x="2849880" y="871220"/>
                    <a:pt x="2848610" y="880110"/>
                  </a:cubicBezTo>
                  <a:cubicBezTo>
                    <a:pt x="2847340" y="887730"/>
                    <a:pt x="2842260" y="892810"/>
                    <a:pt x="2828290" y="900430"/>
                  </a:cubicBezTo>
                  <a:cubicBezTo>
                    <a:pt x="2757170" y="935990"/>
                    <a:pt x="2171700" y="1028700"/>
                    <a:pt x="2066290" y="1026160"/>
                  </a:cubicBezTo>
                  <a:cubicBezTo>
                    <a:pt x="2038350" y="1024890"/>
                    <a:pt x="2030730" y="1026160"/>
                    <a:pt x="2014220" y="1014730"/>
                  </a:cubicBezTo>
                  <a:cubicBezTo>
                    <a:pt x="1990090" y="995680"/>
                    <a:pt x="1982470" y="935990"/>
                    <a:pt x="1951990" y="901700"/>
                  </a:cubicBezTo>
                  <a:cubicBezTo>
                    <a:pt x="1912620" y="859790"/>
                    <a:pt x="1838960" y="819150"/>
                    <a:pt x="1785620" y="791210"/>
                  </a:cubicBezTo>
                  <a:cubicBezTo>
                    <a:pt x="1741170" y="767080"/>
                    <a:pt x="1710690" y="753110"/>
                    <a:pt x="1658620" y="735330"/>
                  </a:cubicBezTo>
                  <a:cubicBezTo>
                    <a:pt x="1579880" y="708660"/>
                    <a:pt x="1466850" y="684530"/>
                    <a:pt x="1353820" y="655320"/>
                  </a:cubicBezTo>
                  <a:cubicBezTo>
                    <a:pt x="1212850" y="619760"/>
                    <a:pt x="1013460" y="523240"/>
                    <a:pt x="876300" y="539750"/>
                  </a:cubicBezTo>
                  <a:cubicBezTo>
                    <a:pt x="763270" y="553720"/>
                    <a:pt x="623570" y="702310"/>
                    <a:pt x="580390" y="697230"/>
                  </a:cubicBezTo>
                  <a:cubicBezTo>
                    <a:pt x="566420" y="695960"/>
                    <a:pt x="557530" y="681990"/>
                    <a:pt x="556260" y="674370"/>
                  </a:cubicBezTo>
                  <a:cubicBezTo>
                    <a:pt x="554990" y="666750"/>
                    <a:pt x="570230" y="659130"/>
                    <a:pt x="570230" y="648970"/>
                  </a:cubicBezTo>
                  <a:cubicBezTo>
                    <a:pt x="568960" y="629920"/>
                    <a:pt x="530860" y="591820"/>
                    <a:pt x="510540" y="574040"/>
                  </a:cubicBezTo>
                  <a:cubicBezTo>
                    <a:pt x="496570" y="561340"/>
                    <a:pt x="482600" y="553720"/>
                    <a:pt x="467360" y="547370"/>
                  </a:cubicBezTo>
                  <a:cubicBezTo>
                    <a:pt x="452120" y="542290"/>
                    <a:pt x="440690" y="538480"/>
                    <a:pt x="419100" y="539750"/>
                  </a:cubicBezTo>
                  <a:cubicBezTo>
                    <a:pt x="377190" y="541020"/>
                    <a:pt x="261620" y="589280"/>
                    <a:pt x="234950" y="580390"/>
                  </a:cubicBezTo>
                  <a:cubicBezTo>
                    <a:pt x="226060" y="576580"/>
                    <a:pt x="220980" y="568960"/>
                    <a:pt x="219710" y="561340"/>
                  </a:cubicBezTo>
                  <a:cubicBezTo>
                    <a:pt x="219710" y="553720"/>
                    <a:pt x="222250" y="546100"/>
                    <a:pt x="231140" y="535940"/>
                  </a:cubicBezTo>
                  <a:cubicBezTo>
                    <a:pt x="265430" y="500380"/>
                    <a:pt x="496570" y="386080"/>
                    <a:pt x="554990" y="382270"/>
                  </a:cubicBezTo>
                  <a:cubicBezTo>
                    <a:pt x="575310" y="381000"/>
                    <a:pt x="590550" y="384810"/>
                    <a:pt x="598170" y="394970"/>
                  </a:cubicBezTo>
                  <a:cubicBezTo>
                    <a:pt x="608330" y="410210"/>
                    <a:pt x="604520" y="461010"/>
                    <a:pt x="594360" y="473710"/>
                  </a:cubicBezTo>
                  <a:cubicBezTo>
                    <a:pt x="588010" y="482600"/>
                    <a:pt x="574040" y="486410"/>
                    <a:pt x="565150" y="483870"/>
                  </a:cubicBezTo>
                  <a:cubicBezTo>
                    <a:pt x="557530" y="481330"/>
                    <a:pt x="547370" y="467360"/>
                    <a:pt x="548640" y="459740"/>
                  </a:cubicBezTo>
                  <a:cubicBezTo>
                    <a:pt x="548640" y="450850"/>
                    <a:pt x="560070" y="438150"/>
                    <a:pt x="567690" y="435610"/>
                  </a:cubicBezTo>
                  <a:cubicBezTo>
                    <a:pt x="574040" y="433070"/>
                    <a:pt x="585470" y="436880"/>
                    <a:pt x="590550" y="441960"/>
                  </a:cubicBezTo>
                  <a:cubicBezTo>
                    <a:pt x="595630" y="445770"/>
                    <a:pt x="599440" y="457200"/>
                    <a:pt x="598170" y="463550"/>
                  </a:cubicBezTo>
                  <a:cubicBezTo>
                    <a:pt x="598170" y="471170"/>
                    <a:pt x="591820" y="481330"/>
                    <a:pt x="584200" y="482600"/>
                  </a:cubicBezTo>
                  <a:cubicBezTo>
                    <a:pt x="576580" y="485140"/>
                    <a:pt x="556260" y="478790"/>
                    <a:pt x="549910" y="469900"/>
                  </a:cubicBezTo>
                  <a:cubicBezTo>
                    <a:pt x="542290" y="458470"/>
                    <a:pt x="548640" y="415290"/>
                    <a:pt x="554990" y="411480"/>
                  </a:cubicBezTo>
                  <a:cubicBezTo>
                    <a:pt x="560070" y="410210"/>
                    <a:pt x="577850" y="420370"/>
                    <a:pt x="576580" y="427990"/>
                  </a:cubicBezTo>
                  <a:cubicBezTo>
                    <a:pt x="574040" y="453390"/>
                    <a:pt x="303530" y="580390"/>
                    <a:pt x="252730" y="581660"/>
                  </a:cubicBezTo>
                  <a:cubicBezTo>
                    <a:pt x="237490" y="581660"/>
                    <a:pt x="226060" y="575310"/>
                    <a:pt x="222250" y="567690"/>
                  </a:cubicBezTo>
                  <a:cubicBezTo>
                    <a:pt x="218440" y="560070"/>
                    <a:pt x="222250" y="544830"/>
                    <a:pt x="231140" y="535940"/>
                  </a:cubicBezTo>
                  <a:cubicBezTo>
                    <a:pt x="250190" y="516890"/>
                    <a:pt x="321310" y="505460"/>
                    <a:pt x="356870" y="497840"/>
                  </a:cubicBezTo>
                  <a:cubicBezTo>
                    <a:pt x="383540" y="492760"/>
                    <a:pt x="405130" y="488950"/>
                    <a:pt x="429260" y="490220"/>
                  </a:cubicBezTo>
                  <a:cubicBezTo>
                    <a:pt x="450850" y="491490"/>
                    <a:pt x="473710" y="495300"/>
                    <a:pt x="494030" y="504190"/>
                  </a:cubicBezTo>
                  <a:cubicBezTo>
                    <a:pt x="514350" y="513080"/>
                    <a:pt x="534670" y="527050"/>
                    <a:pt x="551180" y="543560"/>
                  </a:cubicBezTo>
                  <a:cubicBezTo>
                    <a:pt x="567690" y="560070"/>
                    <a:pt x="582930" y="582930"/>
                    <a:pt x="591820" y="601980"/>
                  </a:cubicBezTo>
                  <a:cubicBezTo>
                    <a:pt x="599440" y="618490"/>
                    <a:pt x="605790" y="636270"/>
                    <a:pt x="604520" y="652780"/>
                  </a:cubicBezTo>
                  <a:cubicBezTo>
                    <a:pt x="601980" y="668020"/>
                    <a:pt x="589280" y="694690"/>
                    <a:pt x="580390" y="697230"/>
                  </a:cubicBezTo>
                  <a:cubicBezTo>
                    <a:pt x="572770" y="698500"/>
                    <a:pt x="560070" y="687070"/>
                    <a:pt x="557530" y="680720"/>
                  </a:cubicBezTo>
                  <a:cubicBezTo>
                    <a:pt x="554990" y="673100"/>
                    <a:pt x="556260" y="662940"/>
                    <a:pt x="565150" y="652780"/>
                  </a:cubicBezTo>
                  <a:cubicBezTo>
                    <a:pt x="591820" y="617220"/>
                    <a:pt x="772160" y="518160"/>
                    <a:pt x="830580" y="497840"/>
                  </a:cubicBezTo>
                  <a:cubicBezTo>
                    <a:pt x="855980" y="490220"/>
                    <a:pt x="859790" y="488950"/>
                    <a:pt x="890270" y="491490"/>
                  </a:cubicBezTo>
                  <a:cubicBezTo>
                    <a:pt x="1004570" y="499110"/>
                    <a:pt x="1493520" y="621030"/>
                    <a:pt x="1678940" y="688340"/>
                  </a:cubicBezTo>
                  <a:cubicBezTo>
                    <a:pt x="1784350" y="728980"/>
                    <a:pt x="1863090" y="772160"/>
                    <a:pt x="1918970" y="808990"/>
                  </a:cubicBezTo>
                  <a:cubicBezTo>
                    <a:pt x="1953260" y="831850"/>
                    <a:pt x="1974850" y="850900"/>
                    <a:pt x="1993900" y="873760"/>
                  </a:cubicBezTo>
                  <a:cubicBezTo>
                    <a:pt x="2011680" y="894080"/>
                    <a:pt x="2026920" y="920750"/>
                    <a:pt x="2033270" y="938530"/>
                  </a:cubicBezTo>
                  <a:cubicBezTo>
                    <a:pt x="2037080" y="951230"/>
                    <a:pt x="2030730" y="966470"/>
                    <a:pt x="2035810" y="972820"/>
                  </a:cubicBezTo>
                  <a:cubicBezTo>
                    <a:pt x="2040890" y="977900"/>
                    <a:pt x="2047240" y="975360"/>
                    <a:pt x="2061210" y="975360"/>
                  </a:cubicBezTo>
                  <a:cubicBezTo>
                    <a:pt x="2139950" y="972820"/>
                    <a:pt x="2736850" y="828040"/>
                    <a:pt x="2819400" y="849630"/>
                  </a:cubicBezTo>
                  <a:cubicBezTo>
                    <a:pt x="2837180" y="854710"/>
                    <a:pt x="2848610" y="864870"/>
                    <a:pt x="2848610" y="873760"/>
                  </a:cubicBezTo>
                  <a:cubicBezTo>
                    <a:pt x="2849880" y="881380"/>
                    <a:pt x="2839720" y="894080"/>
                    <a:pt x="2828290" y="900430"/>
                  </a:cubicBezTo>
                  <a:cubicBezTo>
                    <a:pt x="2809240" y="909320"/>
                    <a:pt x="2753360" y="911860"/>
                    <a:pt x="2736850" y="904240"/>
                  </a:cubicBezTo>
                  <a:cubicBezTo>
                    <a:pt x="2727960" y="900430"/>
                    <a:pt x="2722880" y="892810"/>
                    <a:pt x="2722880" y="885190"/>
                  </a:cubicBezTo>
                  <a:cubicBezTo>
                    <a:pt x="2722880" y="877570"/>
                    <a:pt x="2725420" y="867410"/>
                    <a:pt x="2735580" y="859790"/>
                  </a:cubicBezTo>
                  <a:cubicBezTo>
                    <a:pt x="2768600" y="833120"/>
                    <a:pt x="2973070" y="773430"/>
                    <a:pt x="3008630" y="784860"/>
                  </a:cubicBezTo>
                  <a:cubicBezTo>
                    <a:pt x="3020060" y="788670"/>
                    <a:pt x="3026410" y="800100"/>
                    <a:pt x="3026410" y="807720"/>
                  </a:cubicBezTo>
                  <a:cubicBezTo>
                    <a:pt x="3026410" y="816610"/>
                    <a:pt x="3021330" y="825500"/>
                    <a:pt x="3006090" y="834390"/>
                  </a:cubicBezTo>
                  <a:cubicBezTo>
                    <a:pt x="2945130" y="871220"/>
                    <a:pt x="2489200" y="958850"/>
                    <a:pt x="2423160" y="939800"/>
                  </a:cubicBezTo>
                  <a:cubicBezTo>
                    <a:pt x="2407920" y="935990"/>
                    <a:pt x="2400300" y="925830"/>
                    <a:pt x="2397760" y="918210"/>
                  </a:cubicBezTo>
                  <a:cubicBezTo>
                    <a:pt x="2396490" y="910590"/>
                    <a:pt x="2401570" y="900430"/>
                    <a:pt x="2411730" y="892810"/>
                  </a:cubicBezTo>
                  <a:cubicBezTo>
                    <a:pt x="2446020" y="864870"/>
                    <a:pt x="2672080" y="803910"/>
                    <a:pt x="2712720" y="817880"/>
                  </a:cubicBezTo>
                  <a:cubicBezTo>
                    <a:pt x="2725420" y="822960"/>
                    <a:pt x="2733040" y="836930"/>
                    <a:pt x="2731770" y="844550"/>
                  </a:cubicBezTo>
                  <a:cubicBezTo>
                    <a:pt x="2731770" y="853440"/>
                    <a:pt x="2725420" y="861060"/>
                    <a:pt x="2713990" y="867410"/>
                  </a:cubicBezTo>
                  <a:cubicBezTo>
                    <a:pt x="2675890" y="886460"/>
                    <a:pt x="2505710" y="868680"/>
                    <a:pt x="2420620" y="875030"/>
                  </a:cubicBezTo>
                  <a:cubicBezTo>
                    <a:pt x="2354580" y="878840"/>
                    <a:pt x="2302510" y="883920"/>
                    <a:pt x="2246630" y="894080"/>
                  </a:cubicBezTo>
                  <a:cubicBezTo>
                    <a:pt x="2195830" y="902970"/>
                    <a:pt x="2127250" y="938530"/>
                    <a:pt x="2099310" y="930910"/>
                  </a:cubicBezTo>
                  <a:cubicBezTo>
                    <a:pt x="2086610" y="927100"/>
                    <a:pt x="2075180" y="915670"/>
                    <a:pt x="2075180" y="908050"/>
                  </a:cubicBezTo>
                  <a:cubicBezTo>
                    <a:pt x="2073910" y="899160"/>
                    <a:pt x="2084070" y="887730"/>
                    <a:pt x="2100580" y="877570"/>
                  </a:cubicBezTo>
                  <a:cubicBezTo>
                    <a:pt x="2145030" y="850900"/>
                    <a:pt x="2358390" y="812800"/>
                    <a:pt x="2418080" y="810260"/>
                  </a:cubicBezTo>
                  <a:cubicBezTo>
                    <a:pt x="2440940" y="808990"/>
                    <a:pt x="2465070" y="810260"/>
                    <a:pt x="2466340" y="814070"/>
                  </a:cubicBezTo>
                  <a:cubicBezTo>
                    <a:pt x="2466340" y="819150"/>
                    <a:pt x="2432050" y="830580"/>
                    <a:pt x="2399030" y="836930"/>
                  </a:cubicBezTo>
                  <a:cubicBezTo>
                    <a:pt x="2316480" y="852170"/>
                    <a:pt x="2072640" y="843280"/>
                    <a:pt x="1946910" y="852170"/>
                  </a:cubicBezTo>
                  <a:cubicBezTo>
                    <a:pt x="1858010" y="857250"/>
                    <a:pt x="1788160" y="864870"/>
                    <a:pt x="1718310" y="875030"/>
                  </a:cubicBezTo>
                  <a:cubicBezTo>
                    <a:pt x="1656080" y="885190"/>
                    <a:pt x="1576070" y="919480"/>
                    <a:pt x="1545590" y="911860"/>
                  </a:cubicBezTo>
                  <a:cubicBezTo>
                    <a:pt x="1531620" y="908050"/>
                    <a:pt x="1521460" y="897890"/>
                    <a:pt x="1520190" y="889000"/>
                  </a:cubicBezTo>
                  <a:cubicBezTo>
                    <a:pt x="1518920" y="881380"/>
                    <a:pt x="1525270" y="868680"/>
                    <a:pt x="1539240" y="862330"/>
                  </a:cubicBezTo>
                  <a:cubicBezTo>
                    <a:pt x="1604010" y="828040"/>
                    <a:pt x="2115820" y="861060"/>
                    <a:pt x="2216150" y="871220"/>
                  </a:cubicBezTo>
                  <a:cubicBezTo>
                    <a:pt x="2245360" y="873760"/>
                    <a:pt x="2260600" y="873760"/>
                    <a:pt x="2273300" y="882650"/>
                  </a:cubicBezTo>
                  <a:cubicBezTo>
                    <a:pt x="2282190" y="887730"/>
                    <a:pt x="2289810" y="897890"/>
                    <a:pt x="2289810" y="905510"/>
                  </a:cubicBezTo>
                  <a:cubicBezTo>
                    <a:pt x="2289810" y="913130"/>
                    <a:pt x="2284730" y="922020"/>
                    <a:pt x="2274570" y="929640"/>
                  </a:cubicBezTo>
                  <a:cubicBezTo>
                    <a:pt x="2250440" y="946150"/>
                    <a:pt x="2190750" y="952500"/>
                    <a:pt x="2123440" y="961390"/>
                  </a:cubicBezTo>
                  <a:cubicBezTo>
                    <a:pt x="1991360" y="977900"/>
                    <a:pt x="1587500" y="1022350"/>
                    <a:pt x="1529080" y="991870"/>
                  </a:cubicBezTo>
                  <a:cubicBezTo>
                    <a:pt x="1515110" y="984250"/>
                    <a:pt x="1510030" y="971550"/>
                    <a:pt x="1511300" y="963930"/>
                  </a:cubicBezTo>
                  <a:cubicBezTo>
                    <a:pt x="1512570" y="955040"/>
                    <a:pt x="1520190" y="947420"/>
                    <a:pt x="1536700" y="942340"/>
                  </a:cubicBezTo>
                  <a:cubicBezTo>
                    <a:pt x="1605280" y="918210"/>
                    <a:pt x="2002790" y="943610"/>
                    <a:pt x="2145030" y="949960"/>
                  </a:cubicBezTo>
                  <a:cubicBezTo>
                    <a:pt x="2222500" y="953770"/>
                    <a:pt x="2296160" y="946150"/>
                    <a:pt x="2324100" y="962660"/>
                  </a:cubicBezTo>
                  <a:cubicBezTo>
                    <a:pt x="2335530" y="969010"/>
                    <a:pt x="2343150" y="981710"/>
                    <a:pt x="2343150" y="990600"/>
                  </a:cubicBezTo>
                  <a:cubicBezTo>
                    <a:pt x="2343150" y="999490"/>
                    <a:pt x="2336800" y="1008380"/>
                    <a:pt x="2321560" y="1016000"/>
                  </a:cubicBezTo>
                  <a:cubicBezTo>
                    <a:pt x="2250440" y="1050290"/>
                    <a:pt x="1626870" y="1052830"/>
                    <a:pt x="1560830" y="1018540"/>
                  </a:cubicBezTo>
                  <a:cubicBezTo>
                    <a:pt x="1548130" y="1012190"/>
                    <a:pt x="1544320" y="1003300"/>
                    <a:pt x="1544320" y="994410"/>
                  </a:cubicBezTo>
                  <a:cubicBezTo>
                    <a:pt x="1545590" y="986790"/>
                    <a:pt x="1551940" y="977900"/>
                    <a:pt x="1567180" y="970280"/>
                  </a:cubicBezTo>
                  <a:cubicBezTo>
                    <a:pt x="1640840" y="928370"/>
                    <a:pt x="2264410" y="829310"/>
                    <a:pt x="2336800" y="840740"/>
                  </a:cubicBezTo>
                  <a:cubicBezTo>
                    <a:pt x="2349500" y="842010"/>
                    <a:pt x="2353310" y="845820"/>
                    <a:pt x="2358390" y="850900"/>
                  </a:cubicBezTo>
                  <a:cubicBezTo>
                    <a:pt x="2362200" y="857250"/>
                    <a:pt x="2363470" y="868680"/>
                    <a:pt x="2360930" y="875030"/>
                  </a:cubicBezTo>
                  <a:cubicBezTo>
                    <a:pt x="2357120" y="881380"/>
                    <a:pt x="2352040" y="886460"/>
                    <a:pt x="2336800" y="891540"/>
                  </a:cubicBezTo>
                  <a:cubicBezTo>
                    <a:pt x="2265680" y="913130"/>
                    <a:pt x="1717040" y="915670"/>
                    <a:pt x="1643380" y="887730"/>
                  </a:cubicBezTo>
                  <a:cubicBezTo>
                    <a:pt x="1628140" y="881380"/>
                    <a:pt x="1619250" y="873760"/>
                    <a:pt x="1619250" y="864870"/>
                  </a:cubicBezTo>
                  <a:cubicBezTo>
                    <a:pt x="1617980" y="855980"/>
                    <a:pt x="1623060" y="844550"/>
                    <a:pt x="1638300" y="836930"/>
                  </a:cubicBezTo>
                  <a:cubicBezTo>
                    <a:pt x="1713230" y="797560"/>
                    <a:pt x="2440940" y="792480"/>
                    <a:pt x="2522220" y="831850"/>
                  </a:cubicBezTo>
                  <a:cubicBezTo>
                    <a:pt x="2538730" y="840740"/>
                    <a:pt x="2546350" y="854710"/>
                    <a:pt x="2545080" y="862330"/>
                  </a:cubicBezTo>
                  <a:cubicBezTo>
                    <a:pt x="2543810" y="871220"/>
                    <a:pt x="2532380" y="878840"/>
                    <a:pt x="2517140" y="882650"/>
                  </a:cubicBezTo>
                  <a:cubicBezTo>
                    <a:pt x="2479040" y="894080"/>
                    <a:pt x="2376170" y="873760"/>
                    <a:pt x="2284730" y="863600"/>
                  </a:cubicBezTo>
                  <a:cubicBezTo>
                    <a:pt x="2151380" y="847090"/>
                    <a:pt x="1920240" y="817880"/>
                    <a:pt x="1794510" y="784860"/>
                  </a:cubicBezTo>
                  <a:cubicBezTo>
                    <a:pt x="1711960" y="763270"/>
                    <a:pt x="1621790" y="731520"/>
                    <a:pt x="1596390" y="709930"/>
                  </a:cubicBezTo>
                  <a:cubicBezTo>
                    <a:pt x="1587500" y="702310"/>
                    <a:pt x="1583690" y="697230"/>
                    <a:pt x="1583690" y="689610"/>
                  </a:cubicBezTo>
                  <a:cubicBezTo>
                    <a:pt x="1583690" y="683260"/>
                    <a:pt x="1584960" y="675640"/>
                    <a:pt x="1593850" y="668020"/>
                  </a:cubicBezTo>
                  <a:cubicBezTo>
                    <a:pt x="1634490" y="636270"/>
                    <a:pt x="2048510" y="554990"/>
                    <a:pt x="2071370" y="582930"/>
                  </a:cubicBezTo>
                  <a:cubicBezTo>
                    <a:pt x="2077720" y="593090"/>
                    <a:pt x="2065020" y="617220"/>
                    <a:pt x="2049780" y="628650"/>
                  </a:cubicBezTo>
                  <a:cubicBezTo>
                    <a:pt x="2020570" y="650240"/>
                    <a:pt x="1929130" y="640080"/>
                    <a:pt x="1871980" y="652780"/>
                  </a:cubicBezTo>
                  <a:cubicBezTo>
                    <a:pt x="1814830" y="664210"/>
                    <a:pt x="1736090" y="709930"/>
                    <a:pt x="1704340" y="702310"/>
                  </a:cubicBezTo>
                  <a:cubicBezTo>
                    <a:pt x="1690370" y="698500"/>
                    <a:pt x="1676400" y="685800"/>
                    <a:pt x="1676400" y="676910"/>
                  </a:cubicBezTo>
                  <a:cubicBezTo>
                    <a:pt x="1676400" y="668020"/>
                    <a:pt x="1684020" y="659130"/>
                    <a:pt x="1699260" y="651510"/>
                  </a:cubicBezTo>
                  <a:cubicBezTo>
                    <a:pt x="1764030" y="617220"/>
                    <a:pt x="2259330" y="539750"/>
                    <a:pt x="2313940" y="566420"/>
                  </a:cubicBezTo>
                  <a:cubicBezTo>
                    <a:pt x="2326640" y="571500"/>
                    <a:pt x="2330450" y="582930"/>
                    <a:pt x="2329180" y="590550"/>
                  </a:cubicBezTo>
                  <a:cubicBezTo>
                    <a:pt x="2329180" y="599440"/>
                    <a:pt x="2322830" y="607060"/>
                    <a:pt x="2310130" y="615950"/>
                  </a:cubicBezTo>
                  <a:cubicBezTo>
                    <a:pt x="2273300" y="642620"/>
                    <a:pt x="2086610" y="715010"/>
                    <a:pt x="2048510" y="706120"/>
                  </a:cubicBezTo>
                  <a:cubicBezTo>
                    <a:pt x="2034540" y="702310"/>
                    <a:pt x="2026920" y="689610"/>
                    <a:pt x="2025650" y="680720"/>
                  </a:cubicBezTo>
                  <a:cubicBezTo>
                    <a:pt x="2024380" y="671830"/>
                    <a:pt x="2032000" y="662940"/>
                    <a:pt x="2043430" y="651510"/>
                  </a:cubicBezTo>
                  <a:cubicBezTo>
                    <a:pt x="2065020" y="628650"/>
                    <a:pt x="2147570" y="571500"/>
                    <a:pt x="2179320" y="566420"/>
                  </a:cubicBezTo>
                  <a:cubicBezTo>
                    <a:pt x="2193290" y="563880"/>
                    <a:pt x="2207260" y="566420"/>
                    <a:pt x="2212340" y="572770"/>
                  </a:cubicBezTo>
                  <a:cubicBezTo>
                    <a:pt x="2216150" y="580390"/>
                    <a:pt x="2217420" y="594360"/>
                    <a:pt x="2208530" y="607060"/>
                  </a:cubicBezTo>
                  <a:cubicBezTo>
                    <a:pt x="2183130" y="646430"/>
                    <a:pt x="1960880" y="772160"/>
                    <a:pt x="1916430" y="773430"/>
                  </a:cubicBezTo>
                  <a:cubicBezTo>
                    <a:pt x="1903730" y="773430"/>
                    <a:pt x="1894840" y="767080"/>
                    <a:pt x="1891030" y="760730"/>
                  </a:cubicBezTo>
                  <a:cubicBezTo>
                    <a:pt x="1887220" y="753110"/>
                    <a:pt x="1887220" y="741680"/>
                    <a:pt x="1893570" y="731520"/>
                  </a:cubicBezTo>
                  <a:cubicBezTo>
                    <a:pt x="1907540" y="706120"/>
                    <a:pt x="1996440" y="641350"/>
                    <a:pt x="2025650" y="633730"/>
                  </a:cubicBezTo>
                  <a:cubicBezTo>
                    <a:pt x="2038350" y="631190"/>
                    <a:pt x="2049780" y="632460"/>
                    <a:pt x="2054860" y="637540"/>
                  </a:cubicBezTo>
                  <a:cubicBezTo>
                    <a:pt x="2059940" y="645160"/>
                    <a:pt x="2062480" y="662940"/>
                    <a:pt x="2053590" y="675640"/>
                  </a:cubicBezTo>
                  <a:cubicBezTo>
                    <a:pt x="2035810" y="704850"/>
                    <a:pt x="1912620" y="758190"/>
                    <a:pt x="1877060" y="759460"/>
                  </a:cubicBezTo>
                  <a:cubicBezTo>
                    <a:pt x="1860550" y="759460"/>
                    <a:pt x="1845310" y="753110"/>
                    <a:pt x="1841500" y="744220"/>
                  </a:cubicBezTo>
                  <a:cubicBezTo>
                    <a:pt x="1837690" y="736600"/>
                    <a:pt x="1842770" y="721360"/>
                    <a:pt x="1851660" y="708660"/>
                  </a:cubicBezTo>
                  <a:cubicBezTo>
                    <a:pt x="1868170" y="683260"/>
                    <a:pt x="1922780" y="647700"/>
                    <a:pt x="1959610" y="624840"/>
                  </a:cubicBezTo>
                  <a:cubicBezTo>
                    <a:pt x="1991360" y="603250"/>
                    <a:pt x="2014220" y="585470"/>
                    <a:pt x="2056130" y="570230"/>
                  </a:cubicBezTo>
                  <a:cubicBezTo>
                    <a:pt x="2123440" y="544830"/>
                    <a:pt x="2255520" y="530860"/>
                    <a:pt x="2327910" y="510540"/>
                  </a:cubicBezTo>
                  <a:cubicBezTo>
                    <a:pt x="2377440" y="496570"/>
                    <a:pt x="2426970" y="466090"/>
                    <a:pt x="2452370" y="468630"/>
                  </a:cubicBezTo>
                  <a:cubicBezTo>
                    <a:pt x="2463800" y="469900"/>
                    <a:pt x="2473960" y="476250"/>
                    <a:pt x="2476500" y="482600"/>
                  </a:cubicBezTo>
                  <a:cubicBezTo>
                    <a:pt x="2480310" y="490220"/>
                    <a:pt x="2480310" y="504190"/>
                    <a:pt x="2472690" y="511810"/>
                  </a:cubicBezTo>
                  <a:cubicBezTo>
                    <a:pt x="2451100" y="530860"/>
                    <a:pt x="2324100" y="523240"/>
                    <a:pt x="2273300" y="533400"/>
                  </a:cubicBezTo>
                  <a:cubicBezTo>
                    <a:pt x="2242820" y="539750"/>
                    <a:pt x="2217420" y="558800"/>
                    <a:pt x="2198370" y="556260"/>
                  </a:cubicBezTo>
                  <a:cubicBezTo>
                    <a:pt x="2186940" y="553720"/>
                    <a:pt x="2172970" y="544830"/>
                    <a:pt x="2171700" y="535940"/>
                  </a:cubicBezTo>
                  <a:cubicBezTo>
                    <a:pt x="2169160" y="528320"/>
                    <a:pt x="2175510" y="515620"/>
                    <a:pt x="2188210" y="506730"/>
                  </a:cubicBezTo>
                  <a:cubicBezTo>
                    <a:pt x="2226310" y="481330"/>
                    <a:pt x="2407920" y="487680"/>
                    <a:pt x="2508250" y="472440"/>
                  </a:cubicBezTo>
                  <a:cubicBezTo>
                    <a:pt x="2598420" y="459740"/>
                    <a:pt x="2669540" y="444500"/>
                    <a:pt x="2762250" y="425450"/>
                  </a:cubicBezTo>
                  <a:cubicBezTo>
                    <a:pt x="2874010" y="402590"/>
                    <a:pt x="3092450" y="375920"/>
                    <a:pt x="3131820" y="345440"/>
                  </a:cubicBezTo>
                  <a:cubicBezTo>
                    <a:pt x="3144520" y="336550"/>
                    <a:pt x="3140710" y="321310"/>
                    <a:pt x="3147060" y="318770"/>
                  </a:cubicBezTo>
                  <a:cubicBezTo>
                    <a:pt x="3150870" y="317500"/>
                    <a:pt x="3154680" y="318770"/>
                    <a:pt x="3158490" y="321310"/>
                  </a:cubicBezTo>
                  <a:cubicBezTo>
                    <a:pt x="3164840" y="326390"/>
                    <a:pt x="3173730" y="344170"/>
                    <a:pt x="3171190" y="353060"/>
                  </a:cubicBezTo>
                  <a:cubicBezTo>
                    <a:pt x="3168650" y="360680"/>
                    <a:pt x="3162300" y="364490"/>
                    <a:pt x="3148330" y="369570"/>
                  </a:cubicBezTo>
                  <a:cubicBezTo>
                    <a:pt x="3060700" y="398780"/>
                    <a:pt x="2438400" y="378460"/>
                    <a:pt x="2148840" y="389890"/>
                  </a:cubicBezTo>
                  <a:cubicBezTo>
                    <a:pt x="1927860" y="398780"/>
                    <a:pt x="1772920" y="403860"/>
                    <a:pt x="1563370" y="426720"/>
                  </a:cubicBezTo>
                  <a:cubicBezTo>
                    <a:pt x="1320800" y="450850"/>
                    <a:pt x="861060" y="562610"/>
                    <a:pt x="781050" y="541020"/>
                  </a:cubicBezTo>
                  <a:cubicBezTo>
                    <a:pt x="764540" y="537210"/>
                    <a:pt x="756920" y="529590"/>
                    <a:pt x="754380" y="520700"/>
                  </a:cubicBezTo>
                  <a:cubicBezTo>
                    <a:pt x="753110" y="510540"/>
                    <a:pt x="759460" y="497840"/>
                    <a:pt x="773430" y="486410"/>
                  </a:cubicBezTo>
                  <a:cubicBezTo>
                    <a:pt x="816610" y="450850"/>
                    <a:pt x="1036320" y="408940"/>
                    <a:pt x="1131570" y="370840"/>
                  </a:cubicBezTo>
                  <a:cubicBezTo>
                    <a:pt x="1198880" y="344170"/>
                    <a:pt x="1243330" y="323850"/>
                    <a:pt x="1297940" y="293370"/>
                  </a:cubicBezTo>
                  <a:cubicBezTo>
                    <a:pt x="1355090" y="261620"/>
                    <a:pt x="1440180" y="175260"/>
                    <a:pt x="1465580" y="180340"/>
                  </a:cubicBezTo>
                  <a:cubicBezTo>
                    <a:pt x="1475740" y="182880"/>
                    <a:pt x="1482090" y="196850"/>
                    <a:pt x="1482090" y="204470"/>
                  </a:cubicBezTo>
                  <a:cubicBezTo>
                    <a:pt x="1480820" y="213360"/>
                    <a:pt x="1473200" y="222250"/>
                    <a:pt x="1459230" y="229870"/>
                  </a:cubicBezTo>
                  <a:cubicBezTo>
                    <a:pt x="1413510" y="251460"/>
                    <a:pt x="1270000" y="241300"/>
                    <a:pt x="1130300" y="260350"/>
                  </a:cubicBezTo>
                  <a:cubicBezTo>
                    <a:pt x="882650" y="294640"/>
                    <a:pt x="248920" y="436880"/>
                    <a:pt x="102870" y="448310"/>
                  </a:cubicBezTo>
                  <a:cubicBezTo>
                    <a:pt x="63500" y="450850"/>
                    <a:pt x="44450" y="452120"/>
                    <a:pt x="27940" y="444500"/>
                  </a:cubicBezTo>
                  <a:cubicBezTo>
                    <a:pt x="17780" y="440690"/>
                    <a:pt x="10160" y="431800"/>
                    <a:pt x="6350" y="422910"/>
                  </a:cubicBezTo>
                  <a:cubicBezTo>
                    <a:pt x="1270" y="412750"/>
                    <a:pt x="0" y="400050"/>
                    <a:pt x="1270" y="386080"/>
                  </a:cubicBezTo>
                  <a:cubicBezTo>
                    <a:pt x="1270" y="368300"/>
                    <a:pt x="6350" y="345440"/>
                    <a:pt x="12700" y="328930"/>
                  </a:cubicBezTo>
                  <a:cubicBezTo>
                    <a:pt x="20320" y="313690"/>
                    <a:pt x="27940" y="299720"/>
                    <a:pt x="40640" y="287020"/>
                  </a:cubicBezTo>
                  <a:cubicBezTo>
                    <a:pt x="55880" y="270510"/>
                    <a:pt x="71120" y="254000"/>
                    <a:pt x="100330" y="242570"/>
                  </a:cubicBezTo>
                  <a:cubicBezTo>
                    <a:pt x="156210" y="219710"/>
                    <a:pt x="269240" y="228600"/>
                    <a:pt x="377190" y="213360"/>
                  </a:cubicBezTo>
                  <a:cubicBezTo>
                    <a:pt x="528320" y="193040"/>
                    <a:pt x="756920" y="140970"/>
                    <a:pt x="920750" y="120650"/>
                  </a:cubicBezTo>
                  <a:cubicBezTo>
                    <a:pt x="1056640" y="104140"/>
                    <a:pt x="1187450" y="106680"/>
                    <a:pt x="1292860" y="91440"/>
                  </a:cubicBezTo>
                  <a:cubicBezTo>
                    <a:pt x="1371600" y="81280"/>
                    <a:pt x="1446530" y="66040"/>
                    <a:pt x="1498600" y="49530"/>
                  </a:cubicBezTo>
                  <a:cubicBezTo>
                    <a:pt x="1532890" y="39370"/>
                    <a:pt x="1560830" y="12700"/>
                    <a:pt x="1579880" y="16510"/>
                  </a:cubicBezTo>
                  <a:cubicBezTo>
                    <a:pt x="1591310" y="17780"/>
                    <a:pt x="1604010" y="30480"/>
                    <a:pt x="1605280" y="38100"/>
                  </a:cubicBezTo>
                  <a:cubicBezTo>
                    <a:pt x="1606550" y="46990"/>
                    <a:pt x="1600200" y="58420"/>
                    <a:pt x="1586230" y="66040"/>
                  </a:cubicBezTo>
                  <a:cubicBezTo>
                    <a:pt x="1537970" y="92710"/>
                    <a:pt x="1195070" y="102870"/>
                    <a:pt x="1170940" y="76200"/>
                  </a:cubicBezTo>
                  <a:cubicBezTo>
                    <a:pt x="1164590" y="69850"/>
                    <a:pt x="1165860" y="55880"/>
                    <a:pt x="1173480" y="50800"/>
                  </a:cubicBezTo>
                  <a:cubicBezTo>
                    <a:pt x="1207770" y="29210"/>
                    <a:pt x="1553210" y="177800"/>
                    <a:pt x="1692910" y="214630"/>
                  </a:cubicBezTo>
                  <a:cubicBezTo>
                    <a:pt x="1788160" y="238760"/>
                    <a:pt x="1898650" y="243840"/>
                    <a:pt x="1932940" y="262890"/>
                  </a:cubicBezTo>
                  <a:cubicBezTo>
                    <a:pt x="1944370" y="270510"/>
                    <a:pt x="1950720" y="276860"/>
                    <a:pt x="1951990" y="284480"/>
                  </a:cubicBezTo>
                  <a:cubicBezTo>
                    <a:pt x="1953260" y="293370"/>
                    <a:pt x="1950720" y="303530"/>
                    <a:pt x="1938020" y="309880"/>
                  </a:cubicBezTo>
                  <a:cubicBezTo>
                    <a:pt x="1868170" y="353060"/>
                    <a:pt x="1028700" y="354330"/>
                    <a:pt x="947420" y="312420"/>
                  </a:cubicBezTo>
                  <a:cubicBezTo>
                    <a:pt x="933450" y="304800"/>
                    <a:pt x="927100" y="293370"/>
                    <a:pt x="928370" y="284480"/>
                  </a:cubicBezTo>
                  <a:cubicBezTo>
                    <a:pt x="929640" y="276860"/>
                    <a:pt x="938530" y="269240"/>
                    <a:pt x="953770" y="262890"/>
                  </a:cubicBezTo>
                  <a:cubicBezTo>
                    <a:pt x="1022350" y="236220"/>
                    <a:pt x="1508760" y="236220"/>
                    <a:pt x="1577340" y="262890"/>
                  </a:cubicBezTo>
                  <a:cubicBezTo>
                    <a:pt x="1592580" y="269240"/>
                    <a:pt x="1600200" y="276860"/>
                    <a:pt x="1602740" y="284480"/>
                  </a:cubicBezTo>
                  <a:cubicBezTo>
                    <a:pt x="1604010" y="292100"/>
                    <a:pt x="1600200" y="303530"/>
                    <a:pt x="1588770" y="309880"/>
                  </a:cubicBezTo>
                  <a:cubicBezTo>
                    <a:pt x="1539240" y="340360"/>
                    <a:pt x="1094740" y="328930"/>
                    <a:pt x="1042670" y="304800"/>
                  </a:cubicBezTo>
                  <a:cubicBezTo>
                    <a:pt x="1032510" y="299720"/>
                    <a:pt x="1029970" y="293370"/>
                    <a:pt x="1028700" y="287020"/>
                  </a:cubicBezTo>
                  <a:cubicBezTo>
                    <a:pt x="1027430" y="279400"/>
                    <a:pt x="1028700" y="273050"/>
                    <a:pt x="1035050" y="264160"/>
                  </a:cubicBezTo>
                  <a:cubicBezTo>
                    <a:pt x="1049020" y="243840"/>
                    <a:pt x="1108710" y="204470"/>
                    <a:pt x="1140460" y="187960"/>
                  </a:cubicBezTo>
                  <a:cubicBezTo>
                    <a:pt x="1160780" y="176530"/>
                    <a:pt x="1167130" y="172720"/>
                    <a:pt x="1198880" y="166370"/>
                  </a:cubicBezTo>
                  <a:cubicBezTo>
                    <a:pt x="1315720" y="144780"/>
                    <a:pt x="1968500" y="119380"/>
                    <a:pt x="2051050" y="154940"/>
                  </a:cubicBezTo>
                  <a:cubicBezTo>
                    <a:pt x="2068830" y="163830"/>
                    <a:pt x="2077720" y="175260"/>
                    <a:pt x="2076450" y="184150"/>
                  </a:cubicBezTo>
                  <a:cubicBezTo>
                    <a:pt x="2076450" y="191770"/>
                    <a:pt x="2067560" y="199390"/>
                    <a:pt x="2052320" y="205740"/>
                  </a:cubicBezTo>
                  <a:cubicBezTo>
                    <a:pt x="1965960" y="240030"/>
                    <a:pt x="1216660" y="260350"/>
                    <a:pt x="1139190" y="220980"/>
                  </a:cubicBezTo>
                  <a:cubicBezTo>
                    <a:pt x="1125220" y="213360"/>
                    <a:pt x="1120140" y="201930"/>
                    <a:pt x="1120140" y="193040"/>
                  </a:cubicBezTo>
                  <a:cubicBezTo>
                    <a:pt x="1121410" y="184150"/>
                    <a:pt x="1129030" y="177800"/>
                    <a:pt x="1145540" y="170180"/>
                  </a:cubicBezTo>
                  <a:cubicBezTo>
                    <a:pt x="1235710" y="135890"/>
                    <a:pt x="2057400" y="125730"/>
                    <a:pt x="2147570" y="158750"/>
                  </a:cubicBezTo>
                  <a:cubicBezTo>
                    <a:pt x="2165350" y="165100"/>
                    <a:pt x="2172970" y="172720"/>
                    <a:pt x="2172970" y="181610"/>
                  </a:cubicBezTo>
                  <a:cubicBezTo>
                    <a:pt x="2174240" y="190500"/>
                    <a:pt x="2166620" y="203200"/>
                    <a:pt x="2153920" y="209550"/>
                  </a:cubicBezTo>
                  <a:cubicBezTo>
                    <a:pt x="2124710" y="224790"/>
                    <a:pt x="1993900" y="223520"/>
                    <a:pt x="1960880" y="212090"/>
                  </a:cubicBezTo>
                  <a:cubicBezTo>
                    <a:pt x="1946910" y="207010"/>
                    <a:pt x="1936750" y="198120"/>
                    <a:pt x="1936750" y="189230"/>
                  </a:cubicBezTo>
                  <a:cubicBezTo>
                    <a:pt x="1935480" y="180340"/>
                    <a:pt x="1945640" y="167640"/>
                    <a:pt x="1960880" y="161290"/>
                  </a:cubicBezTo>
                  <a:cubicBezTo>
                    <a:pt x="2016760" y="135890"/>
                    <a:pt x="2349500" y="138430"/>
                    <a:pt x="2400300" y="163830"/>
                  </a:cubicBezTo>
                  <a:cubicBezTo>
                    <a:pt x="2414270" y="171450"/>
                    <a:pt x="2420620" y="182880"/>
                    <a:pt x="2420620" y="190500"/>
                  </a:cubicBezTo>
                  <a:cubicBezTo>
                    <a:pt x="2420620" y="198120"/>
                    <a:pt x="2414270" y="207010"/>
                    <a:pt x="2402840" y="213360"/>
                  </a:cubicBezTo>
                  <a:cubicBezTo>
                    <a:pt x="2369820" y="232410"/>
                    <a:pt x="2230120" y="223520"/>
                    <a:pt x="2155190" y="234950"/>
                  </a:cubicBezTo>
                  <a:cubicBezTo>
                    <a:pt x="2091690" y="245110"/>
                    <a:pt x="2010410" y="280670"/>
                    <a:pt x="1979930" y="275590"/>
                  </a:cubicBezTo>
                  <a:cubicBezTo>
                    <a:pt x="1967230" y="273050"/>
                    <a:pt x="1959610" y="265430"/>
                    <a:pt x="1955800" y="259080"/>
                  </a:cubicBezTo>
                  <a:cubicBezTo>
                    <a:pt x="1953260" y="252730"/>
                    <a:pt x="1954530" y="241300"/>
                    <a:pt x="1958340" y="234950"/>
                  </a:cubicBezTo>
                  <a:cubicBezTo>
                    <a:pt x="1962150" y="229870"/>
                    <a:pt x="1967230" y="227330"/>
                    <a:pt x="1979930" y="224790"/>
                  </a:cubicBezTo>
                  <a:cubicBezTo>
                    <a:pt x="2033270" y="210820"/>
                    <a:pt x="2381250" y="203200"/>
                    <a:pt x="2438400" y="224790"/>
                  </a:cubicBezTo>
                  <a:cubicBezTo>
                    <a:pt x="2453640" y="229870"/>
                    <a:pt x="2462530" y="238760"/>
                    <a:pt x="2463800" y="246380"/>
                  </a:cubicBezTo>
                  <a:cubicBezTo>
                    <a:pt x="2465070" y="255270"/>
                    <a:pt x="2458720" y="266700"/>
                    <a:pt x="2444750" y="274320"/>
                  </a:cubicBezTo>
                  <a:cubicBezTo>
                    <a:pt x="2377440" y="308610"/>
                    <a:pt x="1769110" y="308610"/>
                    <a:pt x="1723390" y="267970"/>
                  </a:cubicBezTo>
                  <a:cubicBezTo>
                    <a:pt x="1713230" y="260350"/>
                    <a:pt x="1715770" y="247650"/>
                    <a:pt x="1718310" y="240030"/>
                  </a:cubicBezTo>
                  <a:cubicBezTo>
                    <a:pt x="1720850" y="233680"/>
                    <a:pt x="1725930" y="229870"/>
                    <a:pt x="1737360" y="226060"/>
                  </a:cubicBezTo>
                  <a:cubicBezTo>
                    <a:pt x="1800860" y="205740"/>
                    <a:pt x="2279650" y="229870"/>
                    <a:pt x="2409190" y="241300"/>
                  </a:cubicBezTo>
                  <a:cubicBezTo>
                    <a:pt x="2462530" y="246380"/>
                    <a:pt x="2503170" y="246380"/>
                    <a:pt x="2520950" y="259080"/>
                  </a:cubicBezTo>
                  <a:cubicBezTo>
                    <a:pt x="2529840" y="266700"/>
                    <a:pt x="2534920" y="276860"/>
                    <a:pt x="2533650" y="285750"/>
                  </a:cubicBezTo>
                  <a:cubicBezTo>
                    <a:pt x="2532380" y="293370"/>
                    <a:pt x="2526030" y="300990"/>
                    <a:pt x="2513330" y="306070"/>
                  </a:cubicBezTo>
                  <a:cubicBezTo>
                    <a:pt x="2484120" y="318770"/>
                    <a:pt x="2399030" y="307340"/>
                    <a:pt x="2326640" y="303530"/>
                  </a:cubicBezTo>
                  <a:cubicBezTo>
                    <a:pt x="2228850" y="297180"/>
                    <a:pt x="2062480" y="279400"/>
                    <a:pt x="1978660" y="266700"/>
                  </a:cubicBezTo>
                  <a:cubicBezTo>
                    <a:pt x="1930400" y="259080"/>
                    <a:pt x="1898650" y="255270"/>
                    <a:pt x="1865630" y="245110"/>
                  </a:cubicBezTo>
                  <a:cubicBezTo>
                    <a:pt x="1837690" y="234950"/>
                    <a:pt x="1800860" y="222250"/>
                    <a:pt x="1793240" y="208280"/>
                  </a:cubicBezTo>
                  <a:cubicBezTo>
                    <a:pt x="1789430" y="200660"/>
                    <a:pt x="1791970" y="191770"/>
                    <a:pt x="1795780" y="185420"/>
                  </a:cubicBezTo>
                  <a:cubicBezTo>
                    <a:pt x="1802130" y="177800"/>
                    <a:pt x="1811020" y="173990"/>
                    <a:pt x="1827530" y="168910"/>
                  </a:cubicBezTo>
                  <a:cubicBezTo>
                    <a:pt x="1882140" y="148590"/>
                    <a:pt x="2100580" y="116840"/>
                    <a:pt x="2207260" y="88900"/>
                  </a:cubicBezTo>
                  <a:cubicBezTo>
                    <a:pt x="2287270" y="66040"/>
                    <a:pt x="2378710" y="11430"/>
                    <a:pt x="2413000" y="19050"/>
                  </a:cubicBezTo>
                  <a:cubicBezTo>
                    <a:pt x="2425700" y="22860"/>
                    <a:pt x="2435860" y="35560"/>
                    <a:pt x="2435860" y="43180"/>
                  </a:cubicBezTo>
                  <a:cubicBezTo>
                    <a:pt x="2435860" y="52070"/>
                    <a:pt x="2425700" y="64770"/>
                    <a:pt x="2414270" y="69850"/>
                  </a:cubicBezTo>
                  <a:cubicBezTo>
                    <a:pt x="2393950" y="77470"/>
                    <a:pt x="2346960" y="58420"/>
                    <a:pt x="2310130" y="57150"/>
                  </a:cubicBezTo>
                  <a:cubicBezTo>
                    <a:pt x="2268220" y="55880"/>
                    <a:pt x="2202180" y="76200"/>
                    <a:pt x="2176780" y="64770"/>
                  </a:cubicBezTo>
                  <a:cubicBezTo>
                    <a:pt x="2162810" y="58420"/>
                    <a:pt x="2152650" y="44450"/>
                    <a:pt x="2152650" y="35560"/>
                  </a:cubicBezTo>
                  <a:cubicBezTo>
                    <a:pt x="2152650" y="27940"/>
                    <a:pt x="2161540" y="20320"/>
                    <a:pt x="2167890" y="16510"/>
                  </a:cubicBezTo>
                  <a:cubicBezTo>
                    <a:pt x="2174240" y="12700"/>
                    <a:pt x="2178050" y="13970"/>
                    <a:pt x="2192020" y="13970"/>
                  </a:cubicBezTo>
                  <a:cubicBezTo>
                    <a:pt x="2263140" y="16510"/>
                    <a:pt x="2654300" y="91440"/>
                    <a:pt x="2868930" y="106680"/>
                  </a:cubicBezTo>
                  <a:cubicBezTo>
                    <a:pt x="3059430" y="120650"/>
                    <a:pt x="3357880" y="87630"/>
                    <a:pt x="3413760" y="114300"/>
                  </a:cubicBezTo>
                  <a:cubicBezTo>
                    <a:pt x="3427730" y="120650"/>
                    <a:pt x="3432810" y="128270"/>
                    <a:pt x="3432810" y="135890"/>
                  </a:cubicBezTo>
                  <a:cubicBezTo>
                    <a:pt x="3434080" y="144780"/>
                    <a:pt x="3427730" y="156210"/>
                    <a:pt x="3413760" y="163830"/>
                  </a:cubicBezTo>
                  <a:cubicBezTo>
                    <a:pt x="3371850" y="185420"/>
                    <a:pt x="3128010" y="181610"/>
                    <a:pt x="3081020" y="163830"/>
                  </a:cubicBezTo>
                  <a:cubicBezTo>
                    <a:pt x="3065780" y="158750"/>
                    <a:pt x="3056890" y="149860"/>
                    <a:pt x="3055620" y="142240"/>
                  </a:cubicBezTo>
                  <a:cubicBezTo>
                    <a:pt x="3054350" y="133350"/>
                    <a:pt x="3061970" y="120650"/>
                    <a:pt x="3074670" y="114300"/>
                  </a:cubicBezTo>
                  <a:cubicBezTo>
                    <a:pt x="3112770" y="93980"/>
                    <a:pt x="3296920" y="106680"/>
                    <a:pt x="3355340" y="115570"/>
                  </a:cubicBezTo>
                  <a:cubicBezTo>
                    <a:pt x="3383280" y="119380"/>
                    <a:pt x="3402330" y="121920"/>
                    <a:pt x="3413760" y="132080"/>
                  </a:cubicBezTo>
                  <a:cubicBezTo>
                    <a:pt x="3421380" y="139700"/>
                    <a:pt x="3426460" y="151130"/>
                    <a:pt x="3425190" y="158750"/>
                  </a:cubicBezTo>
                  <a:cubicBezTo>
                    <a:pt x="3423920" y="166370"/>
                    <a:pt x="3418840" y="171450"/>
                    <a:pt x="3409950" y="177800"/>
                  </a:cubicBezTo>
                  <a:cubicBezTo>
                    <a:pt x="3388360" y="190500"/>
                    <a:pt x="3326130" y="198120"/>
                    <a:pt x="3275330" y="204470"/>
                  </a:cubicBezTo>
                  <a:cubicBezTo>
                    <a:pt x="3210560" y="214630"/>
                    <a:pt x="3087370" y="240030"/>
                    <a:pt x="3051810" y="223520"/>
                  </a:cubicBezTo>
                  <a:cubicBezTo>
                    <a:pt x="3036570" y="215900"/>
                    <a:pt x="3027680" y="199390"/>
                    <a:pt x="3028950" y="189230"/>
                  </a:cubicBezTo>
                  <a:cubicBezTo>
                    <a:pt x="3028950" y="179070"/>
                    <a:pt x="3040380" y="167640"/>
                    <a:pt x="3049270" y="161290"/>
                  </a:cubicBezTo>
                  <a:cubicBezTo>
                    <a:pt x="3058160" y="156210"/>
                    <a:pt x="3064510" y="157480"/>
                    <a:pt x="3082290" y="156210"/>
                  </a:cubicBezTo>
                  <a:cubicBezTo>
                    <a:pt x="3163570" y="149860"/>
                    <a:pt x="3619500" y="163830"/>
                    <a:pt x="3787140" y="177800"/>
                  </a:cubicBezTo>
                  <a:cubicBezTo>
                    <a:pt x="3881120" y="185420"/>
                    <a:pt x="3942080" y="194310"/>
                    <a:pt x="4004310" y="208280"/>
                  </a:cubicBezTo>
                  <a:cubicBezTo>
                    <a:pt x="4053840" y="219710"/>
                    <a:pt x="4095750" y="233680"/>
                    <a:pt x="4132580" y="251460"/>
                  </a:cubicBezTo>
                  <a:cubicBezTo>
                    <a:pt x="4164330" y="265430"/>
                    <a:pt x="4194810" y="283210"/>
                    <a:pt x="4217670" y="303530"/>
                  </a:cubicBezTo>
                  <a:cubicBezTo>
                    <a:pt x="4235450" y="320040"/>
                    <a:pt x="4251960" y="341630"/>
                    <a:pt x="4259580" y="360680"/>
                  </a:cubicBezTo>
                  <a:cubicBezTo>
                    <a:pt x="4264660" y="375920"/>
                    <a:pt x="4267200" y="391160"/>
                    <a:pt x="4262120" y="403860"/>
                  </a:cubicBezTo>
                  <a:cubicBezTo>
                    <a:pt x="4258310" y="417830"/>
                    <a:pt x="4243070" y="430530"/>
                    <a:pt x="4230370" y="439420"/>
                  </a:cubicBezTo>
                  <a:cubicBezTo>
                    <a:pt x="4218940" y="448310"/>
                    <a:pt x="4199890" y="458470"/>
                    <a:pt x="4187190" y="457200"/>
                  </a:cubicBezTo>
                  <a:cubicBezTo>
                    <a:pt x="4178300" y="455930"/>
                    <a:pt x="4166870" y="448310"/>
                    <a:pt x="4164330" y="440690"/>
                  </a:cubicBezTo>
                  <a:cubicBezTo>
                    <a:pt x="4161790" y="433070"/>
                    <a:pt x="4165600" y="420370"/>
                    <a:pt x="4171950" y="412750"/>
                  </a:cubicBezTo>
                  <a:cubicBezTo>
                    <a:pt x="4180840" y="402590"/>
                    <a:pt x="4202430" y="389890"/>
                    <a:pt x="4216400" y="389890"/>
                  </a:cubicBezTo>
                  <a:cubicBezTo>
                    <a:pt x="4226560" y="389890"/>
                    <a:pt x="4243070" y="398780"/>
                    <a:pt x="4245610" y="406400"/>
                  </a:cubicBezTo>
                  <a:cubicBezTo>
                    <a:pt x="4248150" y="414020"/>
                    <a:pt x="4244340" y="429260"/>
                    <a:pt x="4232910" y="438150"/>
                  </a:cubicBezTo>
                  <a:cubicBezTo>
                    <a:pt x="4210050" y="455930"/>
                    <a:pt x="4085590" y="473710"/>
                    <a:pt x="4065270" y="461010"/>
                  </a:cubicBezTo>
                  <a:cubicBezTo>
                    <a:pt x="4057650" y="455930"/>
                    <a:pt x="4056380" y="445770"/>
                    <a:pt x="4057650" y="438150"/>
                  </a:cubicBezTo>
                  <a:cubicBezTo>
                    <a:pt x="4058920" y="431800"/>
                    <a:pt x="4062730" y="425450"/>
                    <a:pt x="4071620" y="419100"/>
                  </a:cubicBezTo>
                  <a:cubicBezTo>
                    <a:pt x="4089400" y="407670"/>
                    <a:pt x="4145280" y="397510"/>
                    <a:pt x="4175760" y="394970"/>
                  </a:cubicBezTo>
                  <a:cubicBezTo>
                    <a:pt x="4199890" y="392430"/>
                    <a:pt x="4229100" y="388620"/>
                    <a:pt x="4239260" y="398780"/>
                  </a:cubicBezTo>
                  <a:cubicBezTo>
                    <a:pt x="4246880" y="406400"/>
                    <a:pt x="4249420" y="426720"/>
                    <a:pt x="4240530" y="436880"/>
                  </a:cubicBezTo>
                  <a:cubicBezTo>
                    <a:pt x="4208780" y="469900"/>
                    <a:pt x="3890010" y="481330"/>
                    <a:pt x="3839210" y="461010"/>
                  </a:cubicBezTo>
                  <a:cubicBezTo>
                    <a:pt x="3825240" y="455930"/>
                    <a:pt x="3817620" y="444500"/>
                    <a:pt x="3816350" y="436880"/>
                  </a:cubicBezTo>
                  <a:cubicBezTo>
                    <a:pt x="3816350" y="429260"/>
                    <a:pt x="3821430" y="420370"/>
                    <a:pt x="3832860" y="412750"/>
                  </a:cubicBezTo>
                  <a:cubicBezTo>
                    <a:pt x="3877310" y="382270"/>
                    <a:pt x="4193540" y="311150"/>
                    <a:pt x="4243070" y="323850"/>
                  </a:cubicBezTo>
                  <a:cubicBezTo>
                    <a:pt x="4257040" y="326390"/>
                    <a:pt x="4263390" y="335280"/>
                    <a:pt x="4264660" y="342900"/>
                  </a:cubicBezTo>
                  <a:cubicBezTo>
                    <a:pt x="4267200" y="350520"/>
                    <a:pt x="4262120" y="364490"/>
                    <a:pt x="4249420" y="372110"/>
                  </a:cubicBezTo>
                  <a:cubicBezTo>
                    <a:pt x="4217670" y="393700"/>
                    <a:pt x="4094480" y="389890"/>
                    <a:pt x="4011930" y="393700"/>
                  </a:cubicBezTo>
                  <a:cubicBezTo>
                    <a:pt x="3921760" y="397510"/>
                    <a:pt x="3768090" y="410210"/>
                    <a:pt x="3731260" y="392430"/>
                  </a:cubicBezTo>
                  <a:cubicBezTo>
                    <a:pt x="3718560" y="387350"/>
                    <a:pt x="3712210" y="378460"/>
                    <a:pt x="3712210" y="370840"/>
                  </a:cubicBezTo>
                  <a:cubicBezTo>
                    <a:pt x="3710940" y="363220"/>
                    <a:pt x="3719830" y="349250"/>
                    <a:pt x="3731260" y="344170"/>
                  </a:cubicBezTo>
                  <a:cubicBezTo>
                    <a:pt x="3757930" y="331470"/>
                    <a:pt x="3864610" y="337820"/>
                    <a:pt x="3886200" y="355600"/>
                  </a:cubicBezTo>
                  <a:cubicBezTo>
                    <a:pt x="3896360" y="364490"/>
                    <a:pt x="3898900" y="383540"/>
                    <a:pt x="3895090" y="392430"/>
                  </a:cubicBezTo>
                  <a:cubicBezTo>
                    <a:pt x="3890010" y="401320"/>
                    <a:pt x="3872230" y="402590"/>
                    <a:pt x="3850640" y="405130"/>
                  </a:cubicBezTo>
                  <a:cubicBezTo>
                    <a:pt x="3792220" y="412750"/>
                    <a:pt x="3566160" y="422910"/>
                    <a:pt x="3533140" y="396240"/>
                  </a:cubicBezTo>
                  <a:cubicBezTo>
                    <a:pt x="3521710" y="388620"/>
                    <a:pt x="3519170" y="372110"/>
                    <a:pt x="3522980" y="364490"/>
                  </a:cubicBezTo>
                  <a:cubicBezTo>
                    <a:pt x="3529330" y="353060"/>
                    <a:pt x="3552190" y="349250"/>
                    <a:pt x="3577590" y="345440"/>
                  </a:cubicBezTo>
                  <a:cubicBezTo>
                    <a:pt x="3633470" y="335280"/>
                    <a:pt x="3813810" y="321310"/>
                    <a:pt x="3850640" y="340360"/>
                  </a:cubicBezTo>
                  <a:cubicBezTo>
                    <a:pt x="3863340" y="346710"/>
                    <a:pt x="3870960" y="359410"/>
                    <a:pt x="3869690" y="367030"/>
                  </a:cubicBezTo>
                  <a:cubicBezTo>
                    <a:pt x="3868420" y="375920"/>
                    <a:pt x="3844290" y="389890"/>
                    <a:pt x="3844290" y="3898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44792" y="1684161"/>
            <a:ext cx="17058045" cy="8328033"/>
            <a:chOff x="0" y="0"/>
            <a:chExt cx="22744060" cy="111040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44060" cy="11104044"/>
            </a:xfrm>
            <a:custGeom>
              <a:avLst/>
              <a:gdLst/>
              <a:ahLst/>
              <a:cxnLst/>
              <a:rect r="r" b="b" t="t" l="l"/>
              <a:pathLst>
                <a:path h="11104044" w="22744060">
                  <a:moveTo>
                    <a:pt x="0" y="0"/>
                  </a:moveTo>
                  <a:lnTo>
                    <a:pt x="22744060" y="0"/>
                  </a:lnTo>
                  <a:lnTo>
                    <a:pt x="22744060" y="11104044"/>
                  </a:lnTo>
                  <a:lnTo>
                    <a:pt x="0" y="11104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0994" r="0" b="-8309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9389144" y="8040182"/>
              <a:ext cx="4794250" cy="1642110"/>
              <a:chOff x="0" y="0"/>
              <a:chExt cx="4794250" cy="164211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50800" y="50800"/>
                <a:ext cx="4691380" cy="1540510"/>
              </a:xfrm>
              <a:custGeom>
                <a:avLst/>
                <a:gdLst/>
                <a:ahLst/>
                <a:cxnLst/>
                <a:rect r="r" b="b" t="t" l="l"/>
                <a:pathLst>
                  <a:path h="1540510" w="4691380">
                    <a:moveTo>
                      <a:pt x="0" y="520700"/>
                    </a:moveTo>
                    <a:cubicBezTo>
                      <a:pt x="0" y="515620"/>
                      <a:pt x="0" y="514350"/>
                      <a:pt x="0" y="514350"/>
                    </a:cubicBezTo>
                    <a:cubicBezTo>
                      <a:pt x="0" y="514350"/>
                      <a:pt x="1270" y="511810"/>
                      <a:pt x="1270" y="511810"/>
                    </a:cubicBezTo>
                    <a:cubicBezTo>
                      <a:pt x="1270" y="510540"/>
                      <a:pt x="1270" y="508000"/>
                      <a:pt x="1270" y="508000"/>
                    </a:cubicBezTo>
                    <a:cubicBezTo>
                      <a:pt x="2540" y="508000"/>
                      <a:pt x="2540" y="506730"/>
                      <a:pt x="3810" y="505460"/>
                    </a:cubicBezTo>
                    <a:cubicBezTo>
                      <a:pt x="3810" y="504190"/>
                      <a:pt x="5080" y="502920"/>
                      <a:pt x="5080" y="502920"/>
                    </a:cubicBezTo>
                    <a:cubicBezTo>
                      <a:pt x="5080" y="502920"/>
                      <a:pt x="6350" y="501650"/>
                      <a:pt x="6350" y="500380"/>
                    </a:cubicBezTo>
                    <a:cubicBezTo>
                      <a:pt x="7620" y="500380"/>
                      <a:pt x="8890" y="497840"/>
                      <a:pt x="8890" y="497840"/>
                    </a:cubicBezTo>
                    <a:cubicBezTo>
                      <a:pt x="8890" y="497840"/>
                      <a:pt x="10160" y="496570"/>
                      <a:pt x="11430" y="496570"/>
                    </a:cubicBezTo>
                    <a:cubicBezTo>
                      <a:pt x="12700" y="495300"/>
                      <a:pt x="13970" y="495300"/>
                      <a:pt x="13970" y="495300"/>
                    </a:cubicBezTo>
                    <a:cubicBezTo>
                      <a:pt x="13970" y="495300"/>
                      <a:pt x="15240" y="494030"/>
                      <a:pt x="16510" y="494030"/>
                    </a:cubicBezTo>
                    <a:cubicBezTo>
                      <a:pt x="17780" y="492760"/>
                      <a:pt x="19050" y="492760"/>
                      <a:pt x="19050" y="492760"/>
                    </a:cubicBezTo>
                    <a:cubicBezTo>
                      <a:pt x="19050" y="492760"/>
                      <a:pt x="21590" y="492760"/>
                      <a:pt x="22860" y="492760"/>
                    </a:cubicBezTo>
                    <a:cubicBezTo>
                      <a:pt x="24130" y="491490"/>
                      <a:pt x="25400" y="491490"/>
                      <a:pt x="25400" y="491490"/>
                    </a:cubicBezTo>
                    <a:cubicBezTo>
                      <a:pt x="26670" y="491490"/>
                      <a:pt x="139700" y="491490"/>
                      <a:pt x="175260" y="491490"/>
                    </a:cubicBezTo>
                    <a:cubicBezTo>
                      <a:pt x="193040" y="491490"/>
                      <a:pt x="215900" y="492760"/>
                      <a:pt x="218440" y="491490"/>
                    </a:cubicBezTo>
                    <a:cubicBezTo>
                      <a:pt x="218440" y="491490"/>
                      <a:pt x="219710" y="491490"/>
                      <a:pt x="220980" y="491490"/>
                    </a:cubicBezTo>
                    <a:cubicBezTo>
                      <a:pt x="222250" y="490220"/>
                      <a:pt x="222250" y="490220"/>
                      <a:pt x="223520" y="490220"/>
                    </a:cubicBezTo>
                    <a:cubicBezTo>
                      <a:pt x="227330" y="487680"/>
                      <a:pt x="231140" y="477520"/>
                      <a:pt x="240030" y="473710"/>
                    </a:cubicBezTo>
                    <a:cubicBezTo>
                      <a:pt x="254000" y="466090"/>
                      <a:pt x="295910" y="463550"/>
                      <a:pt x="313690" y="459740"/>
                    </a:cubicBezTo>
                    <a:cubicBezTo>
                      <a:pt x="322580" y="458470"/>
                      <a:pt x="336550" y="455930"/>
                      <a:pt x="336550" y="455930"/>
                    </a:cubicBezTo>
                    <a:cubicBezTo>
                      <a:pt x="336550" y="455930"/>
                      <a:pt x="335280" y="455930"/>
                      <a:pt x="334010" y="455930"/>
                    </a:cubicBezTo>
                    <a:cubicBezTo>
                      <a:pt x="327660" y="455930"/>
                      <a:pt x="290830" y="450850"/>
                      <a:pt x="284480" y="449580"/>
                    </a:cubicBezTo>
                    <a:cubicBezTo>
                      <a:pt x="281940" y="449580"/>
                      <a:pt x="281940" y="449580"/>
                      <a:pt x="280670" y="449580"/>
                    </a:cubicBezTo>
                    <a:cubicBezTo>
                      <a:pt x="279400" y="449580"/>
                      <a:pt x="278130" y="449580"/>
                      <a:pt x="278130" y="449580"/>
                    </a:cubicBezTo>
                    <a:cubicBezTo>
                      <a:pt x="278130" y="449580"/>
                      <a:pt x="275590" y="448310"/>
                      <a:pt x="275590" y="448310"/>
                    </a:cubicBezTo>
                    <a:cubicBezTo>
                      <a:pt x="274320" y="447040"/>
                      <a:pt x="271780" y="447040"/>
                      <a:pt x="271780" y="447040"/>
                    </a:cubicBezTo>
                    <a:cubicBezTo>
                      <a:pt x="271780" y="447040"/>
                      <a:pt x="271780" y="445770"/>
                      <a:pt x="269240" y="445770"/>
                    </a:cubicBezTo>
                    <a:cubicBezTo>
                      <a:pt x="261620" y="443230"/>
                      <a:pt x="210820" y="445770"/>
                      <a:pt x="186690" y="445770"/>
                    </a:cubicBezTo>
                    <a:cubicBezTo>
                      <a:pt x="167640" y="445770"/>
                      <a:pt x="140970" y="445770"/>
                      <a:pt x="134620" y="445770"/>
                    </a:cubicBezTo>
                    <a:cubicBezTo>
                      <a:pt x="133350" y="445770"/>
                      <a:pt x="132080" y="444500"/>
                      <a:pt x="130810" y="444500"/>
                    </a:cubicBezTo>
                    <a:cubicBezTo>
                      <a:pt x="130810" y="444500"/>
                      <a:pt x="128270" y="444500"/>
                      <a:pt x="128270" y="444500"/>
                    </a:cubicBezTo>
                    <a:cubicBezTo>
                      <a:pt x="128270" y="444500"/>
                      <a:pt x="127000" y="443230"/>
                      <a:pt x="125730" y="443230"/>
                    </a:cubicBezTo>
                    <a:cubicBezTo>
                      <a:pt x="124460" y="443230"/>
                      <a:pt x="123190" y="441960"/>
                      <a:pt x="123190" y="441960"/>
                    </a:cubicBezTo>
                    <a:cubicBezTo>
                      <a:pt x="121920" y="441960"/>
                      <a:pt x="120650" y="440690"/>
                      <a:pt x="120650" y="440690"/>
                    </a:cubicBezTo>
                    <a:cubicBezTo>
                      <a:pt x="119380" y="439420"/>
                      <a:pt x="118110" y="439420"/>
                      <a:pt x="118110" y="439420"/>
                    </a:cubicBezTo>
                    <a:cubicBezTo>
                      <a:pt x="118110" y="439420"/>
                      <a:pt x="115570" y="436880"/>
                      <a:pt x="115570" y="436880"/>
                    </a:cubicBezTo>
                    <a:cubicBezTo>
                      <a:pt x="114300" y="435610"/>
                      <a:pt x="113030" y="434340"/>
                      <a:pt x="113030" y="434340"/>
                    </a:cubicBezTo>
                    <a:cubicBezTo>
                      <a:pt x="113030" y="434340"/>
                      <a:pt x="113030" y="433070"/>
                      <a:pt x="111760" y="431800"/>
                    </a:cubicBezTo>
                    <a:cubicBezTo>
                      <a:pt x="111760" y="430530"/>
                      <a:pt x="110490" y="429260"/>
                      <a:pt x="110490" y="429260"/>
                    </a:cubicBezTo>
                    <a:cubicBezTo>
                      <a:pt x="110490" y="429260"/>
                      <a:pt x="110490" y="426720"/>
                      <a:pt x="110490" y="425450"/>
                    </a:cubicBezTo>
                    <a:cubicBezTo>
                      <a:pt x="109220" y="425450"/>
                      <a:pt x="109220" y="422910"/>
                      <a:pt x="109220" y="422910"/>
                    </a:cubicBezTo>
                    <a:cubicBezTo>
                      <a:pt x="109220" y="422910"/>
                      <a:pt x="109220" y="420370"/>
                      <a:pt x="109220" y="420370"/>
                    </a:cubicBezTo>
                    <a:cubicBezTo>
                      <a:pt x="109220" y="419100"/>
                      <a:pt x="109220" y="416560"/>
                      <a:pt x="109220" y="416560"/>
                    </a:cubicBezTo>
                    <a:cubicBezTo>
                      <a:pt x="109220" y="416560"/>
                      <a:pt x="109220" y="415290"/>
                      <a:pt x="110490" y="414020"/>
                    </a:cubicBezTo>
                    <a:cubicBezTo>
                      <a:pt x="110490" y="412750"/>
                      <a:pt x="110490" y="411480"/>
                      <a:pt x="110490" y="411480"/>
                    </a:cubicBezTo>
                    <a:cubicBezTo>
                      <a:pt x="110490" y="410210"/>
                      <a:pt x="111760" y="408940"/>
                      <a:pt x="111760" y="407670"/>
                    </a:cubicBezTo>
                    <a:cubicBezTo>
                      <a:pt x="113030" y="407670"/>
                      <a:pt x="113030" y="405130"/>
                      <a:pt x="113030" y="405130"/>
                    </a:cubicBezTo>
                    <a:cubicBezTo>
                      <a:pt x="113030" y="405130"/>
                      <a:pt x="114300" y="403860"/>
                      <a:pt x="115570" y="402590"/>
                    </a:cubicBezTo>
                    <a:cubicBezTo>
                      <a:pt x="115570" y="402590"/>
                      <a:pt x="118110" y="401320"/>
                      <a:pt x="118110" y="401320"/>
                    </a:cubicBezTo>
                    <a:cubicBezTo>
                      <a:pt x="118110" y="401320"/>
                      <a:pt x="119380" y="400050"/>
                      <a:pt x="120650" y="398780"/>
                    </a:cubicBezTo>
                    <a:cubicBezTo>
                      <a:pt x="120650" y="398780"/>
                      <a:pt x="121920" y="397510"/>
                      <a:pt x="123190" y="397510"/>
                    </a:cubicBezTo>
                    <a:cubicBezTo>
                      <a:pt x="123190" y="397510"/>
                      <a:pt x="124460" y="396240"/>
                      <a:pt x="125730" y="396240"/>
                    </a:cubicBezTo>
                    <a:cubicBezTo>
                      <a:pt x="127000" y="396240"/>
                      <a:pt x="128270" y="394970"/>
                      <a:pt x="128270" y="394970"/>
                    </a:cubicBezTo>
                    <a:cubicBezTo>
                      <a:pt x="128270" y="394970"/>
                      <a:pt x="130810" y="394970"/>
                      <a:pt x="130810" y="394970"/>
                    </a:cubicBezTo>
                    <a:cubicBezTo>
                      <a:pt x="132080" y="394970"/>
                      <a:pt x="134620" y="394970"/>
                      <a:pt x="134620" y="394970"/>
                    </a:cubicBezTo>
                    <a:cubicBezTo>
                      <a:pt x="134620" y="394970"/>
                      <a:pt x="193040" y="392430"/>
                      <a:pt x="195580" y="388620"/>
                    </a:cubicBezTo>
                    <a:cubicBezTo>
                      <a:pt x="195580" y="388620"/>
                      <a:pt x="195580" y="387350"/>
                      <a:pt x="194310" y="386080"/>
                    </a:cubicBezTo>
                    <a:cubicBezTo>
                      <a:pt x="194310" y="386080"/>
                      <a:pt x="194310" y="383540"/>
                      <a:pt x="194310" y="383540"/>
                    </a:cubicBezTo>
                    <a:cubicBezTo>
                      <a:pt x="194310" y="383540"/>
                      <a:pt x="194310" y="381000"/>
                      <a:pt x="194310" y="379730"/>
                    </a:cubicBezTo>
                    <a:cubicBezTo>
                      <a:pt x="194310" y="379730"/>
                      <a:pt x="194310" y="377190"/>
                      <a:pt x="194310" y="377190"/>
                    </a:cubicBezTo>
                    <a:cubicBezTo>
                      <a:pt x="194310" y="377190"/>
                      <a:pt x="194310" y="375920"/>
                      <a:pt x="195580" y="374650"/>
                    </a:cubicBezTo>
                    <a:cubicBezTo>
                      <a:pt x="195580" y="373380"/>
                      <a:pt x="195580" y="370840"/>
                      <a:pt x="195580" y="370840"/>
                    </a:cubicBezTo>
                    <a:cubicBezTo>
                      <a:pt x="195580" y="370840"/>
                      <a:pt x="196850" y="369570"/>
                      <a:pt x="198120" y="368300"/>
                    </a:cubicBezTo>
                    <a:cubicBezTo>
                      <a:pt x="198120" y="368300"/>
                      <a:pt x="199390" y="365760"/>
                      <a:pt x="199390" y="365760"/>
                    </a:cubicBezTo>
                    <a:cubicBezTo>
                      <a:pt x="199390" y="365760"/>
                      <a:pt x="200660" y="364490"/>
                      <a:pt x="200660" y="363220"/>
                    </a:cubicBezTo>
                    <a:cubicBezTo>
                      <a:pt x="201930" y="363220"/>
                      <a:pt x="201930" y="363220"/>
                      <a:pt x="201930" y="361950"/>
                    </a:cubicBezTo>
                    <a:cubicBezTo>
                      <a:pt x="201930" y="360680"/>
                      <a:pt x="151130" y="361950"/>
                      <a:pt x="139700" y="360680"/>
                    </a:cubicBezTo>
                    <a:cubicBezTo>
                      <a:pt x="137160" y="360680"/>
                      <a:pt x="134620" y="359410"/>
                      <a:pt x="133350" y="359410"/>
                    </a:cubicBezTo>
                    <a:cubicBezTo>
                      <a:pt x="132080" y="359410"/>
                      <a:pt x="130810" y="359410"/>
                      <a:pt x="129540" y="359410"/>
                    </a:cubicBezTo>
                    <a:cubicBezTo>
                      <a:pt x="128270" y="359410"/>
                      <a:pt x="127000" y="358140"/>
                      <a:pt x="127000" y="358140"/>
                    </a:cubicBezTo>
                    <a:cubicBezTo>
                      <a:pt x="127000" y="358140"/>
                      <a:pt x="124460" y="358140"/>
                      <a:pt x="124460" y="356870"/>
                    </a:cubicBezTo>
                    <a:cubicBezTo>
                      <a:pt x="123190" y="356870"/>
                      <a:pt x="120650" y="356870"/>
                      <a:pt x="120650" y="356870"/>
                    </a:cubicBezTo>
                    <a:cubicBezTo>
                      <a:pt x="120650" y="356870"/>
                      <a:pt x="119380" y="355600"/>
                      <a:pt x="118110" y="354330"/>
                    </a:cubicBezTo>
                    <a:cubicBezTo>
                      <a:pt x="118110" y="354330"/>
                      <a:pt x="116840" y="353060"/>
                      <a:pt x="116840" y="353060"/>
                    </a:cubicBezTo>
                    <a:cubicBezTo>
                      <a:pt x="115570" y="353060"/>
                      <a:pt x="114300" y="350520"/>
                      <a:pt x="114300" y="350520"/>
                    </a:cubicBezTo>
                    <a:cubicBezTo>
                      <a:pt x="113030" y="349250"/>
                      <a:pt x="111760" y="347980"/>
                      <a:pt x="111760" y="347980"/>
                    </a:cubicBezTo>
                    <a:cubicBezTo>
                      <a:pt x="111760" y="347980"/>
                      <a:pt x="111760" y="346710"/>
                      <a:pt x="110490" y="345440"/>
                    </a:cubicBezTo>
                    <a:cubicBezTo>
                      <a:pt x="110490" y="344170"/>
                      <a:pt x="109220" y="342900"/>
                      <a:pt x="109220" y="342900"/>
                    </a:cubicBezTo>
                    <a:cubicBezTo>
                      <a:pt x="109220" y="342900"/>
                      <a:pt x="109220" y="340360"/>
                      <a:pt x="109220" y="339090"/>
                    </a:cubicBezTo>
                    <a:cubicBezTo>
                      <a:pt x="109220" y="337820"/>
                      <a:pt x="107950" y="336550"/>
                      <a:pt x="107950" y="336550"/>
                    </a:cubicBezTo>
                    <a:cubicBezTo>
                      <a:pt x="107950" y="336550"/>
                      <a:pt x="107950" y="334010"/>
                      <a:pt x="107950" y="334010"/>
                    </a:cubicBezTo>
                    <a:cubicBezTo>
                      <a:pt x="107950" y="332740"/>
                      <a:pt x="107950" y="330200"/>
                      <a:pt x="107950" y="330200"/>
                    </a:cubicBezTo>
                    <a:cubicBezTo>
                      <a:pt x="107950" y="330200"/>
                      <a:pt x="109220" y="328930"/>
                      <a:pt x="109220" y="327660"/>
                    </a:cubicBezTo>
                    <a:cubicBezTo>
                      <a:pt x="109220" y="326390"/>
                      <a:pt x="110490" y="323850"/>
                      <a:pt x="110490" y="323850"/>
                    </a:cubicBezTo>
                    <a:cubicBezTo>
                      <a:pt x="110490" y="323850"/>
                      <a:pt x="111760" y="322580"/>
                      <a:pt x="111760" y="321310"/>
                    </a:cubicBezTo>
                    <a:cubicBezTo>
                      <a:pt x="111760" y="321310"/>
                      <a:pt x="113030" y="318770"/>
                      <a:pt x="113030" y="318770"/>
                    </a:cubicBezTo>
                    <a:cubicBezTo>
                      <a:pt x="113030" y="318770"/>
                      <a:pt x="114300" y="317500"/>
                      <a:pt x="115570" y="317500"/>
                    </a:cubicBezTo>
                    <a:cubicBezTo>
                      <a:pt x="115570" y="316230"/>
                      <a:pt x="116840" y="314960"/>
                      <a:pt x="116840" y="314960"/>
                    </a:cubicBezTo>
                    <a:cubicBezTo>
                      <a:pt x="116840" y="314960"/>
                      <a:pt x="119380" y="313690"/>
                      <a:pt x="119380" y="312420"/>
                    </a:cubicBezTo>
                    <a:cubicBezTo>
                      <a:pt x="120650" y="312420"/>
                      <a:pt x="121920" y="311150"/>
                      <a:pt x="121920" y="311150"/>
                    </a:cubicBezTo>
                    <a:cubicBezTo>
                      <a:pt x="121920" y="311150"/>
                      <a:pt x="124460" y="311150"/>
                      <a:pt x="125730" y="309880"/>
                    </a:cubicBezTo>
                    <a:cubicBezTo>
                      <a:pt x="125730" y="309880"/>
                      <a:pt x="128270" y="309880"/>
                      <a:pt x="128270" y="309880"/>
                    </a:cubicBezTo>
                    <a:cubicBezTo>
                      <a:pt x="128270" y="309880"/>
                      <a:pt x="130810" y="308610"/>
                      <a:pt x="130810" y="308610"/>
                    </a:cubicBezTo>
                    <a:cubicBezTo>
                      <a:pt x="132080" y="308610"/>
                      <a:pt x="134620" y="308610"/>
                      <a:pt x="134620" y="308610"/>
                    </a:cubicBezTo>
                    <a:cubicBezTo>
                      <a:pt x="134620" y="308610"/>
                      <a:pt x="195580" y="309880"/>
                      <a:pt x="195580" y="308610"/>
                    </a:cubicBezTo>
                    <a:cubicBezTo>
                      <a:pt x="195580" y="307340"/>
                      <a:pt x="175260" y="304800"/>
                      <a:pt x="175260" y="304800"/>
                    </a:cubicBezTo>
                    <a:cubicBezTo>
                      <a:pt x="175260" y="304800"/>
                      <a:pt x="172720" y="304800"/>
                      <a:pt x="171450" y="304800"/>
                    </a:cubicBezTo>
                    <a:cubicBezTo>
                      <a:pt x="170180" y="303530"/>
                      <a:pt x="168910" y="303530"/>
                      <a:pt x="168910" y="303530"/>
                    </a:cubicBezTo>
                    <a:cubicBezTo>
                      <a:pt x="168910" y="303530"/>
                      <a:pt x="166370" y="303530"/>
                      <a:pt x="166370" y="302260"/>
                    </a:cubicBezTo>
                    <a:cubicBezTo>
                      <a:pt x="165100" y="302260"/>
                      <a:pt x="162560" y="302260"/>
                      <a:pt x="162560" y="302260"/>
                    </a:cubicBezTo>
                    <a:cubicBezTo>
                      <a:pt x="162560" y="302260"/>
                      <a:pt x="161290" y="300990"/>
                      <a:pt x="160020" y="299720"/>
                    </a:cubicBezTo>
                    <a:cubicBezTo>
                      <a:pt x="160020" y="299720"/>
                      <a:pt x="157480" y="298450"/>
                      <a:pt x="157480" y="298450"/>
                    </a:cubicBezTo>
                    <a:cubicBezTo>
                      <a:pt x="157480" y="298450"/>
                      <a:pt x="156210" y="297180"/>
                      <a:pt x="156210" y="295910"/>
                    </a:cubicBezTo>
                    <a:cubicBezTo>
                      <a:pt x="154940" y="294640"/>
                      <a:pt x="153670" y="293370"/>
                      <a:pt x="153670" y="293370"/>
                    </a:cubicBezTo>
                    <a:cubicBezTo>
                      <a:pt x="153670" y="293370"/>
                      <a:pt x="152400" y="292100"/>
                      <a:pt x="152400" y="290830"/>
                    </a:cubicBezTo>
                    <a:cubicBezTo>
                      <a:pt x="152400" y="289560"/>
                      <a:pt x="151130" y="288290"/>
                      <a:pt x="151130" y="288290"/>
                    </a:cubicBezTo>
                    <a:cubicBezTo>
                      <a:pt x="151130" y="288290"/>
                      <a:pt x="151130" y="285750"/>
                      <a:pt x="149860" y="285750"/>
                    </a:cubicBezTo>
                    <a:cubicBezTo>
                      <a:pt x="149860" y="284480"/>
                      <a:pt x="149860" y="281940"/>
                      <a:pt x="149860" y="281940"/>
                    </a:cubicBezTo>
                    <a:cubicBezTo>
                      <a:pt x="149860" y="281940"/>
                      <a:pt x="149860" y="280670"/>
                      <a:pt x="149860" y="279400"/>
                    </a:cubicBezTo>
                    <a:cubicBezTo>
                      <a:pt x="149860" y="278130"/>
                      <a:pt x="149860" y="275590"/>
                      <a:pt x="149860" y="275590"/>
                    </a:cubicBezTo>
                    <a:cubicBezTo>
                      <a:pt x="149860" y="275590"/>
                      <a:pt x="149860" y="274320"/>
                      <a:pt x="149860" y="273050"/>
                    </a:cubicBezTo>
                    <a:cubicBezTo>
                      <a:pt x="151130" y="271780"/>
                      <a:pt x="151130" y="270510"/>
                      <a:pt x="151130" y="270510"/>
                    </a:cubicBezTo>
                    <a:cubicBezTo>
                      <a:pt x="151130" y="270510"/>
                      <a:pt x="152400" y="267970"/>
                      <a:pt x="152400" y="267970"/>
                    </a:cubicBezTo>
                    <a:cubicBezTo>
                      <a:pt x="152400" y="266700"/>
                      <a:pt x="153670" y="264160"/>
                      <a:pt x="153670" y="264160"/>
                    </a:cubicBezTo>
                    <a:cubicBezTo>
                      <a:pt x="153670" y="264160"/>
                      <a:pt x="154940" y="262890"/>
                      <a:pt x="156210" y="262890"/>
                    </a:cubicBezTo>
                    <a:cubicBezTo>
                      <a:pt x="156210" y="261620"/>
                      <a:pt x="157480" y="260350"/>
                      <a:pt x="157480" y="260350"/>
                    </a:cubicBezTo>
                    <a:cubicBezTo>
                      <a:pt x="157480" y="260350"/>
                      <a:pt x="160020" y="259080"/>
                      <a:pt x="160020" y="257810"/>
                    </a:cubicBezTo>
                    <a:cubicBezTo>
                      <a:pt x="161290" y="257810"/>
                      <a:pt x="162560" y="256540"/>
                      <a:pt x="162560" y="256540"/>
                    </a:cubicBezTo>
                    <a:cubicBezTo>
                      <a:pt x="162560" y="256540"/>
                      <a:pt x="165100" y="256540"/>
                      <a:pt x="166370" y="255270"/>
                    </a:cubicBezTo>
                    <a:cubicBezTo>
                      <a:pt x="166370" y="255270"/>
                      <a:pt x="168910" y="254000"/>
                      <a:pt x="168910" y="254000"/>
                    </a:cubicBezTo>
                    <a:cubicBezTo>
                      <a:pt x="168910" y="254000"/>
                      <a:pt x="171450" y="254000"/>
                      <a:pt x="171450" y="254000"/>
                    </a:cubicBezTo>
                    <a:cubicBezTo>
                      <a:pt x="172720" y="254000"/>
                      <a:pt x="175260" y="254000"/>
                      <a:pt x="175260" y="254000"/>
                    </a:cubicBezTo>
                    <a:cubicBezTo>
                      <a:pt x="175260" y="254000"/>
                      <a:pt x="194310" y="254000"/>
                      <a:pt x="204470" y="254000"/>
                    </a:cubicBezTo>
                    <a:cubicBezTo>
                      <a:pt x="218440" y="254000"/>
                      <a:pt x="233680" y="254000"/>
                      <a:pt x="250190" y="254000"/>
                    </a:cubicBezTo>
                    <a:cubicBezTo>
                      <a:pt x="269240" y="254000"/>
                      <a:pt x="289560" y="254000"/>
                      <a:pt x="311150" y="254000"/>
                    </a:cubicBezTo>
                    <a:cubicBezTo>
                      <a:pt x="337820" y="254000"/>
                      <a:pt x="367030" y="254000"/>
                      <a:pt x="398780" y="254000"/>
                    </a:cubicBezTo>
                    <a:cubicBezTo>
                      <a:pt x="434340" y="254000"/>
                      <a:pt x="486410" y="254000"/>
                      <a:pt x="515620" y="254000"/>
                    </a:cubicBezTo>
                    <a:cubicBezTo>
                      <a:pt x="532130" y="254000"/>
                      <a:pt x="538480" y="255270"/>
                      <a:pt x="556260" y="255270"/>
                    </a:cubicBezTo>
                    <a:cubicBezTo>
                      <a:pt x="590550" y="255270"/>
                      <a:pt x="662940" y="254000"/>
                      <a:pt x="704850" y="254000"/>
                    </a:cubicBezTo>
                    <a:cubicBezTo>
                      <a:pt x="737870" y="254000"/>
                      <a:pt x="769620" y="255270"/>
                      <a:pt x="789940" y="254000"/>
                    </a:cubicBezTo>
                    <a:cubicBezTo>
                      <a:pt x="801370" y="254000"/>
                      <a:pt x="816610" y="252730"/>
                      <a:pt x="816610" y="252730"/>
                    </a:cubicBezTo>
                    <a:cubicBezTo>
                      <a:pt x="816610" y="251460"/>
                      <a:pt x="816610" y="251460"/>
                      <a:pt x="816610" y="251460"/>
                    </a:cubicBezTo>
                    <a:cubicBezTo>
                      <a:pt x="816610" y="251460"/>
                      <a:pt x="819150" y="251460"/>
                      <a:pt x="820420" y="251460"/>
                    </a:cubicBezTo>
                    <a:cubicBezTo>
                      <a:pt x="820420" y="251460"/>
                      <a:pt x="822960" y="251460"/>
                      <a:pt x="822960" y="251460"/>
                    </a:cubicBezTo>
                    <a:cubicBezTo>
                      <a:pt x="822960" y="251460"/>
                      <a:pt x="825500" y="251460"/>
                      <a:pt x="825500" y="252730"/>
                    </a:cubicBezTo>
                    <a:cubicBezTo>
                      <a:pt x="826770" y="252730"/>
                      <a:pt x="829310" y="252730"/>
                      <a:pt x="829310" y="252730"/>
                    </a:cubicBezTo>
                    <a:cubicBezTo>
                      <a:pt x="829310" y="252730"/>
                      <a:pt x="831850" y="254000"/>
                      <a:pt x="831850" y="254000"/>
                    </a:cubicBezTo>
                    <a:cubicBezTo>
                      <a:pt x="836930" y="255270"/>
                      <a:pt x="969010" y="254000"/>
                      <a:pt x="1014730" y="254000"/>
                    </a:cubicBezTo>
                    <a:cubicBezTo>
                      <a:pt x="1040130" y="254000"/>
                      <a:pt x="1071880" y="254000"/>
                      <a:pt x="1076960" y="254000"/>
                    </a:cubicBezTo>
                    <a:cubicBezTo>
                      <a:pt x="1078230" y="254000"/>
                      <a:pt x="1076960" y="254000"/>
                      <a:pt x="1078230" y="254000"/>
                    </a:cubicBezTo>
                    <a:cubicBezTo>
                      <a:pt x="1080770" y="254000"/>
                      <a:pt x="1093470" y="254000"/>
                      <a:pt x="1103630" y="254000"/>
                    </a:cubicBezTo>
                    <a:cubicBezTo>
                      <a:pt x="1122680" y="254000"/>
                      <a:pt x="1150620" y="254000"/>
                      <a:pt x="1179830" y="254000"/>
                    </a:cubicBezTo>
                    <a:cubicBezTo>
                      <a:pt x="1221740" y="254000"/>
                      <a:pt x="1272540" y="254000"/>
                      <a:pt x="1328420" y="254000"/>
                    </a:cubicBezTo>
                    <a:cubicBezTo>
                      <a:pt x="1400810" y="254000"/>
                      <a:pt x="1490980" y="254000"/>
                      <a:pt x="1577340" y="254000"/>
                    </a:cubicBezTo>
                    <a:cubicBezTo>
                      <a:pt x="1670050" y="254000"/>
                      <a:pt x="1791970" y="254000"/>
                      <a:pt x="1868170" y="254000"/>
                    </a:cubicBezTo>
                    <a:cubicBezTo>
                      <a:pt x="1920240" y="254000"/>
                      <a:pt x="1960880" y="256540"/>
                      <a:pt x="1995170" y="254000"/>
                    </a:cubicBezTo>
                    <a:cubicBezTo>
                      <a:pt x="2021840" y="251460"/>
                      <a:pt x="2061210" y="245110"/>
                      <a:pt x="2061210" y="241300"/>
                    </a:cubicBezTo>
                    <a:cubicBezTo>
                      <a:pt x="2061210" y="236220"/>
                      <a:pt x="2007870" y="229870"/>
                      <a:pt x="1981200" y="224790"/>
                    </a:cubicBezTo>
                    <a:cubicBezTo>
                      <a:pt x="1954530" y="220980"/>
                      <a:pt x="1925320" y="217170"/>
                      <a:pt x="1903730" y="214630"/>
                    </a:cubicBezTo>
                    <a:cubicBezTo>
                      <a:pt x="1888490" y="213360"/>
                      <a:pt x="1873250" y="212090"/>
                      <a:pt x="1864360" y="210820"/>
                    </a:cubicBezTo>
                    <a:cubicBezTo>
                      <a:pt x="1859280" y="209550"/>
                      <a:pt x="1856740" y="209550"/>
                      <a:pt x="1854200" y="208280"/>
                    </a:cubicBezTo>
                    <a:cubicBezTo>
                      <a:pt x="1852930" y="208280"/>
                      <a:pt x="1851660" y="208280"/>
                      <a:pt x="1850390" y="208280"/>
                    </a:cubicBezTo>
                    <a:cubicBezTo>
                      <a:pt x="1850390" y="207010"/>
                      <a:pt x="1847850" y="207010"/>
                      <a:pt x="1847850" y="207010"/>
                    </a:cubicBezTo>
                    <a:cubicBezTo>
                      <a:pt x="1847850" y="207010"/>
                      <a:pt x="1846580" y="205740"/>
                      <a:pt x="1845310" y="205740"/>
                    </a:cubicBezTo>
                    <a:cubicBezTo>
                      <a:pt x="1844040" y="205740"/>
                      <a:pt x="1842770" y="204470"/>
                      <a:pt x="1842770" y="204470"/>
                    </a:cubicBezTo>
                    <a:cubicBezTo>
                      <a:pt x="1842770" y="204470"/>
                      <a:pt x="1841500" y="203200"/>
                      <a:pt x="1840230" y="201930"/>
                    </a:cubicBezTo>
                    <a:cubicBezTo>
                      <a:pt x="1838960" y="201930"/>
                      <a:pt x="1837690" y="200660"/>
                      <a:pt x="1837690" y="200660"/>
                    </a:cubicBezTo>
                    <a:cubicBezTo>
                      <a:pt x="1837690" y="200660"/>
                      <a:pt x="1836420" y="198120"/>
                      <a:pt x="1836420" y="198120"/>
                    </a:cubicBezTo>
                    <a:cubicBezTo>
                      <a:pt x="1835150" y="196850"/>
                      <a:pt x="1833880" y="195580"/>
                      <a:pt x="1833880" y="195580"/>
                    </a:cubicBezTo>
                    <a:cubicBezTo>
                      <a:pt x="1833880" y="195580"/>
                      <a:pt x="1833880" y="193040"/>
                      <a:pt x="1832610" y="191770"/>
                    </a:cubicBezTo>
                    <a:cubicBezTo>
                      <a:pt x="1832610" y="191770"/>
                      <a:pt x="1832610" y="189230"/>
                      <a:pt x="1832610" y="189230"/>
                    </a:cubicBezTo>
                    <a:cubicBezTo>
                      <a:pt x="1832610" y="189230"/>
                      <a:pt x="1831340" y="187960"/>
                      <a:pt x="1831340" y="186690"/>
                    </a:cubicBezTo>
                    <a:cubicBezTo>
                      <a:pt x="1831340" y="185420"/>
                      <a:pt x="1831340" y="182880"/>
                      <a:pt x="1831340" y="182880"/>
                    </a:cubicBezTo>
                    <a:cubicBezTo>
                      <a:pt x="1831340" y="182880"/>
                      <a:pt x="1831340" y="181610"/>
                      <a:pt x="1831340" y="180340"/>
                    </a:cubicBezTo>
                    <a:cubicBezTo>
                      <a:pt x="1831340" y="179070"/>
                      <a:pt x="1832610" y="177800"/>
                      <a:pt x="1832610" y="177800"/>
                    </a:cubicBezTo>
                    <a:cubicBezTo>
                      <a:pt x="1832610" y="177800"/>
                      <a:pt x="1832610" y="175260"/>
                      <a:pt x="1832610" y="173990"/>
                    </a:cubicBezTo>
                    <a:cubicBezTo>
                      <a:pt x="1833880" y="173990"/>
                      <a:pt x="1833880" y="171450"/>
                      <a:pt x="1833880" y="171450"/>
                    </a:cubicBezTo>
                    <a:cubicBezTo>
                      <a:pt x="1833880" y="171450"/>
                      <a:pt x="1835150" y="170180"/>
                      <a:pt x="1836420" y="168910"/>
                    </a:cubicBezTo>
                    <a:cubicBezTo>
                      <a:pt x="1836420" y="167640"/>
                      <a:pt x="1837690" y="166370"/>
                      <a:pt x="1837690" y="166370"/>
                    </a:cubicBezTo>
                    <a:cubicBezTo>
                      <a:pt x="1837690" y="166370"/>
                      <a:pt x="1838960" y="165100"/>
                      <a:pt x="1840230" y="165100"/>
                    </a:cubicBezTo>
                    <a:cubicBezTo>
                      <a:pt x="1840230" y="163830"/>
                      <a:pt x="1841500" y="162560"/>
                      <a:pt x="1841500" y="162560"/>
                    </a:cubicBezTo>
                    <a:cubicBezTo>
                      <a:pt x="1842770" y="162560"/>
                      <a:pt x="1844040" y="161290"/>
                      <a:pt x="1845310" y="161290"/>
                    </a:cubicBezTo>
                    <a:cubicBezTo>
                      <a:pt x="1845310" y="160020"/>
                      <a:pt x="1847850" y="160020"/>
                      <a:pt x="1847850" y="160020"/>
                    </a:cubicBezTo>
                    <a:cubicBezTo>
                      <a:pt x="1847850" y="160020"/>
                      <a:pt x="1849120" y="158750"/>
                      <a:pt x="1850390" y="158750"/>
                    </a:cubicBezTo>
                    <a:cubicBezTo>
                      <a:pt x="1851660" y="158750"/>
                      <a:pt x="1852930" y="157480"/>
                      <a:pt x="1852930" y="157480"/>
                    </a:cubicBezTo>
                    <a:cubicBezTo>
                      <a:pt x="1852930" y="157480"/>
                      <a:pt x="1855470" y="157480"/>
                      <a:pt x="1856740" y="157480"/>
                    </a:cubicBezTo>
                    <a:cubicBezTo>
                      <a:pt x="1858010" y="157480"/>
                      <a:pt x="1859280" y="157480"/>
                      <a:pt x="1859280" y="157480"/>
                    </a:cubicBezTo>
                    <a:cubicBezTo>
                      <a:pt x="1859280" y="157480"/>
                      <a:pt x="2010410" y="142240"/>
                      <a:pt x="2090420" y="138430"/>
                    </a:cubicBezTo>
                    <a:cubicBezTo>
                      <a:pt x="2176780" y="134620"/>
                      <a:pt x="2270760" y="137160"/>
                      <a:pt x="2362200" y="137160"/>
                    </a:cubicBezTo>
                    <a:cubicBezTo>
                      <a:pt x="2453640" y="135890"/>
                      <a:pt x="2553970" y="135890"/>
                      <a:pt x="2639060" y="135890"/>
                    </a:cubicBezTo>
                    <a:cubicBezTo>
                      <a:pt x="2712720" y="135890"/>
                      <a:pt x="2785110" y="134620"/>
                      <a:pt x="2844800" y="134620"/>
                    </a:cubicBezTo>
                    <a:cubicBezTo>
                      <a:pt x="2889250" y="134620"/>
                      <a:pt x="2929890" y="134620"/>
                      <a:pt x="2962910" y="134620"/>
                    </a:cubicBezTo>
                    <a:cubicBezTo>
                      <a:pt x="2985770" y="134620"/>
                      <a:pt x="3008630" y="129540"/>
                      <a:pt x="3020060" y="134620"/>
                    </a:cubicBezTo>
                    <a:cubicBezTo>
                      <a:pt x="3028950" y="138430"/>
                      <a:pt x="3025140" y="149860"/>
                      <a:pt x="3035300" y="153670"/>
                    </a:cubicBezTo>
                    <a:cubicBezTo>
                      <a:pt x="3067050" y="166370"/>
                      <a:pt x="3192780" y="121920"/>
                      <a:pt x="3285490" y="107950"/>
                    </a:cubicBezTo>
                    <a:cubicBezTo>
                      <a:pt x="3399790" y="91440"/>
                      <a:pt x="3549650" y="82550"/>
                      <a:pt x="3671570" y="67310"/>
                    </a:cubicBezTo>
                    <a:cubicBezTo>
                      <a:pt x="3783330" y="54610"/>
                      <a:pt x="3902710" y="36830"/>
                      <a:pt x="3990340" y="25400"/>
                    </a:cubicBezTo>
                    <a:cubicBezTo>
                      <a:pt x="4052570" y="17780"/>
                      <a:pt x="4108450" y="12700"/>
                      <a:pt x="4151630" y="7620"/>
                    </a:cubicBezTo>
                    <a:cubicBezTo>
                      <a:pt x="4180840" y="3810"/>
                      <a:pt x="4217670" y="0"/>
                      <a:pt x="4225290" y="0"/>
                    </a:cubicBezTo>
                    <a:cubicBezTo>
                      <a:pt x="4227830" y="0"/>
                      <a:pt x="4227830" y="0"/>
                      <a:pt x="4229100" y="0"/>
                    </a:cubicBezTo>
                    <a:cubicBezTo>
                      <a:pt x="4230370" y="0"/>
                      <a:pt x="4231640" y="0"/>
                      <a:pt x="4231640" y="0"/>
                    </a:cubicBezTo>
                    <a:cubicBezTo>
                      <a:pt x="4231640" y="0"/>
                      <a:pt x="4234180" y="0"/>
                      <a:pt x="4235450" y="1270"/>
                    </a:cubicBezTo>
                    <a:cubicBezTo>
                      <a:pt x="4235450" y="1270"/>
                      <a:pt x="4237990" y="1270"/>
                      <a:pt x="4237990" y="1270"/>
                    </a:cubicBezTo>
                    <a:cubicBezTo>
                      <a:pt x="4237990" y="1270"/>
                      <a:pt x="4239260" y="2540"/>
                      <a:pt x="4240530" y="2540"/>
                    </a:cubicBezTo>
                    <a:cubicBezTo>
                      <a:pt x="4241800" y="3810"/>
                      <a:pt x="4243070" y="3810"/>
                      <a:pt x="4243070" y="3810"/>
                    </a:cubicBezTo>
                    <a:cubicBezTo>
                      <a:pt x="4243070" y="3810"/>
                      <a:pt x="4244340" y="5080"/>
                      <a:pt x="4245610" y="6350"/>
                    </a:cubicBezTo>
                    <a:cubicBezTo>
                      <a:pt x="4246880" y="7620"/>
                      <a:pt x="4248150" y="8890"/>
                      <a:pt x="4248150" y="8890"/>
                    </a:cubicBezTo>
                    <a:cubicBezTo>
                      <a:pt x="4248150" y="8890"/>
                      <a:pt x="4249420" y="10160"/>
                      <a:pt x="4249420" y="11430"/>
                    </a:cubicBezTo>
                    <a:cubicBezTo>
                      <a:pt x="4250690" y="11430"/>
                      <a:pt x="4250690" y="13970"/>
                      <a:pt x="4250690" y="13970"/>
                    </a:cubicBezTo>
                    <a:cubicBezTo>
                      <a:pt x="4250690" y="13970"/>
                      <a:pt x="4251960" y="15240"/>
                      <a:pt x="4251960" y="16510"/>
                    </a:cubicBezTo>
                    <a:cubicBezTo>
                      <a:pt x="4253230" y="17780"/>
                      <a:pt x="4253230" y="19050"/>
                      <a:pt x="4253230" y="19050"/>
                    </a:cubicBezTo>
                    <a:cubicBezTo>
                      <a:pt x="4253230" y="19050"/>
                      <a:pt x="4253230" y="21590"/>
                      <a:pt x="4253230" y="22860"/>
                    </a:cubicBezTo>
                    <a:cubicBezTo>
                      <a:pt x="4253230" y="22860"/>
                      <a:pt x="4254500" y="25400"/>
                      <a:pt x="4254500" y="25400"/>
                    </a:cubicBezTo>
                    <a:cubicBezTo>
                      <a:pt x="4254500" y="25400"/>
                      <a:pt x="4253230" y="27940"/>
                      <a:pt x="4253230" y="27940"/>
                    </a:cubicBezTo>
                    <a:cubicBezTo>
                      <a:pt x="4253230" y="29210"/>
                      <a:pt x="4253230" y="31750"/>
                      <a:pt x="4253230" y="31750"/>
                    </a:cubicBezTo>
                    <a:cubicBezTo>
                      <a:pt x="4253230" y="31750"/>
                      <a:pt x="4251960" y="33020"/>
                      <a:pt x="4251960" y="34290"/>
                    </a:cubicBezTo>
                    <a:cubicBezTo>
                      <a:pt x="4251960" y="35560"/>
                      <a:pt x="4250690" y="36830"/>
                      <a:pt x="4250690" y="36830"/>
                    </a:cubicBezTo>
                    <a:cubicBezTo>
                      <a:pt x="4250690" y="36830"/>
                      <a:pt x="4249420" y="39370"/>
                      <a:pt x="4249420" y="39370"/>
                    </a:cubicBezTo>
                    <a:cubicBezTo>
                      <a:pt x="4248150" y="40640"/>
                      <a:pt x="4246880" y="41910"/>
                      <a:pt x="4246880" y="41910"/>
                    </a:cubicBezTo>
                    <a:cubicBezTo>
                      <a:pt x="4246880" y="41910"/>
                      <a:pt x="4245610" y="43180"/>
                      <a:pt x="4245610" y="44450"/>
                    </a:cubicBezTo>
                    <a:cubicBezTo>
                      <a:pt x="4244340" y="44450"/>
                      <a:pt x="4243070" y="45720"/>
                      <a:pt x="4243070" y="45720"/>
                    </a:cubicBezTo>
                    <a:cubicBezTo>
                      <a:pt x="4243070" y="45720"/>
                      <a:pt x="4240530" y="46990"/>
                      <a:pt x="4240530" y="46990"/>
                    </a:cubicBezTo>
                    <a:cubicBezTo>
                      <a:pt x="4239260" y="48260"/>
                      <a:pt x="4237990" y="49530"/>
                      <a:pt x="4237990" y="49530"/>
                    </a:cubicBezTo>
                    <a:cubicBezTo>
                      <a:pt x="4236720" y="49530"/>
                      <a:pt x="4235450" y="49530"/>
                      <a:pt x="4234180" y="49530"/>
                    </a:cubicBezTo>
                    <a:cubicBezTo>
                      <a:pt x="4232910" y="49530"/>
                      <a:pt x="4231640" y="50800"/>
                      <a:pt x="4231640" y="50800"/>
                    </a:cubicBezTo>
                    <a:cubicBezTo>
                      <a:pt x="4231640" y="50800"/>
                      <a:pt x="4166870" y="58420"/>
                      <a:pt x="4128770" y="63500"/>
                    </a:cubicBezTo>
                    <a:cubicBezTo>
                      <a:pt x="4081780" y="71120"/>
                      <a:pt x="4027170" y="81280"/>
                      <a:pt x="3971290" y="90170"/>
                    </a:cubicBezTo>
                    <a:cubicBezTo>
                      <a:pt x="3907790" y="101600"/>
                      <a:pt x="3836670" y="114300"/>
                      <a:pt x="3768090" y="125730"/>
                    </a:cubicBezTo>
                    <a:cubicBezTo>
                      <a:pt x="3694430" y="139700"/>
                      <a:pt x="3619500" y="151130"/>
                      <a:pt x="3544570" y="166370"/>
                    </a:cubicBezTo>
                    <a:cubicBezTo>
                      <a:pt x="3465830" y="181610"/>
                      <a:pt x="3360420" y="209550"/>
                      <a:pt x="3307080" y="220980"/>
                    </a:cubicBezTo>
                    <a:cubicBezTo>
                      <a:pt x="3280410" y="226060"/>
                      <a:pt x="3244850" y="229870"/>
                      <a:pt x="3246120" y="232410"/>
                    </a:cubicBezTo>
                    <a:cubicBezTo>
                      <a:pt x="3246120" y="236220"/>
                      <a:pt x="3356610" y="232410"/>
                      <a:pt x="3407410" y="232410"/>
                    </a:cubicBezTo>
                    <a:cubicBezTo>
                      <a:pt x="3454400" y="232410"/>
                      <a:pt x="3516630" y="232410"/>
                      <a:pt x="3540760" y="232410"/>
                    </a:cubicBezTo>
                    <a:cubicBezTo>
                      <a:pt x="3548380" y="232410"/>
                      <a:pt x="3548380" y="233680"/>
                      <a:pt x="3557270" y="233680"/>
                    </a:cubicBezTo>
                    <a:cubicBezTo>
                      <a:pt x="3586480" y="233680"/>
                      <a:pt x="3698240" y="233680"/>
                      <a:pt x="3745230" y="234950"/>
                    </a:cubicBezTo>
                    <a:cubicBezTo>
                      <a:pt x="3774440" y="236220"/>
                      <a:pt x="3813810" y="238760"/>
                      <a:pt x="3815080" y="238760"/>
                    </a:cubicBezTo>
                    <a:cubicBezTo>
                      <a:pt x="3815080" y="238760"/>
                      <a:pt x="3816350" y="238760"/>
                      <a:pt x="3817620" y="238760"/>
                    </a:cubicBezTo>
                    <a:cubicBezTo>
                      <a:pt x="3818890" y="238760"/>
                      <a:pt x="3820160" y="238760"/>
                      <a:pt x="3820160" y="238760"/>
                    </a:cubicBezTo>
                    <a:cubicBezTo>
                      <a:pt x="3820160" y="238760"/>
                      <a:pt x="3822700" y="238760"/>
                      <a:pt x="3823970" y="238760"/>
                    </a:cubicBezTo>
                    <a:cubicBezTo>
                      <a:pt x="3825240" y="240030"/>
                      <a:pt x="3826510" y="240030"/>
                      <a:pt x="3826510" y="240030"/>
                    </a:cubicBezTo>
                    <a:cubicBezTo>
                      <a:pt x="3826510" y="240030"/>
                      <a:pt x="3829050" y="241300"/>
                      <a:pt x="3829050" y="241300"/>
                    </a:cubicBezTo>
                    <a:cubicBezTo>
                      <a:pt x="3830320" y="241300"/>
                      <a:pt x="3831590" y="242570"/>
                      <a:pt x="3831590" y="242570"/>
                    </a:cubicBezTo>
                    <a:cubicBezTo>
                      <a:pt x="3832860" y="242570"/>
                      <a:pt x="3834130" y="243840"/>
                      <a:pt x="3834130" y="243840"/>
                    </a:cubicBezTo>
                    <a:cubicBezTo>
                      <a:pt x="3835400" y="245110"/>
                      <a:pt x="3836670" y="246380"/>
                      <a:pt x="3836670" y="246380"/>
                    </a:cubicBezTo>
                    <a:cubicBezTo>
                      <a:pt x="3836670" y="246380"/>
                      <a:pt x="3837940" y="247650"/>
                      <a:pt x="3839210" y="248920"/>
                    </a:cubicBezTo>
                    <a:cubicBezTo>
                      <a:pt x="3839210" y="250190"/>
                      <a:pt x="3840480" y="251460"/>
                      <a:pt x="3840480" y="251460"/>
                    </a:cubicBezTo>
                    <a:cubicBezTo>
                      <a:pt x="3840480" y="251460"/>
                      <a:pt x="3841750" y="252730"/>
                      <a:pt x="3841750" y="254000"/>
                    </a:cubicBezTo>
                    <a:cubicBezTo>
                      <a:pt x="3841750" y="255270"/>
                      <a:pt x="3843020" y="256540"/>
                      <a:pt x="3843020" y="256540"/>
                    </a:cubicBezTo>
                    <a:cubicBezTo>
                      <a:pt x="3843020" y="256540"/>
                      <a:pt x="3843020" y="259080"/>
                      <a:pt x="3843020" y="260350"/>
                    </a:cubicBezTo>
                    <a:cubicBezTo>
                      <a:pt x="3843020" y="260350"/>
                      <a:pt x="3844290" y="262890"/>
                      <a:pt x="3844290" y="262890"/>
                    </a:cubicBezTo>
                    <a:cubicBezTo>
                      <a:pt x="3844290" y="262890"/>
                      <a:pt x="3843020" y="264160"/>
                      <a:pt x="3844290" y="264160"/>
                    </a:cubicBezTo>
                    <a:cubicBezTo>
                      <a:pt x="3848100" y="269240"/>
                      <a:pt x="3931920" y="264160"/>
                      <a:pt x="3957320" y="264160"/>
                    </a:cubicBezTo>
                    <a:cubicBezTo>
                      <a:pt x="3968750" y="264160"/>
                      <a:pt x="3985260" y="264160"/>
                      <a:pt x="3985260" y="264160"/>
                    </a:cubicBezTo>
                    <a:cubicBezTo>
                      <a:pt x="3985260" y="264160"/>
                      <a:pt x="4034790" y="264160"/>
                      <a:pt x="4034790" y="264160"/>
                    </a:cubicBezTo>
                    <a:cubicBezTo>
                      <a:pt x="4034790" y="264160"/>
                      <a:pt x="4037330" y="265430"/>
                      <a:pt x="4037330" y="265430"/>
                    </a:cubicBezTo>
                    <a:cubicBezTo>
                      <a:pt x="4038600" y="265430"/>
                      <a:pt x="4041140" y="265430"/>
                      <a:pt x="4041140" y="265430"/>
                    </a:cubicBezTo>
                    <a:cubicBezTo>
                      <a:pt x="4041140" y="265430"/>
                      <a:pt x="4042410" y="266700"/>
                      <a:pt x="4043680" y="266700"/>
                    </a:cubicBezTo>
                    <a:cubicBezTo>
                      <a:pt x="4044950" y="266700"/>
                      <a:pt x="4046220" y="267970"/>
                      <a:pt x="4046220" y="267970"/>
                    </a:cubicBezTo>
                    <a:cubicBezTo>
                      <a:pt x="4046220" y="267970"/>
                      <a:pt x="4048760" y="269240"/>
                      <a:pt x="4048760" y="269240"/>
                    </a:cubicBezTo>
                    <a:cubicBezTo>
                      <a:pt x="4050030" y="269240"/>
                      <a:pt x="4051300" y="270510"/>
                      <a:pt x="4051300" y="270510"/>
                    </a:cubicBezTo>
                    <a:cubicBezTo>
                      <a:pt x="4051300" y="270510"/>
                      <a:pt x="4052570" y="273050"/>
                      <a:pt x="4053840" y="273050"/>
                    </a:cubicBezTo>
                    <a:cubicBezTo>
                      <a:pt x="4053840" y="274320"/>
                      <a:pt x="4055110" y="275590"/>
                      <a:pt x="4055110" y="275590"/>
                    </a:cubicBezTo>
                    <a:cubicBezTo>
                      <a:pt x="4055110" y="275590"/>
                      <a:pt x="4056380" y="276860"/>
                      <a:pt x="4057650" y="278130"/>
                    </a:cubicBezTo>
                    <a:cubicBezTo>
                      <a:pt x="4057650" y="279400"/>
                      <a:pt x="4058920" y="280670"/>
                      <a:pt x="4058920" y="280670"/>
                    </a:cubicBezTo>
                    <a:cubicBezTo>
                      <a:pt x="4058920" y="280670"/>
                      <a:pt x="4058920" y="283210"/>
                      <a:pt x="4058920" y="284480"/>
                    </a:cubicBezTo>
                    <a:cubicBezTo>
                      <a:pt x="4058920" y="284480"/>
                      <a:pt x="4060190" y="287020"/>
                      <a:pt x="4060190" y="287020"/>
                    </a:cubicBezTo>
                    <a:cubicBezTo>
                      <a:pt x="4060190" y="287020"/>
                      <a:pt x="4060190" y="289560"/>
                      <a:pt x="4060190" y="289560"/>
                    </a:cubicBezTo>
                    <a:cubicBezTo>
                      <a:pt x="4060190" y="290830"/>
                      <a:pt x="4060190" y="293370"/>
                      <a:pt x="4060190" y="293370"/>
                    </a:cubicBezTo>
                    <a:cubicBezTo>
                      <a:pt x="4060190" y="293370"/>
                      <a:pt x="4058920" y="294640"/>
                      <a:pt x="4058920" y="295910"/>
                    </a:cubicBezTo>
                    <a:cubicBezTo>
                      <a:pt x="4058920" y="297180"/>
                      <a:pt x="4058920" y="298450"/>
                      <a:pt x="4058920" y="298450"/>
                    </a:cubicBezTo>
                    <a:cubicBezTo>
                      <a:pt x="4058920" y="298450"/>
                      <a:pt x="4057650" y="300990"/>
                      <a:pt x="4057650" y="302260"/>
                    </a:cubicBezTo>
                    <a:cubicBezTo>
                      <a:pt x="4056380" y="302260"/>
                      <a:pt x="4055110" y="304800"/>
                      <a:pt x="4055110" y="304800"/>
                    </a:cubicBezTo>
                    <a:cubicBezTo>
                      <a:pt x="4055110" y="304800"/>
                      <a:pt x="4053840" y="306070"/>
                      <a:pt x="4053840" y="307340"/>
                    </a:cubicBezTo>
                    <a:cubicBezTo>
                      <a:pt x="4052570" y="307340"/>
                      <a:pt x="4051300" y="308610"/>
                      <a:pt x="4051300" y="308610"/>
                    </a:cubicBezTo>
                    <a:cubicBezTo>
                      <a:pt x="4051300" y="308610"/>
                      <a:pt x="4050030" y="309880"/>
                      <a:pt x="4048760" y="311150"/>
                    </a:cubicBezTo>
                    <a:cubicBezTo>
                      <a:pt x="4048760" y="311150"/>
                      <a:pt x="4046220" y="312420"/>
                      <a:pt x="4046220" y="312420"/>
                    </a:cubicBezTo>
                    <a:cubicBezTo>
                      <a:pt x="4046220" y="312420"/>
                      <a:pt x="4044950" y="313690"/>
                      <a:pt x="4043680" y="313690"/>
                    </a:cubicBezTo>
                    <a:cubicBezTo>
                      <a:pt x="4042410" y="313690"/>
                      <a:pt x="4041140" y="314960"/>
                      <a:pt x="4041140" y="314960"/>
                    </a:cubicBezTo>
                    <a:cubicBezTo>
                      <a:pt x="4041140" y="314960"/>
                      <a:pt x="4038600" y="314960"/>
                      <a:pt x="4037330" y="314960"/>
                    </a:cubicBezTo>
                    <a:cubicBezTo>
                      <a:pt x="4037330" y="314960"/>
                      <a:pt x="4036060" y="314960"/>
                      <a:pt x="4034790" y="314960"/>
                    </a:cubicBezTo>
                    <a:cubicBezTo>
                      <a:pt x="4032250" y="316230"/>
                      <a:pt x="4025900" y="314960"/>
                      <a:pt x="4020820" y="314960"/>
                    </a:cubicBezTo>
                    <a:cubicBezTo>
                      <a:pt x="4010660" y="314960"/>
                      <a:pt x="4001770" y="314960"/>
                      <a:pt x="3985260" y="314960"/>
                    </a:cubicBezTo>
                    <a:cubicBezTo>
                      <a:pt x="3947160" y="317500"/>
                      <a:pt x="3863340" y="328930"/>
                      <a:pt x="3798570" y="334010"/>
                    </a:cubicBezTo>
                    <a:cubicBezTo>
                      <a:pt x="3728720" y="339090"/>
                      <a:pt x="3616960" y="341630"/>
                      <a:pt x="3578860" y="341630"/>
                    </a:cubicBezTo>
                    <a:cubicBezTo>
                      <a:pt x="3566160" y="342900"/>
                      <a:pt x="3561080" y="341630"/>
                      <a:pt x="3552190" y="342900"/>
                    </a:cubicBezTo>
                    <a:cubicBezTo>
                      <a:pt x="3544570" y="342900"/>
                      <a:pt x="3530600" y="346710"/>
                      <a:pt x="3531870" y="347980"/>
                    </a:cubicBezTo>
                    <a:cubicBezTo>
                      <a:pt x="3531870" y="353060"/>
                      <a:pt x="3716020" y="347980"/>
                      <a:pt x="3825240" y="349250"/>
                    </a:cubicBezTo>
                    <a:cubicBezTo>
                      <a:pt x="3959860" y="349250"/>
                      <a:pt x="4173220" y="349250"/>
                      <a:pt x="4281170" y="350520"/>
                    </a:cubicBezTo>
                    <a:cubicBezTo>
                      <a:pt x="4340860" y="350520"/>
                      <a:pt x="4408170" y="350520"/>
                      <a:pt x="4419600" y="350520"/>
                    </a:cubicBezTo>
                    <a:cubicBezTo>
                      <a:pt x="4420870" y="350520"/>
                      <a:pt x="4422140" y="350520"/>
                      <a:pt x="4422140" y="350520"/>
                    </a:cubicBezTo>
                    <a:cubicBezTo>
                      <a:pt x="4423410" y="351790"/>
                      <a:pt x="4425950" y="351790"/>
                      <a:pt x="4425950" y="351790"/>
                    </a:cubicBezTo>
                    <a:cubicBezTo>
                      <a:pt x="4425950" y="351790"/>
                      <a:pt x="4427220" y="351790"/>
                      <a:pt x="4428490" y="353060"/>
                    </a:cubicBezTo>
                    <a:cubicBezTo>
                      <a:pt x="4429760" y="353060"/>
                      <a:pt x="4431030" y="354330"/>
                      <a:pt x="4431030" y="354330"/>
                    </a:cubicBezTo>
                    <a:cubicBezTo>
                      <a:pt x="4431030" y="354330"/>
                      <a:pt x="4433570" y="354330"/>
                      <a:pt x="4433570" y="355600"/>
                    </a:cubicBezTo>
                    <a:cubicBezTo>
                      <a:pt x="4434840" y="355600"/>
                      <a:pt x="4436110" y="356870"/>
                      <a:pt x="4436110" y="356870"/>
                    </a:cubicBezTo>
                    <a:cubicBezTo>
                      <a:pt x="4436110" y="356870"/>
                      <a:pt x="4437380" y="358140"/>
                      <a:pt x="4438650" y="359410"/>
                    </a:cubicBezTo>
                    <a:cubicBezTo>
                      <a:pt x="4438650" y="360680"/>
                      <a:pt x="4439920" y="361950"/>
                      <a:pt x="4439920" y="361950"/>
                    </a:cubicBezTo>
                    <a:cubicBezTo>
                      <a:pt x="4441190" y="361950"/>
                      <a:pt x="4441190" y="363220"/>
                      <a:pt x="4442460" y="364490"/>
                    </a:cubicBezTo>
                    <a:cubicBezTo>
                      <a:pt x="4442460" y="365760"/>
                      <a:pt x="4443730" y="367030"/>
                      <a:pt x="4443730" y="367030"/>
                    </a:cubicBezTo>
                    <a:cubicBezTo>
                      <a:pt x="4443730" y="367030"/>
                      <a:pt x="4443730" y="369570"/>
                      <a:pt x="4443730" y="370840"/>
                    </a:cubicBezTo>
                    <a:cubicBezTo>
                      <a:pt x="4443730" y="370840"/>
                      <a:pt x="4445000" y="373380"/>
                      <a:pt x="4445000" y="373380"/>
                    </a:cubicBezTo>
                    <a:cubicBezTo>
                      <a:pt x="4445000" y="373380"/>
                      <a:pt x="4445000" y="374650"/>
                      <a:pt x="4445000" y="375920"/>
                    </a:cubicBezTo>
                    <a:cubicBezTo>
                      <a:pt x="4445000" y="377190"/>
                      <a:pt x="4445000" y="379730"/>
                      <a:pt x="4445000" y="379730"/>
                    </a:cubicBezTo>
                    <a:cubicBezTo>
                      <a:pt x="4445000" y="379730"/>
                      <a:pt x="4443730" y="381000"/>
                      <a:pt x="4443730" y="382270"/>
                    </a:cubicBezTo>
                    <a:cubicBezTo>
                      <a:pt x="4443730" y="383540"/>
                      <a:pt x="4443730" y="384810"/>
                      <a:pt x="4443730" y="384810"/>
                    </a:cubicBezTo>
                    <a:cubicBezTo>
                      <a:pt x="4443730" y="384810"/>
                      <a:pt x="4442460" y="387350"/>
                      <a:pt x="4442460" y="387350"/>
                    </a:cubicBezTo>
                    <a:cubicBezTo>
                      <a:pt x="4441190" y="388620"/>
                      <a:pt x="4439920" y="391160"/>
                      <a:pt x="4439920" y="391160"/>
                    </a:cubicBezTo>
                    <a:cubicBezTo>
                      <a:pt x="4439920" y="391160"/>
                      <a:pt x="4438650" y="392430"/>
                      <a:pt x="4438650" y="392430"/>
                    </a:cubicBezTo>
                    <a:cubicBezTo>
                      <a:pt x="4437380" y="393700"/>
                      <a:pt x="4436110" y="394970"/>
                      <a:pt x="4436110" y="394970"/>
                    </a:cubicBezTo>
                    <a:cubicBezTo>
                      <a:pt x="4436110" y="394970"/>
                      <a:pt x="4434840" y="396240"/>
                      <a:pt x="4433570" y="397510"/>
                    </a:cubicBezTo>
                    <a:cubicBezTo>
                      <a:pt x="4433570" y="397510"/>
                      <a:pt x="4431030" y="398780"/>
                      <a:pt x="4431030" y="398780"/>
                    </a:cubicBezTo>
                    <a:cubicBezTo>
                      <a:pt x="4431030" y="398780"/>
                      <a:pt x="4429760" y="400050"/>
                      <a:pt x="4428490" y="400050"/>
                    </a:cubicBezTo>
                    <a:cubicBezTo>
                      <a:pt x="4427220" y="400050"/>
                      <a:pt x="4425950" y="401320"/>
                      <a:pt x="4425950" y="401320"/>
                    </a:cubicBezTo>
                    <a:cubicBezTo>
                      <a:pt x="4425950" y="401320"/>
                      <a:pt x="4423410" y="401320"/>
                      <a:pt x="4422140" y="401320"/>
                    </a:cubicBezTo>
                    <a:cubicBezTo>
                      <a:pt x="4422140" y="401320"/>
                      <a:pt x="4419600" y="401320"/>
                      <a:pt x="4419600" y="401320"/>
                    </a:cubicBezTo>
                    <a:cubicBezTo>
                      <a:pt x="4419600" y="401320"/>
                      <a:pt x="4333240" y="401320"/>
                      <a:pt x="4304030" y="401320"/>
                    </a:cubicBezTo>
                    <a:cubicBezTo>
                      <a:pt x="4286250" y="401320"/>
                      <a:pt x="4262120" y="401320"/>
                      <a:pt x="4262120" y="401320"/>
                    </a:cubicBezTo>
                    <a:cubicBezTo>
                      <a:pt x="4262120" y="402590"/>
                      <a:pt x="4418330" y="407670"/>
                      <a:pt x="4445000" y="411480"/>
                    </a:cubicBezTo>
                    <a:cubicBezTo>
                      <a:pt x="4452620" y="412750"/>
                      <a:pt x="4451350" y="414020"/>
                      <a:pt x="4458970" y="415290"/>
                    </a:cubicBezTo>
                    <a:cubicBezTo>
                      <a:pt x="4481830" y="417830"/>
                      <a:pt x="4560570" y="415290"/>
                      <a:pt x="4598670" y="415290"/>
                    </a:cubicBezTo>
                    <a:cubicBezTo>
                      <a:pt x="4625340" y="415290"/>
                      <a:pt x="4658360" y="415290"/>
                      <a:pt x="4667250" y="416560"/>
                    </a:cubicBezTo>
                    <a:cubicBezTo>
                      <a:pt x="4668520" y="416560"/>
                      <a:pt x="4668520" y="416560"/>
                      <a:pt x="4669790" y="416560"/>
                    </a:cubicBezTo>
                    <a:cubicBezTo>
                      <a:pt x="4671060" y="416560"/>
                      <a:pt x="4672330" y="416560"/>
                      <a:pt x="4672330" y="416560"/>
                    </a:cubicBezTo>
                    <a:cubicBezTo>
                      <a:pt x="4672330" y="416560"/>
                      <a:pt x="4674870" y="417830"/>
                      <a:pt x="4676140" y="417830"/>
                    </a:cubicBezTo>
                    <a:cubicBezTo>
                      <a:pt x="4676140" y="417830"/>
                      <a:pt x="4678680" y="419100"/>
                      <a:pt x="4678680" y="419100"/>
                    </a:cubicBezTo>
                    <a:cubicBezTo>
                      <a:pt x="4678680" y="419100"/>
                      <a:pt x="4679950" y="420370"/>
                      <a:pt x="4681220" y="420370"/>
                    </a:cubicBezTo>
                    <a:cubicBezTo>
                      <a:pt x="4681220" y="421640"/>
                      <a:pt x="4683760" y="422910"/>
                      <a:pt x="4683760" y="422910"/>
                    </a:cubicBezTo>
                    <a:cubicBezTo>
                      <a:pt x="4683760" y="422910"/>
                      <a:pt x="4685030" y="424180"/>
                      <a:pt x="4685030" y="424180"/>
                    </a:cubicBezTo>
                    <a:cubicBezTo>
                      <a:pt x="4686300" y="425450"/>
                      <a:pt x="4687570" y="426720"/>
                      <a:pt x="4687570" y="426720"/>
                    </a:cubicBezTo>
                    <a:cubicBezTo>
                      <a:pt x="4687570" y="426720"/>
                      <a:pt x="4688840" y="429260"/>
                      <a:pt x="4688840" y="429260"/>
                    </a:cubicBezTo>
                    <a:cubicBezTo>
                      <a:pt x="4688840" y="430530"/>
                      <a:pt x="4690110" y="431800"/>
                      <a:pt x="4690110" y="431800"/>
                    </a:cubicBezTo>
                    <a:cubicBezTo>
                      <a:pt x="4690110" y="431800"/>
                      <a:pt x="4691380" y="434340"/>
                      <a:pt x="4691380" y="435610"/>
                    </a:cubicBezTo>
                    <a:cubicBezTo>
                      <a:pt x="4691380" y="436880"/>
                      <a:pt x="4691380" y="438150"/>
                      <a:pt x="4691380" y="438150"/>
                    </a:cubicBezTo>
                    <a:cubicBezTo>
                      <a:pt x="4691380" y="438150"/>
                      <a:pt x="4691380" y="440690"/>
                      <a:pt x="4691380" y="441960"/>
                    </a:cubicBezTo>
                    <a:cubicBezTo>
                      <a:pt x="4691380" y="441960"/>
                      <a:pt x="4691380" y="444500"/>
                      <a:pt x="4691380" y="444500"/>
                    </a:cubicBezTo>
                    <a:cubicBezTo>
                      <a:pt x="4691380" y="444500"/>
                      <a:pt x="4691380" y="447040"/>
                      <a:pt x="4691380" y="447040"/>
                    </a:cubicBezTo>
                    <a:cubicBezTo>
                      <a:pt x="4691380" y="448310"/>
                      <a:pt x="4690110" y="450850"/>
                      <a:pt x="4690110" y="450850"/>
                    </a:cubicBezTo>
                    <a:cubicBezTo>
                      <a:pt x="4690110" y="450850"/>
                      <a:pt x="4688840" y="452120"/>
                      <a:pt x="4688840" y="453390"/>
                    </a:cubicBezTo>
                    <a:cubicBezTo>
                      <a:pt x="4688840" y="453390"/>
                      <a:pt x="4687570" y="455930"/>
                      <a:pt x="4687570" y="455930"/>
                    </a:cubicBezTo>
                    <a:cubicBezTo>
                      <a:pt x="4687570" y="455930"/>
                      <a:pt x="4686300" y="457200"/>
                      <a:pt x="4685030" y="458470"/>
                    </a:cubicBezTo>
                    <a:cubicBezTo>
                      <a:pt x="4685030" y="458470"/>
                      <a:pt x="4683760" y="459740"/>
                      <a:pt x="4683760" y="459740"/>
                    </a:cubicBezTo>
                    <a:cubicBezTo>
                      <a:pt x="4683760" y="461010"/>
                      <a:pt x="4681220" y="461010"/>
                      <a:pt x="4681220" y="462280"/>
                    </a:cubicBezTo>
                    <a:cubicBezTo>
                      <a:pt x="4679950" y="462280"/>
                      <a:pt x="4678680" y="463550"/>
                      <a:pt x="4678680" y="463550"/>
                    </a:cubicBezTo>
                    <a:cubicBezTo>
                      <a:pt x="4678680" y="463550"/>
                      <a:pt x="4676140" y="464820"/>
                      <a:pt x="4676140" y="464820"/>
                    </a:cubicBezTo>
                    <a:cubicBezTo>
                      <a:pt x="4674870" y="464820"/>
                      <a:pt x="4672330" y="466090"/>
                      <a:pt x="4672330" y="466090"/>
                    </a:cubicBezTo>
                    <a:cubicBezTo>
                      <a:pt x="4672330" y="466090"/>
                      <a:pt x="4671060" y="466090"/>
                      <a:pt x="4669790" y="466090"/>
                    </a:cubicBezTo>
                    <a:cubicBezTo>
                      <a:pt x="4668520" y="466090"/>
                      <a:pt x="4667250" y="466090"/>
                      <a:pt x="4665980" y="467360"/>
                    </a:cubicBezTo>
                    <a:cubicBezTo>
                      <a:pt x="4665980" y="467360"/>
                      <a:pt x="4563110" y="462280"/>
                      <a:pt x="4555490" y="467360"/>
                    </a:cubicBezTo>
                    <a:cubicBezTo>
                      <a:pt x="4555490" y="467360"/>
                      <a:pt x="4555490" y="468630"/>
                      <a:pt x="4555490" y="468630"/>
                    </a:cubicBezTo>
                    <a:cubicBezTo>
                      <a:pt x="4554220" y="469900"/>
                      <a:pt x="4554220" y="472440"/>
                      <a:pt x="4554220" y="472440"/>
                    </a:cubicBezTo>
                    <a:cubicBezTo>
                      <a:pt x="4554220" y="472440"/>
                      <a:pt x="4552950" y="473710"/>
                      <a:pt x="4551680" y="474980"/>
                    </a:cubicBezTo>
                    <a:cubicBezTo>
                      <a:pt x="4551680" y="474980"/>
                      <a:pt x="4550410" y="476250"/>
                      <a:pt x="4550410" y="476250"/>
                    </a:cubicBezTo>
                    <a:cubicBezTo>
                      <a:pt x="4550410" y="476250"/>
                      <a:pt x="4547870" y="477520"/>
                      <a:pt x="4547870" y="478790"/>
                    </a:cubicBezTo>
                    <a:cubicBezTo>
                      <a:pt x="4546600" y="478790"/>
                      <a:pt x="4545330" y="480060"/>
                      <a:pt x="4545330" y="480060"/>
                    </a:cubicBezTo>
                    <a:cubicBezTo>
                      <a:pt x="4545330" y="480060"/>
                      <a:pt x="4542790" y="481330"/>
                      <a:pt x="4542790" y="481330"/>
                    </a:cubicBezTo>
                    <a:cubicBezTo>
                      <a:pt x="4541520" y="482600"/>
                      <a:pt x="4540250" y="482600"/>
                      <a:pt x="4540250" y="482600"/>
                    </a:cubicBezTo>
                    <a:cubicBezTo>
                      <a:pt x="4540250" y="482600"/>
                      <a:pt x="4537710" y="483870"/>
                      <a:pt x="4536440" y="483870"/>
                    </a:cubicBezTo>
                    <a:cubicBezTo>
                      <a:pt x="4535170" y="483870"/>
                      <a:pt x="4535170" y="483870"/>
                      <a:pt x="4533900" y="483870"/>
                    </a:cubicBezTo>
                    <a:cubicBezTo>
                      <a:pt x="4531360" y="486410"/>
                      <a:pt x="4532630" y="497840"/>
                      <a:pt x="4526280" y="502920"/>
                    </a:cubicBezTo>
                    <a:cubicBezTo>
                      <a:pt x="4505960" y="518160"/>
                      <a:pt x="4420870" y="515620"/>
                      <a:pt x="4349750" y="519430"/>
                    </a:cubicBezTo>
                    <a:cubicBezTo>
                      <a:pt x="4240530" y="525780"/>
                      <a:pt x="4058920" y="530860"/>
                      <a:pt x="3938270" y="532130"/>
                    </a:cubicBezTo>
                    <a:cubicBezTo>
                      <a:pt x="3845560" y="533400"/>
                      <a:pt x="3699510" y="527050"/>
                      <a:pt x="3689350" y="533400"/>
                    </a:cubicBezTo>
                    <a:cubicBezTo>
                      <a:pt x="3689350" y="533400"/>
                      <a:pt x="3689350" y="534670"/>
                      <a:pt x="3689350" y="534670"/>
                    </a:cubicBezTo>
                    <a:cubicBezTo>
                      <a:pt x="3689350" y="534670"/>
                      <a:pt x="3688080" y="535940"/>
                      <a:pt x="3686810" y="537210"/>
                    </a:cubicBezTo>
                    <a:cubicBezTo>
                      <a:pt x="3686810" y="538480"/>
                      <a:pt x="3685540" y="539750"/>
                      <a:pt x="3685540" y="539750"/>
                    </a:cubicBezTo>
                    <a:cubicBezTo>
                      <a:pt x="3685540" y="539750"/>
                      <a:pt x="3683000" y="541020"/>
                      <a:pt x="3683000" y="541020"/>
                    </a:cubicBezTo>
                    <a:cubicBezTo>
                      <a:pt x="3681730" y="542290"/>
                      <a:pt x="3680460" y="543560"/>
                      <a:pt x="3680460" y="543560"/>
                    </a:cubicBezTo>
                    <a:cubicBezTo>
                      <a:pt x="3680460" y="543560"/>
                      <a:pt x="3677920" y="543560"/>
                      <a:pt x="3677920" y="544830"/>
                    </a:cubicBezTo>
                    <a:cubicBezTo>
                      <a:pt x="3676650" y="544830"/>
                      <a:pt x="3674110" y="546100"/>
                      <a:pt x="3674110" y="546100"/>
                    </a:cubicBezTo>
                    <a:cubicBezTo>
                      <a:pt x="3674110" y="546100"/>
                      <a:pt x="3672840" y="546100"/>
                      <a:pt x="3671570" y="546100"/>
                    </a:cubicBezTo>
                    <a:cubicBezTo>
                      <a:pt x="3670300" y="546100"/>
                      <a:pt x="3670300" y="546100"/>
                      <a:pt x="3669030" y="547370"/>
                    </a:cubicBezTo>
                    <a:cubicBezTo>
                      <a:pt x="3657600" y="548640"/>
                      <a:pt x="3591560" y="561340"/>
                      <a:pt x="3536950" y="567690"/>
                    </a:cubicBezTo>
                    <a:cubicBezTo>
                      <a:pt x="3450590" y="576580"/>
                      <a:pt x="3294380" y="581660"/>
                      <a:pt x="3199130" y="585470"/>
                    </a:cubicBezTo>
                    <a:cubicBezTo>
                      <a:pt x="3128010" y="588010"/>
                      <a:pt x="3037840" y="588010"/>
                      <a:pt x="3013710" y="590550"/>
                    </a:cubicBezTo>
                    <a:cubicBezTo>
                      <a:pt x="3007360" y="590550"/>
                      <a:pt x="3007360" y="590550"/>
                      <a:pt x="3001010" y="591820"/>
                    </a:cubicBezTo>
                    <a:cubicBezTo>
                      <a:pt x="2980690" y="594360"/>
                      <a:pt x="2904490" y="608330"/>
                      <a:pt x="2856230" y="614680"/>
                    </a:cubicBezTo>
                    <a:cubicBezTo>
                      <a:pt x="2810510" y="621030"/>
                      <a:pt x="2744470" y="614680"/>
                      <a:pt x="2719070" y="631190"/>
                    </a:cubicBezTo>
                    <a:cubicBezTo>
                      <a:pt x="2705100" y="641350"/>
                      <a:pt x="2708910" y="660400"/>
                      <a:pt x="2698750" y="674370"/>
                    </a:cubicBezTo>
                    <a:cubicBezTo>
                      <a:pt x="2684780" y="693420"/>
                      <a:pt x="2659380" y="716280"/>
                      <a:pt x="2641600" y="732790"/>
                    </a:cubicBezTo>
                    <a:cubicBezTo>
                      <a:pt x="2627630" y="746760"/>
                      <a:pt x="2604770" y="765810"/>
                      <a:pt x="2599690" y="769620"/>
                    </a:cubicBezTo>
                    <a:cubicBezTo>
                      <a:pt x="2598420" y="770890"/>
                      <a:pt x="2597150" y="770890"/>
                      <a:pt x="2597150" y="770890"/>
                    </a:cubicBezTo>
                    <a:cubicBezTo>
                      <a:pt x="2597150" y="770890"/>
                      <a:pt x="2597150" y="770890"/>
                      <a:pt x="2597150" y="772160"/>
                    </a:cubicBezTo>
                    <a:cubicBezTo>
                      <a:pt x="2597150" y="772160"/>
                      <a:pt x="2598420" y="774700"/>
                      <a:pt x="2598420" y="774700"/>
                    </a:cubicBezTo>
                    <a:cubicBezTo>
                      <a:pt x="2598420" y="774700"/>
                      <a:pt x="2599690" y="775970"/>
                      <a:pt x="2599690" y="777240"/>
                    </a:cubicBezTo>
                    <a:cubicBezTo>
                      <a:pt x="2599690" y="778510"/>
                      <a:pt x="2600960" y="779780"/>
                      <a:pt x="2600960" y="779780"/>
                    </a:cubicBezTo>
                    <a:cubicBezTo>
                      <a:pt x="2600960" y="779780"/>
                      <a:pt x="2600960" y="782320"/>
                      <a:pt x="2600960" y="783590"/>
                    </a:cubicBezTo>
                    <a:cubicBezTo>
                      <a:pt x="2600960" y="783590"/>
                      <a:pt x="2599690" y="784860"/>
                      <a:pt x="2600960" y="786130"/>
                    </a:cubicBezTo>
                    <a:cubicBezTo>
                      <a:pt x="2602230" y="789940"/>
                      <a:pt x="2614930" y="802640"/>
                      <a:pt x="2616200" y="806450"/>
                    </a:cubicBezTo>
                    <a:cubicBezTo>
                      <a:pt x="2617470" y="808990"/>
                      <a:pt x="2614930" y="811530"/>
                      <a:pt x="2616200" y="811530"/>
                    </a:cubicBezTo>
                    <a:cubicBezTo>
                      <a:pt x="2618740" y="812800"/>
                      <a:pt x="2633980" y="795020"/>
                      <a:pt x="2645410" y="786130"/>
                    </a:cubicBezTo>
                    <a:cubicBezTo>
                      <a:pt x="2661920" y="774700"/>
                      <a:pt x="2686050" y="760730"/>
                      <a:pt x="2706370" y="753110"/>
                    </a:cubicBezTo>
                    <a:cubicBezTo>
                      <a:pt x="2724150" y="745490"/>
                      <a:pt x="2748280" y="737870"/>
                      <a:pt x="2762250" y="740410"/>
                    </a:cubicBezTo>
                    <a:cubicBezTo>
                      <a:pt x="2772410" y="741680"/>
                      <a:pt x="2782570" y="745490"/>
                      <a:pt x="2786380" y="754380"/>
                    </a:cubicBezTo>
                    <a:cubicBezTo>
                      <a:pt x="2792730" y="765810"/>
                      <a:pt x="2787650" y="795020"/>
                      <a:pt x="2778760" y="811530"/>
                    </a:cubicBezTo>
                    <a:cubicBezTo>
                      <a:pt x="2769870" y="828040"/>
                      <a:pt x="2748280" y="842010"/>
                      <a:pt x="2734310" y="852170"/>
                    </a:cubicBezTo>
                    <a:cubicBezTo>
                      <a:pt x="2724150" y="858520"/>
                      <a:pt x="2711450" y="861060"/>
                      <a:pt x="2706370" y="868680"/>
                    </a:cubicBezTo>
                    <a:cubicBezTo>
                      <a:pt x="2701290" y="875030"/>
                      <a:pt x="2703830" y="882650"/>
                      <a:pt x="2701290" y="894080"/>
                    </a:cubicBezTo>
                    <a:cubicBezTo>
                      <a:pt x="2696210" y="915670"/>
                      <a:pt x="2684780" y="961390"/>
                      <a:pt x="2677160" y="988060"/>
                    </a:cubicBezTo>
                    <a:cubicBezTo>
                      <a:pt x="2672080" y="1007110"/>
                      <a:pt x="2660650" y="1035050"/>
                      <a:pt x="2661920" y="1038860"/>
                    </a:cubicBezTo>
                    <a:cubicBezTo>
                      <a:pt x="2661920" y="1040130"/>
                      <a:pt x="2664460" y="1040130"/>
                      <a:pt x="2664460" y="1040130"/>
                    </a:cubicBezTo>
                    <a:cubicBezTo>
                      <a:pt x="2664460" y="1040130"/>
                      <a:pt x="2665730" y="1041400"/>
                      <a:pt x="2667000" y="1042670"/>
                    </a:cubicBezTo>
                    <a:cubicBezTo>
                      <a:pt x="2667000" y="1043940"/>
                      <a:pt x="2668270" y="1045210"/>
                      <a:pt x="2668270" y="1045210"/>
                    </a:cubicBezTo>
                    <a:cubicBezTo>
                      <a:pt x="2668270" y="1045210"/>
                      <a:pt x="2669540" y="1046480"/>
                      <a:pt x="2670810" y="1047750"/>
                    </a:cubicBezTo>
                    <a:cubicBezTo>
                      <a:pt x="2670810" y="1047750"/>
                      <a:pt x="2672080" y="1050290"/>
                      <a:pt x="2672080" y="1050290"/>
                    </a:cubicBezTo>
                    <a:cubicBezTo>
                      <a:pt x="2672080" y="1050290"/>
                      <a:pt x="2672080" y="1051560"/>
                      <a:pt x="2673350" y="1052830"/>
                    </a:cubicBezTo>
                    <a:cubicBezTo>
                      <a:pt x="2673350" y="1054100"/>
                      <a:pt x="2673350" y="1055370"/>
                      <a:pt x="2673350" y="1055370"/>
                    </a:cubicBezTo>
                    <a:cubicBezTo>
                      <a:pt x="2674620" y="1055370"/>
                      <a:pt x="2674620" y="1057910"/>
                      <a:pt x="2674620" y="1059180"/>
                    </a:cubicBezTo>
                    <a:cubicBezTo>
                      <a:pt x="2674620" y="1059180"/>
                      <a:pt x="2674620" y="1060450"/>
                      <a:pt x="2674620" y="1061720"/>
                    </a:cubicBezTo>
                    <a:cubicBezTo>
                      <a:pt x="2674620" y="1061720"/>
                      <a:pt x="2674620" y="1062990"/>
                      <a:pt x="2674620" y="1062990"/>
                    </a:cubicBezTo>
                    <a:cubicBezTo>
                      <a:pt x="2674620" y="1062990"/>
                      <a:pt x="2677160" y="1064260"/>
                      <a:pt x="2677160" y="1064260"/>
                    </a:cubicBezTo>
                    <a:cubicBezTo>
                      <a:pt x="2677160" y="1064260"/>
                      <a:pt x="2678430" y="1064260"/>
                      <a:pt x="2679700" y="1065530"/>
                    </a:cubicBezTo>
                    <a:cubicBezTo>
                      <a:pt x="2680970" y="1065530"/>
                      <a:pt x="2682240" y="1066800"/>
                      <a:pt x="2682240" y="1066800"/>
                    </a:cubicBezTo>
                    <a:cubicBezTo>
                      <a:pt x="2682240" y="1066800"/>
                      <a:pt x="2683510" y="1068070"/>
                      <a:pt x="2684780" y="1069340"/>
                    </a:cubicBezTo>
                    <a:cubicBezTo>
                      <a:pt x="2684780" y="1069340"/>
                      <a:pt x="2686050" y="1070610"/>
                      <a:pt x="2687320" y="1070610"/>
                    </a:cubicBezTo>
                    <a:cubicBezTo>
                      <a:pt x="2687320" y="1070610"/>
                      <a:pt x="2687320" y="1073150"/>
                      <a:pt x="2688590" y="1073150"/>
                    </a:cubicBezTo>
                    <a:cubicBezTo>
                      <a:pt x="2688590" y="1074420"/>
                      <a:pt x="2689860" y="1075690"/>
                      <a:pt x="2689860" y="1075690"/>
                    </a:cubicBezTo>
                    <a:cubicBezTo>
                      <a:pt x="2689860" y="1075690"/>
                      <a:pt x="2691130" y="1078230"/>
                      <a:pt x="2691130" y="1079500"/>
                    </a:cubicBezTo>
                    <a:cubicBezTo>
                      <a:pt x="2691130" y="1079500"/>
                      <a:pt x="2692400" y="1082040"/>
                      <a:pt x="2692400" y="1082040"/>
                    </a:cubicBezTo>
                    <a:cubicBezTo>
                      <a:pt x="2692400" y="1082040"/>
                      <a:pt x="2692400" y="1083310"/>
                      <a:pt x="2692400" y="1084580"/>
                    </a:cubicBezTo>
                    <a:cubicBezTo>
                      <a:pt x="2692400" y="1085850"/>
                      <a:pt x="2692400" y="1088390"/>
                      <a:pt x="2692400" y="1088390"/>
                    </a:cubicBezTo>
                    <a:cubicBezTo>
                      <a:pt x="2692400" y="1088390"/>
                      <a:pt x="2692400" y="1089660"/>
                      <a:pt x="2692400" y="1090930"/>
                    </a:cubicBezTo>
                    <a:cubicBezTo>
                      <a:pt x="2692400" y="1092200"/>
                      <a:pt x="2691130" y="1093470"/>
                      <a:pt x="2691130" y="1093470"/>
                    </a:cubicBezTo>
                    <a:cubicBezTo>
                      <a:pt x="2691130" y="1093470"/>
                      <a:pt x="2691130" y="1096010"/>
                      <a:pt x="2691130" y="1097280"/>
                    </a:cubicBezTo>
                    <a:cubicBezTo>
                      <a:pt x="2689860" y="1097280"/>
                      <a:pt x="2689860" y="1099820"/>
                      <a:pt x="2689860" y="1099820"/>
                    </a:cubicBezTo>
                    <a:cubicBezTo>
                      <a:pt x="2689860" y="1099820"/>
                      <a:pt x="2688590" y="1101090"/>
                      <a:pt x="2687320" y="1102360"/>
                    </a:cubicBezTo>
                    <a:cubicBezTo>
                      <a:pt x="2687320" y="1102360"/>
                      <a:pt x="2686050" y="1103630"/>
                      <a:pt x="2686050" y="1104900"/>
                    </a:cubicBezTo>
                    <a:cubicBezTo>
                      <a:pt x="2683510" y="1108710"/>
                      <a:pt x="2683510" y="1122680"/>
                      <a:pt x="2680970" y="1127760"/>
                    </a:cubicBezTo>
                    <a:cubicBezTo>
                      <a:pt x="2679700" y="1130300"/>
                      <a:pt x="2677160" y="1130300"/>
                      <a:pt x="2675890" y="1132840"/>
                    </a:cubicBezTo>
                    <a:cubicBezTo>
                      <a:pt x="2674620" y="1134110"/>
                      <a:pt x="2673350" y="1139190"/>
                      <a:pt x="2673350" y="1139190"/>
                    </a:cubicBezTo>
                    <a:cubicBezTo>
                      <a:pt x="2672080" y="1140460"/>
                      <a:pt x="2672080" y="1140460"/>
                      <a:pt x="2672080" y="1140460"/>
                    </a:cubicBezTo>
                    <a:cubicBezTo>
                      <a:pt x="2672080" y="1140460"/>
                      <a:pt x="2672080" y="1141730"/>
                      <a:pt x="2672080" y="1144270"/>
                    </a:cubicBezTo>
                    <a:cubicBezTo>
                      <a:pt x="2672080" y="1153160"/>
                      <a:pt x="2660650" y="1214120"/>
                      <a:pt x="2660650" y="1214120"/>
                    </a:cubicBezTo>
                    <a:cubicBezTo>
                      <a:pt x="2660650" y="1214120"/>
                      <a:pt x="2660650" y="1216660"/>
                      <a:pt x="2660650" y="1216660"/>
                    </a:cubicBezTo>
                    <a:cubicBezTo>
                      <a:pt x="2659380" y="1217930"/>
                      <a:pt x="2659380" y="1220470"/>
                      <a:pt x="2659380" y="1220470"/>
                    </a:cubicBezTo>
                    <a:cubicBezTo>
                      <a:pt x="2659380" y="1220470"/>
                      <a:pt x="2658110" y="1221740"/>
                      <a:pt x="2658110" y="1223010"/>
                    </a:cubicBezTo>
                    <a:cubicBezTo>
                      <a:pt x="2656840" y="1224280"/>
                      <a:pt x="2655570" y="1225550"/>
                      <a:pt x="2655570" y="1225550"/>
                    </a:cubicBezTo>
                    <a:cubicBezTo>
                      <a:pt x="2655570" y="1225550"/>
                      <a:pt x="2654300" y="1226820"/>
                      <a:pt x="2654300" y="1228090"/>
                    </a:cubicBezTo>
                    <a:cubicBezTo>
                      <a:pt x="2653030" y="1228090"/>
                      <a:pt x="2651760" y="1229360"/>
                      <a:pt x="2651760" y="1229360"/>
                    </a:cubicBezTo>
                    <a:cubicBezTo>
                      <a:pt x="2651760" y="1229360"/>
                      <a:pt x="2650490" y="1230630"/>
                      <a:pt x="2649220" y="1231900"/>
                    </a:cubicBezTo>
                    <a:cubicBezTo>
                      <a:pt x="2647950" y="1231900"/>
                      <a:pt x="2646680" y="1233170"/>
                      <a:pt x="2646680" y="1233170"/>
                    </a:cubicBezTo>
                    <a:cubicBezTo>
                      <a:pt x="2646680" y="1233170"/>
                      <a:pt x="2645410" y="1234440"/>
                      <a:pt x="2644140" y="1234440"/>
                    </a:cubicBezTo>
                    <a:cubicBezTo>
                      <a:pt x="2642870" y="1234440"/>
                      <a:pt x="2641600" y="1235710"/>
                      <a:pt x="2641600" y="1235710"/>
                    </a:cubicBezTo>
                    <a:cubicBezTo>
                      <a:pt x="2640330" y="1235710"/>
                      <a:pt x="2639060" y="1235710"/>
                      <a:pt x="2637790" y="1235710"/>
                    </a:cubicBezTo>
                    <a:cubicBezTo>
                      <a:pt x="2636520" y="1235710"/>
                      <a:pt x="2635250" y="1235710"/>
                      <a:pt x="2635250" y="1235710"/>
                    </a:cubicBezTo>
                    <a:cubicBezTo>
                      <a:pt x="2635250" y="1235710"/>
                      <a:pt x="2632710" y="1235710"/>
                      <a:pt x="2631440" y="1235710"/>
                    </a:cubicBezTo>
                    <a:cubicBezTo>
                      <a:pt x="2631440" y="1234440"/>
                      <a:pt x="2628900" y="1234440"/>
                      <a:pt x="2628900" y="1234440"/>
                    </a:cubicBezTo>
                    <a:cubicBezTo>
                      <a:pt x="2628900" y="1234440"/>
                      <a:pt x="2626360" y="1234440"/>
                      <a:pt x="2626360" y="1233170"/>
                    </a:cubicBezTo>
                    <a:cubicBezTo>
                      <a:pt x="2625090" y="1233170"/>
                      <a:pt x="2623820" y="1231900"/>
                      <a:pt x="2623820" y="1231900"/>
                    </a:cubicBezTo>
                    <a:cubicBezTo>
                      <a:pt x="2622550" y="1231900"/>
                      <a:pt x="2621280" y="1230630"/>
                      <a:pt x="2621280" y="1230630"/>
                    </a:cubicBezTo>
                    <a:cubicBezTo>
                      <a:pt x="2620010" y="1229360"/>
                      <a:pt x="2618740" y="1229360"/>
                      <a:pt x="2618740" y="1228090"/>
                    </a:cubicBezTo>
                    <a:cubicBezTo>
                      <a:pt x="2618740" y="1228090"/>
                      <a:pt x="2617470" y="1226820"/>
                      <a:pt x="2616200" y="1226820"/>
                    </a:cubicBezTo>
                    <a:cubicBezTo>
                      <a:pt x="2616200" y="1225550"/>
                      <a:pt x="2614930" y="1224280"/>
                      <a:pt x="2614930" y="1224280"/>
                    </a:cubicBezTo>
                    <a:cubicBezTo>
                      <a:pt x="2614930" y="1224280"/>
                      <a:pt x="2613660" y="1221740"/>
                      <a:pt x="2613660" y="1221740"/>
                    </a:cubicBezTo>
                    <a:cubicBezTo>
                      <a:pt x="2612390" y="1221740"/>
                      <a:pt x="2612390" y="1233170"/>
                      <a:pt x="2612390" y="1233170"/>
                    </a:cubicBezTo>
                    <a:cubicBezTo>
                      <a:pt x="2612390" y="1234440"/>
                      <a:pt x="2611120" y="1235710"/>
                      <a:pt x="2611120" y="1236980"/>
                    </a:cubicBezTo>
                    <a:cubicBezTo>
                      <a:pt x="2611120" y="1238250"/>
                      <a:pt x="2611120" y="1239520"/>
                      <a:pt x="2611120" y="1239520"/>
                    </a:cubicBezTo>
                    <a:cubicBezTo>
                      <a:pt x="2611120" y="1239520"/>
                      <a:pt x="2609850" y="1242060"/>
                      <a:pt x="2609850" y="1242060"/>
                    </a:cubicBezTo>
                    <a:cubicBezTo>
                      <a:pt x="2608580" y="1243330"/>
                      <a:pt x="2607310" y="1244600"/>
                      <a:pt x="2607310" y="1244600"/>
                    </a:cubicBezTo>
                    <a:cubicBezTo>
                      <a:pt x="2607310" y="1244600"/>
                      <a:pt x="2606040" y="1247140"/>
                      <a:pt x="2606040" y="1247140"/>
                    </a:cubicBezTo>
                    <a:cubicBezTo>
                      <a:pt x="2604770" y="1248410"/>
                      <a:pt x="2603500" y="1249680"/>
                      <a:pt x="2603500" y="1249680"/>
                    </a:cubicBezTo>
                    <a:cubicBezTo>
                      <a:pt x="2603500" y="1249680"/>
                      <a:pt x="2602230" y="1250950"/>
                      <a:pt x="2600960" y="1250950"/>
                    </a:cubicBezTo>
                    <a:cubicBezTo>
                      <a:pt x="2599690" y="1252220"/>
                      <a:pt x="2598420" y="1253490"/>
                      <a:pt x="2598420" y="1253490"/>
                    </a:cubicBezTo>
                    <a:cubicBezTo>
                      <a:pt x="2598420" y="1253490"/>
                      <a:pt x="2597150" y="1253490"/>
                      <a:pt x="2595880" y="1253490"/>
                    </a:cubicBezTo>
                    <a:cubicBezTo>
                      <a:pt x="2594610" y="1254760"/>
                      <a:pt x="2593340" y="1254760"/>
                      <a:pt x="2593340" y="1254760"/>
                    </a:cubicBezTo>
                    <a:cubicBezTo>
                      <a:pt x="2593340" y="1254760"/>
                      <a:pt x="2590800" y="1254760"/>
                      <a:pt x="2589530" y="1256030"/>
                    </a:cubicBezTo>
                    <a:cubicBezTo>
                      <a:pt x="2588260" y="1256030"/>
                      <a:pt x="2588260" y="1254760"/>
                      <a:pt x="2586990" y="1256030"/>
                    </a:cubicBezTo>
                    <a:cubicBezTo>
                      <a:pt x="2581910" y="1259840"/>
                      <a:pt x="2567940" y="1309370"/>
                      <a:pt x="2567940" y="1309370"/>
                    </a:cubicBezTo>
                    <a:cubicBezTo>
                      <a:pt x="2567940" y="1309370"/>
                      <a:pt x="2566670" y="1310640"/>
                      <a:pt x="2566670" y="1311910"/>
                    </a:cubicBezTo>
                    <a:cubicBezTo>
                      <a:pt x="2566670" y="1313180"/>
                      <a:pt x="2565400" y="1314450"/>
                      <a:pt x="2565400" y="1314450"/>
                    </a:cubicBezTo>
                    <a:cubicBezTo>
                      <a:pt x="2565400" y="1314450"/>
                      <a:pt x="2564130" y="1316990"/>
                      <a:pt x="2564130" y="1316990"/>
                    </a:cubicBezTo>
                    <a:cubicBezTo>
                      <a:pt x="2562860" y="1318260"/>
                      <a:pt x="2561590" y="1319530"/>
                      <a:pt x="2561590" y="1319530"/>
                    </a:cubicBezTo>
                    <a:cubicBezTo>
                      <a:pt x="2561590" y="1319530"/>
                      <a:pt x="2560320" y="1320800"/>
                      <a:pt x="2560320" y="1322070"/>
                    </a:cubicBezTo>
                    <a:cubicBezTo>
                      <a:pt x="2559050" y="1322070"/>
                      <a:pt x="2557780" y="1323340"/>
                      <a:pt x="2557780" y="1323340"/>
                    </a:cubicBezTo>
                    <a:cubicBezTo>
                      <a:pt x="2557780" y="1323340"/>
                      <a:pt x="2555240" y="1324610"/>
                      <a:pt x="2555240" y="1325880"/>
                    </a:cubicBezTo>
                    <a:cubicBezTo>
                      <a:pt x="2553970" y="1325880"/>
                      <a:pt x="2552700" y="1327150"/>
                      <a:pt x="2551430" y="1327150"/>
                    </a:cubicBezTo>
                    <a:cubicBezTo>
                      <a:pt x="2551430" y="1327150"/>
                      <a:pt x="2550160" y="1327150"/>
                      <a:pt x="2548890" y="1327150"/>
                    </a:cubicBezTo>
                    <a:cubicBezTo>
                      <a:pt x="2547620" y="1328420"/>
                      <a:pt x="2546350" y="1328420"/>
                      <a:pt x="2546350" y="1328420"/>
                    </a:cubicBezTo>
                    <a:cubicBezTo>
                      <a:pt x="2546350" y="1328420"/>
                      <a:pt x="2543810" y="1328420"/>
                      <a:pt x="2542540" y="1328420"/>
                    </a:cubicBezTo>
                    <a:cubicBezTo>
                      <a:pt x="2542540" y="1328420"/>
                      <a:pt x="2540000" y="1328420"/>
                      <a:pt x="2540000" y="1328420"/>
                    </a:cubicBezTo>
                    <a:cubicBezTo>
                      <a:pt x="2540000" y="1328420"/>
                      <a:pt x="2537460" y="1328420"/>
                      <a:pt x="2537460" y="1328420"/>
                    </a:cubicBezTo>
                    <a:cubicBezTo>
                      <a:pt x="2536190" y="1327150"/>
                      <a:pt x="2533650" y="1327150"/>
                      <a:pt x="2533650" y="1327150"/>
                    </a:cubicBezTo>
                    <a:cubicBezTo>
                      <a:pt x="2533650" y="1327150"/>
                      <a:pt x="2532380" y="1325880"/>
                      <a:pt x="2531110" y="1325880"/>
                    </a:cubicBezTo>
                    <a:cubicBezTo>
                      <a:pt x="2529840" y="1325880"/>
                      <a:pt x="2528570" y="1324610"/>
                      <a:pt x="2528570" y="1324610"/>
                    </a:cubicBezTo>
                    <a:cubicBezTo>
                      <a:pt x="2528570" y="1324610"/>
                      <a:pt x="2527300" y="1323340"/>
                      <a:pt x="2526030" y="1322070"/>
                    </a:cubicBezTo>
                    <a:cubicBezTo>
                      <a:pt x="2526030" y="1322070"/>
                      <a:pt x="2523490" y="1320800"/>
                      <a:pt x="2523490" y="1320800"/>
                    </a:cubicBezTo>
                    <a:cubicBezTo>
                      <a:pt x="2523490" y="1320800"/>
                      <a:pt x="2522220" y="1318260"/>
                      <a:pt x="2522220" y="1318260"/>
                    </a:cubicBezTo>
                    <a:cubicBezTo>
                      <a:pt x="2520950" y="1316990"/>
                      <a:pt x="2520950" y="1315720"/>
                      <a:pt x="2520950" y="1315720"/>
                    </a:cubicBezTo>
                    <a:cubicBezTo>
                      <a:pt x="2520950" y="1315720"/>
                      <a:pt x="2519680" y="1313180"/>
                      <a:pt x="2519680" y="1313180"/>
                    </a:cubicBezTo>
                    <a:cubicBezTo>
                      <a:pt x="2517140" y="1313180"/>
                      <a:pt x="2510790" y="1341120"/>
                      <a:pt x="2504440" y="1356360"/>
                    </a:cubicBezTo>
                    <a:cubicBezTo>
                      <a:pt x="2498090" y="1376680"/>
                      <a:pt x="2482850" y="1423670"/>
                      <a:pt x="2481580" y="1424940"/>
                    </a:cubicBezTo>
                    <a:cubicBezTo>
                      <a:pt x="2481580" y="1424940"/>
                      <a:pt x="2481580" y="1426210"/>
                      <a:pt x="2481580" y="1427480"/>
                    </a:cubicBezTo>
                    <a:cubicBezTo>
                      <a:pt x="2480310" y="1428750"/>
                      <a:pt x="2480310" y="1430020"/>
                      <a:pt x="2480310" y="1430020"/>
                    </a:cubicBezTo>
                    <a:cubicBezTo>
                      <a:pt x="2480310" y="1430020"/>
                      <a:pt x="2479040" y="1432560"/>
                      <a:pt x="2479040" y="1432560"/>
                    </a:cubicBezTo>
                    <a:cubicBezTo>
                      <a:pt x="2477770" y="1433830"/>
                      <a:pt x="2476500" y="1435100"/>
                      <a:pt x="2476500" y="1435100"/>
                    </a:cubicBezTo>
                    <a:cubicBezTo>
                      <a:pt x="2476500" y="1435100"/>
                      <a:pt x="2475230" y="1436370"/>
                      <a:pt x="2475230" y="1437640"/>
                    </a:cubicBezTo>
                    <a:cubicBezTo>
                      <a:pt x="2473960" y="1438910"/>
                      <a:pt x="2472690" y="1440180"/>
                      <a:pt x="2472690" y="1440180"/>
                    </a:cubicBezTo>
                    <a:cubicBezTo>
                      <a:pt x="2472690" y="1440180"/>
                      <a:pt x="2470150" y="1441450"/>
                      <a:pt x="2470150" y="1441450"/>
                    </a:cubicBezTo>
                    <a:cubicBezTo>
                      <a:pt x="2468880" y="1441450"/>
                      <a:pt x="2467610" y="1442720"/>
                      <a:pt x="2467610" y="1442720"/>
                    </a:cubicBezTo>
                    <a:cubicBezTo>
                      <a:pt x="2467610" y="1442720"/>
                      <a:pt x="2465070" y="1443990"/>
                      <a:pt x="2463800" y="1443990"/>
                    </a:cubicBezTo>
                    <a:cubicBezTo>
                      <a:pt x="2463800" y="1443990"/>
                      <a:pt x="2461260" y="1445260"/>
                      <a:pt x="2461260" y="1445260"/>
                    </a:cubicBezTo>
                    <a:cubicBezTo>
                      <a:pt x="2461260" y="1445260"/>
                      <a:pt x="2458720" y="1445260"/>
                      <a:pt x="2458720" y="1445260"/>
                    </a:cubicBezTo>
                    <a:cubicBezTo>
                      <a:pt x="2457450" y="1445260"/>
                      <a:pt x="2454910" y="1445260"/>
                      <a:pt x="2454910" y="1445260"/>
                    </a:cubicBezTo>
                    <a:cubicBezTo>
                      <a:pt x="2454910" y="1445260"/>
                      <a:pt x="2453640" y="1443990"/>
                      <a:pt x="2452370" y="1443990"/>
                    </a:cubicBezTo>
                    <a:cubicBezTo>
                      <a:pt x="2451100" y="1443990"/>
                      <a:pt x="2449830" y="1443990"/>
                      <a:pt x="2448560" y="1443990"/>
                    </a:cubicBezTo>
                    <a:cubicBezTo>
                      <a:pt x="2448560" y="1443990"/>
                      <a:pt x="2447290" y="1442720"/>
                      <a:pt x="2446020" y="1442720"/>
                    </a:cubicBezTo>
                    <a:cubicBezTo>
                      <a:pt x="2446020" y="1442720"/>
                      <a:pt x="2443480" y="1441450"/>
                      <a:pt x="2443480" y="1441450"/>
                    </a:cubicBezTo>
                    <a:cubicBezTo>
                      <a:pt x="2443480" y="1441450"/>
                      <a:pt x="2442210" y="1440180"/>
                      <a:pt x="2440940" y="1438910"/>
                    </a:cubicBezTo>
                    <a:cubicBezTo>
                      <a:pt x="2440940" y="1438910"/>
                      <a:pt x="2438400" y="1437640"/>
                      <a:pt x="2438400" y="1437640"/>
                    </a:cubicBezTo>
                    <a:cubicBezTo>
                      <a:pt x="2438400" y="1437640"/>
                      <a:pt x="2437130" y="1436370"/>
                      <a:pt x="2437130" y="1435100"/>
                    </a:cubicBezTo>
                    <a:cubicBezTo>
                      <a:pt x="2435860" y="1433830"/>
                      <a:pt x="2434590" y="1432560"/>
                      <a:pt x="2434590" y="1432560"/>
                    </a:cubicBezTo>
                    <a:cubicBezTo>
                      <a:pt x="2434590" y="1432560"/>
                      <a:pt x="2434590" y="1431290"/>
                      <a:pt x="2433320" y="1430020"/>
                    </a:cubicBezTo>
                    <a:cubicBezTo>
                      <a:pt x="2433320" y="1428750"/>
                      <a:pt x="2432050" y="1427480"/>
                      <a:pt x="2432050" y="1427480"/>
                    </a:cubicBezTo>
                    <a:cubicBezTo>
                      <a:pt x="2432050" y="1427480"/>
                      <a:pt x="2432050" y="1424940"/>
                      <a:pt x="2432050" y="1423670"/>
                    </a:cubicBezTo>
                    <a:cubicBezTo>
                      <a:pt x="2432050" y="1422400"/>
                      <a:pt x="2432050" y="1421130"/>
                      <a:pt x="2432050" y="1421130"/>
                    </a:cubicBezTo>
                    <a:cubicBezTo>
                      <a:pt x="2432050" y="1421130"/>
                      <a:pt x="2432050" y="1418590"/>
                      <a:pt x="2432050" y="1417320"/>
                    </a:cubicBezTo>
                    <a:cubicBezTo>
                      <a:pt x="2432050" y="1417320"/>
                      <a:pt x="2432050" y="1414780"/>
                      <a:pt x="2432050" y="1414780"/>
                    </a:cubicBezTo>
                    <a:cubicBezTo>
                      <a:pt x="2432050" y="1414780"/>
                      <a:pt x="2432050" y="1413510"/>
                      <a:pt x="2432050" y="1413510"/>
                    </a:cubicBezTo>
                    <a:cubicBezTo>
                      <a:pt x="2433320" y="1412240"/>
                      <a:pt x="2434590" y="1409700"/>
                      <a:pt x="2434590" y="1405890"/>
                    </a:cubicBezTo>
                    <a:cubicBezTo>
                      <a:pt x="2437130" y="1398270"/>
                      <a:pt x="2439670" y="1383030"/>
                      <a:pt x="2442210" y="1369060"/>
                    </a:cubicBezTo>
                    <a:cubicBezTo>
                      <a:pt x="2446020" y="1352550"/>
                      <a:pt x="2457450" y="1316990"/>
                      <a:pt x="2454910" y="1315720"/>
                    </a:cubicBezTo>
                    <a:cubicBezTo>
                      <a:pt x="2454910" y="1314450"/>
                      <a:pt x="2453640" y="1315720"/>
                      <a:pt x="2452370" y="1315720"/>
                    </a:cubicBezTo>
                    <a:cubicBezTo>
                      <a:pt x="2452370" y="1316990"/>
                      <a:pt x="2449830" y="1316990"/>
                      <a:pt x="2449830" y="1316990"/>
                    </a:cubicBezTo>
                    <a:cubicBezTo>
                      <a:pt x="2449830" y="1316990"/>
                      <a:pt x="2448560" y="1318260"/>
                      <a:pt x="2447290" y="1318260"/>
                    </a:cubicBezTo>
                    <a:cubicBezTo>
                      <a:pt x="2446020" y="1318260"/>
                      <a:pt x="2444750" y="1319530"/>
                      <a:pt x="2444750" y="1319530"/>
                    </a:cubicBezTo>
                    <a:cubicBezTo>
                      <a:pt x="2444750" y="1319530"/>
                      <a:pt x="2443480" y="1318260"/>
                      <a:pt x="2443480" y="1319530"/>
                    </a:cubicBezTo>
                    <a:cubicBezTo>
                      <a:pt x="2440940" y="1320800"/>
                      <a:pt x="2438400" y="1341120"/>
                      <a:pt x="2434590" y="1355090"/>
                    </a:cubicBezTo>
                    <a:cubicBezTo>
                      <a:pt x="2429510" y="1370330"/>
                      <a:pt x="2418080" y="1409700"/>
                      <a:pt x="2418080" y="1409700"/>
                    </a:cubicBezTo>
                    <a:cubicBezTo>
                      <a:pt x="2418080" y="1409700"/>
                      <a:pt x="2416810" y="1410970"/>
                      <a:pt x="2416810" y="1412240"/>
                    </a:cubicBezTo>
                    <a:cubicBezTo>
                      <a:pt x="2415540" y="1413510"/>
                      <a:pt x="2415540" y="1414780"/>
                      <a:pt x="2415540" y="1414780"/>
                    </a:cubicBezTo>
                    <a:cubicBezTo>
                      <a:pt x="2415540" y="1414780"/>
                      <a:pt x="2414270" y="1416050"/>
                      <a:pt x="2413000" y="1417320"/>
                    </a:cubicBezTo>
                    <a:cubicBezTo>
                      <a:pt x="2413000" y="1418590"/>
                      <a:pt x="2411730" y="1419860"/>
                      <a:pt x="2411730" y="1419860"/>
                    </a:cubicBezTo>
                    <a:cubicBezTo>
                      <a:pt x="2411730" y="1419860"/>
                      <a:pt x="2409190" y="1421130"/>
                      <a:pt x="2409190" y="1421130"/>
                    </a:cubicBezTo>
                    <a:cubicBezTo>
                      <a:pt x="2407920" y="1422400"/>
                      <a:pt x="2406650" y="1423670"/>
                      <a:pt x="2406650" y="1423670"/>
                    </a:cubicBezTo>
                    <a:cubicBezTo>
                      <a:pt x="2406650" y="1423670"/>
                      <a:pt x="2404110" y="1423670"/>
                      <a:pt x="2404110" y="1424940"/>
                    </a:cubicBezTo>
                    <a:cubicBezTo>
                      <a:pt x="2402840" y="1424940"/>
                      <a:pt x="2400300" y="1424940"/>
                      <a:pt x="2400300" y="1424940"/>
                    </a:cubicBezTo>
                    <a:cubicBezTo>
                      <a:pt x="2400300" y="1426210"/>
                      <a:pt x="2399030" y="1426210"/>
                      <a:pt x="2397760" y="1426210"/>
                    </a:cubicBezTo>
                    <a:cubicBezTo>
                      <a:pt x="2396490" y="1426210"/>
                      <a:pt x="2395220" y="1426210"/>
                      <a:pt x="2395220" y="1426210"/>
                    </a:cubicBezTo>
                    <a:cubicBezTo>
                      <a:pt x="2395220" y="1426210"/>
                      <a:pt x="2392680" y="1426210"/>
                      <a:pt x="2391410" y="1426210"/>
                    </a:cubicBezTo>
                    <a:cubicBezTo>
                      <a:pt x="2390140" y="1426210"/>
                      <a:pt x="2388870" y="1426210"/>
                      <a:pt x="2388870" y="1426210"/>
                    </a:cubicBezTo>
                    <a:cubicBezTo>
                      <a:pt x="2388870" y="1426210"/>
                      <a:pt x="2386330" y="1424940"/>
                      <a:pt x="2386330" y="1424940"/>
                    </a:cubicBezTo>
                    <a:cubicBezTo>
                      <a:pt x="2385060" y="1424940"/>
                      <a:pt x="2382520" y="1423670"/>
                      <a:pt x="2382520" y="1423670"/>
                    </a:cubicBezTo>
                    <a:cubicBezTo>
                      <a:pt x="2382520" y="1423670"/>
                      <a:pt x="2381250" y="1422400"/>
                      <a:pt x="2379980" y="1422400"/>
                    </a:cubicBezTo>
                    <a:cubicBezTo>
                      <a:pt x="2379980" y="1422400"/>
                      <a:pt x="2377440" y="1421130"/>
                      <a:pt x="2377440" y="1421130"/>
                    </a:cubicBezTo>
                    <a:cubicBezTo>
                      <a:pt x="2377440" y="1421130"/>
                      <a:pt x="2376170" y="1419860"/>
                      <a:pt x="2376170" y="1418590"/>
                    </a:cubicBezTo>
                    <a:cubicBezTo>
                      <a:pt x="2374900" y="1417320"/>
                      <a:pt x="2373630" y="1416050"/>
                      <a:pt x="2373630" y="1416050"/>
                    </a:cubicBezTo>
                    <a:cubicBezTo>
                      <a:pt x="2373630" y="1416050"/>
                      <a:pt x="2372360" y="1414780"/>
                      <a:pt x="2372360" y="1413510"/>
                    </a:cubicBezTo>
                    <a:cubicBezTo>
                      <a:pt x="2371090" y="1412240"/>
                      <a:pt x="2371090" y="1410970"/>
                      <a:pt x="2371090" y="1410970"/>
                    </a:cubicBezTo>
                    <a:cubicBezTo>
                      <a:pt x="2371090" y="1410970"/>
                      <a:pt x="2371090" y="1410970"/>
                      <a:pt x="2369820" y="1410970"/>
                    </a:cubicBezTo>
                    <a:cubicBezTo>
                      <a:pt x="2369820" y="1410970"/>
                      <a:pt x="2369820" y="1408430"/>
                      <a:pt x="2369820" y="1408430"/>
                    </a:cubicBezTo>
                    <a:cubicBezTo>
                      <a:pt x="2369820" y="1407160"/>
                      <a:pt x="2368550" y="1404620"/>
                      <a:pt x="2368550" y="1404620"/>
                    </a:cubicBezTo>
                    <a:cubicBezTo>
                      <a:pt x="2368550" y="1404620"/>
                      <a:pt x="2368550" y="1403350"/>
                      <a:pt x="2368550" y="1402080"/>
                    </a:cubicBezTo>
                    <a:cubicBezTo>
                      <a:pt x="2368550" y="1400810"/>
                      <a:pt x="2368550" y="1399540"/>
                      <a:pt x="2368550" y="1399540"/>
                    </a:cubicBezTo>
                    <a:cubicBezTo>
                      <a:pt x="2368550" y="1399540"/>
                      <a:pt x="2368550" y="1397000"/>
                      <a:pt x="2369820" y="1395730"/>
                    </a:cubicBezTo>
                    <a:cubicBezTo>
                      <a:pt x="2369820" y="1394460"/>
                      <a:pt x="2369820" y="1394460"/>
                      <a:pt x="2369820" y="1393190"/>
                    </a:cubicBezTo>
                    <a:cubicBezTo>
                      <a:pt x="2371090" y="1388110"/>
                      <a:pt x="2372360" y="1370330"/>
                      <a:pt x="2374900" y="1358900"/>
                    </a:cubicBezTo>
                    <a:cubicBezTo>
                      <a:pt x="2378710" y="1347470"/>
                      <a:pt x="2387600" y="1322070"/>
                      <a:pt x="2387600" y="1322070"/>
                    </a:cubicBezTo>
                    <a:cubicBezTo>
                      <a:pt x="2387600" y="1322070"/>
                      <a:pt x="2386330" y="1324610"/>
                      <a:pt x="2385060" y="1328420"/>
                    </a:cubicBezTo>
                    <a:cubicBezTo>
                      <a:pt x="2376170" y="1344930"/>
                      <a:pt x="2338070" y="1447800"/>
                      <a:pt x="2311400" y="1482090"/>
                    </a:cubicBezTo>
                    <a:cubicBezTo>
                      <a:pt x="2294890" y="1503680"/>
                      <a:pt x="2260600" y="1525270"/>
                      <a:pt x="2260600" y="1525270"/>
                    </a:cubicBezTo>
                    <a:cubicBezTo>
                      <a:pt x="2260600" y="1525270"/>
                      <a:pt x="2260600" y="1526540"/>
                      <a:pt x="2259330" y="1527810"/>
                    </a:cubicBezTo>
                    <a:cubicBezTo>
                      <a:pt x="2259330" y="1529080"/>
                      <a:pt x="2258060" y="1530350"/>
                      <a:pt x="2258060" y="1530350"/>
                    </a:cubicBezTo>
                    <a:cubicBezTo>
                      <a:pt x="2258060" y="1530350"/>
                      <a:pt x="2256790" y="1531620"/>
                      <a:pt x="2255520" y="1532890"/>
                    </a:cubicBezTo>
                    <a:cubicBezTo>
                      <a:pt x="2255520" y="1532890"/>
                      <a:pt x="2254250" y="1534160"/>
                      <a:pt x="2254250" y="1534160"/>
                    </a:cubicBezTo>
                    <a:cubicBezTo>
                      <a:pt x="2252980" y="1534160"/>
                      <a:pt x="2251710" y="1535430"/>
                      <a:pt x="2250440" y="1536700"/>
                    </a:cubicBezTo>
                    <a:cubicBezTo>
                      <a:pt x="2250440" y="1536700"/>
                      <a:pt x="2247900" y="1537970"/>
                      <a:pt x="2247900" y="1537970"/>
                    </a:cubicBezTo>
                    <a:cubicBezTo>
                      <a:pt x="2247900" y="1537970"/>
                      <a:pt x="2246630" y="1537970"/>
                      <a:pt x="2245360" y="1539240"/>
                    </a:cubicBezTo>
                    <a:cubicBezTo>
                      <a:pt x="2244090" y="1539240"/>
                      <a:pt x="2242820" y="1539240"/>
                      <a:pt x="2242820" y="1539240"/>
                    </a:cubicBezTo>
                    <a:cubicBezTo>
                      <a:pt x="2242820" y="1539240"/>
                      <a:pt x="2240280" y="1540510"/>
                      <a:pt x="2239010" y="1540510"/>
                    </a:cubicBezTo>
                    <a:cubicBezTo>
                      <a:pt x="2239010" y="1540510"/>
                      <a:pt x="2236470" y="1540510"/>
                      <a:pt x="2236470" y="1540510"/>
                    </a:cubicBezTo>
                    <a:cubicBezTo>
                      <a:pt x="2236470" y="1540510"/>
                      <a:pt x="2233930" y="1540510"/>
                      <a:pt x="2233930" y="1539240"/>
                    </a:cubicBezTo>
                    <a:cubicBezTo>
                      <a:pt x="2232660" y="1539240"/>
                      <a:pt x="2230120" y="1539240"/>
                      <a:pt x="2230120" y="1539240"/>
                    </a:cubicBezTo>
                    <a:cubicBezTo>
                      <a:pt x="2230120" y="1539240"/>
                      <a:pt x="2228850" y="1537970"/>
                      <a:pt x="2227580" y="1537970"/>
                    </a:cubicBezTo>
                    <a:cubicBezTo>
                      <a:pt x="2226310" y="1537970"/>
                      <a:pt x="2225040" y="1536700"/>
                      <a:pt x="2225040" y="1536700"/>
                    </a:cubicBezTo>
                    <a:cubicBezTo>
                      <a:pt x="2225040" y="1536700"/>
                      <a:pt x="2223770" y="1535430"/>
                      <a:pt x="2222500" y="1535430"/>
                    </a:cubicBezTo>
                    <a:cubicBezTo>
                      <a:pt x="2221230" y="1534160"/>
                      <a:pt x="2219960" y="1532890"/>
                      <a:pt x="2219960" y="1532890"/>
                    </a:cubicBezTo>
                    <a:cubicBezTo>
                      <a:pt x="2219960" y="1532890"/>
                      <a:pt x="2218690" y="1531620"/>
                      <a:pt x="2218690" y="1530350"/>
                    </a:cubicBezTo>
                    <a:cubicBezTo>
                      <a:pt x="2217420" y="1530350"/>
                      <a:pt x="2216150" y="1527810"/>
                      <a:pt x="2216150" y="1527810"/>
                    </a:cubicBezTo>
                    <a:cubicBezTo>
                      <a:pt x="2216150" y="1527810"/>
                      <a:pt x="2214880" y="1526540"/>
                      <a:pt x="2214880" y="1525270"/>
                    </a:cubicBezTo>
                    <a:cubicBezTo>
                      <a:pt x="2214880" y="1524000"/>
                      <a:pt x="2213610" y="1522730"/>
                      <a:pt x="2213610" y="1522730"/>
                    </a:cubicBezTo>
                    <a:cubicBezTo>
                      <a:pt x="2213610" y="1522730"/>
                      <a:pt x="2213610" y="1520190"/>
                      <a:pt x="2213610" y="1520190"/>
                    </a:cubicBezTo>
                    <a:cubicBezTo>
                      <a:pt x="2212340" y="1518920"/>
                      <a:pt x="2212340" y="1516380"/>
                      <a:pt x="2212340" y="1516380"/>
                    </a:cubicBezTo>
                    <a:cubicBezTo>
                      <a:pt x="2212340" y="1516380"/>
                      <a:pt x="2212340" y="1515110"/>
                      <a:pt x="2212340" y="1513840"/>
                    </a:cubicBezTo>
                    <a:cubicBezTo>
                      <a:pt x="2212340" y="1512570"/>
                      <a:pt x="2212340" y="1510030"/>
                      <a:pt x="2212340" y="1510030"/>
                    </a:cubicBezTo>
                    <a:cubicBezTo>
                      <a:pt x="2212340" y="1510030"/>
                      <a:pt x="2213610" y="1508760"/>
                      <a:pt x="2213610" y="1507490"/>
                    </a:cubicBezTo>
                    <a:cubicBezTo>
                      <a:pt x="2213610" y="1506220"/>
                      <a:pt x="2214880" y="1506220"/>
                      <a:pt x="2214880" y="1504950"/>
                    </a:cubicBezTo>
                    <a:cubicBezTo>
                      <a:pt x="2214880" y="1499870"/>
                      <a:pt x="2211070" y="1489710"/>
                      <a:pt x="2213610" y="1479550"/>
                    </a:cubicBezTo>
                    <a:cubicBezTo>
                      <a:pt x="2217420" y="1461770"/>
                      <a:pt x="2230120" y="1440180"/>
                      <a:pt x="2241550" y="1414780"/>
                    </a:cubicBezTo>
                    <a:cubicBezTo>
                      <a:pt x="2258060" y="1379220"/>
                      <a:pt x="2291080" y="1315720"/>
                      <a:pt x="2306320" y="1283970"/>
                    </a:cubicBezTo>
                    <a:cubicBezTo>
                      <a:pt x="2313940" y="1267460"/>
                      <a:pt x="2320290" y="1250950"/>
                      <a:pt x="2322830" y="1243330"/>
                    </a:cubicBezTo>
                    <a:cubicBezTo>
                      <a:pt x="2322830" y="1240790"/>
                      <a:pt x="2324100" y="1240790"/>
                      <a:pt x="2324100" y="1238250"/>
                    </a:cubicBezTo>
                    <a:cubicBezTo>
                      <a:pt x="2325370" y="1230630"/>
                      <a:pt x="2330450" y="1192530"/>
                      <a:pt x="2327910" y="1188720"/>
                    </a:cubicBezTo>
                    <a:cubicBezTo>
                      <a:pt x="2326640" y="1188720"/>
                      <a:pt x="2325370" y="1188720"/>
                      <a:pt x="2324100" y="1188720"/>
                    </a:cubicBezTo>
                    <a:cubicBezTo>
                      <a:pt x="2324100" y="1188720"/>
                      <a:pt x="2321560" y="1188720"/>
                      <a:pt x="2321560" y="1188720"/>
                    </a:cubicBezTo>
                    <a:cubicBezTo>
                      <a:pt x="2321560" y="1188720"/>
                      <a:pt x="2320290" y="1187450"/>
                      <a:pt x="2319020" y="1187450"/>
                    </a:cubicBezTo>
                    <a:cubicBezTo>
                      <a:pt x="2313940" y="1188720"/>
                      <a:pt x="2296160" y="1225550"/>
                      <a:pt x="2292350" y="1231900"/>
                    </a:cubicBezTo>
                    <a:cubicBezTo>
                      <a:pt x="2291080" y="1233170"/>
                      <a:pt x="2291080" y="1233170"/>
                      <a:pt x="2289810" y="1234440"/>
                    </a:cubicBezTo>
                    <a:cubicBezTo>
                      <a:pt x="2289810" y="1234440"/>
                      <a:pt x="2288540" y="1235710"/>
                      <a:pt x="2288540" y="1235710"/>
                    </a:cubicBezTo>
                    <a:cubicBezTo>
                      <a:pt x="2288540" y="1236980"/>
                      <a:pt x="2287270" y="1238250"/>
                      <a:pt x="2286000" y="1238250"/>
                    </a:cubicBezTo>
                    <a:cubicBezTo>
                      <a:pt x="2286000" y="1239520"/>
                      <a:pt x="2283460" y="1240790"/>
                      <a:pt x="2283460" y="1240790"/>
                    </a:cubicBezTo>
                    <a:cubicBezTo>
                      <a:pt x="2283460" y="1240790"/>
                      <a:pt x="2282190" y="1240790"/>
                      <a:pt x="2280920" y="1242060"/>
                    </a:cubicBezTo>
                    <a:cubicBezTo>
                      <a:pt x="2279650" y="1242060"/>
                      <a:pt x="2278380" y="1243330"/>
                      <a:pt x="2278380" y="1243330"/>
                    </a:cubicBezTo>
                    <a:cubicBezTo>
                      <a:pt x="2278380" y="1243330"/>
                      <a:pt x="2275840" y="1243330"/>
                      <a:pt x="2275840" y="1243330"/>
                    </a:cubicBezTo>
                    <a:cubicBezTo>
                      <a:pt x="2274570" y="1243330"/>
                      <a:pt x="2273300" y="1243330"/>
                      <a:pt x="2273300" y="1243330"/>
                    </a:cubicBezTo>
                    <a:cubicBezTo>
                      <a:pt x="2272030" y="1244600"/>
                      <a:pt x="2272030" y="1247140"/>
                      <a:pt x="2269490" y="1250950"/>
                    </a:cubicBezTo>
                    <a:cubicBezTo>
                      <a:pt x="2263140" y="1266190"/>
                      <a:pt x="2205990" y="1353820"/>
                      <a:pt x="2205990" y="1353820"/>
                    </a:cubicBezTo>
                    <a:cubicBezTo>
                      <a:pt x="2205990" y="1353820"/>
                      <a:pt x="2204720" y="1355090"/>
                      <a:pt x="2204720" y="1356360"/>
                    </a:cubicBezTo>
                    <a:cubicBezTo>
                      <a:pt x="2203450" y="1357630"/>
                      <a:pt x="2203450" y="1358900"/>
                      <a:pt x="2203450" y="1358900"/>
                    </a:cubicBezTo>
                    <a:cubicBezTo>
                      <a:pt x="2203450" y="1358900"/>
                      <a:pt x="2202180" y="1360170"/>
                      <a:pt x="2200910" y="1361440"/>
                    </a:cubicBezTo>
                    <a:cubicBezTo>
                      <a:pt x="2199640" y="1361440"/>
                      <a:pt x="2198370" y="1363980"/>
                      <a:pt x="2198370" y="1363980"/>
                    </a:cubicBezTo>
                    <a:cubicBezTo>
                      <a:pt x="2198370" y="1363980"/>
                      <a:pt x="2197100" y="1365250"/>
                      <a:pt x="2195830" y="1365250"/>
                    </a:cubicBezTo>
                    <a:cubicBezTo>
                      <a:pt x="2195830" y="1365250"/>
                      <a:pt x="2194560" y="1366520"/>
                      <a:pt x="2193290" y="1366520"/>
                    </a:cubicBezTo>
                    <a:cubicBezTo>
                      <a:pt x="2193290" y="1366520"/>
                      <a:pt x="2192020" y="1367790"/>
                      <a:pt x="2190750" y="1367790"/>
                    </a:cubicBezTo>
                    <a:cubicBezTo>
                      <a:pt x="2189480" y="1369060"/>
                      <a:pt x="2188210" y="1369060"/>
                      <a:pt x="2188210" y="1369060"/>
                    </a:cubicBezTo>
                    <a:cubicBezTo>
                      <a:pt x="2188210" y="1369060"/>
                      <a:pt x="2186940" y="1369060"/>
                      <a:pt x="2186940" y="1369060"/>
                    </a:cubicBezTo>
                    <a:cubicBezTo>
                      <a:pt x="2179320" y="1372870"/>
                      <a:pt x="2087880" y="1482090"/>
                      <a:pt x="2087880" y="1482090"/>
                    </a:cubicBezTo>
                    <a:cubicBezTo>
                      <a:pt x="2087880" y="1482090"/>
                      <a:pt x="2086610" y="1483360"/>
                      <a:pt x="2086610" y="1484630"/>
                    </a:cubicBezTo>
                    <a:cubicBezTo>
                      <a:pt x="2086610" y="1485900"/>
                      <a:pt x="2085340" y="1487170"/>
                      <a:pt x="2085340" y="1487170"/>
                    </a:cubicBezTo>
                    <a:cubicBezTo>
                      <a:pt x="2085340" y="1487170"/>
                      <a:pt x="2084070" y="1488440"/>
                      <a:pt x="2082800" y="1489710"/>
                    </a:cubicBezTo>
                    <a:cubicBezTo>
                      <a:pt x="2082800" y="1489710"/>
                      <a:pt x="2080260" y="1492250"/>
                      <a:pt x="2080260" y="1492250"/>
                    </a:cubicBezTo>
                    <a:cubicBezTo>
                      <a:pt x="2080260" y="1492250"/>
                      <a:pt x="2078990" y="1492250"/>
                      <a:pt x="2077720" y="1493520"/>
                    </a:cubicBezTo>
                    <a:cubicBezTo>
                      <a:pt x="2077720" y="1493520"/>
                      <a:pt x="2075180" y="1494790"/>
                      <a:pt x="2075180" y="1494790"/>
                    </a:cubicBezTo>
                    <a:cubicBezTo>
                      <a:pt x="2075180" y="1494790"/>
                      <a:pt x="2073910" y="1496060"/>
                      <a:pt x="2072640" y="1496060"/>
                    </a:cubicBezTo>
                    <a:cubicBezTo>
                      <a:pt x="2071370" y="1496060"/>
                      <a:pt x="2070100" y="1497330"/>
                      <a:pt x="2070100" y="1497330"/>
                    </a:cubicBezTo>
                    <a:cubicBezTo>
                      <a:pt x="2070100" y="1497330"/>
                      <a:pt x="2067560" y="1497330"/>
                      <a:pt x="2066290" y="1497330"/>
                    </a:cubicBezTo>
                    <a:cubicBezTo>
                      <a:pt x="2066290" y="1497330"/>
                      <a:pt x="2063750" y="1497330"/>
                      <a:pt x="2063750" y="1497330"/>
                    </a:cubicBezTo>
                    <a:cubicBezTo>
                      <a:pt x="2063750" y="1497330"/>
                      <a:pt x="2061210" y="1497330"/>
                      <a:pt x="2061210" y="1497330"/>
                    </a:cubicBezTo>
                    <a:cubicBezTo>
                      <a:pt x="2059940" y="1497330"/>
                      <a:pt x="2057400" y="1496060"/>
                      <a:pt x="2057400" y="1496060"/>
                    </a:cubicBezTo>
                    <a:cubicBezTo>
                      <a:pt x="2057400" y="1496060"/>
                      <a:pt x="2056130" y="1496060"/>
                      <a:pt x="2054860" y="1496060"/>
                    </a:cubicBezTo>
                    <a:cubicBezTo>
                      <a:pt x="2053590" y="1494790"/>
                      <a:pt x="2052320" y="1494790"/>
                      <a:pt x="2052320" y="1494790"/>
                    </a:cubicBezTo>
                    <a:cubicBezTo>
                      <a:pt x="2052320" y="1494790"/>
                      <a:pt x="2049780" y="1493520"/>
                      <a:pt x="2049780" y="1492250"/>
                    </a:cubicBezTo>
                    <a:cubicBezTo>
                      <a:pt x="2048510" y="1492250"/>
                      <a:pt x="2048510" y="1490980"/>
                      <a:pt x="2047240" y="1490980"/>
                    </a:cubicBezTo>
                    <a:cubicBezTo>
                      <a:pt x="2047240" y="1490980"/>
                      <a:pt x="2045970" y="1490980"/>
                      <a:pt x="2045970" y="1490980"/>
                    </a:cubicBezTo>
                    <a:cubicBezTo>
                      <a:pt x="2045970" y="1490980"/>
                      <a:pt x="2044700" y="1489710"/>
                      <a:pt x="2043430" y="1489710"/>
                    </a:cubicBezTo>
                    <a:cubicBezTo>
                      <a:pt x="2042160" y="1489710"/>
                      <a:pt x="2040890" y="1488440"/>
                      <a:pt x="2040890" y="1488440"/>
                    </a:cubicBezTo>
                    <a:cubicBezTo>
                      <a:pt x="2040890" y="1488440"/>
                      <a:pt x="2039620" y="1487170"/>
                      <a:pt x="2038350" y="1487170"/>
                    </a:cubicBezTo>
                    <a:cubicBezTo>
                      <a:pt x="2037080" y="1485900"/>
                      <a:pt x="2035810" y="1484630"/>
                      <a:pt x="2035810" y="1484630"/>
                    </a:cubicBezTo>
                    <a:cubicBezTo>
                      <a:pt x="2035810" y="1484630"/>
                      <a:pt x="2034540" y="1483360"/>
                      <a:pt x="2033270" y="1483360"/>
                    </a:cubicBezTo>
                    <a:cubicBezTo>
                      <a:pt x="2033270" y="1482090"/>
                      <a:pt x="2032000" y="1480820"/>
                      <a:pt x="2032000" y="1480820"/>
                    </a:cubicBezTo>
                    <a:cubicBezTo>
                      <a:pt x="2032000" y="1480820"/>
                      <a:pt x="2030730" y="1478280"/>
                      <a:pt x="2030730" y="1478280"/>
                    </a:cubicBezTo>
                    <a:cubicBezTo>
                      <a:pt x="2029460" y="1477010"/>
                      <a:pt x="2029460" y="1475740"/>
                      <a:pt x="2029460" y="1475740"/>
                    </a:cubicBezTo>
                    <a:cubicBezTo>
                      <a:pt x="2029460" y="1475740"/>
                      <a:pt x="2028190" y="1473200"/>
                      <a:pt x="2028190" y="1471930"/>
                    </a:cubicBezTo>
                    <a:cubicBezTo>
                      <a:pt x="2028190" y="1470660"/>
                      <a:pt x="2026920" y="1469390"/>
                      <a:pt x="2026920" y="1469390"/>
                    </a:cubicBezTo>
                    <a:cubicBezTo>
                      <a:pt x="2026920" y="1469390"/>
                      <a:pt x="2026920" y="1466850"/>
                      <a:pt x="2026920" y="1465580"/>
                    </a:cubicBezTo>
                    <a:cubicBezTo>
                      <a:pt x="2028190" y="1465580"/>
                      <a:pt x="2028190" y="1463040"/>
                      <a:pt x="2028190" y="1463040"/>
                    </a:cubicBezTo>
                    <a:cubicBezTo>
                      <a:pt x="2028190" y="1463040"/>
                      <a:pt x="2028190" y="1460500"/>
                      <a:pt x="2028190" y="1460500"/>
                    </a:cubicBezTo>
                    <a:cubicBezTo>
                      <a:pt x="2028190" y="1459230"/>
                      <a:pt x="2029460" y="1457960"/>
                      <a:pt x="2028190" y="1457960"/>
                    </a:cubicBezTo>
                    <a:cubicBezTo>
                      <a:pt x="2028190" y="1457960"/>
                      <a:pt x="2025650" y="1456690"/>
                      <a:pt x="2025650" y="1456690"/>
                    </a:cubicBezTo>
                    <a:cubicBezTo>
                      <a:pt x="2025650" y="1456690"/>
                      <a:pt x="2023110" y="1455420"/>
                      <a:pt x="2023110" y="1455420"/>
                    </a:cubicBezTo>
                    <a:cubicBezTo>
                      <a:pt x="2021840" y="1454150"/>
                      <a:pt x="2020570" y="1452880"/>
                      <a:pt x="2020570" y="1452880"/>
                    </a:cubicBezTo>
                    <a:cubicBezTo>
                      <a:pt x="2020570" y="1452880"/>
                      <a:pt x="2019300" y="1451610"/>
                      <a:pt x="2018030" y="1450340"/>
                    </a:cubicBezTo>
                    <a:cubicBezTo>
                      <a:pt x="2018030" y="1450340"/>
                      <a:pt x="2016760" y="1449070"/>
                      <a:pt x="2016760" y="1449070"/>
                    </a:cubicBezTo>
                    <a:cubicBezTo>
                      <a:pt x="2016760" y="1449070"/>
                      <a:pt x="2015490" y="1446530"/>
                      <a:pt x="2015490" y="1445260"/>
                    </a:cubicBezTo>
                    <a:cubicBezTo>
                      <a:pt x="2014220" y="1445260"/>
                      <a:pt x="2014220" y="1442720"/>
                      <a:pt x="2014220" y="1442720"/>
                    </a:cubicBezTo>
                    <a:cubicBezTo>
                      <a:pt x="2014220" y="1442720"/>
                      <a:pt x="2012950" y="1441450"/>
                      <a:pt x="2012950" y="1440180"/>
                    </a:cubicBezTo>
                    <a:cubicBezTo>
                      <a:pt x="2012950" y="1438910"/>
                      <a:pt x="2012950" y="1437640"/>
                      <a:pt x="2012950" y="1437640"/>
                    </a:cubicBezTo>
                    <a:cubicBezTo>
                      <a:pt x="2012950" y="1437640"/>
                      <a:pt x="2012950" y="1435100"/>
                      <a:pt x="2012950" y="1433830"/>
                    </a:cubicBezTo>
                    <a:cubicBezTo>
                      <a:pt x="2012950" y="1432560"/>
                      <a:pt x="2012950" y="1431290"/>
                      <a:pt x="2012950" y="1431290"/>
                    </a:cubicBezTo>
                    <a:cubicBezTo>
                      <a:pt x="2012950" y="1431290"/>
                      <a:pt x="2012950" y="1428750"/>
                      <a:pt x="2012950" y="1427480"/>
                    </a:cubicBezTo>
                    <a:cubicBezTo>
                      <a:pt x="2012950" y="1427480"/>
                      <a:pt x="2014220" y="1424940"/>
                      <a:pt x="2014220" y="1424940"/>
                    </a:cubicBezTo>
                    <a:cubicBezTo>
                      <a:pt x="2014220" y="1424940"/>
                      <a:pt x="2015490" y="1423670"/>
                      <a:pt x="2015490" y="1422400"/>
                    </a:cubicBezTo>
                    <a:cubicBezTo>
                      <a:pt x="2015490" y="1421130"/>
                      <a:pt x="2016760" y="1421130"/>
                      <a:pt x="2016760" y="1419860"/>
                    </a:cubicBezTo>
                    <a:cubicBezTo>
                      <a:pt x="2018030" y="1414780"/>
                      <a:pt x="2018030" y="1399540"/>
                      <a:pt x="2023110" y="1388110"/>
                    </a:cubicBezTo>
                    <a:cubicBezTo>
                      <a:pt x="2030730" y="1370330"/>
                      <a:pt x="2057400" y="1339850"/>
                      <a:pt x="2067560" y="1325880"/>
                    </a:cubicBezTo>
                    <a:cubicBezTo>
                      <a:pt x="2073910" y="1316990"/>
                      <a:pt x="2077720" y="1310640"/>
                      <a:pt x="2081530" y="1305560"/>
                    </a:cubicBezTo>
                    <a:cubicBezTo>
                      <a:pt x="2082800" y="1301750"/>
                      <a:pt x="2085340" y="1296670"/>
                      <a:pt x="2085340" y="1296670"/>
                    </a:cubicBezTo>
                    <a:cubicBezTo>
                      <a:pt x="2084070" y="1295400"/>
                      <a:pt x="2081530" y="1296670"/>
                      <a:pt x="2081530" y="1297940"/>
                    </a:cubicBezTo>
                    <a:cubicBezTo>
                      <a:pt x="2081530" y="1297940"/>
                      <a:pt x="2080260" y="1297940"/>
                      <a:pt x="2078990" y="1297940"/>
                    </a:cubicBezTo>
                    <a:cubicBezTo>
                      <a:pt x="2077720" y="1297940"/>
                      <a:pt x="2076450" y="1297940"/>
                      <a:pt x="2076450" y="1297940"/>
                    </a:cubicBezTo>
                    <a:cubicBezTo>
                      <a:pt x="2075180" y="1297940"/>
                      <a:pt x="2073910" y="1297940"/>
                      <a:pt x="2072640" y="1297940"/>
                    </a:cubicBezTo>
                    <a:cubicBezTo>
                      <a:pt x="2071370" y="1296670"/>
                      <a:pt x="2070100" y="1296670"/>
                      <a:pt x="2070100" y="1296670"/>
                    </a:cubicBezTo>
                    <a:cubicBezTo>
                      <a:pt x="2070100" y="1296670"/>
                      <a:pt x="2067560" y="1296670"/>
                      <a:pt x="2067560" y="1295400"/>
                    </a:cubicBezTo>
                    <a:cubicBezTo>
                      <a:pt x="2066290" y="1295400"/>
                      <a:pt x="2063750" y="1294130"/>
                      <a:pt x="2063750" y="1294130"/>
                    </a:cubicBezTo>
                    <a:cubicBezTo>
                      <a:pt x="2063750" y="1294130"/>
                      <a:pt x="2062480" y="1292860"/>
                      <a:pt x="2061210" y="1292860"/>
                    </a:cubicBezTo>
                    <a:cubicBezTo>
                      <a:pt x="2061210" y="1291590"/>
                      <a:pt x="2058670" y="1291590"/>
                      <a:pt x="2058670" y="1291590"/>
                    </a:cubicBezTo>
                    <a:cubicBezTo>
                      <a:pt x="2058670" y="1290320"/>
                      <a:pt x="2057400" y="1289050"/>
                      <a:pt x="2057400" y="1289050"/>
                    </a:cubicBezTo>
                    <a:cubicBezTo>
                      <a:pt x="2056130" y="1287780"/>
                      <a:pt x="2054860" y="1286510"/>
                      <a:pt x="2054860" y="1286510"/>
                    </a:cubicBezTo>
                    <a:cubicBezTo>
                      <a:pt x="2054860" y="1286510"/>
                      <a:pt x="2054860" y="1283970"/>
                      <a:pt x="2053590" y="1283970"/>
                    </a:cubicBezTo>
                    <a:cubicBezTo>
                      <a:pt x="2053590" y="1282700"/>
                      <a:pt x="2052320" y="1281430"/>
                      <a:pt x="2052320" y="1280160"/>
                    </a:cubicBezTo>
                    <a:cubicBezTo>
                      <a:pt x="2052320" y="1280160"/>
                      <a:pt x="2052320" y="1278890"/>
                      <a:pt x="2052320" y="1277620"/>
                    </a:cubicBezTo>
                    <a:cubicBezTo>
                      <a:pt x="2052320" y="1276350"/>
                      <a:pt x="2051050" y="1275080"/>
                      <a:pt x="2051050" y="1275080"/>
                    </a:cubicBezTo>
                    <a:cubicBezTo>
                      <a:pt x="2051050" y="1275080"/>
                      <a:pt x="2051050" y="1272540"/>
                      <a:pt x="2051050" y="1271270"/>
                    </a:cubicBezTo>
                    <a:cubicBezTo>
                      <a:pt x="2051050" y="1270000"/>
                      <a:pt x="2051050" y="1270000"/>
                      <a:pt x="2051050" y="1268730"/>
                    </a:cubicBezTo>
                    <a:cubicBezTo>
                      <a:pt x="2048510" y="1268730"/>
                      <a:pt x="1988820" y="1338580"/>
                      <a:pt x="1988820" y="1338580"/>
                    </a:cubicBezTo>
                    <a:cubicBezTo>
                      <a:pt x="1988820" y="1338580"/>
                      <a:pt x="1987550" y="1339850"/>
                      <a:pt x="1986280" y="1341120"/>
                    </a:cubicBezTo>
                    <a:cubicBezTo>
                      <a:pt x="1986280" y="1341120"/>
                      <a:pt x="1985010" y="1343660"/>
                      <a:pt x="1985010" y="1343660"/>
                    </a:cubicBezTo>
                    <a:cubicBezTo>
                      <a:pt x="1985010" y="1343660"/>
                      <a:pt x="1982470" y="1344930"/>
                      <a:pt x="1982470" y="1344930"/>
                    </a:cubicBezTo>
                    <a:cubicBezTo>
                      <a:pt x="1981200" y="1346200"/>
                      <a:pt x="1979930" y="1346200"/>
                      <a:pt x="1979930" y="1346200"/>
                    </a:cubicBezTo>
                    <a:cubicBezTo>
                      <a:pt x="1979930" y="1347470"/>
                      <a:pt x="1977390" y="1347470"/>
                      <a:pt x="1976120" y="1347470"/>
                    </a:cubicBezTo>
                    <a:cubicBezTo>
                      <a:pt x="1976120" y="1348740"/>
                      <a:pt x="1973580" y="1348740"/>
                      <a:pt x="1973580" y="1348740"/>
                    </a:cubicBezTo>
                    <a:cubicBezTo>
                      <a:pt x="1973580" y="1348740"/>
                      <a:pt x="1972310" y="1350010"/>
                      <a:pt x="1971040" y="1350010"/>
                    </a:cubicBezTo>
                    <a:cubicBezTo>
                      <a:pt x="1969770" y="1350010"/>
                      <a:pt x="1968500" y="1350010"/>
                      <a:pt x="1967230" y="1350010"/>
                    </a:cubicBezTo>
                    <a:cubicBezTo>
                      <a:pt x="1967230" y="1350010"/>
                      <a:pt x="1965960" y="1350010"/>
                      <a:pt x="1964690" y="1350010"/>
                    </a:cubicBezTo>
                    <a:cubicBezTo>
                      <a:pt x="1963420" y="1350010"/>
                      <a:pt x="1962150" y="1350010"/>
                      <a:pt x="1962150" y="1350010"/>
                    </a:cubicBezTo>
                    <a:cubicBezTo>
                      <a:pt x="1962150" y="1350010"/>
                      <a:pt x="1959610" y="1348740"/>
                      <a:pt x="1958340" y="1348740"/>
                    </a:cubicBezTo>
                    <a:cubicBezTo>
                      <a:pt x="1958340" y="1347470"/>
                      <a:pt x="1955800" y="1347470"/>
                      <a:pt x="1955800" y="1347470"/>
                    </a:cubicBezTo>
                    <a:cubicBezTo>
                      <a:pt x="1955800" y="1347470"/>
                      <a:pt x="1954530" y="1346200"/>
                      <a:pt x="1953260" y="1346200"/>
                    </a:cubicBezTo>
                    <a:cubicBezTo>
                      <a:pt x="1951990" y="1344930"/>
                      <a:pt x="1950720" y="1343660"/>
                      <a:pt x="1950720" y="1343660"/>
                    </a:cubicBezTo>
                    <a:cubicBezTo>
                      <a:pt x="1950720" y="1343660"/>
                      <a:pt x="1949450" y="1342390"/>
                      <a:pt x="1948180" y="1342390"/>
                    </a:cubicBezTo>
                    <a:cubicBezTo>
                      <a:pt x="1948180" y="1341120"/>
                      <a:pt x="1946910" y="1339850"/>
                      <a:pt x="1946910" y="1339850"/>
                    </a:cubicBezTo>
                    <a:cubicBezTo>
                      <a:pt x="1946910" y="1339850"/>
                      <a:pt x="1945640" y="1337310"/>
                      <a:pt x="1945640" y="1337310"/>
                    </a:cubicBezTo>
                    <a:cubicBezTo>
                      <a:pt x="1944370" y="1336040"/>
                      <a:pt x="1943100" y="1334770"/>
                      <a:pt x="1943100" y="1334770"/>
                    </a:cubicBezTo>
                    <a:cubicBezTo>
                      <a:pt x="1943100" y="1334770"/>
                      <a:pt x="1943100" y="1332230"/>
                      <a:pt x="1943100" y="1330960"/>
                    </a:cubicBezTo>
                    <a:cubicBezTo>
                      <a:pt x="1943100" y="1329690"/>
                      <a:pt x="1941830" y="1328420"/>
                      <a:pt x="1941830" y="1328420"/>
                    </a:cubicBezTo>
                    <a:cubicBezTo>
                      <a:pt x="1941830" y="1328420"/>
                      <a:pt x="1941830" y="1325880"/>
                      <a:pt x="1941830" y="1324610"/>
                    </a:cubicBezTo>
                    <a:cubicBezTo>
                      <a:pt x="1941830" y="1324610"/>
                      <a:pt x="1941830" y="1322070"/>
                      <a:pt x="1941830" y="1322070"/>
                    </a:cubicBezTo>
                    <a:cubicBezTo>
                      <a:pt x="1941830" y="1322070"/>
                      <a:pt x="1941830" y="1320800"/>
                      <a:pt x="1943100" y="1319530"/>
                    </a:cubicBezTo>
                    <a:cubicBezTo>
                      <a:pt x="1943100" y="1318260"/>
                      <a:pt x="1943100" y="1315720"/>
                      <a:pt x="1943100" y="1315720"/>
                    </a:cubicBezTo>
                    <a:cubicBezTo>
                      <a:pt x="1943100" y="1315720"/>
                      <a:pt x="1944370" y="1314450"/>
                      <a:pt x="1944370" y="1313180"/>
                    </a:cubicBezTo>
                    <a:cubicBezTo>
                      <a:pt x="1945640" y="1311910"/>
                      <a:pt x="1945640" y="1311910"/>
                      <a:pt x="1945640" y="1310640"/>
                    </a:cubicBezTo>
                    <a:cubicBezTo>
                      <a:pt x="1949450" y="1304290"/>
                      <a:pt x="1972310" y="1266190"/>
                      <a:pt x="1972310" y="1264920"/>
                    </a:cubicBezTo>
                    <a:cubicBezTo>
                      <a:pt x="1972310" y="1264920"/>
                      <a:pt x="1971040" y="1264920"/>
                      <a:pt x="1971040" y="1264920"/>
                    </a:cubicBezTo>
                    <a:cubicBezTo>
                      <a:pt x="1971040" y="1264920"/>
                      <a:pt x="1969770" y="1264920"/>
                      <a:pt x="1968500" y="1264920"/>
                    </a:cubicBezTo>
                    <a:cubicBezTo>
                      <a:pt x="1967230" y="1264920"/>
                      <a:pt x="1965960" y="1264920"/>
                      <a:pt x="1965960" y="1264920"/>
                    </a:cubicBezTo>
                    <a:cubicBezTo>
                      <a:pt x="1965960" y="1264920"/>
                      <a:pt x="1963420" y="1263650"/>
                      <a:pt x="1963420" y="1263650"/>
                    </a:cubicBezTo>
                    <a:cubicBezTo>
                      <a:pt x="1962150" y="1262380"/>
                      <a:pt x="1959610" y="1262380"/>
                      <a:pt x="1959610" y="1262380"/>
                    </a:cubicBezTo>
                    <a:cubicBezTo>
                      <a:pt x="1959610" y="1262380"/>
                      <a:pt x="1958340" y="1261110"/>
                      <a:pt x="1957070" y="1259840"/>
                    </a:cubicBezTo>
                    <a:cubicBezTo>
                      <a:pt x="1957070" y="1259840"/>
                      <a:pt x="1955800" y="1258570"/>
                      <a:pt x="1955800" y="1258570"/>
                    </a:cubicBezTo>
                    <a:cubicBezTo>
                      <a:pt x="1955800" y="1258570"/>
                      <a:pt x="1954530" y="1256030"/>
                      <a:pt x="1953260" y="1256030"/>
                    </a:cubicBezTo>
                    <a:cubicBezTo>
                      <a:pt x="1953260" y="1254760"/>
                      <a:pt x="1951990" y="1253490"/>
                      <a:pt x="1951990" y="1253490"/>
                    </a:cubicBezTo>
                    <a:cubicBezTo>
                      <a:pt x="1951990" y="1253490"/>
                      <a:pt x="1950720" y="1250950"/>
                      <a:pt x="1950720" y="1250950"/>
                    </a:cubicBezTo>
                    <a:cubicBezTo>
                      <a:pt x="1949450" y="1249680"/>
                      <a:pt x="1949450" y="1247140"/>
                      <a:pt x="1949450" y="1247140"/>
                    </a:cubicBezTo>
                    <a:cubicBezTo>
                      <a:pt x="1949450" y="1247140"/>
                      <a:pt x="1948180" y="1245870"/>
                      <a:pt x="1948180" y="1244600"/>
                    </a:cubicBezTo>
                    <a:cubicBezTo>
                      <a:pt x="1948180" y="1243330"/>
                      <a:pt x="1948180" y="1242060"/>
                      <a:pt x="1948180" y="1242060"/>
                    </a:cubicBezTo>
                    <a:cubicBezTo>
                      <a:pt x="1948180" y="1242060"/>
                      <a:pt x="1948180" y="1239520"/>
                      <a:pt x="1948180" y="1238250"/>
                    </a:cubicBezTo>
                    <a:cubicBezTo>
                      <a:pt x="1948180" y="1236980"/>
                      <a:pt x="1948180" y="1235710"/>
                      <a:pt x="1948180" y="1235710"/>
                    </a:cubicBezTo>
                    <a:cubicBezTo>
                      <a:pt x="1948180" y="1235710"/>
                      <a:pt x="1949450" y="1233170"/>
                      <a:pt x="1949450" y="1231900"/>
                    </a:cubicBezTo>
                    <a:cubicBezTo>
                      <a:pt x="1949450" y="1231900"/>
                      <a:pt x="1950720" y="1229360"/>
                      <a:pt x="1950720" y="1229360"/>
                    </a:cubicBezTo>
                    <a:cubicBezTo>
                      <a:pt x="1950720" y="1229360"/>
                      <a:pt x="1950720" y="1228090"/>
                      <a:pt x="1951990" y="1226820"/>
                    </a:cubicBezTo>
                    <a:cubicBezTo>
                      <a:pt x="1951990" y="1225550"/>
                      <a:pt x="1953260" y="1224280"/>
                      <a:pt x="1953260" y="1224280"/>
                    </a:cubicBezTo>
                    <a:cubicBezTo>
                      <a:pt x="1953260" y="1224280"/>
                      <a:pt x="1958340" y="1216660"/>
                      <a:pt x="1957070" y="1216660"/>
                    </a:cubicBezTo>
                    <a:cubicBezTo>
                      <a:pt x="1957070" y="1215390"/>
                      <a:pt x="1955800" y="1216660"/>
                      <a:pt x="1955800" y="1216660"/>
                    </a:cubicBezTo>
                    <a:cubicBezTo>
                      <a:pt x="1954530" y="1216660"/>
                      <a:pt x="1951990" y="1217930"/>
                      <a:pt x="1951990" y="1217930"/>
                    </a:cubicBezTo>
                    <a:cubicBezTo>
                      <a:pt x="1951990" y="1217930"/>
                      <a:pt x="1950720" y="1217930"/>
                      <a:pt x="1949450" y="1217930"/>
                    </a:cubicBezTo>
                    <a:cubicBezTo>
                      <a:pt x="1948180" y="1217930"/>
                      <a:pt x="1946910" y="1217930"/>
                      <a:pt x="1946910" y="1217930"/>
                    </a:cubicBezTo>
                    <a:cubicBezTo>
                      <a:pt x="1946910" y="1217930"/>
                      <a:pt x="1944370" y="1217930"/>
                      <a:pt x="1943100" y="1217930"/>
                    </a:cubicBezTo>
                    <a:cubicBezTo>
                      <a:pt x="1941830" y="1217930"/>
                      <a:pt x="1940560" y="1217930"/>
                      <a:pt x="1940560" y="1217930"/>
                    </a:cubicBezTo>
                    <a:cubicBezTo>
                      <a:pt x="1940560" y="1217930"/>
                      <a:pt x="1938020" y="1216660"/>
                      <a:pt x="1938020" y="1216660"/>
                    </a:cubicBezTo>
                    <a:cubicBezTo>
                      <a:pt x="1936750" y="1215390"/>
                      <a:pt x="1934210" y="1215390"/>
                      <a:pt x="1934210" y="1215390"/>
                    </a:cubicBezTo>
                    <a:cubicBezTo>
                      <a:pt x="1934210" y="1215390"/>
                      <a:pt x="1934210" y="1214120"/>
                      <a:pt x="1932940" y="1214120"/>
                    </a:cubicBezTo>
                    <a:cubicBezTo>
                      <a:pt x="1924050" y="1211580"/>
                      <a:pt x="1831340" y="1230630"/>
                      <a:pt x="1788160" y="1233170"/>
                    </a:cubicBezTo>
                    <a:cubicBezTo>
                      <a:pt x="1753870" y="1234440"/>
                      <a:pt x="1697990" y="1229360"/>
                      <a:pt x="1697990" y="1229360"/>
                    </a:cubicBezTo>
                    <a:cubicBezTo>
                      <a:pt x="1696720" y="1229360"/>
                      <a:pt x="1695450" y="1229360"/>
                      <a:pt x="1694180" y="1229360"/>
                    </a:cubicBezTo>
                    <a:cubicBezTo>
                      <a:pt x="1692910" y="1229360"/>
                      <a:pt x="1691640" y="1229360"/>
                      <a:pt x="1691640" y="1229360"/>
                    </a:cubicBezTo>
                    <a:cubicBezTo>
                      <a:pt x="1691640" y="1229360"/>
                      <a:pt x="1689100" y="1229360"/>
                      <a:pt x="1687830" y="1229360"/>
                    </a:cubicBezTo>
                    <a:cubicBezTo>
                      <a:pt x="1687830" y="1229360"/>
                      <a:pt x="1687830" y="1228090"/>
                      <a:pt x="1687830" y="1229360"/>
                    </a:cubicBezTo>
                    <a:cubicBezTo>
                      <a:pt x="1686560" y="1229360"/>
                      <a:pt x="1671320" y="1239520"/>
                      <a:pt x="1658620" y="1247140"/>
                    </a:cubicBezTo>
                    <a:cubicBezTo>
                      <a:pt x="1640840" y="1258570"/>
                      <a:pt x="1606550" y="1282700"/>
                      <a:pt x="1590040" y="1294130"/>
                    </a:cubicBezTo>
                    <a:cubicBezTo>
                      <a:pt x="1579880" y="1299210"/>
                      <a:pt x="1570990" y="1305560"/>
                      <a:pt x="1565910" y="1306830"/>
                    </a:cubicBezTo>
                    <a:cubicBezTo>
                      <a:pt x="1564640" y="1308100"/>
                      <a:pt x="1564640" y="1308100"/>
                      <a:pt x="1563370" y="1309370"/>
                    </a:cubicBezTo>
                    <a:cubicBezTo>
                      <a:pt x="1563370" y="1309370"/>
                      <a:pt x="1560830" y="1310640"/>
                      <a:pt x="1560830" y="1310640"/>
                    </a:cubicBezTo>
                    <a:cubicBezTo>
                      <a:pt x="1560830" y="1310640"/>
                      <a:pt x="1559560" y="1310640"/>
                      <a:pt x="1558290" y="1310640"/>
                    </a:cubicBezTo>
                    <a:cubicBezTo>
                      <a:pt x="1557020" y="1310640"/>
                      <a:pt x="1554480" y="1311910"/>
                      <a:pt x="1554480" y="1311910"/>
                    </a:cubicBezTo>
                    <a:cubicBezTo>
                      <a:pt x="1554480" y="1311910"/>
                      <a:pt x="1554480" y="1310640"/>
                      <a:pt x="1553210" y="1311910"/>
                    </a:cubicBezTo>
                    <a:cubicBezTo>
                      <a:pt x="1546860" y="1314450"/>
                      <a:pt x="1513840" y="1358900"/>
                      <a:pt x="1485900" y="1372870"/>
                    </a:cubicBezTo>
                    <a:cubicBezTo>
                      <a:pt x="1454150" y="1390650"/>
                      <a:pt x="1412240" y="1398270"/>
                      <a:pt x="1370330" y="1403350"/>
                    </a:cubicBezTo>
                    <a:cubicBezTo>
                      <a:pt x="1323340" y="1407160"/>
                      <a:pt x="1266190" y="1402080"/>
                      <a:pt x="1216660" y="1395730"/>
                    </a:cubicBezTo>
                    <a:cubicBezTo>
                      <a:pt x="1169670" y="1388110"/>
                      <a:pt x="1118870" y="1377950"/>
                      <a:pt x="1080770" y="1360170"/>
                    </a:cubicBezTo>
                    <a:cubicBezTo>
                      <a:pt x="1050290" y="1346200"/>
                      <a:pt x="1013460" y="1319530"/>
                      <a:pt x="1003300" y="1304290"/>
                    </a:cubicBezTo>
                    <a:cubicBezTo>
                      <a:pt x="998220" y="1299210"/>
                      <a:pt x="1002030" y="1290320"/>
                      <a:pt x="998220" y="1289050"/>
                    </a:cubicBezTo>
                    <a:cubicBezTo>
                      <a:pt x="991870" y="1285240"/>
                      <a:pt x="975360" y="1299210"/>
                      <a:pt x="955040" y="1306830"/>
                    </a:cubicBezTo>
                    <a:cubicBezTo>
                      <a:pt x="913130" y="1322070"/>
                      <a:pt x="807720" y="1358900"/>
                      <a:pt x="751840" y="1376680"/>
                    </a:cubicBezTo>
                    <a:cubicBezTo>
                      <a:pt x="713740" y="1389380"/>
                      <a:pt x="674370" y="1408430"/>
                      <a:pt x="654050" y="1405890"/>
                    </a:cubicBezTo>
                    <a:cubicBezTo>
                      <a:pt x="643890" y="1405890"/>
                      <a:pt x="636270" y="1395730"/>
                      <a:pt x="632460" y="1394460"/>
                    </a:cubicBezTo>
                    <a:cubicBezTo>
                      <a:pt x="631190" y="1394460"/>
                      <a:pt x="629920" y="1394460"/>
                      <a:pt x="628650" y="1395730"/>
                    </a:cubicBezTo>
                    <a:cubicBezTo>
                      <a:pt x="627380" y="1395730"/>
                      <a:pt x="626110" y="1395730"/>
                      <a:pt x="626110" y="1395730"/>
                    </a:cubicBezTo>
                    <a:cubicBezTo>
                      <a:pt x="626110" y="1395730"/>
                      <a:pt x="623570" y="1395730"/>
                      <a:pt x="622300" y="1395730"/>
                    </a:cubicBezTo>
                    <a:cubicBezTo>
                      <a:pt x="622300" y="1395730"/>
                      <a:pt x="619760" y="1395730"/>
                      <a:pt x="619760" y="1395730"/>
                    </a:cubicBezTo>
                    <a:cubicBezTo>
                      <a:pt x="619760" y="1395730"/>
                      <a:pt x="618490" y="1394460"/>
                      <a:pt x="617220" y="1394460"/>
                    </a:cubicBezTo>
                    <a:cubicBezTo>
                      <a:pt x="615950" y="1394460"/>
                      <a:pt x="613410" y="1393190"/>
                      <a:pt x="613410" y="1393190"/>
                    </a:cubicBezTo>
                    <a:cubicBezTo>
                      <a:pt x="613410" y="1393190"/>
                      <a:pt x="612140" y="1393190"/>
                      <a:pt x="610870" y="1391920"/>
                    </a:cubicBezTo>
                    <a:cubicBezTo>
                      <a:pt x="610870" y="1391920"/>
                      <a:pt x="608330" y="1390650"/>
                      <a:pt x="608330" y="1390650"/>
                    </a:cubicBezTo>
                    <a:cubicBezTo>
                      <a:pt x="608330" y="1390650"/>
                      <a:pt x="607060" y="1389380"/>
                      <a:pt x="607060" y="1388110"/>
                    </a:cubicBezTo>
                    <a:cubicBezTo>
                      <a:pt x="605790" y="1388110"/>
                      <a:pt x="604520" y="1386840"/>
                      <a:pt x="604520" y="1386840"/>
                    </a:cubicBezTo>
                    <a:cubicBezTo>
                      <a:pt x="604520" y="1385570"/>
                      <a:pt x="603250" y="1384300"/>
                      <a:pt x="603250" y="1383030"/>
                    </a:cubicBezTo>
                    <a:cubicBezTo>
                      <a:pt x="601980" y="1383030"/>
                      <a:pt x="600710" y="1380490"/>
                      <a:pt x="600710" y="1380490"/>
                    </a:cubicBezTo>
                    <a:cubicBezTo>
                      <a:pt x="600710" y="1380490"/>
                      <a:pt x="600710" y="1379220"/>
                      <a:pt x="600710" y="1377950"/>
                    </a:cubicBezTo>
                    <a:cubicBezTo>
                      <a:pt x="599440" y="1376680"/>
                      <a:pt x="599440" y="1375410"/>
                      <a:pt x="599440" y="1375410"/>
                    </a:cubicBezTo>
                    <a:cubicBezTo>
                      <a:pt x="599440" y="1375410"/>
                      <a:pt x="599440" y="1372870"/>
                      <a:pt x="599440" y="1371600"/>
                    </a:cubicBezTo>
                    <a:cubicBezTo>
                      <a:pt x="599440" y="1371600"/>
                      <a:pt x="598170" y="1369060"/>
                      <a:pt x="599440" y="1369060"/>
                    </a:cubicBezTo>
                    <a:cubicBezTo>
                      <a:pt x="599440" y="1369060"/>
                      <a:pt x="599440" y="1366520"/>
                      <a:pt x="599440" y="1366520"/>
                    </a:cubicBezTo>
                    <a:cubicBezTo>
                      <a:pt x="599440" y="1365250"/>
                      <a:pt x="599440" y="1362710"/>
                      <a:pt x="599440" y="1362710"/>
                    </a:cubicBezTo>
                    <a:cubicBezTo>
                      <a:pt x="599440" y="1362710"/>
                      <a:pt x="600710" y="1361440"/>
                      <a:pt x="600710" y="1360170"/>
                    </a:cubicBezTo>
                    <a:cubicBezTo>
                      <a:pt x="601980" y="1358900"/>
                      <a:pt x="601980" y="1357630"/>
                      <a:pt x="601980" y="1357630"/>
                    </a:cubicBezTo>
                    <a:cubicBezTo>
                      <a:pt x="601980" y="1357630"/>
                      <a:pt x="603250" y="1356360"/>
                      <a:pt x="604520" y="1355090"/>
                    </a:cubicBezTo>
                    <a:cubicBezTo>
                      <a:pt x="604520" y="1353820"/>
                      <a:pt x="605790" y="1352550"/>
                      <a:pt x="605790" y="1352550"/>
                    </a:cubicBezTo>
                    <a:cubicBezTo>
                      <a:pt x="605790" y="1352550"/>
                      <a:pt x="607060" y="1351280"/>
                      <a:pt x="608330" y="1351280"/>
                    </a:cubicBezTo>
                    <a:cubicBezTo>
                      <a:pt x="609600" y="1350010"/>
                      <a:pt x="610870" y="1348740"/>
                      <a:pt x="610870" y="1348740"/>
                    </a:cubicBezTo>
                    <a:cubicBezTo>
                      <a:pt x="610870" y="1348740"/>
                      <a:pt x="612140" y="1347470"/>
                      <a:pt x="613410" y="1347470"/>
                    </a:cubicBezTo>
                    <a:cubicBezTo>
                      <a:pt x="614680" y="1347470"/>
                      <a:pt x="615950" y="1346200"/>
                      <a:pt x="615950" y="1346200"/>
                    </a:cubicBezTo>
                    <a:cubicBezTo>
                      <a:pt x="617220" y="1346200"/>
                      <a:pt x="642620" y="1313180"/>
                      <a:pt x="664210" y="1296670"/>
                    </a:cubicBezTo>
                    <a:cubicBezTo>
                      <a:pt x="693420" y="1272540"/>
                      <a:pt x="787400" y="1229360"/>
                      <a:pt x="784860" y="1224280"/>
                    </a:cubicBezTo>
                    <a:cubicBezTo>
                      <a:pt x="783590" y="1220470"/>
                      <a:pt x="698500" y="1249680"/>
                      <a:pt x="698500" y="1249680"/>
                    </a:cubicBezTo>
                    <a:cubicBezTo>
                      <a:pt x="698500" y="1249680"/>
                      <a:pt x="695960" y="1250950"/>
                      <a:pt x="694690" y="1250950"/>
                    </a:cubicBezTo>
                    <a:cubicBezTo>
                      <a:pt x="694690" y="1250950"/>
                      <a:pt x="692150" y="1252220"/>
                      <a:pt x="692150" y="1252220"/>
                    </a:cubicBezTo>
                    <a:cubicBezTo>
                      <a:pt x="692150" y="1252220"/>
                      <a:pt x="690880" y="1252220"/>
                      <a:pt x="689610" y="1252220"/>
                    </a:cubicBezTo>
                    <a:cubicBezTo>
                      <a:pt x="688340" y="1252220"/>
                      <a:pt x="685800" y="1252220"/>
                      <a:pt x="685800" y="1252220"/>
                    </a:cubicBezTo>
                    <a:cubicBezTo>
                      <a:pt x="685800" y="1252220"/>
                      <a:pt x="684530" y="1252220"/>
                      <a:pt x="683260" y="1252220"/>
                    </a:cubicBezTo>
                    <a:cubicBezTo>
                      <a:pt x="681990" y="1252220"/>
                      <a:pt x="680720" y="1250950"/>
                      <a:pt x="680720" y="1250950"/>
                    </a:cubicBezTo>
                    <a:cubicBezTo>
                      <a:pt x="680720" y="1250950"/>
                      <a:pt x="678180" y="1250950"/>
                      <a:pt x="676910" y="1249680"/>
                    </a:cubicBezTo>
                    <a:cubicBezTo>
                      <a:pt x="676910" y="1249680"/>
                      <a:pt x="674370" y="1248410"/>
                      <a:pt x="674370" y="1248410"/>
                    </a:cubicBezTo>
                    <a:cubicBezTo>
                      <a:pt x="674370" y="1248410"/>
                      <a:pt x="673100" y="1247140"/>
                      <a:pt x="671830" y="1247140"/>
                    </a:cubicBezTo>
                    <a:cubicBezTo>
                      <a:pt x="671830" y="1245870"/>
                      <a:pt x="669290" y="1245870"/>
                      <a:pt x="669290" y="1245870"/>
                    </a:cubicBezTo>
                    <a:cubicBezTo>
                      <a:pt x="669290" y="1245870"/>
                      <a:pt x="668020" y="1243330"/>
                      <a:pt x="668020" y="1243330"/>
                    </a:cubicBezTo>
                    <a:cubicBezTo>
                      <a:pt x="666750" y="1242060"/>
                      <a:pt x="665480" y="1240790"/>
                      <a:pt x="665480" y="1240790"/>
                    </a:cubicBezTo>
                    <a:cubicBezTo>
                      <a:pt x="665480" y="1240790"/>
                      <a:pt x="665480" y="1238250"/>
                      <a:pt x="664210" y="1238250"/>
                    </a:cubicBezTo>
                    <a:cubicBezTo>
                      <a:pt x="664210" y="1236980"/>
                      <a:pt x="662940" y="1234440"/>
                      <a:pt x="662940" y="1234440"/>
                    </a:cubicBezTo>
                    <a:cubicBezTo>
                      <a:pt x="662940" y="1234440"/>
                      <a:pt x="662940" y="1233170"/>
                      <a:pt x="662940" y="1231900"/>
                    </a:cubicBezTo>
                    <a:cubicBezTo>
                      <a:pt x="662940" y="1230630"/>
                      <a:pt x="661670" y="1229360"/>
                      <a:pt x="661670" y="1229360"/>
                    </a:cubicBezTo>
                    <a:cubicBezTo>
                      <a:pt x="661670" y="1229360"/>
                      <a:pt x="661670" y="1226820"/>
                      <a:pt x="661670" y="1225550"/>
                    </a:cubicBezTo>
                    <a:cubicBezTo>
                      <a:pt x="661670" y="1225550"/>
                      <a:pt x="661670" y="1223010"/>
                      <a:pt x="661670" y="1223010"/>
                    </a:cubicBezTo>
                    <a:cubicBezTo>
                      <a:pt x="661670" y="1223010"/>
                      <a:pt x="662940" y="1220470"/>
                      <a:pt x="662940" y="1220470"/>
                    </a:cubicBezTo>
                    <a:cubicBezTo>
                      <a:pt x="662940" y="1219200"/>
                      <a:pt x="664210" y="1216660"/>
                      <a:pt x="664210" y="1216660"/>
                    </a:cubicBezTo>
                    <a:cubicBezTo>
                      <a:pt x="664210" y="1216660"/>
                      <a:pt x="665480" y="1215390"/>
                      <a:pt x="665480" y="1214120"/>
                    </a:cubicBezTo>
                    <a:cubicBezTo>
                      <a:pt x="665480" y="1212850"/>
                      <a:pt x="666750" y="1211580"/>
                      <a:pt x="666750" y="1211580"/>
                    </a:cubicBezTo>
                    <a:cubicBezTo>
                      <a:pt x="666750" y="1211580"/>
                      <a:pt x="668020" y="1210310"/>
                      <a:pt x="669290" y="1209040"/>
                    </a:cubicBezTo>
                    <a:cubicBezTo>
                      <a:pt x="669290" y="1209040"/>
                      <a:pt x="670560" y="1207770"/>
                      <a:pt x="670560" y="1207770"/>
                    </a:cubicBezTo>
                    <a:cubicBezTo>
                      <a:pt x="670560" y="1207770"/>
                      <a:pt x="673100" y="1206500"/>
                      <a:pt x="673100" y="1205230"/>
                    </a:cubicBezTo>
                    <a:cubicBezTo>
                      <a:pt x="674370" y="1205230"/>
                      <a:pt x="675640" y="1205230"/>
                      <a:pt x="676910" y="1203960"/>
                    </a:cubicBezTo>
                    <a:cubicBezTo>
                      <a:pt x="680720" y="1201420"/>
                      <a:pt x="689610" y="1189990"/>
                      <a:pt x="699770" y="1183640"/>
                    </a:cubicBezTo>
                    <a:cubicBezTo>
                      <a:pt x="717550" y="1172210"/>
                      <a:pt x="749300" y="1160780"/>
                      <a:pt x="770890" y="1149350"/>
                    </a:cubicBezTo>
                    <a:cubicBezTo>
                      <a:pt x="789940" y="1139190"/>
                      <a:pt x="825500" y="1123950"/>
                      <a:pt x="824230" y="1118870"/>
                    </a:cubicBezTo>
                    <a:cubicBezTo>
                      <a:pt x="824230" y="1116330"/>
                      <a:pt x="817880" y="1115060"/>
                      <a:pt x="810260" y="1115060"/>
                    </a:cubicBezTo>
                    <a:cubicBezTo>
                      <a:pt x="781050" y="1116330"/>
                      <a:pt x="659130" y="1162050"/>
                      <a:pt x="609600" y="1165860"/>
                    </a:cubicBezTo>
                    <a:cubicBezTo>
                      <a:pt x="581660" y="1167130"/>
                      <a:pt x="542290" y="1158240"/>
                      <a:pt x="542290" y="1158240"/>
                    </a:cubicBezTo>
                    <a:cubicBezTo>
                      <a:pt x="542290" y="1158240"/>
                      <a:pt x="539750" y="1158240"/>
                      <a:pt x="539750" y="1158240"/>
                    </a:cubicBezTo>
                    <a:cubicBezTo>
                      <a:pt x="538480" y="1158240"/>
                      <a:pt x="535940" y="1159510"/>
                      <a:pt x="535940" y="1159510"/>
                    </a:cubicBezTo>
                    <a:cubicBezTo>
                      <a:pt x="535940" y="1159510"/>
                      <a:pt x="534670" y="1159510"/>
                      <a:pt x="533400" y="1159510"/>
                    </a:cubicBezTo>
                    <a:cubicBezTo>
                      <a:pt x="532130" y="1159510"/>
                      <a:pt x="530860" y="1159510"/>
                      <a:pt x="530860" y="1159510"/>
                    </a:cubicBezTo>
                    <a:cubicBezTo>
                      <a:pt x="529590" y="1159510"/>
                      <a:pt x="528320" y="1158240"/>
                      <a:pt x="527050" y="1158240"/>
                    </a:cubicBezTo>
                    <a:cubicBezTo>
                      <a:pt x="525780" y="1158240"/>
                      <a:pt x="524510" y="1158240"/>
                      <a:pt x="524510" y="1158240"/>
                    </a:cubicBezTo>
                    <a:cubicBezTo>
                      <a:pt x="524510" y="1158240"/>
                      <a:pt x="521970" y="1156970"/>
                      <a:pt x="521970" y="1155700"/>
                    </a:cubicBezTo>
                    <a:cubicBezTo>
                      <a:pt x="520700" y="1155700"/>
                      <a:pt x="519430" y="1154430"/>
                      <a:pt x="519430" y="1154430"/>
                    </a:cubicBezTo>
                    <a:cubicBezTo>
                      <a:pt x="519430" y="1154430"/>
                      <a:pt x="516890" y="1153160"/>
                      <a:pt x="516890" y="1153160"/>
                    </a:cubicBezTo>
                    <a:cubicBezTo>
                      <a:pt x="515620" y="1151890"/>
                      <a:pt x="514350" y="1150620"/>
                      <a:pt x="514350" y="1150620"/>
                    </a:cubicBezTo>
                    <a:cubicBezTo>
                      <a:pt x="514350" y="1150620"/>
                      <a:pt x="513080" y="1149350"/>
                      <a:pt x="513080" y="1148080"/>
                    </a:cubicBezTo>
                    <a:cubicBezTo>
                      <a:pt x="511810" y="1146810"/>
                      <a:pt x="510540" y="1145540"/>
                      <a:pt x="510540" y="1145540"/>
                    </a:cubicBezTo>
                    <a:cubicBezTo>
                      <a:pt x="510540" y="1145540"/>
                      <a:pt x="510540" y="1144270"/>
                      <a:pt x="509270" y="1143000"/>
                    </a:cubicBezTo>
                    <a:cubicBezTo>
                      <a:pt x="509270" y="1141730"/>
                      <a:pt x="509270" y="1140460"/>
                      <a:pt x="509270" y="1140460"/>
                    </a:cubicBezTo>
                    <a:cubicBezTo>
                      <a:pt x="509270" y="1139190"/>
                      <a:pt x="508000" y="1137920"/>
                      <a:pt x="508000" y="1136650"/>
                    </a:cubicBezTo>
                    <a:cubicBezTo>
                      <a:pt x="508000" y="1135380"/>
                      <a:pt x="508000" y="1134110"/>
                      <a:pt x="508000" y="1134110"/>
                    </a:cubicBezTo>
                    <a:cubicBezTo>
                      <a:pt x="508000" y="1134110"/>
                      <a:pt x="508000" y="1131570"/>
                      <a:pt x="508000" y="1130300"/>
                    </a:cubicBezTo>
                    <a:cubicBezTo>
                      <a:pt x="508000" y="1130300"/>
                      <a:pt x="509270" y="1127760"/>
                      <a:pt x="509270" y="1127760"/>
                    </a:cubicBezTo>
                    <a:cubicBezTo>
                      <a:pt x="509270" y="1127760"/>
                      <a:pt x="509270" y="1125220"/>
                      <a:pt x="510540" y="1125220"/>
                    </a:cubicBezTo>
                    <a:cubicBezTo>
                      <a:pt x="510540" y="1123950"/>
                      <a:pt x="510540" y="1121410"/>
                      <a:pt x="510540" y="1121410"/>
                    </a:cubicBezTo>
                    <a:cubicBezTo>
                      <a:pt x="510540" y="1121410"/>
                      <a:pt x="511810" y="1120140"/>
                      <a:pt x="513080" y="1118870"/>
                    </a:cubicBezTo>
                    <a:cubicBezTo>
                      <a:pt x="513080" y="1118870"/>
                      <a:pt x="514350" y="1117600"/>
                      <a:pt x="514350" y="1117600"/>
                    </a:cubicBezTo>
                    <a:cubicBezTo>
                      <a:pt x="514350" y="1116330"/>
                      <a:pt x="515620" y="1115060"/>
                      <a:pt x="516890" y="1115060"/>
                    </a:cubicBezTo>
                    <a:cubicBezTo>
                      <a:pt x="518160" y="1113790"/>
                      <a:pt x="519430" y="1112520"/>
                      <a:pt x="519430" y="1112520"/>
                    </a:cubicBezTo>
                    <a:cubicBezTo>
                      <a:pt x="519430" y="1112520"/>
                      <a:pt x="520700" y="1112520"/>
                      <a:pt x="521970" y="1111250"/>
                    </a:cubicBezTo>
                    <a:cubicBezTo>
                      <a:pt x="523240" y="1111250"/>
                      <a:pt x="523240" y="1111250"/>
                      <a:pt x="524510" y="1109980"/>
                    </a:cubicBezTo>
                    <a:cubicBezTo>
                      <a:pt x="528320" y="1107440"/>
                      <a:pt x="535940" y="1101090"/>
                      <a:pt x="546100" y="1096010"/>
                    </a:cubicBezTo>
                    <a:cubicBezTo>
                      <a:pt x="565150" y="1084580"/>
                      <a:pt x="605790" y="1073150"/>
                      <a:pt x="638810" y="1060450"/>
                    </a:cubicBezTo>
                    <a:cubicBezTo>
                      <a:pt x="680720" y="1045210"/>
                      <a:pt x="773430" y="1014730"/>
                      <a:pt x="774700" y="1009650"/>
                    </a:cubicBezTo>
                    <a:cubicBezTo>
                      <a:pt x="774700" y="1008380"/>
                      <a:pt x="773430" y="1008380"/>
                      <a:pt x="773430" y="1008380"/>
                    </a:cubicBezTo>
                    <a:cubicBezTo>
                      <a:pt x="773430" y="1008380"/>
                      <a:pt x="773430" y="1005840"/>
                      <a:pt x="773430" y="1004570"/>
                    </a:cubicBezTo>
                    <a:cubicBezTo>
                      <a:pt x="772160" y="1004570"/>
                      <a:pt x="772160" y="1002030"/>
                      <a:pt x="772160" y="1002030"/>
                    </a:cubicBezTo>
                    <a:cubicBezTo>
                      <a:pt x="772160" y="1002030"/>
                      <a:pt x="772160" y="999490"/>
                      <a:pt x="772160" y="999490"/>
                    </a:cubicBezTo>
                    <a:cubicBezTo>
                      <a:pt x="772160" y="998220"/>
                      <a:pt x="772160" y="995680"/>
                      <a:pt x="772160" y="995680"/>
                    </a:cubicBezTo>
                    <a:cubicBezTo>
                      <a:pt x="772160" y="995680"/>
                      <a:pt x="772160" y="994410"/>
                      <a:pt x="772160" y="993140"/>
                    </a:cubicBezTo>
                    <a:cubicBezTo>
                      <a:pt x="772160" y="991870"/>
                      <a:pt x="772160" y="990600"/>
                      <a:pt x="772160" y="990600"/>
                    </a:cubicBezTo>
                    <a:cubicBezTo>
                      <a:pt x="772160" y="989330"/>
                      <a:pt x="773430" y="988060"/>
                      <a:pt x="773430" y="986790"/>
                    </a:cubicBezTo>
                    <a:cubicBezTo>
                      <a:pt x="774700" y="986790"/>
                      <a:pt x="774700" y="984250"/>
                      <a:pt x="774700" y="984250"/>
                    </a:cubicBezTo>
                    <a:cubicBezTo>
                      <a:pt x="774700" y="984250"/>
                      <a:pt x="775970" y="982980"/>
                      <a:pt x="777240" y="981710"/>
                    </a:cubicBezTo>
                    <a:cubicBezTo>
                      <a:pt x="777240" y="981710"/>
                      <a:pt x="778510" y="979170"/>
                      <a:pt x="778510" y="979170"/>
                    </a:cubicBezTo>
                    <a:cubicBezTo>
                      <a:pt x="778510" y="979170"/>
                      <a:pt x="779780" y="977900"/>
                      <a:pt x="781050" y="977900"/>
                    </a:cubicBezTo>
                    <a:cubicBezTo>
                      <a:pt x="782320" y="976630"/>
                      <a:pt x="782320" y="976630"/>
                      <a:pt x="783590" y="975360"/>
                    </a:cubicBezTo>
                    <a:cubicBezTo>
                      <a:pt x="787400" y="972820"/>
                      <a:pt x="802640" y="957580"/>
                      <a:pt x="810260" y="951230"/>
                    </a:cubicBezTo>
                    <a:cubicBezTo>
                      <a:pt x="814070" y="948690"/>
                      <a:pt x="821690" y="946150"/>
                      <a:pt x="821690" y="944880"/>
                    </a:cubicBezTo>
                    <a:cubicBezTo>
                      <a:pt x="820420" y="941070"/>
                      <a:pt x="779780" y="944880"/>
                      <a:pt x="779780" y="944880"/>
                    </a:cubicBezTo>
                    <a:cubicBezTo>
                      <a:pt x="779780" y="944880"/>
                      <a:pt x="777240" y="944880"/>
                      <a:pt x="777240" y="944880"/>
                    </a:cubicBezTo>
                    <a:cubicBezTo>
                      <a:pt x="775970" y="944880"/>
                      <a:pt x="773430" y="946150"/>
                      <a:pt x="773430" y="946150"/>
                    </a:cubicBezTo>
                    <a:cubicBezTo>
                      <a:pt x="773430" y="946150"/>
                      <a:pt x="772160" y="946150"/>
                      <a:pt x="770890" y="946150"/>
                    </a:cubicBezTo>
                    <a:cubicBezTo>
                      <a:pt x="769620" y="946150"/>
                      <a:pt x="768350" y="946150"/>
                      <a:pt x="767080" y="946150"/>
                    </a:cubicBezTo>
                    <a:cubicBezTo>
                      <a:pt x="767080" y="946150"/>
                      <a:pt x="765810" y="944880"/>
                      <a:pt x="764540" y="944880"/>
                    </a:cubicBezTo>
                    <a:cubicBezTo>
                      <a:pt x="763270" y="944880"/>
                      <a:pt x="762000" y="943610"/>
                      <a:pt x="762000" y="943610"/>
                    </a:cubicBezTo>
                    <a:cubicBezTo>
                      <a:pt x="762000" y="943610"/>
                      <a:pt x="759460" y="943610"/>
                      <a:pt x="759460" y="942340"/>
                    </a:cubicBezTo>
                    <a:cubicBezTo>
                      <a:pt x="758190" y="942340"/>
                      <a:pt x="756920" y="941070"/>
                      <a:pt x="756920" y="941070"/>
                    </a:cubicBezTo>
                    <a:cubicBezTo>
                      <a:pt x="756920" y="941070"/>
                      <a:pt x="754380" y="939800"/>
                      <a:pt x="754380" y="938530"/>
                    </a:cubicBezTo>
                    <a:cubicBezTo>
                      <a:pt x="753110" y="938530"/>
                      <a:pt x="751840" y="937260"/>
                      <a:pt x="751840" y="937260"/>
                    </a:cubicBezTo>
                    <a:cubicBezTo>
                      <a:pt x="751840" y="937260"/>
                      <a:pt x="750570" y="934720"/>
                      <a:pt x="750570" y="934720"/>
                    </a:cubicBezTo>
                    <a:cubicBezTo>
                      <a:pt x="749300" y="933450"/>
                      <a:pt x="748030" y="932180"/>
                      <a:pt x="748030" y="932180"/>
                    </a:cubicBezTo>
                    <a:cubicBezTo>
                      <a:pt x="748030" y="932180"/>
                      <a:pt x="748030" y="929640"/>
                      <a:pt x="748030" y="928370"/>
                    </a:cubicBezTo>
                    <a:cubicBezTo>
                      <a:pt x="746760" y="928370"/>
                      <a:pt x="746760" y="925830"/>
                      <a:pt x="746760" y="925830"/>
                    </a:cubicBezTo>
                    <a:cubicBezTo>
                      <a:pt x="746760" y="925830"/>
                      <a:pt x="746760" y="924560"/>
                      <a:pt x="746760" y="923290"/>
                    </a:cubicBezTo>
                    <a:cubicBezTo>
                      <a:pt x="746760" y="922020"/>
                      <a:pt x="745490" y="919480"/>
                      <a:pt x="745490" y="919480"/>
                    </a:cubicBezTo>
                    <a:cubicBezTo>
                      <a:pt x="745490" y="919480"/>
                      <a:pt x="746760" y="918210"/>
                      <a:pt x="746760" y="916940"/>
                    </a:cubicBezTo>
                    <a:cubicBezTo>
                      <a:pt x="746760" y="915670"/>
                      <a:pt x="746760" y="914400"/>
                      <a:pt x="746760" y="914400"/>
                    </a:cubicBezTo>
                    <a:cubicBezTo>
                      <a:pt x="746760" y="914400"/>
                      <a:pt x="748030" y="911860"/>
                      <a:pt x="748030" y="910590"/>
                    </a:cubicBezTo>
                    <a:cubicBezTo>
                      <a:pt x="748030" y="910590"/>
                      <a:pt x="749300" y="908050"/>
                      <a:pt x="749300" y="908050"/>
                    </a:cubicBezTo>
                    <a:cubicBezTo>
                      <a:pt x="749300" y="908050"/>
                      <a:pt x="750570" y="906780"/>
                      <a:pt x="750570" y="905510"/>
                    </a:cubicBezTo>
                    <a:cubicBezTo>
                      <a:pt x="751840" y="905510"/>
                      <a:pt x="753110" y="902970"/>
                      <a:pt x="753110" y="902970"/>
                    </a:cubicBezTo>
                    <a:cubicBezTo>
                      <a:pt x="753110" y="902970"/>
                      <a:pt x="754380" y="901700"/>
                      <a:pt x="755650" y="901700"/>
                    </a:cubicBezTo>
                    <a:cubicBezTo>
                      <a:pt x="755650" y="900430"/>
                      <a:pt x="756920" y="899160"/>
                      <a:pt x="756920" y="899160"/>
                    </a:cubicBezTo>
                    <a:cubicBezTo>
                      <a:pt x="756920" y="899160"/>
                      <a:pt x="759460" y="897890"/>
                      <a:pt x="760730" y="897890"/>
                    </a:cubicBezTo>
                    <a:cubicBezTo>
                      <a:pt x="760730" y="897890"/>
                      <a:pt x="762000" y="897890"/>
                      <a:pt x="763270" y="896620"/>
                    </a:cubicBezTo>
                    <a:cubicBezTo>
                      <a:pt x="764540" y="895350"/>
                      <a:pt x="763270" y="891540"/>
                      <a:pt x="765810" y="889000"/>
                    </a:cubicBezTo>
                    <a:cubicBezTo>
                      <a:pt x="772160" y="882650"/>
                      <a:pt x="788670" y="877570"/>
                      <a:pt x="803910" y="875030"/>
                    </a:cubicBezTo>
                    <a:cubicBezTo>
                      <a:pt x="822960" y="869950"/>
                      <a:pt x="854710" y="867410"/>
                      <a:pt x="873760" y="864870"/>
                    </a:cubicBezTo>
                    <a:cubicBezTo>
                      <a:pt x="887730" y="862330"/>
                      <a:pt x="896620" y="866140"/>
                      <a:pt x="909320" y="859790"/>
                    </a:cubicBezTo>
                    <a:cubicBezTo>
                      <a:pt x="929640" y="849630"/>
                      <a:pt x="952500" y="807720"/>
                      <a:pt x="972820" y="789940"/>
                    </a:cubicBezTo>
                    <a:cubicBezTo>
                      <a:pt x="989330" y="777240"/>
                      <a:pt x="1009650" y="762000"/>
                      <a:pt x="1019810" y="760730"/>
                    </a:cubicBezTo>
                    <a:cubicBezTo>
                      <a:pt x="1026160" y="760730"/>
                      <a:pt x="1031240" y="768350"/>
                      <a:pt x="1033780" y="767080"/>
                    </a:cubicBezTo>
                    <a:cubicBezTo>
                      <a:pt x="1035050" y="767080"/>
                      <a:pt x="1033780" y="765810"/>
                      <a:pt x="1035050" y="765810"/>
                    </a:cubicBezTo>
                    <a:cubicBezTo>
                      <a:pt x="1040130" y="763270"/>
                      <a:pt x="1064260" y="756920"/>
                      <a:pt x="1073150" y="750570"/>
                    </a:cubicBezTo>
                    <a:cubicBezTo>
                      <a:pt x="1080770" y="745490"/>
                      <a:pt x="1083310" y="736600"/>
                      <a:pt x="1090930" y="730250"/>
                    </a:cubicBezTo>
                    <a:cubicBezTo>
                      <a:pt x="1099820" y="722630"/>
                      <a:pt x="1116330" y="709930"/>
                      <a:pt x="1127760" y="711200"/>
                    </a:cubicBezTo>
                    <a:cubicBezTo>
                      <a:pt x="1136650" y="711200"/>
                      <a:pt x="1143000" y="726440"/>
                      <a:pt x="1150620" y="728980"/>
                    </a:cubicBezTo>
                    <a:cubicBezTo>
                      <a:pt x="1155700" y="730250"/>
                      <a:pt x="1159510" y="727710"/>
                      <a:pt x="1164590" y="726440"/>
                    </a:cubicBezTo>
                    <a:cubicBezTo>
                      <a:pt x="1174750" y="721360"/>
                      <a:pt x="1192530" y="706120"/>
                      <a:pt x="1205230" y="701040"/>
                    </a:cubicBezTo>
                    <a:cubicBezTo>
                      <a:pt x="1214120" y="695960"/>
                      <a:pt x="1230630" y="693420"/>
                      <a:pt x="1230630" y="693420"/>
                    </a:cubicBezTo>
                    <a:cubicBezTo>
                      <a:pt x="1230630" y="693420"/>
                      <a:pt x="1231900" y="692150"/>
                      <a:pt x="1233170" y="690880"/>
                    </a:cubicBezTo>
                    <a:cubicBezTo>
                      <a:pt x="1233170" y="690880"/>
                      <a:pt x="1235710" y="689610"/>
                      <a:pt x="1235710" y="689610"/>
                    </a:cubicBezTo>
                    <a:cubicBezTo>
                      <a:pt x="1235710" y="689610"/>
                      <a:pt x="1236980" y="688340"/>
                      <a:pt x="1238250" y="688340"/>
                    </a:cubicBezTo>
                    <a:cubicBezTo>
                      <a:pt x="1239520" y="688340"/>
                      <a:pt x="1240790" y="687070"/>
                      <a:pt x="1240790" y="687070"/>
                    </a:cubicBezTo>
                    <a:cubicBezTo>
                      <a:pt x="1240790" y="687070"/>
                      <a:pt x="1243330" y="687070"/>
                      <a:pt x="1243330" y="687070"/>
                    </a:cubicBezTo>
                    <a:cubicBezTo>
                      <a:pt x="1244600" y="685800"/>
                      <a:pt x="1247140" y="685800"/>
                      <a:pt x="1247140" y="685800"/>
                    </a:cubicBezTo>
                    <a:cubicBezTo>
                      <a:pt x="1247140" y="685800"/>
                      <a:pt x="1248410" y="685800"/>
                      <a:pt x="1249680" y="685800"/>
                    </a:cubicBezTo>
                    <a:cubicBezTo>
                      <a:pt x="1250950" y="685800"/>
                      <a:pt x="1253490" y="687070"/>
                      <a:pt x="1253490" y="687070"/>
                    </a:cubicBezTo>
                    <a:cubicBezTo>
                      <a:pt x="1253490" y="687070"/>
                      <a:pt x="1254760" y="687070"/>
                      <a:pt x="1256030" y="687070"/>
                    </a:cubicBezTo>
                    <a:cubicBezTo>
                      <a:pt x="1257300" y="688340"/>
                      <a:pt x="1258570" y="688340"/>
                      <a:pt x="1258570" y="688340"/>
                    </a:cubicBezTo>
                    <a:cubicBezTo>
                      <a:pt x="1258570" y="688340"/>
                      <a:pt x="1259840" y="689610"/>
                      <a:pt x="1261110" y="689610"/>
                    </a:cubicBezTo>
                    <a:cubicBezTo>
                      <a:pt x="1262380" y="690880"/>
                      <a:pt x="1263650" y="692150"/>
                      <a:pt x="1263650" y="692150"/>
                    </a:cubicBezTo>
                    <a:cubicBezTo>
                      <a:pt x="1263650" y="692150"/>
                      <a:pt x="1264920" y="693420"/>
                      <a:pt x="1266190" y="694690"/>
                    </a:cubicBezTo>
                    <a:cubicBezTo>
                      <a:pt x="1266190" y="694690"/>
                      <a:pt x="1267460" y="695960"/>
                      <a:pt x="1268730" y="695960"/>
                    </a:cubicBezTo>
                    <a:cubicBezTo>
                      <a:pt x="1268730" y="695960"/>
                      <a:pt x="1268730" y="698500"/>
                      <a:pt x="1270000" y="698500"/>
                    </a:cubicBezTo>
                    <a:cubicBezTo>
                      <a:pt x="1270000" y="699770"/>
                      <a:pt x="1271270" y="701040"/>
                      <a:pt x="1271270" y="701040"/>
                    </a:cubicBezTo>
                    <a:cubicBezTo>
                      <a:pt x="1271270" y="702310"/>
                      <a:pt x="1271270" y="704850"/>
                      <a:pt x="1272540" y="704850"/>
                    </a:cubicBezTo>
                    <a:cubicBezTo>
                      <a:pt x="1272540" y="704850"/>
                      <a:pt x="1372870" y="687070"/>
                      <a:pt x="1389380" y="678180"/>
                    </a:cubicBezTo>
                    <a:cubicBezTo>
                      <a:pt x="1393190" y="675640"/>
                      <a:pt x="1393190" y="670560"/>
                      <a:pt x="1397000" y="669290"/>
                    </a:cubicBezTo>
                    <a:cubicBezTo>
                      <a:pt x="1402080" y="666750"/>
                      <a:pt x="1412240" y="671830"/>
                      <a:pt x="1421130" y="670560"/>
                    </a:cubicBezTo>
                    <a:cubicBezTo>
                      <a:pt x="1431290" y="669290"/>
                      <a:pt x="1440180" y="666750"/>
                      <a:pt x="1454150" y="662940"/>
                    </a:cubicBezTo>
                    <a:cubicBezTo>
                      <a:pt x="1480820" y="656590"/>
                      <a:pt x="1568450" y="645160"/>
                      <a:pt x="1573530" y="633730"/>
                    </a:cubicBezTo>
                    <a:cubicBezTo>
                      <a:pt x="1576070" y="628650"/>
                      <a:pt x="1572260" y="622300"/>
                      <a:pt x="1565910" y="619760"/>
                    </a:cubicBezTo>
                    <a:cubicBezTo>
                      <a:pt x="1550670" y="610870"/>
                      <a:pt x="1487170" y="628650"/>
                      <a:pt x="1447800" y="633730"/>
                    </a:cubicBezTo>
                    <a:cubicBezTo>
                      <a:pt x="1408430" y="637540"/>
                      <a:pt x="1358900" y="640080"/>
                      <a:pt x="1330960" y="643890"/>
                    </a:cubicBezTo>
                    <a:cubicBezTo>
                      <a:pt x="1315720" y="645160"/>
                      <a:pt x="1294130" y="647700"/>
                      <a:pt x="1294130" y="647700"/>
                    </a:cubicBezTo>
                    <a:cubicBezTo>
                      <a:pt x="1294130" y="647700"/>
                      <a:pt x="1291590" y="647700"/>
                      <a:pt x="1290320" y="647700"/>
                    </a:cubicBezTo>
                    <a:cubicBezTo>
                      <a:pt x="1290320" y="647700"/>
                      <a:pt x="1287780" y="647700"/>
                      <a:pt x="1287780" y="647700"/>
                    </a:cubicBezTo>
                    <a:cubicBezTo>
                      <a:pt x="1287780" y="647700"/>
                      <a:pt x="1285240" y="646430"/>
                      <a:pt x="1285240" y="646430"/>
                    </a:cubicBezTo>
                    <a:cubicBezTo>
                      <a:pt x="1283970" y="646430"/>
                      <a:pt x="1281430" y="645160"/>
                      <a:pt x="1281430" y="645160"/>
                    </a:cubicBezTo>
                    <a:cubicBezTo>
                      <a:pt x="1281430" y="645160"/>
                      <a:pt x="1280160" y="645160"/>
                      <a:pt x="1278890" y="643890"/>
                    </a:cubicBezTo>
                    <a:cubicBezTo>
                      <a:pt x="1278890" y="643890"/>
                      <a:pt x="1276350" y="642620"/>
                      <a:pt x="1276350" y="642620"/>
                    </a:cubicBezTo>
                    <a:cubicBezTo>
                      <a:pt x="1276350" y="642620"/>
                      <a:pt x="1275080" y="641350"/>
                      <a:pt x="1273810" y="640080"/>
                    </a:cubicBezTo>
                    <a:cubicBezTo>
                      <a:pt x="1273810" y="640080"/>
                      <a:pt x="1272540" y="638810"/>
                      <a:pt x="1272540" y="638810"/>
                    </a:cubicBezTo>
                    <a:cubicBezTo>
                      <a:pt x="1272540" y="638810"/>
                      <a:pt x="1271270" y="636270"/>
                      <a:pt x="1270000" y="636270"/>
                    </a:cubicBezTo>
                    <a:cubicBezTo>
                      <a:pt x="1270000" y="635000"/>
                      <a:pt x="1268730" y="633730"/>
                      <a:pt x="1268730" y="633730"/>
                    </a:cubicBezTo>
                    <a:cubicBezTo>
                      <a:pt x="1268730" y="633730"/>
                      <a:pt x="1268730" y="631190"/>
                      <a:pt x="1267460" y="629920"/>
                    </a:cubicBezTo>
                    <a:cubicBezTo>
                      <a:pt x="1267460" y="629920"/>
                      <a:pt x="1267460" y="627380"/>
                      <a:pt x="1267460" y="627380"/>
                    </a:cubicBezTo>
                    <a:cubicBezTo>
                      <a:pt x="1267460" y="627380"/>
                      <a:pt x="1266190" y="626110"/>
                      <a:pt x="1266190" y="624840"/>
                    </a:cubicBezTo>
                    <a:cubicBezTo>
                      <a:pt x="1266190" y="623570"/>
                      <a:pt x="1266190" y="621030"/>
                      <a:pt x="1266190" y="621030"/>
                    </a:cubicBezTo>
                    <a:cubicBezTo>
                      <a:pt x="1266190" y="621030"/>
                      <a:pt x="1266190" y="619760"/>
                      <a:pt x="1267460" y="618490"/>
                    </a:cubicBezTo>
                    <a:cubicBezTo>
                      <a:pt x="1267460" y="617220"/>
                      <a:pt x="1267460" y="615950"/>
                      <a:pt x="1267460" y="615950"/>
                    </a:cubicBezTo>
                    <a:cubicBezTo>
                      <a:pt x="1267460" y="615950"/>
                      <a:pt x="1268730" y="613410"/>
                      <a:pt x="1268730" y="612140"/>
                    </a:cubicBezTo>
                    <a:cubicBezTo>
                      <a:pt x="1268730" y="612140"/>
                      <a:pt x="1270000" y="609600"/>
                      <a:pt x="1270000" y="609600"/>
                    </a:cubicBezTo>
                    <a:cubicBezTo>
                      <a:pt x="1270000" y="609600"/>
                      <a:pt x="1271270" y="608330"/>
                      <a:pt x="1271270" y="607060"/>
                    </a:cubicBezTo>
                    <a:cubicBezTo>
                      <a:pt x="1272540" y="607060"/>
                      <a:pt x="1273810" y="604520"/>
                      <a:pt x="1273810" y="604520"/>
                    </a:cubicBezTo>
                    <a:cubicBezTo>
                      <a:pt x="1273810" y="604520"/>
                      <a:pt x="1275080" y="603250"/>
                      <a:pt x="1276350" y="603250"/>
                    </a:cubicBezTo>
                    <a:cubicBezTo>
                      <a:pt x="1276350" y="601980"/>
                      <a:pt x="1277620" y="600710"/>
                      <a:pt x="1277620" y="600710"/>
                    </a:cubicBezTo>
                    <a:cubicBezTo>
                      <a:pt x="1277620" y="600710"/>
                      <a:pt x="1280160" y="599440"/>
                      <a:pt x="1281430" y="599440"/>
                    </a:cubicBezTo>
                    <a:cubicBezTo>
                      <a:pt x="1281430" y="599440"/>
                      <a:pt x="1283970" y="598170"/>
                      <a:pt x="1283970" y="598170"/>
                    </a:cubicBezTo>
                    <a:cubicBezTo>
                      <a:pt x="1283970" y="598170"/>
                      <a:pt x="1285240" y="598170"/>
                      <a:pt x="1286510" y="598170"/>
                    </a:cubicBezTo>
                    <a:cubicBezTo>
                      <a:pt x="1287780" y="596900"/>
                      <a:pt x="1289050" y="596900"/>
                      <a:pt x="1289050" y="596900"/>
                    </a:cubicBezTo>
                    <a:cubicBezTo>
                      <a:pt x="1290320" y="596900"/>
                      <a:pt x="1336040" y="588010"/>
                      <a:pt x="1346200" y="586740"/>
                    </a:cubicBezTo>
                    <a:cubicBezTo>
                      <a:pt x="1350010" y="586740"/>
                      <a:pt x="1352550" y="586740"/>
                      <a:pt x="1352550" y="585470"/>
                    </a:cubicBezTo>
                    <a:cubicBezTo>
                      <a:pt x="1352550" y="585470"/>
                      <a:pt x="1264920" y="585470"/>
                      <a:pt x="1211580" y="585470"/>
                    </a:cubicBezTo>
                    <a:cubicBezTo>
                      <a:pt x="1143000" y="585470"/>
                      <a:pt x="1051560" y="585470"/>
                      <a:pt x="974090" y="585470"/>
                    </a:cubicBezTo>
                    <a:cubicBezTo>
                      <a:pt x="900430" y="585470"/>
                      <a:pt x="824230" y="585470"/>
                      <a:pt x="755650" y="585470"/>
                    </a:cubicBezTo>
                    <a:cubicBezTo>
                      <a:pt x="694690" y="585470"/>
                      <a:pt x="632460" y="585470"/>
                      <a:pt x="581660" y="585470"/>
                    </a:cubicBezTo>
                    <a:cubicBezTo>
                      <a:pt x="539750" y="585470"/>
                      <a:pt x="500380" y="585470"/>
                      <a:pt x="469900" y="585470"/>
                    </a:cubicBezTo>
                    <a:cubicBezTo>
                      <a:pt x="449580" y="585470"/>
                      <a:pt x="422910" y="586740"/>
                      <a:pt x="416560" y="585470"/>
                    </a:cubicBezTo>
                    <a:cubicBezTo>
                      <a:pt x="415290" y="585470"/>
                      <a:pt x="415290" y="585470"/>
                      <a:pt x="414020" y="585470"/>
                    </a:cubicBezTo>
                    <a:cubicBezTo>
                      <a:pt x="407670" y="585470"/>
                      <a:pt x="345440" y="585470"/>
                      <a:pt x="345440" y="585470"/>
                    </a:cubicBezTo>
                    <a:cubicBezTo>
                      <a:pt x="345440" y="585470"/>
                      <a:pt x="344170" y="585470"/>
                      <a:pt x="342900" y="585470"/>
                    </a:cubicBezTo>
                    <a:cubicBezTo>
                      <a:pt x="341630" y="585470"/>
                      <a:pt x="339090" y="585470"/>
                      <a:pt x="339090" y="585470"/>
                    </a:cubicBezTo>
                    <a:cubicBezTo>
                      <a:pt x="339090" y="585470"/>
                      <a:pt x="337820" y="584200"/>
                      <a:pt x="336550" y="584200"/>
                    </a:cubicBezTo>
                    <a:cubicBezTo>
                      <a:pt x="335280" y="584200"/>
                      <a:pt x="334010" y="582930"/>
                      <a:pt x="334010" y="582930"/>
                    </a:cubicBezTo>
                    <a:cubicBezTo>
                      <a:pt x="334010" y="582930"/>
                      <a:pt x="332740" y="581660"/>
                      <a:pt x="331470" y="581660"/>
                    </a:cubicBezTo>
                    <a:cubicBezTo>
                      <a:pt x="330200" y="580390"/>
                      <a:pt x="328930" y="579120"/>
                      <a:pt x="328930" y="579120"/>
                    </a:cubicBezTo>
                    <a:cubicBezTo>
                      <a:pt x="328930" y="579120"/>
                      <a:pt x="327660" y="577850"/>
                      <a:pt x="326390" y="577850"/>
                    </a:cubicBezTo>
                    <a:cubicBezTo>
                      <a:pt x="326390" y="576580"/>
                      <a:pt x="325120" y="575310"/>
                      <a:pt x="325120" y="575310"/>
                    </a:cubicBezTo>
                    <a:cubicBezTo>
                      <a:pt x="325120" y="575310"/>
                      <a:pt x="323850" y="572770"/>
                      <a:pt x="322580" y="572770"/>
                    </a:cubicBezTo>
                    <a:cubicBezTo>
                      <a:pt x="322580" y="571500"/>
                      <a:pt x="321310" y="570230"/>
                      <a:pt x="321310" y="570230"/>
                    </a:cubicBezTo>
                    <a:cubicBezTo>
                      <a:pt x="321310" y="570230"/>
                      <a:pt x="321310" y="567690"/>
                      <a:pt x="321310" y="566420"/>
                    </a:cubicBezTo>
                    <a:cubicBezTo>
                      <a:pt x="320040" y="566420"/>
                      <a:pt x="320040" y="563880"/>
                      <a:pt x="320040" y="563880"/>
                    </a:cubicBezTo>
                    <a:cubicBezTo>
                      <a:pt x="320040" y="563880"/>
                      <a:pt x="320040" y="561340"/>
                      <a:pt x="320040" y="561340"/>
                    </a:cubicBezTo>
                    <a:cubicBezTo>
                      <a:pt x="320040" y="560070"/>
                      <a:pt x="320040" y="557530"/>
                      <a:pt x="320040" y="557530"/>
                    </a:cubicBezTo>
                    <a:cubicBezTo>
                      <a:pt x="320040" y="557530"/>
                      <a:pt x="320040" y="556260"/>
                      <a:pt x="320040" y="554990"/>
                    </a:cubicBezTo>
                    <a:cubicBezTo>
                      <a:pt x="321310" y="553720"/>
                      <a:pt x="321310" y="552450"/>
                      <a:pt x="321310" y="551180"/>
                    </a:cubicBezTo>
                    <a:cubicBezTo>
                      <a:pt x="321310" y="551180"/>
                      <a:pt x="322580" y="549910"/>
                      <a:pt x="322580" y="548640"/>
                    </a:cubicBezTo>
                    <a:cubicBezTo>
                      <a:pt x="322580" y="548640"/>
                      <a:pt x="323850" y="547370"/>
                      <a:pt x="323850" y="547370"/>
                    </a:cubicBezTo>
                    <a:cubicBezTo>
                      <a:pt x="321310" y="543560"/>
                      <a:pt x="275590" y="543560"/>
                      <a:pt x="266700" y="542290"/>
                    </a:cubicBezTo>
                    <a:cubicBezTo>
                      <a:pt x="264160" y="542290"/>
                      <a:pt x="265430" y="542290"/>
                      <a:pt x="261620" y="542290"/>
                    </a:cubicBezTo>
                    <a:cubicBezTo>
                      <a:pt x="246380" y="542290"/>
                      <a:pt x="135890" y="542290"/>
                      <a:pt x="91440" y="542290"/>
                    </a:cubicBezTo>
                    <a:cubicBezTo>
                      <a:pt x="64770" y="542290"/>
                      <a:pt x="33020" y="543560"/>
                      <a:pt x="25400" y="542290"/>
                    </a:cubicBezTo>
                    <a:cubicBezTo>
                      <a:pt x="24130" y="542290"/>
                      <a:pt x="24130" y="542290"/>
                      <a:pt x="22860" y="542290"/>
                    </a:cubicBezTo>
                    <a:cubicBezTo>
                      <a:pt x="21590" y="542290"/>
                      <a:pt x="19050" y="542290"/>
                      <a:pt x="19050" y="542290"/>
                    </a:cubicBezTo>
                    <a:cubicBezTo>
                      <a:pt x="19050" y="542290"/>
                      <a:pt x="17780" y="541020"/>
                      <a:pt x="16510" y="541020"/>
                    </a:cubicBezTo>
                    <a:cubicBezTo>
                      <a:pt x="15240" y="541020"/>
                      <a:pt x="13970" y="539750"/>
                      <a:pt x="13970" y="539750"/>
                    </a:cubicBezTo>
                    <a:cubicBezTo>
                      <a:pt x="13970" y="539750"/>
                      <a:pt x="12700" y="538480"/>
                      <a:pt x="11430" y="538480"/>
                    </a:cubicBezTo>
                    <a:cubicBezTo>
                      <a:pt x="10160" y="537210"/>
                      <a:pt x="8890" y="535940"/>
                      <a:pt x="8890" y="535940"/>
                    </a:cubicBezTo>
                    <a:cubicBezTo>
                      <a:pt x="8890" y="535940"/>
                      <a:pt x="7620" y="534670"/>
                      <a:pt x="6350" y="533400"/>
                    </a:cubicBezTo>
                    <a:cubicBezTo>
                      <a:pt x="6350" y="533400"/>
                      <a:pt x="5080" y="532130"/>
                      <a:pt x="5080" y="532130"/>
                    </a:cubicBezTo>
                    <a:cubicBezTo>
                      <a:pt x="5080" y="532130"/>
                      <a:pt x="3810" y="529590"/>
                      <a:pt x="3810" y="529590"/>
                    </a:cubicBezTo>
                    <a:cubicBezTo>
                      <a:pt x="2540" y="528320"/>
                      <a:pt x="2540" y="525780"/>
                      <a:pt x="1270" y="525780"/>
                    </a:cubicBezTo>
                    <a:cubicBezTo>
                      <a:pt x="1270" y="525780"/>
                      <a:pt x="1270" y="524510"/>
                      <a:pt x="1270" y="523240"/>
                    </a:cubicBezTo>
                    <a:cubicBezTo>
                      <a:pt x="1270" y="521970"/>
                      <a:pt x="0" y="520700"/>
                      <a:pt x="0" y="520700"/>
                    </a:cubicBezTo>
                    <a:moveTo>
                      <a:pt x="538480" y="469900"/>
                    </a:moveTo>
                    <a:cubicBezTo>
                      <a:pt x="622300" y="469900"/>
                      <a:pt x="731520" y="469900"/>
                      <a:pt x="781050" y="469900"/>
                    </a:cubicBezTo>
                    <a:cubicBezTo>
                      <a:pt x="811530" y="469900"/>
                      <a:pt x="843280" y="471170"/>
                      <a:pt x="852170" y="469900"/>
                    </a:cubicBezTo>
                    <a:cubicBezTo>
                      <a:pt x="854710" y="469900"/>
                      <a:pt x="854710" y="468630"/>
                      <a:pt x="855980" y="468630"/>
                    </a:cubicBezTo>
                    <a:cubicBezTo>
                      <a:pt x="857250" y="468630"/>
                      <a:pt x="858520" y="468630"/>
                      <a:pt x="858520" y="468630"/>
                    </a:cubicBezTo>
                    <a:cubicBezTo>
                      <a:pt x="858520" y="467360"/>
                      <a:pt x="779780" y="467360"/>
                      <a:pt x="739140" y="467360"/>
                    </a:cubicBezTo>
                    <a:cubicBezTo>
                      <a:pt x="695960" y="467360"/>
                      <a:pt x="640080" y="467360"/>
                      <a:pt x="605790" y="467360"/>
                    </a:cubicBezTo>
                    <a:cubicBezTo>
                      <a:pt x="584200" y="467360"/>
                      <a:pt x="566420" y="466090"/>
                      <a:pt x="553720" y="467360"/>
                    </a:cubicBezTo>
                    <a:cubicBezTo>
                      <a:pt x="547370" y="467360"/>
                      <a:pt x="538480" y="469900"/>
                      <a:pt x="538480" y="469900"/>
                    </a:cubicBezTo>
                    <a:moveTo>
                      <a:pt x="685800" y="1346200"/>
                    </a:moveTo>
                    <a:cubicBezTo>
                      <a:pt x="779780" y="1313180"/>
                      <a:pt x="895350" y="1275080"/>
                      <a:pt x="935990" y="1259840"/>
                    </a:cubicBezTo>
                    <a:cubicBezTo>
                      <a:pt x="955040" y="1252220"/>
                      <a:pt x="974090" y="1249680"/>
                      <a:pt x="976630" y="1243330"/>
                    </a:cubicBezTo>
                    <a:cubicBezTo>
                      <a:pt x="976630" y="1239520"/>
                      <a:pt x="971550" y="1234440"/>
                      <a:pt x="966470" y="1231900"/>
                    </a:cubicBezTo>
                    <a:cubicBezTo>
                      <a:pt x="961390" y="1228090"/>
                      <a:pt x="951230" y="1229360"/>
                      <a:pt x="947420" y="1225550"/>
                    </a:cubicBezTo>
                    <a:cubicBezTo>
                      <a:pt x="943610" y="1220470"/>
                      <a:pt x="946150" y="1206500"/>
                      <a:pt x="944880" y="1203960"/>
                    </a:cubicBezTo>
                    <a:cubicBezTo>
                      <a:pt x="944880" y="1202690"/>
                      <a:pt x="944880" y="1202690"/>
                      <a:pt x="943610" y="1202690"/>
                    </a:cubicBezTo>
                    <a:cubicBezTo>
                      <a:pt x="938530" y="1201420"/>
                      <a:pt x="905510" y="1214120"/>
                      <a:pt x="880110" y="1226820"/>
                    </a:cubicBezTo>
                    <a:cubicBezTo>
                      <a:pt x="834390" y="1248410"/>
                      <a:pt x="723900" y="1314450"/>
                      <a:pt x="698500" y="1333500"/>
                    </a:cubicBezTo>
                    <a:cubicBezTo>
                      <a:pt x="690880" y="1339850"/>
                      <a:pt x="685800" y="1346200"/>
                      <a:pt x="685800" y="1346200"/>
                    </a:cubicBezTo>
                    <a:moveTo>
                      <a:pt x="698500" y="1092200"/>
                    </a:moveTo>
                    <a:cubicBezTo>
                      <a:pt x="751840" y="1078230"/>
                      <a:pt x="751840" y="1078230"/>
                      <a:pt x="751840" y="1078230"/>
                    </a:cubicBezTo>
                    <a:cubicBezTo>
                      <a:pt x="753110" y="1076960"/>
                      <a:pt x="753110" y="1075690"/>
                      <a:pt x="754380" y="1075690"/>
                    </a:cubicBezTo>
                    <a:cubicBezTo>
                      <a:pt x="754380" y="1074420"/>
                      <a:pt x="755650" y="1073150"/>
                      <a:pt x="755650" y="1073150"/>
                    </a:cubicBezTo>
                    <a:cubicBezTo>
                      <a:pt x="756920" y="1071880"/>
                      <a:pt x="756920" y="1071880"/>
                      <a:pt x="758190" y="1070610"/>
                    </a:cubicBezTo>
                    <a:cubicBezTo>
                      <a:pt x="758190" y="1070610"/>
                      <a:pt x="759460" y="1069340"/>
                      <a:pt x="759460" y="1069340"/>
                    </a:cubicBezTo>
                    <a:cubicBezTo>
                      <a:pt x="758190" y="1068070"/>
                      <a:pt x="698500" y="1092200"/>
                      <a:pt x="698500" y="1092200"/>
                    </a:cubicBezTo>
                    <a:moveTo>
                      <a:pt x="900430" y="1141730"/>
                    </a:moveTo>
                    <a:cubicBezTo>
                      <a:pt x="915670" y="1136650"/>
                      <a:pt x="914400" y="1135380"/>
                      <a:pt x="913130" y="1134110"/>
                    </a:cubicBezTo>
                    <a:cubicBezTo>
                      <a:pt x="911860" y="1134110"/>
                      <a:pt x="906780" y="1136650"/>
                      <a:pt x="905510" y="1136650"/>
                    </a:cubicBezTo>
                    <a:cubicBezTo>
                      <a:pt x="904240" y="1136650"/>
                      <a:pt x="904240" y="1136650"/>
                      <a:pt x="904240" y="1136650"/>
                    </a:cubicBezTo>
                    <a:cubicBezTo>
                      <a:pt x="902970" y="1136650"/>
                      <a:pt x="900430" y="1141730"/>
                      <a:pt x="900430" y="1141730"/>
                    </a:cubicBezTo>
                    <a:moveTo>
                      <a:pt x="1012190" y="373380"/>
                    </a:moveTo>
                    <a:cubicBezTo>
                      <a:pt x="1066800" y="377190"/>
                      <a:pt x="1068070" y="375920"/>
                      <a:pt x="1068070" y="374650"/>
                    </a:cubicBezTo>
                    <a:cubicBezTo>
                      <a:pt x="1065530" y="370840"/>
                      <a:pt x="1012190" y="373380"/>
                      <a:pt x="1012190" y="373380"/>
                    </a:cubicBezTo>
                    <a:moveTo>
                      <a:pt x="1080770" y="902970"/>
                    </a:moveTo>
                    <a:cubicBezTo>
                      <a:pt x="1084580" y="901700"/>
                      <a:pt x="1082040" y="901700"/>
                      <a:pt x="1080770" y="901700"/>
                    </a:cubicBezTo>
                    <a:cubicBezTo>
                      <a:pt x="1080770" y="902970"/>
                      <a:pt x="1080770" y="902970"/>
                      <a:pt x="1080770" y="902970"/>
                    </a:cubicBezTo>
                    <a:moveTo>
                      <a:pt x="1088390" y="468630"/>
                    </a:moveTo>
                    <a:cubicBezTo>
                      <a:pt x="1115060" y="468630"/>
                      <a:pt x="1121410" y="467360"/>
                      <a:pt x="1121410" y="467360"/>
                    </a:cubicBezTo>
                    <a:cubicBezTo>
                      <a:pt x="1121410" y="466090"/>
                      <a:pt x="1093470" y="466090"/>
                      <a:pt x="1090930" y="467360"/>
                    </a:cubicBezTo>
                    <a:cubicBezTo>
                      <a:pt x="1089660" y="467360"/>
                      <a:pt x="1089660" y="467360"/>
                      <a:pt x="1089660" y="468630"/>
                    </a:cubicBezTo>
                    <a:cubicBezTo>
                      <a:pt x="1089660" y="468630"/>
                      <a:pt x="1088390" y="468630"/>
                      <a:pt x="1088390" y="468630"/>
                    </a:cubicBezTo>
                    <a:moveTo>
                      <a:pt x="1101090" y="1263650"/>
                    </a:moveTo>
                    <a:cubicBezTo>
                      <a:pt x="1295400" y="1303020"/>
                      <a:pt x="1343660" y="1305560"/>
                      <a:pt x="1379220" y="1295400"/>
                    </a:cubicBezTo>
                    <a:cubicBezTo>
                      <a:pt x="1407160" y="1286510"/>
                      <a:pt x="1442720" y="1264920"/>
                      <a:pt x="1450340" y="1252220"/>
                    </a:cubicBezTo>
                    <a:cubicBezTo>
                      <a:pt x="1454150" y="1247140"/>
                      <a:pt x="1450340" y="1242060"/>
                      <a:pt x="1451610" y="1235710"/>
                    </a:cubicBezTo>
                    <a:cubicBezTo>
                      <a:pt x="1454150" y="1228090"/>
                      <a:pt x="1473200" y="1209040"/>
                      <a:pt x="1470660" y="1207770"/>
                    </a:cubicBezTo>
                    <a:cubicBezTo>
                      <a:pt x="1468120" y="1203960"/>
                      <a:pt x="1438910" y="1225550"/>
                      <a:pt x="1422400" y="1236980"/>
                    </a:cubicBezTo>
                    <a:cubicBezTo>
                      <a:pt x="1404620" y="1248410"/>
                      <a:pt x="1383030" y="1271270"/>
                      <a:pt x="1367790" y="1277620"/>
                    </a:cubicBezTo>
                    <a:cubicBezTo>
                      <a:pt x="1360170" y="1280160"/>
                      <a:pt x="1352550" y="1280160"/>
                      <a:pt x="1348740" y="1281430"/>
                    </a:cubicBezTo>
                    <a:cubicBezTo>
                      <a:pt x="1347470" y="1281430"/>
                      <a:pt x="1347470" y="1282700"/>
                      <a:pt x="1346200" y="1282700"/>
                    </a:cubicBezTo>
                    <a:cubicBezTo>
                      <a:pt x="1344930" y="1282700"/>
                      <a:pt x="1343660" y="1283970"/>
                      <a:pt x="1343660" y="1283970"/>
                    </a:cubicBezTo>
                    <a:cubicBezTo>
                      <a:pt x="1343660" y="1283970"/>
                      <a:pt x="1341120" y="1285240"/>
                      <a:pt x="1341120" y="1285240"/>
                    </a:cubicBezTo>
                    <a:cubicBezTo>
                      <a:pt x="1339850" y="1285240"/>
                      <a:pt x="1337310" y="1285240"/>
                      <a:pt x="1337310" y="1285240"/>
                    </a:cubicBezTo>
                    <a:cubicBezTo>
                      <a:pt x="1337310" y="1285240"/>
                      <a:pt x="1336040" y="1286510"/>
                      <a:pt x="1334770" y="1286510"/>
                    </a:cubicBezTo>
                    <a:cubicBezTo>
                      <a:pt x="1333500" y="1286510"/>
                      <a:pt x="1332230" y="1286510"/>
                      <a:pt x="1330960" y="1286510"/>
                    </a:cubicBezTo>
                    <a:cubicBezTo>
                      <a:pt x="1330960" y="1286510"/>
                      <a:pt x="1329690" y="1285240"/>
                      <a:pt x="1328420" y="1285240"/>
                    </a:cubicBezTo>
                    <a:cubicBezTo>
                      <a:pt x="1327150" y="1285240"/>
                      <a:pt x="1325880" y="1285240"/>
                      <a:pt x="1325880" y="1285240"/>
                    </a:cubicBezTo>
                    <a:cubicBezTo>
                      <a:pt x="1325880" y="1285240"/>
                      <a:pt x="1324610" y="1283970"/>
                      <a:pt x="1324610" y="1283970"/>
                    </a:cubicBezTo>
                    <a:cubicBezTo>
                      <a:pt x="1324610" y="1283970"/>
                      <a:pt x="1323340" y="1285240"/>
                      <a:pt x="1323340" y="1285240"/>
                    </a:cubicBezTo>
                    <a:cubicBezTo>
                      <a:pt x="1323340" y="1285240"/>
                      <a:pt x="1322070" y="1285240"/>
                      <a:pt x="1320800" y="1286510"/>
                    </a:cubicBezTo>
                    <a:cubicBezTo>
                      <a:pt x="1319530" y="1286510"/>
                      <a:pt x="1318260" y="1287780"/>
                      <a:pt x="1318260" y="1287780"/>
                    </a:cubicBezTo>
                    <a:cubicBezTo>
                      <a:pt x="1318260" y="1287780"/>
                      <a:pt x="1315720" y="1287780"/>
                      <a:pt x="1315720" y="1287780"/>
                    </a:cubicBezTo>
                    <a:cubicBezTo>
                      <a:pt x="1314450" y="1287780"/>
                      <a:pt x="1311910" y="1289050"/>
                      <a:pt x="1311910" y="1289050"/>
                    </a:cubicBezTo>
                    <a:cubicBezTo>
                      <a:pt x="1311910" y="1289050"/>
                      <a:pt x="1310640" y="1289050"/>
                      <a:pt x="1309370" y="1289050"/>
                    </a:cubicBezTo>
                    <a:cubicBezTo>
                      <a:pt x="1308100" y="1289050"/>
                      <a:pt x="1306830" y="1287780"/>
                      <a:pt x="1305560" y="1287780"/>
                    </a:cubicBezTo>
                    <a:cubicBezTo>
                      <a:pt x="1305560" y="1287780"/>
                      <a:pt x="1304290" y="1287780"/>
                      <a:pt x="1303020" y="1287780"/>
                    </a:cubicBezTo>
                    <a:cubicBezTo>
                      <a:pt x="1301750" y="1287780"/>
                      <a:pt x="1300480" y="1286510"/>
                      <a:pt x="1300480" y="1286510"/>
                    </a:cubicBezTo>
                    <a:cubicBezTo>
                      <a:pt x="1300480" y="1286510"/>
                      <a:pt x="1297940" y="1285240"/>
                      <a:pt x="1297940" y="1285240"/>
                    </a:cubicBezTo>
                    <a:cubicBezTo>
                      <a:pt x="1296670" y="1283970"/>
                      <a:pt x="1295400" y="1283970"/>
                      <a:pt x="1295400" y="1283970"/>
                    </a:cubicBezTo>
                    <a:cubicBezTo>
                      <a:pt x="1295400" y="1283970"/>
                      <a:pt x="1294130" y="1282700"/>
                      <a:pt x="1292860" y="1281430"/>
                    </a:cubicBezTo>
                    <a:cubicBezTo>
                      <a:pt x="1291590" y="1280160"/>
                      <a:pt x="1290320" y="1278890"/>
                      <a:pt x="1290320" y="1278890"/>
                    </a:cubicBezTo>
                    <a:cubicBezTo>
                      <a:pt x="1290320" y="1278890"/>
                      <a:pt x="1289050" y="1277620"/>
                      <a:pt x="1289050" y="1276350"/>
                    </a:cubicBezTo>
                    <a:cubicBezTo>
                      <a:pt x="1287780" y="1276350"/>
                      <a:pt x="1287780" y="1273810"/>
                      <a:pt x="1287780" y="1273810"/>
                    </a:cubicBezTo>
                    <a:cubicBezTo>
                      <a:pt x="1287780" y="1273810"/>
                      <a:pt x="1286510" y="1272540"/>
                      <a:pt x="1286510" y="1271270"/>
                    </a:cubicBezTo>
                    <a:cubicBezTo>
                      <a:pt x="1286510" y="1270000"/>
                      <a:pt x="1285240" y="1268730"/>
                      <a:pt x="1285240" y="1268730"/>
                    </a:cubicBezTo>
                    <a:cubicBezTo>
                      <a:pt x="1285240" y="1268730"/>
                      <a:pt x="1285240" y="1266190"/>
                      <a:pt x="1285240" y="1264920"/>
                    </a:cubicBezTo>
                    <a:cubicBezTo>
                      <a:pt x="1285240" y="1263650"/>
                      <a:pt x="1285240" y="1262380"/>
                      <a:pt x="1285240" y="1262380"/>
                    </a:cubicBezTo>
                    <a:cubicBezTo>
                      <a:pt x="1285240" y="1262380"/>
                      <a:pt x="1285240" y="1259840"/>
                      <a:pt x="1285240" y="1258570"/>
                    </a:cubicBezTo>
                    <a:cubicBezTo>
                      <a:pt x="1285240" y="1258570"/>
                      <a:pt x="1286510" y="1256030"/>
                      <a:pt x="1286510" y="1256030"/>
                    </a:cubicBezTo>
                    <a:cubicBezTo>
                      <a:pt x="1286510" y="1256030"/>
                      <a:pt x="1286510" y="1254760"/>
                      <a:pt x="1286510" y="1253490"/>
                    </a:cubicBezTo>
                    <a:cubicBezTo>
                      <a:pt x="1287780" y="1252220"/>
                      <a:pt x="1287780" y="1250950"/>
                      <a:pt x="1287780" y="1250950"/>
                    </a:cubicBezTo>
                    <a:cubicBezTo>
                      <a:pt x="1287780" y="1250950"/>
                      <a:pt x="1289050" y="1248410"/>
                      <a:pt x="1290320" y="1248410"/>
                    </a:cubicBezTo>
                    <a:cubicBezTo>
                      <a:pt x="1290320" y="1247140"/>
                      <a:pt x="1291590" y="1245870"/>
                      <a:pt x="1291590" y="1245870"/>
                    </a:cubicBezTo>
                    <a:cubicBezTo>
                      <a:pt x="1291590" y="1245870"/>
                      <a:pt x="1294130" y="1244600"/>
                      <a:pt x="1294130" y="1243330"/>
                    </a:cubicBezTo>
                    <a:cubicBezTo>
                      <a:pt x="1295400" y="1243330"/>
                      <a:pt x="1296670" y="1243330"/>
                      <a:pt x="1296670" y="1242060"/>
                    </a:cubicBezTo>
                    <a:cubicBezTo>
                      <a:pt x="1297940" y="1239520"/>
                      <a:pt x="1294130" y="1235710"/>
                      <a:pt x="1296670" y="1230630"/>
                    </a:cubicBezTo>
                    <a:cubicBezTo>
                      <a:pt x="1304290" y="1217930"/>
                      <a:pt x="1362710" y="1187450"/>
                      <a:pt x="1381760" y="1174750"/>
                    </a:cubicBezTo>
                    <a:cubicBezTo>
                      <a:pt x="1393190" y="1168400"/>
                      <a:pt x="1399540" y="1165860"/>
                      <a:pt x="1407160" y="1160780"/>
                    </a:cubicBezTo>
                    <a:cubicBezTo>
                      <a:pt x="1413510" y="1155700"/>
                      <a:pt x="1424940" y="1146810"/>
                      <a:pt x="1424940" y="1145540"/>
                    </a:cubicBezTo>
                    <a:cubicBezTo>
                      <a:pt x="1424940" y="1145540"/>
                      <a:pt x="1423670" y="1145540"/>
                      <a:pt x="1423670" y="1145540"/>
                    </a:cubicBezTo>
                    <a:cubicBezTo>
                      <a:pt x="1418590" y="1145540"/>
                      <a:pt x="1353820" y="1172210"/>
                      <a:pt x="1334770" y="1181100"/>
                    </a:cubicBezTo>
                    <a:cubicBezTo>
                      <a:pt x="1325880" y="1184910"/>
                      <a:pt x="1320800" y="1189990"/>
                      <a:pt x="1315720" y="1191260"/>
                    </a:cubicBezTo>
                    <a:cubicBezTo>
                      <a:pt x="1311910" y="1192530"/>
                      <a:pt x="1309370" y="1191260"/>
                      <a:pt x="1304290" y="1192530"/>
                    </a:cubicBezTo>
                    <a:cubicBezTo>
                      <a:pt x="1296670" y="1195070"/>
                      <a:pt x="1278890" y="1201420"/>
                      <a:pt x="1272540" y="1205230"/>
                    </a:cubicBezTo>
                    <a:cubicBezTo>
                      <a:pt x="1270000" y="1207770"/>
                      <a:pt x="1270000" y="1210310"/>
                      <a:pt x="1267460" y="1211580"/>
                    </a:cubicBezTo>
                    <a:cubicBezTo>
                      <a:pt x="1262380" y="1214120"/>
                      <a:pt x="1254760" y="1212850"/>
                      <a:pt x="1245870" y="1215390"/>
                    </a:cubicBezTo>
                    <a:cubicBezTo>
                      <a:pt x="1225550" y="1221740"/>
                      <a:pt x="1183640" y="1239520"/>
                      <a:pt x="1158240" y="1248410"/>
                    </a:cubicBezTo>
                    <a:cubicBezTo>
                      <a:pt x="1136650" y="1254760"/>
                      <a:pt x="1101090" y="1263650"/>
                      <a:pt x="1101090" y="1263650"/>
                    </a:cubicBezTo>
                    <a:moveTo>
                      <a:pt x="1101090" y="1314450"/>
                    </a:moveTo>
                    <a:cubicBezTo>
                      <a:pt x="1122680" y="1323340"/>
                      <a:pt x="1217930" y="1343660"/>
                      <a:pt x="1229360" y="1346200"/>
                    </a:cubicBezTo>
                    <a:cubicBezTo>
                      <a:pt x="1230630" y="1346200"/>
                      <a:pt x="1231900" y="1346200"/>
                      <a:pt x="1231900" y="1346200"/>
                    </a:cubicBezTo>
                    <a:cubicBezTo>
                      <a:pt x="1233170" y="1344930"/>
                      <a:pt x="1101090" y="1314450"/>
                      <a:pt x="1101090" y="1314450"/>
                    </a:cubicBezTo>
                    <a:moveTo>
                      <a:pt x="1118870" y="1082040"/>
                    </a:moveTo>
                    <a:cubicBezTo>
                      <a:pt x="1146810" y="1070610"/>
                      <a:pt x="1131570" y="1069340"/>
                      <a:pt x="1127760" y="1071880"/>
                    </a:cubicBezTo>
                    <a:cubicBezTo>
                      <a:pt x="1122680" y="1073150"/>
                      <a:pt x="1118870" y="1082040"/>
                      <a:pt x="1118870" y="1082040"/>
                    </a:cubicBezTo>
                    <a:moveTo>
                      <a:pt x="1125220" y="1135380"/>
                    </a:moveTo>
                    <a:cubicBezTo>
                      <a:pt x="1182370" y="1144270"/>
                      <a:pt x="1210310" y="1127760"/>
                      <a:pt x="1225550" y="1118870"/>
                    </a:cubicBezTo>
                    <a:cubicBezTo>
                      <a:pt x="1234440" y="1113790"/>
                      <a:pt x="1247140" y="1103630"/>
                      <a:pt x="1245870" y="1102360"/>
                    </a:cubicBezTo>
                    <a:cubicBezTo>
                      <a:pt x="1244600" y="1099820"/>
                      <a:pt x="1223010" y="1109980"/>
                      <a:pt x="1207770" y="1113790"/>
                    </a:cubicBezTo>
                    <a:cubicBezTo>
                      <a:pt x="1184910" y="1120140"/>
                      <a:pt x="1125220" y="1135380"/>
                      <a:pt x="1125220" y="1135380"/>
                    </a:cubicBezTo>
                    <a:moveTo>
                      <a:pt x="1139190" y="820420"/>
                    </a:moveTo>
                    <a:cubicBezTo>
                      <a:pt x="1178560" y="826770"/>
                      <a:pt x="1168400" y="808990"/>
                      <a:pt x="1162050" y="807720"/>
                    </a:cubicBezTo>
                    <a:cubicBezTo>
                      <a:pt x="1155700" y="806450"/>
                      <a:pt x="1139190" y="820420"/>
                      <a:pt x="1139190" y="820420"/>
                    </a:cubicBezTo>
                    <a:moveTo>
                      <a:pt x="1189990" y="1021080"/>
                    </a:moveTo>
                    <a:cubicBezTo>
                      <a:pt x="1207770" y="1019810"/>
                      <a:pt x="1198880" y="1014730"/>
                      <a:pt x="1196340" y="1014730"/>
                    </a:cubicBezTo>
                    <a:cubicBezTo>
                      <a:pt x="1193800" y="1014730"/>
                      <a:pt x="1189990" y="1021080"/>
                      <a:pt x="1189990" y="1021080"/>
                    </a:cubicBezTo>
                    <a:moveTo>
                      <a:pt x="1205230" y="782320"/>
                    </a:moveTo>
                    <a:cubicBezTo>
                      <a:pt x="1242060" y="839470"/>
                      <a:pt x="1243330" y="847090"/>
                      <a:pt x="1244600" y="849630"/>
                    </a:cubicBezTo>
                    <a:cubicBezTo>
                      <a:pt x="1245870" y="849630"/>
                      <a:pt x="1245870" y="849630"/>
                      <a:pt x="1247140" y="849630"/>
                    </a:cubicBezTo>
                    <a:cubicBezTo>
                      <a:pt x="1248410" y="848360"/>
                      <a:pt x="1249680" y="845820"/>
                      <a:pt x="1253490" y="843280"/>
                    </a:cubicBezTo>
                    <a:cubicBezTo>
                      <a:pt x="1261110" y="831850"/>
                      <a:pt x="1283970" y="791210"/>
                      <a:pt x="1297940" y="773430"/>
                    </a:cubicBezTo>
                    <a:cubicBezTo>
                      <a:pt x="1308100" y="762000"/>
                      <a:pt x="1328420" y="748030"/>
                      <a:pt x="1325880" y="744220"/>
                    </a:cubicBezTo>
                    <a:cubicBezTo>
                      <a:pt x="1322070" y="737870"/>
                      <a:pt x="1254760" y="760730"/>
                      <a:pt x="1240790" y="763270"/>
                    </a:cubicBezTo>
                    <a:cubicBezTo>
                      <a:pt x="1236980" y="764540"/>
                      <a:pt x="1236980" y="764540"/>
                      <a:pt x="1233170" y="765810"/>
                    </a:cubicBezTo>
                    <a:cubicBezTo>
                      <a:pt x="1226820" y="768350"/>
                      <a:pt x="1205230" y="782320"/>
                      <a:pt x="1205230" y="782320"/>
                    </a:cubicBezTo>
                    <a:moveTo>
                      <a:pt x="1249680" y="1021080"/>
                    </a:moveTo>
                    <a:cubicBezTo>
                      <a:pt x="1258570" y="1021080"/>
                      <a:pt x="1275080" y="1023620"/>
                      <a:pt x="1276350" y="1021080"/>
                    </a:cubicBezTo>
                    <a:cubicBezTo>
                      <a:pt x="1278890" y="1017270"/>
                      <a:pt x="1270000" y="1003300"/>
                      <a:pt x="1268730" y="1003300"/>
                    </a:cubicBezTo>
                    <a:cubicBezTo>
                      <a:pt x="1268730" y="1004570"/>
                      <a:pt x="1249680" y="1021080"/>
                      <a:pt x="1249680" y="1021080"/>
                    </a:cubicBezTo>
                    <a:moveTo>
                      <a:pt x="1263650" y="1347470"/>
                    </a:moveTo>
                    <a:cubicBezTo>
                      <a:pt x="1405890" y="1348740"/>
                      <a:pt x="1445260" y="1339850"/>
                      <a:pt x="1470660" y="1325880"/>
                    </a:cubicBezTo>
                    <a:cubicBezTo>
                      <a:pt x="1489710" y="1314450"/>
                      <a:pt x="1515110" y="1283970"/>
                      <a:pt x="1513840" y="1281430"/>
                    </a:cubicBezTo>
                    <a:cubicBezTo>
                      <a:pt x="1512570" y="1280160"/>
                      <a:pt x="1492250" y="1290320"/>
                      <a:pt x="1492250" y="1290320"/>
                    </a:cubicBezTo>
                    <a:cubicBezTo>
                      <a:pt x="1492250" y="1290320"/>
                      <a:pt x="1490980" y="1291590"/>
                      <a:pt x="1490980" y="1292860"/>
                    </a:cubicBezTo>
                    <a:cubicBezTo>
                      <a:pt x="1489710" y="1294130"/>
                      <a:pt x="1488440" y="1295400"/>
                      <a:pt x="1488440" y="1295400"/>
                    </a:cubicBezTo>
                    <a:cubicBezTo>
                      <a:pt x="1488440" y="1295400"/>
                      <a:pt x="1487170" y="1296670"/>
                      <a:pt x="1485900" y="1296670"/>
                    </a:cubicBezTo>
                    <a:cubicBezTo>
                      <a:pt x="1484630" y="1297940"/>
                      <a:pt x="1483360" y="1297940"/>
                      <a:pt x="1483360" y="1297940"/>
                    </a:cubicBezTo>
                    <a:cubicBezTo>
                      <a:pt x="1483360" y="1299210"/>
                      <a:pt x="1482090" y="1299210"/>
                      <a:pt x="1480820" y="1299210"/>
                    </a:cubicBezTo>
                    <a:cubicBezTo>
                      <a:pt x="1479550" y="1300480"/>
                      <a:pt x="1478280" y="1300480"/>
                      <a:pt x="1478280" y="1300480"/>
                    </a:cubicBezTo>
                    <a:cubicBezTo>
                      <a:pt x="1478280" y="1300480"/>
                      <a:pt x="1475740" y="1300480"/>
                      <a:pt x="1474470" y="1301750"/>
                    </a:cubicBezTo>
                    <a:cubicBezTo>
                      <a:pt x="1473200" y="1301750"/>
                      <a:pt x="1471930" y="1301750"/>
                      <a:pt x="1471930" y="1301750"/>
                    </a:cubicBezTo>
                    <a:cubicBezTo>
                      <a:pt x="1471930" y="1301750"/>
                      <a:pt x="1469390" y="1301750"/>
                      <a:pt x="1468120" y="1301750"/>
                    </a:cubicBezTo>
                    <a:cubicBezTo>
                      <a:pt x="1468120" y="1300480"/>
                      <a:pt x="1465580" y="1300480"/>
                      <a:pt x="1465580" y="1300480"/>
                    </a:cubicBezTo>
                    <a:cubicBezTo>
                      <a:pt x="1460500" y="1300480"/>
                      <a:pt x="1413510" y="1337310"/>
                      <a:pt x="1383030" y="1344930"/>
                    </a:cubicBezTo>
                    <a:cubicBezTo>
                      <a:pt x="1347470" y="1353820"/>
                      <a:pt x="1263650" y="1347470"/>
                      <a:pt x="1263650" y="1347470"/>
                    </a:cubicBezTo>
                    <a:moveTo>
                      <a:pt x="1339850" y="825500"/>
                    </a:moveTo>
                    <a:cubicBezTo>
                      <a:pt x="1418590" y="825500"/>
                      <a:pt x="1418590" y="828040"/>
                      <a:pt x="1421130" y="828040"/>
                    </a:cubicBezTo>
                    <a:cubicBezTo>
                      <a:pt x="1423670" y="828040"/>
                      <a:pt x="1430020" y="822960"/>
                      <a:pt x="1431290" y="817880"/>
                    </a:cubicBezTo>
                    <a:cubicBezTo>
                      <a:pt x="1433830" y="808990"/>
                      <a:pt x="1424940" y="779780"/>
                      <a:pt x="1413510" y="777240"/>
                    </a:cubicBezTo>
                    <a:cubicBezTo>
                      <a:pt x="1399540" y="772160"/>
                      <a:pt x="1351280" y="814070"/>
                      <a:pt x="1343660" y="821690"/>
                    </a:cubicBezTo>
                    <a:cubicBezTo>
                      <a:pt x="1341120" y="822960"/>
                      <a:pt x="1339850" y="825500"/>
                      <a:pt x="1339850" y="825500"/>
                    </a:cubicBezTo>
                    <a:moveTo>
                      <a:pt x="1350010" y="383540"/>
                    </a:moveTo>
                    <a:cubicBezTo>
                      <a:pt x="1597660" y="383540"/>
                      <a:pt x="1436370" y="379730"/>
                      <a:pt x="1398270" y="379730"/>
                    </a:cubicBezTo>
                    <a:cubicBezTo>
                      <a:pt x="1383030" y="381000"/>
                      <a:pt x="1375410" y="381000"/>
                      <a:pt x="1366520" y="382270"/>
                    </a:cubicBezTo>
                    <a:cubicBezTo>
                      <a:pt x="1360170" y="382270"/>
                      <a:pt x="1350010" y="383540"/>
                      <a:pt x="1350010" y="383540"/>
                    </a:cubicBezTo>
                    <a:moveTo>
                      <a:pt x="1400810" y="727710"/>
                    </a:moveTo>
                    <a:cubicBezTo>
                      <a:pt x="1463040" y="758190"/>
                      <a:pt x="1463040" y="779780"/>
                      <a:pt x="1469390" y="781050"/>
                    </a:cubicBezTo>
                    <a:cubicBezTo>
                      <a:pt x="1474470" y="782320"/>
                      <a:pt x="1487170" y="770890"/>
                      <a:pt x="1487170" y="763270"/>
                    </a:cubicBezTo>
                    <a:cubicBezTo>
                      <a:pt x="1487170" y="754380"/>
                      <a:pt x="1463040" y="736600"/>
                      <a:pt x="1451610" y="730250"/>
                    </a:cubicBezTo>
                    <a:cubicBezTo>
                      <a:pt x="1443990" y="725170"/>
                      <a:pt x="1436370" y="721360"/>
                      <a:pt x="1428750" y="721360"/>
                    </a:cubicBezTo>
                    <a:cubicBezTo>
                      <a:pt x="1419860" y="720090"/>
                      <a:pt x="1400810" y="727710"/>
                      <a:pt x="1400810" y="727710"/>
                    </a:cubicBezTo>
                    <a:moveTo>
                      <a:pt x="1497330" y="704850"/>
                    </a:moveTo>
                    <a:cubicBezTo>
                      <a:pt x="1525270" y="732790"/>
                      <a:pt x="1526540" y="731520"/>
                      <a:pt x="1526540" y="731520"/>
                    </a:cubicBezTo>
                    <a:cubicBezTo>
                      <a:pt x="1526540" y="731520"/>
                      <a:pt x="1529080" y="731520"/>
                      <a:pt x="1530350" y="731520"/>
                    </a:cubicBezTo>
                    <a:cubicBezTo>
                      <a:pt x="1530350" y="731520"/>
                      <a:pt x="1532890" y="731520"/>
                      <a:pt x="1532890" y="731520"/>
                    </a:cubicBezTo>
                    <a:cubicBezTo>
                      <a:pt x="1532890" y="731520"/>
                      <a:pt x="1534160" y="732790"/>
                      <a:pt x="1535430" y="732790"/>
                    </a:cubicBezTo>
                    <a:cubicBezTo>
                      <a:pt x="1536700" y="732790"/>
                      <a:pt x="1539240" y="734060"/>
                      <a:pt x="1539240" y="734060"/>
                    </a:cubicBezTo>
                    <a:cubicBezTo>
                      <a:pt x="1539240" y="734060"/>
                      <a:pt x="1540510" y="734060"/>
                      <a:pt x="1541780" y="735330"/>
                    </a:cubicBezTo>
                    <a:cubicBezTo>
                      <a:pt x="1541780" y="735330"/>
                      <a:pt x="1544320" y="736600"/>
                      <a:pt x="1544320" y="736600"/>
                    </a:cubicBezTo>
                    <a:cubicBezTo>
                      <a:pt x="1544320" y="736600"/>
                      <a:pt x="1545590" y="737870"/>
                      <a:pt x="1546860" y="739140"/>
                    </a:cubicBezTo>
                    <a:cubicBezTo>
                      <a:pt x="1546860" y="739140"/>
                      <a:pt x="1548130" y="740410"/>
                      <a:pt x="1548130" y="740410"/>
                    </a:cubicBezTo>
                    <a:cubicBezTo>
                      <a:pt x="1548130" y="740410"/>
                      <a:pt x="1549400" y="742950"/>
                      <a:pt x="1550670" y="742950"/>
                    </a:cubicBezTo>
                    <a:cubicBezTo>
                      <a:pt x="1550670" y="744220"/>
                      <a:pt x="1551940" y="745490"/>
                      <a:pt x="1551940" y="745490"/>
                    </a:cubicBezTo>
                    <a:cubicBezTo>
                      <a:pt x="1551940" y="745490"/>
                      <a:pt x="1551940" y="748030"/>
                      <a:pt x="1553210" y="749300"/>
                    </a:cubicBezTo>
                    <a:cubicBezTo>
                      <a:pt x="1553210" y="749300"/>
                      <a:pt x="1553210" y="751840"/>
                      <a:pt x="1553210" y="751840"/>
                    </a:cubicBezTo>
                    <a:cubicBezTo>
                      <a:pt x="1553210" y="751840"/>
                      <a:pt x="1554480" y="754380"/>
                      <a:pt x="1554480" y="754380"/>
                    </a:cubicBezTo>
                    <a:cubicBezTo>
                      <a:pt x="1554480" y="755650"/>
                      <a:pt x="1554480" y="758190"/>
                      <a:pt x="1554480" y="758190"/>
                    </a:cubicBezTo>
                    <a:cubicBezTo>
                      <a:pt x="1554480" y="758190"/>
                      <a:pt x="1554480" y="759460"/>
                      <a:pt x="1554480" y="760730"/>
                    </a:cubicBezTo>
                    <a:cubicBezTo>
                      <a:pt x="1553210" y="762000"/>
                      <a:pt x="1553210" y="764540"/>
                      <a:pt x="1553210" y="764540"/>
                    </a:cubicBezTo>
                    <a:cubicBezTo>
                      <a:pt x="1553210" y="764540"/>
                      <a:pt x="1553210" y="765810"/>
                      <a:pt x="1551940" y="767080"/>
                    </a:cubicBezTo>
                    <a:cubicBezTo>
                      <a:pt x="1551940" y="768350"/>
                      <a:pt x="1551940" y="768350"/>
                      <a:pt x="1550670" y="769620"/>
                    </a:cubicBezTo>
                    <a:cubicBezTo>
                      <a:pt x="1550670" y="770890"/>
                      <a:pt x="1549400" y="772160"/>
                      <a:pt x="1549400" y="774700"/>
                    </a:cubicBezTo>
                    <a:cubicBezTo>
                      <a:pt x="1550670" y="783590"/>
                      <a:pt x="1567180" y="836930"/>
                      <a:pt x="1581150" y="840740"/>
                    </a:cubicBezTo>
                    <a:cubicBezTo>
                      <a:pt x="1590040" y="844550"/>
                      <a:pt x="1614170" y="824230"/>
                      <a:pt x="1614170" y="824230"/>
                    </a:cubicBezTo>
                    <a:cubicBezTo>
                      <a:pt x="1614170" y="824230"/>
                      <a:pt x="1615440" y="822960"/>
                      <a:pt x="1615440" y="821690"/>
                    </a:cubicBezTo>
                    <a:cubicBezTo>
                      <a:pt x="1616710" y="821690"/>
                      <a:pt x="1617980" y="819150"/>
                      <a:pt x="1617980" y="819150"/>
                    </a:cubicBezTo>
                    <a:cubicBezTo>
                      <a:pt x="1617980" y="819150"/>
                      <a:pt x="1619250" y="817880"/>
                      <a:pt x="1620520" y="817880"/>
                    </a:cubicBezTo>
                    <a:cubicBezTo>
                      <a:pt x="1620520" y="816610"/>
                      <a:pt x="1623060" y="815340"/>
                      <a:pt x="1623060" y="815340"/>
                    </a:cubicBezTo>
                    <a:cubicBezTo>
                      <a:pt x="1623060" y="815340"/>
                      <a:pt x="1624330" y="815340"/>
                      <a:pt x="1625600" y="814070"/>
                    </a:cubicBezTo>
                    <a:cubicBezTo>
                      <a:pt x="1626870" y="814070"/>
                      <a:pt x="1628140" y="812800"/>
                      <a:pt x="1628140" y="812800"/>
                    </a:cubicBezTo>
                    <a:cubicBezTo>
                      <a:pt x="1628140" y="812800"/>
                      <a:pt x="1630680" y="812800"/>
                      <a:pt x="1630680" y="812800"/>
                    </a:cubicBezTo>
                    <a:cubicBezTo>
                      <a:pt x="1631950" y="812800"/>
                      <a:pt x="1634490" y="811530"/>
                      <a:pt x="1634490" y="811530"/>
                    </a:cubicBezTo>
                    <a:cubicBezTo>
                      <a:pt x="1634490" y="811530"/>
                      <a:pt x="1635760" y="811530"/>
                      <a:pt x="1637030" y="812800"/>
                    </a:cubicBezTo>
                    <a:cubicBezTo>
                      <a:pt x="1638300" y="812800"/>
                      <a:pt x="1640840" y="812800"/>
                      <a:pt x="1640840" y="812800"/>
                    </a:cubicBezTo>
                    <a:cubicBezTo>
                      <a:pt x="1640840" y="812800"/>
                      <a:pt x="1642110" y="812800"/>
                      <a:pt x="1643380" y="812800"/>
                    </a:cubicBezTo>
                    <a:cubicBezTo>
                      <a:pt x="1644650" y="814070"/>
                      <a:pt x="1645920" y="814070"/>
                      <a:pt x="1645920" y="814070"/>
                    </a:cubicBezTo>
                    <a:cubicBezTo>
                      <a:pt x="1645920" y="814070"/>
                      <a:pt x="1647190" y="814070"/>
                      <a:pt x="1647190" y="814070"/>
                    </a:cubicBezTo>
                    <a:cubicBezTo>
                      <a:pt x="1653540" y="814070"/>
                      <a:pt x="1764030" y="755650"/>
                      <a:pt x="1762760" y="740410"/>
                    </a:cubicBezTo>
                    <a:cubicBezTo>
                      <a:pt x="1761490" y="728980"/>
                      <a:pt x="1718310" y="728980"/>
                      <a:pt x="1699260" y="718820"/>
                    </a:cubicBezTo>
                    <a:cubicBezTo>
                      <a:pt x="1680210" y="709930"/>
                      <a:pt x="1661160" y="694690"/>
                      <a:pt x="1647190" y="685800"/>
                    </a:cubicBezTo>
                    <a:cubicBezTo>
                      <a:pt x="1638300" y="680720"/>
                      <a:pt x="1635760" y="674370"/>
                      <a:pt x="1624330" y="673100"/>
                    </a:cubicBezTo>
                    <a:cubicBezTo>
                      <a:pt x="1598930" y="669290"/>
                      <a:pt x="1497330" y="704850"/>
                      <a:pt x="1497330" y="704850"/>
                    </a:cubicBezTo>
                    <a:moveTo>
                      <a:pt x="1503680" y="868680"/>
                    </a:moveTo>
                    <a:cubicBezTo>
                      <a:pt x="1524000" y="869950"/>
                      <a:pt x="1530350" y="869950"/>
                      <a:pt x="1531620" y="866140"/>
                    </a:cubicBezTo>
                    <a:cubicBezTo>
                      <a:pt x="1535430" y="862330"/>
                      <a:pt x="1532890" y="850900"/>
                      <a:pt x="1531620" y="844550"/>
                    </a:cubicBezTo>
                    <a:cubicBezTo>
                      <a:pt x="1530350" y="839470"/>
                      <a:pt x="1527810" y="833120"/>
                      <a:pt x="1525270" y="833120"/>
                    </a:cubicBezTo>
                    <a:cubicBezTo>
                      <a:pt x="1521460" y="833120"/>
                      <a:pt x="1512570" y="855980"/>
                      <a:pt x="1508760" y="862330"/>
                    </a:cubicBezTo>
                    <a:cubicBezTo>
                      <a:pt x="1506220" y="864870"/>
                      <a:pt x="1503680" y="868680"/>
                      <a:pt x="1503680" y="868680"/>
                    </a:cubicBezTo>
                    <a:moveTo>
                      <a:pt x="1559560" y="1187450"/>
                    </a:moveTo>
                    <a:cubicBezTo>
                      <a:pt x="1562100" y="1184910"/>
                      <a:pt x="1560830" y="1186180"/>
                      <a:pt x="1559560" y="1186180"/>
                    </a:cubicBezTo>
                    <a:cubicBezTo>
                      <a:pt x="1559560" y="1186180"/>
                      <a:pt x="1559560" y="1187450"/>
                      <a:pt x="1559560" y="1187450"/>
                    </a:cubicBezTo>
                    <a:moveTo>
                      <a:pt x="1621790" y="613410"/>
                    </a:moveTo>
                    <a:cubicBezTo>
                      <a:pt x="1638300" y="619760"/>
                      <a:pt x="1661160" y="612140"/>
                      <a:pt x="1661160" y="610870"/>
                    </a:cubicBezTo>
                    <a:cubicBezTo>
                      <a:pt x="1661160" y="609600"/>
                      <a:pt x="1633220" y="612140"/>
                      <a:pt x="1626870" y="612140"/>
                    </a:cubicBezTo>
                    <a:cubicBezTo>
                      <a:pt x="1624330" y="612140"/>
                      <a:pt x="1621790" y="613410"/>
                      <a:pt x="1621790" y="613410"/>
                    </a:cubicBezTo>
                    <a:moveTo>
                      <a:pt x="1692910" y="655320"/>
                    </a:moveTo>
                    <a:cubicBezTo>
                      <a:pt x="1744980" y="684530"/>
                      <a:pt x="1791970" y="698500"/>
                      <a:pt x="1798320" y="698500"/>
                    </a:cubicBezTo>
                    <a:cubicBezTo>
                      <a:pt x="1799590" y="698500"/>
                      <a:pt x="1799590" y="698500"/>
                      <a:pt x="1799590" y="698500"/>
                    </a:cubicBezTo>
                    <a:cubicBezTo>
                      <a:pt x="1799590" y="698500"/>
                      <a:pt x="1802130" y="698500"/>
                      <a:pt x="1803400" y="698500"/>
                    </a:cubicBezTo>
                    <a:cubicBezTo>
                      <a:pt x="1803400" y="698500"/>
                      <a:pt x="1805940" y="699770"/>
                      <a:pt x="1805940" y="699770"/>
                    </a:cubicBezTo>
                    <a:cubicBezTo>
                      <a:pt x="1805940" y="699770"/>
                      <a:pt x="1807210" y="699770"/>
                      <a:pt x="1808480" y="701040"/>
                    </a:cubicBezTo>
                    <a:cubicBezTo>
                      <a:pt x="1809750" y="701040"/>
                      <a:pt x="1809750" y="701040"/>
                      <a:pt x="1811020" y="701040"/>
                    </a:cubicBezTo>
                    <a:cubicBezTo>
                      <a:pt x="1812290" y="702310"/>
                      <a:pt x="1814830" y="703580"/>
                      <a:pt x="1819910" y="702310"/>
                    </a:cubicBezTo>
                    <a:cubicBezTo>
                      <a:pt x="1833880" y="699770"/>
                      <a:pt x="1871980" y="668020"/>
                      <a:pt x="1898650" y="651510"/>
                    </a:cubicBezTo>
                    <a:cubicBezTo>
                      <a:pt x="1925320" y="635000"/>
                      <a:pt x="1978660" y="609600"/>
                      <a:pt x="1977390" y="604520"/>
                    </a:cubicBezTo>
                    <a:cubicBezTo>
                      <a:pt x="1976120" y="600710"/>
                      <a:pt x="1950720" y="604520"/>
                      <a:pt x="1943100" y="604520"/>
                    </a:cubicBezTo>
                    <a:cubicBezTo>
                      <a:pt x="1940560" y="605790"/>
                      <a:pt x="1941830" y="605790"/>
                      <a:pt x="1938020" y="605790"/>
                    </a:cubicBezTo>
                    <a:cubicBezTo>
                      <a:pt x="1917700" y="610870"/>
                      <a:pt x="1750060" y="642620"/>
                      <a:pt x="1714500" y="650240"/>
                    </a:cubicBezTo>
                    <a:cubicBezTo>
                      <a:pt x="1704340" y="652780"/>
                      <a:pt x="1692910" y="655320"/>
                      <a:pt x="1692910" y="655320"/>
                    </a:cubicBezTo>
                    <a:moveTo>
                      <a:pt x="1896110" y="1143000"/>
                    </a:moveTo>
                    <a:cubicBezTo>
                      <a:pt x="1959610" y="1127760"/>
                      <a:pt x="1962150" y="1121410"/>
                      <a:pt x="1962150" y="1120140"/>
                    </a:cubicBezTo>
                    <a:cubicBezTo>
                      <a:pt x="1962150" y="1120140"/>
                      <a:pt x="1960880" y="1120140"/>
                      <a:pt x="1960880" y="1120140"/>
                    </a:cubicBezTo>
                    <a:cubicBezTo>
                      <a:pt x="1960880" y="1120140"/>
                      <a:pt x="1959610" y="1117600"/>
                      <a:pt x="1959610" y="1117600"/>
                    </a:cubicBezTo>
                    <a:cubicBezTo>
                      <a:pt x="1958340" y="1116330"/>
                      <a:pt x="1957070" y="1115060"/>
                      <a:pt x="1957070" y="1115060"/>
                    </a:cubicBezTo>
                    <a:cubicBezTo>
                      <a:pt x="1957070" y="1115060"/>
                      <a:pt x="1957070" y="1112520"/>
                      <a:pt x="1955800" y="1112520"/>
                    </a:cubicBezTo>
                    <a:cubicBezTo>
                      <a:pt x="1955800" y="1111250"/>
                      <a:pt x="1954530" y="1109980"/>
                      <a:pt x="1954530" y="1109980"/>
                    </a:cubicBezTo>
                    <a:cubicBezTo>
                      <a:pt x="1954530" y="1108710"/>
                      <a:pt x="1954530" y="1107440"/>
                      <a:pt x="1954530" y="1106170"/>
                    </a:cubicBezTo>
                    <a:cubicBezTo>
                      <a:pt x="1954530" y="1104900"/>
                      <a:pt x="1954530" y="1103630"/>
                      <a:pt x="1954530" y="1103630"/>
                    </a:cubicBezTo>
                    <a:cubicBezTo>
                      <a:pt x="1954530" y="1103630"/>
                      <a:pt x="1954530" y="1101090"/>
                      <a:pt x="1954530" y="1099820"/>
                    </a:cubicBezTo>
                    <a:cubicBezTo>
                      <a:pt x="1954530" y="1099820"/>
                      <a:pt x="1954530" y="1098550"/>
                      <a:pt x="1954530" y="1098550"/>
                    </a:cubicBezTo>
                    <a:cubicBezTo>
                      <a:pt x="1951990" y="1097280"/>
                      <a:pt x="1896110" y="1143000"/>
                      <a:pt x="1896110" y="1143000"/>
                    </a:cubicBezTo>
                    <a:moveTo>
                      <a:pt x="2063750" y="190500"/>
                    </a:moveTo>
                    <a:cubicBezTo>
                      <a:pt x="2142490" y="204470"/>
                      <a:pt x="2171700" y="214630"/>
                      <a:pt x="2207260" y="214630"/>
                    </a:cubicBezTo>
                    <a:cubicBezTo>
                      <a:pt x="2258060" y="214630"/>
                      <a:pt x="2392680" y="189230"/>
                      <a:pt x="2392680" y="186690"/>
                    </a:cubicBezTo>
                    <a:cubicBezTo>
                      <a:pt x="2392680" y="186690"/>
                      <a:pt x="2377440" y="186690"/>
                      <a:pt x="2362200" y="187960"/>
                    </a:cubicBezTo>
                    <a:cubicBezTo>
                      <a:pt x="2317750" y="187960"/>
                      <a:pt x="2136140" y="189230"/>
                      <a:pt x="2091690" y="189230"/>
                    </a:cubicBezTo>
                    <a:cubicBezTo>
                      <a:pt x="2077720" y="189230"/>
                      <a:pt x="2063750" y="190500"/>
                      <a:pt x="2063750" y="190500"/>
                    </a:cubicBezTo>
                    <a:moveTo>
                      <a:pt x="2100580" y="655320"/>
                    </a:moveTo>
                    <a:cubicBezTo>
                      <a:pt x="2105660" y="694690"/>
                      <a:pt x="2129790" y="671830"/>
                      <a:pt x="2129790" y="671830"/>
                    </a:cubicBezTo>
                    <a:cubicBezTo>
                      <a:pt x="2129790" y="671830"/>
                      <a:pt x="2131060" y="670560"/>
                      <a:pt x="2132330" y="669290"/>
                    </a:cubicBezTo>
                    <a:cubicBezTo>
                      <a:pt x="2133600" y="669290"/>
                      <a:pt x="2134870" y="668020"/>
                      <a:pt x="2134870" y="668020"/>
                    </a:cubicBezTo>
                    <a:cubicBezTo>
                      <a:pt x="2134870" y="668020"/>
                      <a:pt x="2137410" y="668020"/>
                      <a:pt x="2137410" y="668020"/>
                    </a:cubicBezTo>
                    <a:cubicBezTo>
                      <a:pt x="2138680" y="666750"/>
                      <a:pt x="2139950" y="668020"/>
                      <a:pt x="2139950" y="666750"/>
                    </a:cubicBezTo>
                    <a:cubicBezTo>
                      <a:pt x="2142490" y="662940"/>
                      <a:pt x="2146300" y="626110"/>
                      <a:pt x="2142490" y="623570"/>
                    </a:cubicBezTo>
                    <a:cubicBezTo>
                      <a:pt x="2137410" y="621030"/>
                      <a:pt x="2124710" y="636270"/>
                      <a:pt x="2118360" y="641350"/>
                    </a:cubicBezTo>
                    <a:cubicBezTo>
                      <a:pt x="2112010" y="646430"/>
                      <a:pt x="2104390" y="648970"/>
                      <a:pt x="2101850" y="651510"/>
                    </a:cubicBezTo>
                    <a:cubicBezTo>
                      <a:pt x="2100580" y="652780"/>
                      <a:pt x="2100580" y="655320"/>
                      <a:pt x="2100580" y="655320"/>
                    </a:cubicBezTo>
                    <a:moveTo>
                      <a:pt x="2189480" y="603250"/>
                    </a:moveTo>
                    <a:cubicBezTo>
                      <a:pt x="2190750" y="604520"/>
                      <a:pt x="2190750" y="605790"/>
                      <a:pt x="2192020" y="607060"/>
                    </a:cubicBezTo>
                    <a:cubicBezTo>
                      <a:pt x="2192020" y="609600"/>
                      <a:pt x="2195830" y="613410"/>
                      <a:pt x="2197100" y="617220"/>
                    </a:cubicBezTo>
                    <a:cubicBezTo>
                      <a:pt x="2199640" y="624840"/>
                      <a:pt x="2202180" y="645160"/>
                      <a:pt x="2203450" y="646430"/>
                    </a:cubicBezTo>
                    <a:cubicBezTo>
                      <a:pt x="2203450" y="646430"/>
                      <a:pt x="2205990" y="647700"/>
                      <a:pt x="2205990" y="647700"/>
                    </a:cubicBezTo>
                    <a:cubicBezTo>
                      <a:pt x="2205990" y="647700"/>
                      <a:pt x="2207260" y="648970"/>
                      <a:pt x="2208530" y="650240"/>
                    </a:cubicBezTo>
                    <a:cubicBezTo>
                      <a:pt x="2208530" y="650240"/>
                      <a:pt x="2211070" y="651510"/>
                      <a:pt x="2211070" y="651510"/>
                    </a:cubicBezTo>
                    <a:cubicBezTo>
                      <a:pt x="2211070" y="651510"/>
                      <a:pt x="2211070" y="654050"/>
                      <a:pt x="2212340" y="654050"/>
                    </a:cubicBezTo>
                    <a:cubicBezTo>
                      <a:pt x="2212340" y="655320"/>
                      <a:pt x="2213610" y="656590"/>
                      <a:pt x="2213610" y="656590"/>
                    </a:cubicBezTo>
                    <a:cubicBezTo>
                      <a:pt x="2213610" y="656590"/>
                      <a:pt x="2214880" y="659130"/>
                      <a:pt x="2214880" y="660400"/>
                    </a:cubicBezTo>
                    <a:cubicBezTo>
                      <a:pt x="2214880" y="660400"/>
                      <a:pt x="2216150" y="661670"/>
                      <a:pt x="2216150" y="662940"/>
                    </a:cubicBezTo>
                    <a:cubicBezTo>
                      <a:pt x="2217420" y="666750"/>
                      <a:pt x="2218690" y="681990"/>
                      <a:pt x="2222500" y="683260"/>
                    </a:cubicBezTo>
                    <a:cubicBezTo>
                      <a:pt x="2230120" y="684530"/>
                      <a:pt x="2246630" y="652780"/>
                      <a:pt x="2260600" y="638810"/>
                    </a:cubicBezTo>
                    <a:cubicBezTo>
                      <a:pt x="2274570" y="626110"/>
                      <a:pt x="2308860" y="609600"/>
                      <a:pt x="2306320" y="601980"/>
                    </a:cubicBezTo>
                    <a:cubicBezTo>
                      <a:pt x="2302510" y="591820"/>
                      <a:pt x="2189480" y="603250"/>
                      <a:pt x="2189480" y="603250"/>
                    </a:cubicBezTo>
                    <a:moveTo>
                      <a:pt x="2280920" y="835660"/>
                    </a:moveTo>
                    <a:cubicBezTo>
                      <a:pt x="2282190" y="843280"/>
                      <a:pt x="2282190" y="842010"/>
                      <a:pt x="2283460" y="842010"/>
                    </a:cubicBezTo>
                    <a:cubicBezTo>
                      <a:pt x="2284730" y="840740"/>
                      <a:pt x="2291080" y="834390"/>
                      <a:pt x="2291080" y="834390"/>
                    </a:cubicBezTo>
                    <a:cubicBezTo>
                      <a:pt x="2291080" y="834390"/>
                      <a:pt x="2292350" y="833120"/>
                      <a:pt x="2293620" y="831850"/>
                    </a:cubicBezTo>
                    <a:cubicBezTo>
                      <a:pt x="2293620" y="831850"/>
                      <a:pt x="2294890" y="829310"/>
                      <a:pt x="2294890" y="829310"/>
                    </a:cubicBezTo>
                    <a:cubicBezTo>
                      <a:pt x="2294890" y="829310"/>
                      <a:pt x="2297430" y="828040"/>
                      <a:pt x="2297430" y="828040"/>
                    </a:cubicBezTo>
                    <a:cubicBezTo>
                      <a:pt x="2298700" y="828040"/>
                      <a:pt x="2299970" y="826770"/>
                      <a:pt x="2299970" y="826770"/>
                    </a:cubicBezTo>
                    <a:cubicBezTo>
                      <a:pt x="2299970" y="826770"/>
                      <a:pt x="2302510" y="825500"/>
                      <a:pt x="2302510" y="825500"/>
                    </a:cubicBezTo>
                    <a:cubicBezTo>
                      <a:pt x="2303780" y="824230"/>
                      <a:pt x="2306320" y="824230"/>
                      <a:pt x="2306320" y="824230"/>
                    </a:cubicBezTo>
                    <a:cubicBezTo>
                      <a:pt x="2306320" y="824230"/>
                      <a:pt x="2307590" y="824230"/>
                      <a:pt x="2308860" y="822960"/>
                    </a:cubicBezTo>
                    <a:cubicBezTo>
                      <a:pt x="2310130" y="821690"/>
                      <a:pt x="2311400" y="812800"/>
                      <a:pt x="2310130" y="811530"/>
                    </a:cubicBezTo>
                    <a:cubicBezTo>
                      <a:pt x="2308860" y="810260"/>
                      <a:pt x="2305050" y="810260"/>
                      <a:pt x="2301240" y="811530"/>
                    </a:cubicBezTo>
                    <a:cubicBezTo>
                      <a:pt x="2297430" y="815340"/>
                      <a:pt x="2292350" y="826770"/>
                      <a:pt x="2288540" y="830580"/>
                    </a:cubicBezTo>
                    <a:cubicBezTo>
                      <a:pt x="2286000" y="833120"/>
                      <a:pt x="2280920" y="835660"/>
                      <a:pt x="2280920" y="835660"/>
                    </a:cubicBezTo>
                    <a:moveTo>
                      <a:pt x="2395220" y="816610"/>
                    </a:moveTo>
                    <a:cubicBezTo>
                      <a:pt x="2397760" y="822960"/>
                      <a:pt x="2416810" y="802640"/>
                      <a:pt x="2429510" y="792480"/>
                    </a:cubicBezTo>
                    <a:cubicBezTo>
                      <a:pt x="2447290" y="779780"/>
                      <a:pt x="2481580" y="762000"/>
                      <a:pt x="2489200" y="750570"/>
                    </a:cubicBezTo>
                    <a:cubicBezTo>
                      <a:pt x="2493010" y="744220"/>
                      <a:pt x="2495550" y="735330"/>
                      <a:pt x="2493010" y="734060"/>
                    </a:cubicBezTo>
                    <a:cubicBezTo>
                      <a:pt x="2490470" y="732790"/>
                      <a:pt x="2479040" y="748030"/>
                      <a:pt x="2468880" y="756920"/>
                    </a:cubicBezTo>
                    <a:cubicBezTo>
                      <a:pt x="2449830" y="772160"/>
                      <a:pt x="2395220" y="816610"/>
                      <a:pt x="2395220" y="816610"/>
                    </a:cubicBezTo>
                    <a:moveTo>
                      <a:pt x="2413000" y="652780"/>
                    </a:moveTo>
                    <a:cubicBezTo>
                      <a:pt x="2414270" y="654050"/>
                      <a:pt x="2414270" y="654050"/>
                      <a:pt x="2414270" y="654050"/>
                    </a:cubicBezTo>
                    <a:cubicBezTo>
                      <a:pt x="2414270" y="654050"/>
                      <a:pt x="2415540" y="655320"/>
                      <a:pt x="2416810" y="655320"/>
                    </a:cubicBezTo>
                    <a:cubicBezTo>
                      <a:pt x="2416810" y="656590"/>
                      <a:pt x="2418080" y="657860"/>
                      <a:pt x="2418080" y="657860"/>
                    </a:cubicBezTo>
                    <a:cubicBezTo>
                      <a:pt x="2418080" y="657860"/>
                      <a:pt x="2419350" y="659130"/>
                      <a:pt x="2420620" y="660400"/>
                    </a:cubicBezTo>
                    <a:cubicBezTo>
                      <a:pt x="2420620" y="660400"/>
                      <a:pt x="2421890" y="661670"/>
                      <a:pt x="2421890" y="662940"/>
                    </a:cubicBezTo>
                    <a:cubicBezTo>
                      <a:pt x="2421890" y="662940"/>
                      <a:pt x="2423160" y="664210"/>
                      <a:pt x="2423160" y="665480"/>
                    </a:cubicBezTo>
                    <a:cubicBezTo>
                      <a:pt x="2424430" y="665480"/>
                      <a:pt x="2424430" y="668020"/>
                      <a:pt x="2424430" y="668020"/>
                    </a:cubicBezTo>
                    <a:cubicBezTo>
                      <a:pt x="2424430" y="668020"/>
                      <a:pt x="2424430" y="670560"/>
                      <a:pt x="2425700" y="670560"/>
                    </a:cubicBezTo>
                    <a:cubicBezTo>
                      <a:pt x="2425700" y="671830"/>
                      <a:pt x="2425700" y="674370"/>
                      <a:pt x="2425700" y="674370"/>
                    </a:cubicBezTo>
                    <a:cubicBezTo>
                      <a:pt x="2425700" y="674370"/>
                      <a:pt x="2425700" y="675640"/>
                      <a:pt x="2425700" y="676910"/>
                    </a:cubicBezTo>
                    <a:cubicBezTo>
                      <a:pt x="2425700" y="678180"/>
                      <a:pt x="2425700" y="680720"/>
                      <a:pt x="2425700" y="680720"/>
                    </a:cubicBezTo>
                    <a:cubicBezTo>
                      <a:pt x="2425700" y="680720"/>
                      <a:pt x="2424430" y="681990"/>
                      <a:pt x="2424430" y="683260"/>
                    </a:cubicBezTo>
                    <a:cubicBezTo>
                      <a:pt x="2423160" y="684530"/>
                      <a:pt x="2423160" y="685800"/>
                      <a:pt x="2423160" y="685800"/>
                    </a:cubicBezTo>
                    <a:cubicBezTo>
                      <a:pt x="2423160" y="685800"/>
                      <a:pt x="2421890" y="687070"/>
                      <a:pt x="2421890" y="688340"/>
                    </a:cubicBezTo>
                    <a:cubicBezTo>
                      <a:pt x="2420620" y="689610"/>
                      <a:pt x="2420620" y="689610"/>
                      <a:pt x="2419350" y="690880"/>
                    </a:cubicBezTo>
                    <a:cubicBezTo>
                      <a:pt x="2419350" y="692150"/>
                      <a:pt x="2420620" y="695960"/>
                      <a:pt x="2420620" y="697230"/>
                    </a:cubicBezTo>
                    <a:cubicBezTo>
                      <a:pt x="2419350" y="697230"/>
                      <a:pt x="2418080" y="698500"/>
                      <a:pt x="2418080" y="698500"/>
                    </a:cubicBezTo>
                    <a:cubicBezTo>
                      <a:pt x="2419350" y="699770"/>
                      <a:pt x="2444750" y="683260"/>
                      <a:pt x="2457450" y="675640"/>
                    </a:cubicBezTo>
                    <a:cubicBezTo>
                      <a:pt x="2470150" y="668020"/>
                      <a:pt x="2491740" y="652780"/>
                      <a:pt x="2491740" y="652780"/>
                    </a:cubicBezTo>
                    <a:cubicBezTo>
                      <a:pt x="2491740" y="652780"/>
                      <a:pt x="2494280" y="651510"/>
                      <a:pt x="2495550" y="651510"/>
                    </a:cubicBezTo>
                    <a:cubicBezTo>
                      <a:pt x="2495550" y="651510"/>
                      <a:pt x="2498090" y="650240"/>
                      <a:pt x="2498090" y="650240"/>
                    </a:cubicBezTo>
                    <a:cubicBezTo>
                      <a:pt x="2498090" y="650240"/>
                      <a:pt x="2499360" y="650240"/>
                      <a:pt x="2500630" y="650240"/>
                    </a:cubicBezTo>
                    <a:cubicBezTo>
                      <a:pt x="2501900" y="650240"/>
                      <a:pt x="2504440" y="648970"/>
                      <a:pt x="2504440" y="648970"/>
                    </a:cubicBezTo>
                    <a:cubicBezTo>
                      <a:pt x="2504440" y="648970"/>
                      <a:pt x="2505710" y="648970"/>
                      <a:pt x="2506980" y="650240"/>
                    </a:cubicBezTo>
                    <a:cubicBezTo>
                      <a:pt x="2508250" y="650240"/>
                      <a:pt x="2509520" y="650240"/>
                      <a:pt x="2509520" y="650240"/>
                    </a:cubicBezTo>
                    <a:cubicBezTo>
                      <a:pt x="2509520" y="650240"/>
                      <a:pt x="2512060" y="651510"/>
                      <a:pt x="2512060" y="650240"/>
                    </a:cubicBezTo>
                    <a:cubicBezTo>
                      <a:pt x="2513330" y="650240"/>
                      <a:pt x="2517140" y="640080"/>
                      <a:pt x="2514600" y="637540"/>
                    </a:cubicBezTo>
                    <a:cubicBezTo>
                      <a:pt x="2513330" y="635000"/>
                      <a:pt x="2506980" y="637540"/>
                      <a:pt x="2499360" y="637540"/>
                    </a:cubicBezTo>
                    <a:cubicBezTo>
                      <a:pt x="2482850" y="636270"/>
                      <a:pt x="2425700" y="614680"/>
                      <a:pt x="2414270" y="623570"/>
                    </a:cubicBezTo>
                    <a:cubicBezTo>
                      <a:pt x="2409190" y="628650"/>
                      <a:pt x="2414270" y="647700"/>
                      <a:pt x="2413000" y="651510"/>
                    </a:cubicBezTo>
                    <a:cubicBezTo>
                      <a:pt x="2413000" y="652780"/>
                      <a:pt x="2413000" y="652780"/>
                      <a:pt x="2413000" y="652780"/>
                    </a:cubicBezTo>
                    <a:moveTo>
                      <a:pt x="2504440" y="899160"/>
                    </a:moveTo>
                    <a:cubicBezTo>
                      <a:pt x="2508250" y="896620"/>
                      <a:pt x="2512060" y="869950"/>
                      <a:pt x="2513330" y="863600"/>
                    </a:cubicBezTo>
                    <a:cubicBezTo>
                      <a:pt x="2514600" y="859790"/>
                      <a:pt x="2517140" y="857250"/>
                      <a:pt x="2517140" y="857250"/>
                    </a:cubicBezTo>
                    <a:cubicBezTo>
                      <a:pt x="2517140" y="857250"/>
                      <a:pt x="2515870" y="857250"/>
                      <a:pt x="2514600" y="858520"/>
                    </a:cubicBezTo>
                    <a:cubicBezTo>
                      <a:pt x="2512060" y="862330"/>
                      <a:pt x="2504440" y="899160"/>
                      <a:pt x="2504440" y="899160"/>
                    </a:cubicBezTo>
                    <a:moveTo>
                      <a:pt x="2517140" y="232410"/>
                    </a:moveTo>
                    <a:cubicBezTo>
                      <a:pt x="2590800" y="232410"/>
                      <a:pt x="2590800" y="232410"/>
                      <a:pt x="2590800" y="232410"/>
                    </a:cubicBezTo>
                    <a:cubicBezTo>
                      <a:pt x="2590800" y="232410"/>
                      <a:pt x="2646680" y="219710"/>
                      <a:pt x="2682240" y="213360"/>
                    </a:cubicBezTo>
                    <a:cubicBezTo>
                      <a:pt x="2730500" y="205740"/>
                      <a:pt x="2854960" y="187960"/>
                      <a:pt x="2854960" y="185420"/>
                    </a:cubicBezTo>
                    <a:cubicBezTo>
                      <a:pt x="2854960" y="185420"/>
                      <a:pt x="2849880" y="185420"/>
                      <a:pt x="2844800" y="185420"/>
                    </a:cubicBezTo>
                    <a:cubicBezTo>
                      <a:pt x="2824480" y="185420"/>
                      <a:pt x="2708910" y="181610"/>
                      <a:pt x="2701290" y="186690"/>
                    </a:cubicBezTo>
                    <a:cubicBezTo>
                      <a:pt x="2700020" y="186690"/>
                      <a:pt x="2700020" y="187960"/>
                      <a:pt x="2700020" y="187960"/>
                    </a:cubicBezTo>
                    <a:cubicBezTo>
                      <a:pt x="2698750" y="189230"/>
                      <a:pt x="2697480" y="190500"/>
                      <a:pt x="2697480" y="190500"/>
                    </a:cubicBezTo>
                    <a:cubicBezTo>
                      <a:pt x="2697480" y="190500"/>
                      <a:pt x="2696210" y="191770"/>
                      <a:pt x="2696210" y="193040"/>
                    </a:cubicBezTo>
                    <a:cubicBezTo>
                      <a:pt x="2694940" y="193040"/>
                      <a:pt x="2693670" y="194310"/>
                      <a:pt x="2693670" y="194310"/>
                    </a:cubicBezTo>
                    <a:cubicBezTo>
                      <a:pt x="2693670" y="194310"/>
                      <a:pt x="2691130" y="195580"/>
                      <a:pt x="2691130" y="195580"/>
                    </a:cubicBezTo>
                    <a:cubicBezTo>
                      <a:pt x="2689860" y="196850"/>
                      <a:pt x="2688590" y="198120"/>
                      <a:pt x="2687320" y="198120"/>
                    </a:cubicBezTo>
                    <a:cubicBezTo>
                      <a:pt x="2687320" y="198120"/>
                      <a:pt x="2686050" y="198120"/>
                      <a:pt x="2684780" y="198120"/>
                    </a:cubicBezTo>
                    <a:cubicBezTo>
                      <a:pt x="2683510" y="198120"/>
                      <a:pt x="2683510" y="198120"/>
                      <a:pt x="2682240" y="199390"/>
                    </a:cubicBezTo>
                    <a:cubicBezTo>
                      <a:pt x="2678430" y="199390"/>
                      <a:pt x="2664460" y="201930"/>
                      <a:pt x="2663190" y="203200"/>
                    </a:cubicBezTo>
                    <a:cubicBezTo>
                      <a:pt x="2663190" y="203200"/>
                      <a:pt x="2663190" y="203200"/>
                      <a:pt x="2661920" y="203200"/>
                    </a:cubicBezTo>
                    <a:cubicBezTo>
                      <a:pt x="2656840" y="204470"/>
                      <a:pt x="2517140" y="232410"/>
                      <a:pt x="2517140" y="232410"/>
                    </a:cubicBezTo>
                    <a:moveTo>
                      <a:pt x="2574290" y="723900"/>
                    </a:moveTo>
                    <a:cubicBezTo>
                      <a:pt x="2607310" y="694690"/>
                      <a:pt x="2609850" y="693420"/>
                      <a:pt x="2609850" y="693420"/>
                    </a:cubicBezTo>
                    <a:cubicBezTo>
                      <a:pt x="2608580" y="692150"/>
                      <a:pt x="2579370" y="703580"/>
                      <a:pt x="2574290" y="711200"/>
                    </a:cubicBezTo>
                    <a:cubicBezTo>
                      <a:pt x="2571750" y="715010"/>
                      <a:pt x="2574290" y="723900"/>
                      <a:pt x="2574290" y="723900"/>
                    </a:cubicBezTo>
                    <a:moveTo>
                      <a:pt x="2595880" y="638810"/>
                    </a:moveTo>
                    <a:cubicBezTo>
                      <a:pt x="2597150" y="642620"/>
                      <a:pt x="2597150" y="642620"/>
                      <a:pt x="2597150" y="642620"/>
                    </a:cubicBezTo>
                    <a:cubicBezTo>
                      <a:pt x="2598420" y="641350"/>
                      <a:pt x="2603500" y="638810"/>
                      <a:pt x="2602230" y="638810"/>
                    </a:cubicBezTo>
                    <a:cubicBezTo>
                      <a:pt x="2602230" y="637540"/>
                      <a:pt x="2595880" y="638810"/>
                      <a:pt x="2595880" y="638810"/>
                    </a:cubicBezTo>
                    <a:moveTo>
                      <a:pt x="2630170" y="922020"/>
                    </a:moveTo>
                    <a:cubicBezTo>
                      <a:pt x="2632710" y="924560"/>
                      <a:pt x="2632710" y="927100"/>
                      <a:pt x="2632710" y="927100"/>
                    </a:cubicBezTo>
                    <a:cubicBezTo>
                      <a:pt x="2633980" y="925830"/>
                      <a:pt x="2640330" y="910590"/>
                      <a:pt x="2639060" y="909320"/>
                    </a:cubicBezTo>
                    <a:cubicBezTo>
                      <a:pt x="2637790" y="909320"/>
                      <a:pt x="2636520" y="909320"/>
                      <a:pt x="2635250" y="910590"/>
                    </a:cubicBezTo>
                    <a:cubicBezTo>
                      <a:pt x="2633980" y="913130"/>
                      <a:pt x="2630170" y="922020"/>
                      <a:pt x="2630170" y="922020"/>
                    </a:cubicBezTo>
                    <a:moveTo>
                      <a:pt x="2691130" y="817880"/>
                    </a:moveTo>
                    <a:cubicBezTo>
                      <a:pt x="2691130" y="817880"/>
                      <a:pt x="2692400" y="817880"/>
                      <a:pt x="2692400" y="817880"/>
                    </a:cubicBezTo>
                    <a:cubicBezTo>
                      <a:pt x="2692400" y="817880"/>
                      <a:pt x="2691130" y="817880"/>
                      <a:pt x="2691130" y="817880"/>
                    </a:cubicBezTo>
                    <a:moveTo>
                      <a:pt x="2886710" y="232410"/>
                    </a:moveTo>
                    <a:cubicBezTo>
                      <a:pt x="2915920" y="232410"/>
                      <a:pt x="2915920" y="232410"/>
                      <a:pt x="2917190" y="232410"/>
                    </a:cubicBezTo>
                    <a:cubicBezTo>
                      <a:pt x="2917190" y="231140"/>
                      <a:pt x="2917190" y="228600"/>
                      <a:pt x="2915920" y="227330"/>
                    </a:cubicBezTo>
                    <a:cubicBezTo>
                      <a:pt x="2912110" y="224790"/>
                      <a:pt x="2886710" y="232410"/>
                      <a:pt x="2886710" y="232410"/>
                    </a:cubicBezTo>
                    <a:moveTo>
                      <a:pt x="2954020" y="227330"/>
                    </a:moveTo>
                    <a:cubicBezTo>
                      <a:pt x="2964180" y="227330"/>
                      <a:pt x="3008630" y="224790"/>
                      <a:pt x="3046730" y="218440"/>
                    </a:cubicBezTo>
                    <a:cubicBezTo>
                      <a:pt x="3108960" y="209550"/>
                      <a:pt x="3230880" y="184150"/>
                      <a:pt x="3295650" y="171450"/>
                    </a:cubicBezTo>
                    <a:cubicBezTo>
                      <a:pt x="3337560" y="162560"/>
                      <a:pt x="3399790" y="149860"/>
                      <a:pt x="3398520" y="147320"/>
                    </a:cubicBezTo>
                    <a:cubicBezTo>
                      <a:pt x="3398520" y="144780"/>
                      <a:pt x="3337560" y="152400"/>
                      <a:pt x="3294380" y="158750"/>
                    </a:cubicBezTo>
                    <a:cubicBezTo>
                      <a:pt x="3223260" y="168910"/>
                      <a:pt x="3055620" y="195580"/>
                      <a:pt x="3011170" y="210820"/>
                    </a:cubicBezTo>
                    <a:cubicBezTo>
                      <a:pt x="2997200" y="214630"/>
                      <a:pt x="2993390" y="220980"/>
                      <a:pt x="2983230" y="224790"/>
                    </a:cubicBezTo>
                    <a:cubicBezTo>
                      <a:pt x="2974340" y="227330"/>
                      <a:pt x="2954020" y="227330"/>
                      <a:pt x="2954020" y="227330"/>
                    </a:cubicBezTo>
                    <a:moveTo>
                      <a:pt x="3112770" y="533400"/>
                    </a:moveTo>
                    <a:cubicBezTo>
                      <a:pt x="3112770" y="533400"/>
                      <a:pt x="3115310" y="535940"/>
                      <a:pt x="3115310" y="535940"/>
                    </a:cubicBezTo>
                    <a:cubicBezTo>
                      <a:pt x="3115310" y="535940"/>
                      <a:pt x="3115310" y="535940"/>
                      <a:pt x="3116580" y="537210"/>
                    </a:cubicBezTo>
                    <a:cubicBezTo>
                      <a:pt x="3120390" y="539750"/>
                      <a:pt x="3177540" y="535940"/>
                      <a:pt x="3197860" y="534670"/>
                    </a:cubicBezTo>
                    <a:cubicBezTo>
                      <a:pt x="3208020" y="534670"/>
                      <a:pt x="3223260" y="533400"/>
                      <a:pt x="3223260" y="533400"/>
                    </a:cubicBezTo>
                    <a:cubicBezTo>
                      <a:pt x="3223260" y="533400"/>
                      <a:pt x="3112770" y="533400"/>
                      <a:pt x="3112770" y="533400"/>
                    </a:cubicBezTo>
                    <a:moveTo>
                      <a:pt x="3695700" y="467360"/>
                    </a:moveTo>
                    <a:cubicBezTo>
                      <a:pt x="3696970" y="467360"/>
                      <a:pt x="3696970" y="467360"/>
                      <a:pt x="3696970" y="467360"/>
                    </a:cubicBezTo>
                    <a:cubicBezTo>
                      <a:pt x="3696970" y="467360"/>
                      <a:pt x="3698240" y="468630"/>
                      <a:pt x="3699510" y="468630"/>
                    </a:cubicBezTo>
                    <a:cubicBezTo>
                      <a:pt x="3699510" y="469900"/>
                      <a:pt x="3702050" y="469900"/>
                      <a:pt x="3702050" y="469900"/>
                    </a:cubicBezTo>
                    <a:cubicBezTo>
                      <a:pt x="3702050" y="469900"/>
                      <a:pt x="3703320" y="472440"/>
                      <a:pt x="3703320" y="472440"/>
                    </a:cubicBezTo>
                    <a:cubicBezTo>
                      <a:pt x="3704590" y="473710"/>
                      <a:pt x="3705860" y="474980"/>
                      <a:pt x="3705860" y="474980"/>
                    </a:cubicBezTo>
                    <a:cubicBezTo>
                      <a:pt x="3705860" y="474980"/>
                      <a:pt x="3707130" y="476250"/>
                      <a:pt x="3707130" y="477520"/>
                    </a:cubicBezTo>
                    <a:cubicBezTo>
                      <a:pt x="3707130" y="478790"/>
                      <a:pt x="3708400" y="480060"/>
                      <a:pt x="3708400" y="480060"/>
                    </a:cubicBezTo>
                    <a:cubicBezTo>
                      <a:pt x="3708400" y="480060"/>
                      <a:pt x="3708400" y="481330"/>
                      <a:pt x="3708400" y="482600"/>
                    </a:cubicBezTo>
                    <a:cubicBezTo>
                      <a:pt x="3716020" y="487680"/>
                      <a:pt x="3850640" y="482600"/>
                      <a:pt x="3938270" y="481330"/>
                    </a:cubicBezTo>
                    <a:cubicBezTo>
                      <a:pt x="4055110" y="480060"/>
                      <a:pt x="4278630" y="471170"/>
                      <a:pt x="4347210" y="468630"/>
                    </a:cubicBezTo>
                    <a:cubicBezTo>
                      <a:pt x="4371340" y="468630"/>
                      <a:pt x="4394200" y="467360"/>
                      <a:pt x="4394200" y="467360"/>
                    </a:cubicBezTo>
                    <a:cubicBezTo>
                      <a:pt x="4394200" y="466090"/>
                      <a:pt x="4377690" y="467360"/>
                      <a:pt x="4359910" y="467360"/>
                    </a:cubicBezTo>
                    <a:cubicBezTo>
                      <a:pt x="4279900" y="467360"/>
                      <a:pt x="3832860" y="467360"/>
                      <a:pt x="3743960" y="467360"/>
                    </a:cubicBezTo>
                    <a:cubicBezTo>
                      <a:pt x="3718560" y="467360"/>
                      <a:pt x="3695700" y="467360"/>
                      <a:pt x="3695700" y="46736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9112284" y="7580442"/>
              <a:ext cx="4511040" cy="830580"/>
              <a:chOff x="0" y="0"/>
              <a:chExt cx="4511040" cy="8305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8260" y="40640"/>
                <a:ext cx="4411980" cy="744220"/>
              </a:xfrm>
              <a:custGeom>
                <a:avLst/>
                <a:gdLst/>
                <a:ahLst/>
                <a:cxnLst/>
                <a:rect r="r" b="b" t="t" l="l"/>
                <a:pathLst>
                  <a:path h="744220" w="4411980">
                    <a:moveTo>
                      <a:pt x="245110" y="224790"/>
                    </a:moveTo>
                    <a:cubicBezTo>
                      <a:pt x="585470" y="234950"/>
                      <a:pt x="595630" y="236220"/>
                      <a:pt x="610870" y="245110"/>
                    </a:cubicBezTo>
                    <a:cubicBezTo>
                      <a:pt x="626110" y="252730"/>
                      <a:pt x="640080" y="265430"/>
                      <a:pt x="650240" y="279400"/>
                    </a:cubicBezTo>
                    <a:cubicBezTo>
                      <a:pt x="659130" y="292100"/>
                      <a:pt x="665480" y="311150"/>
                      <a:pt x="668020" y="327660"/>
                    </a:cubicBezTo>
                    <a:cubicBezTo>
                      <a:pt x="670560" y="344170"/>
                      <a:pt x="668020" y="363220"/>
                      <a:pt x="661670" y="378460"/>
                    </a:cubicBezTo>
                    <a:cubicBezTo>
                      <a:pt x="655320" y="393700"/>
                      <a:pt x="646430" y="410210"/>
                      <a:pt x="632460" y="421640"/>
                    </a:cubicBezTo>
                    <a:cubicBezTo>
                      <a:pt x="614680" y="434340"/>
                      <a:pt x="588010" y="448310"/>
                      <a:pt x="561340" y="448310"/>
                    </a:cubicBezTo>
                    <a:cubicBezTo>
                      <a:pt x="524510" y="447040"/>
                      <a:pt x="476250" y="402590"/>
                      <a:pt x="434340" y="391160"/>
                    </a:cubicBezTo>
                    <a:cubicBezTo>
                      <a:pt x="394970" y="381000"/>
                      <a:pt x="359410" y="377190"/>
                      <a:pt x="314960" y="381000"/>
                    </a:cubicBezTo>
                    <a:cubicBezTo>
                      <a:pt x="259080" y="383540"/>
                      <a:pt x="168910" y="421640"/>
                      <a:pt x="125730" y="421640"/>
                    </a:cubicBezTo>
                    <a:cubicBezTo>
                      <a:pt x="102870" y="420370"/>
                      <a:pt x="90170" y="419100"/>
                      <a:pt x="74930" y="408940"/>
                    </a:cubicBezTo>
                    <a:cubicBezTo>
                      <a:pt x="55880" y="398780"/>
                      <a:pt x="33020" y="372110"/>
                      <a:pt x="24130" y="353060"/>
                    </a:cubicBezTo>
                    <a:cubicBezTo>
                      <a:pt x="16510" y="336550"/>
                      <a:pt x="13970" y="320040"/>
                      <a:pt x="16510" y="300990"/>
                    </a:cubicBezTo>
                    <a:cubicBezTo>
                      <a:pt x="20320" y="279400"/>
                      <a:pt x="35560" y="248920"/>
                      <a:pt x="50800" y="233680"/>
                    </a:cubicBezTo>
                    <a:cubicBezTo>
                      <a:pt x="63500" y="220980"/>
                      <a:pt x="72390" y="214630"/>
                      <a:pt x="96520" y="208280"/>
                    </a:cubicBezTo>
                    <a:cubicBezTo>
                      <a:pt x="167640" y="191770"/>
                      <a:pt x="447040" y="208280"/>
                      <a:pt x="543560" y="223520"/>
                    </a:cubicBezTo>
                    <a:cubicBezTo>
                      <a:pt x="591820" y="232410"/>
                      <a:pt x="619760" y="240030"/>
                      <a:pt x="647700" y="255270"/>
                    </a:cubicBezTo>
                    <a:cubicBezTo>
                      <a:pt x="671830" y="267970"/>
                      <a:pt x="694690" y="287020"/>
                      <a:pt x="706120" y="304800"/>
                    </a:cubicBezTo>
                    <a:cubicBezTo>
                      <a:pt x="716280" y="320040"/>
                      <a:pt x="718820" y="337820"/>
                      <a:pt x="718820" y="355600"/>
                    </a:cubicBezTo>
                    <a:cubicBezTo>
                      <a:pt x="720090" y="372110"/>
                      <a:pt x="717550" y="389890"/>
                      <a:pt x="707390" y="405130"/>
                    </a:cubicBezTo>
                    <a:cubicBezTo>
                      <a:pt x="697230" y="424180"/>
                      <a:pt x="674370" y="448310"/>
                      <a:pt x="651510" y="457200"/>
                    </a:cubicBezTo>
                    <a:cubicBezTo>
                      <a:pt x="629920" y="466090"/>
                      <a:pt x="575310" y="462280"/>
                      <a:pt x="575310" y="458470"/>
                    </a:cubicBezTo>
                    <a:cubicBezTo>
                      <a:pt x="574040" y="454660"/>
                      <a:pt x="694690" y="419100"/>
                      <a:pt x="697230" y="424180"/>
                    </a:cubicBezTo>
                    <a:cubicBezTo>
                      <a:pt x="699770" y="430530"/>
                      <a:pt x="636270" y="471170"/>
                      <a:pt x="586740" y="496570"/>
                    </a:cubicBezTo>
                    <a:cubicBezTo>
                      <a:pt x="506730" y="538480"/>
                      <a:pt x="330200" y="607060"/>
                      <a:pt x="246380" y="629920"/>
                    </a:cubicBezTo>
                    <a:cubicBezTo>
                      <a:pt x="200660" y="642620"/>
                      <a:pt x="170180" y="646430"/>
                      <a:pt x="137160" y="646430"/>
                    </a:cubicBezTo>
                    <a:cubicBezTo>
                      <a:pt x="109220" y="646430"/>
                      <a:pt x="81280" y="646430"/>
                      <a:pt x="59690" y="635000"/>
                    </a:cubicBezTo>
                    <a:cubicBezTo>
                      <a:pt x="39370" y="623570"/>
                      <a:pt x="17780" y="598170"/>
                      <a:pt x="8890" y="577850"/>
                    </a:cubicBezTo>
                    <a:cubicBezTo>
                      <a:pt x="1270" y="561340"/>
                      <a:pt x="1270" y="543560"/>
                      <a:pt x="2540" y="527050"/>
                    </a:cubicBezTo>
                    <a:cubicBezTo>
                      <a:pt x="5080" y="509270"/>
                      <a:pt x="11430" y="491490"/>
                      <a:pt x="21590" y="477520"/>
                    </a:cubicBezTo>
                    <a:cubicBezTo>
                      <a:pt x="30480" y="464820"/>
                      <a:pt x="39370" y="454660"/>
                      <a:pt x="59690" y="443230"/>
                    </a:cubicBezTo>
                    <a:cubicBezTo>
                      <a:pt x="100330" y="421640"/>
                      <a:pt x="193040" y="401320"/>
                      <a:pt x="267970" y="389890"/>
                    </a:cubicBezTo>
                    <a:cubicBezTo>
                      <a:pt x="353060" y="377190"/>
                      <a:pt x="430530" y="374650"/>
                      <a:pt x="546100" y="377190"/>
                    </a:cubicBezTo>
                    <a:cubicBezTo>
                      <a:pt x="739140" y="382270"/>
                      <a:pt x="1202690" y="407670"/>
                      <a:pt x="1313180" y="450850"/>
                    </a:cubicBezTo>
                    <a:cubicBezTo>
                      <a:pt x="1348740" y="463550"/>
                      <a:pt x="1362710" y="476250"/>
                      <a:pt x="1375410" y="496570"/>
                    </a:cubicBezTo>
                    <a:cubicBezTo>
                      <a:pt x="1388110" y="515620"/>
                      <a:pt x="1394460" y="547370"/>
                      <a:pt x="1390650" y="571500"/>
                    </a:cubicBezTo>
                    <a:cubicBezTo>
                      <a:pt x="1386840" y="594360"/>
                      <a:pt x="1371600" y="622300"/>
                      <a:pt x="1352550" y="637540"/>
                    </a:cubicBezTo>
                    <a:cubicBezTo>
                      <a:pt x="1334770" y="652780"/>
                      <a:pt x="1318260" y="655320"/>
                      <a:pt x="1280160" y="661670"/>
                    </a:cubicBezTo>
                    <a:cubicBezTo>
                      <a:pt x="1167130" y="680720"/>
                      <a:pt x="722630" y="687070"/>
                      <a:pt x="570230" y="662940"/>
                    </a:cubicBezTo>
                    <a:cubicBezTo>
                      <a:pt x="494030" y="650240"/>
                      <a:pt x="429260" y="643890"/>
                      <a:pt x="403860" y="607060"/>
                    </a:cubicBezTo>
                    <a:cubicBezTo>
                      <a:pt x="381000" y="572770"/>
                      <a:pt x="391160" y="491490"/>
                      <a:pt x="412750" y="455930"/>
                    </a:cubicBezTo>
                    <a:cubicBezTo>
                      <a:pt x="433070" y="424180"/>
                      <a:pt x="481330" y="411480"/>
                      <a:pt x="516890" y="396240"/>
                    </a:cubicBezTo>
                    <a:cubicBezTo>
                      <a:pt x="551180" y="382270"/>
                      <a:pt x="571500" y="377190"/>
                      <a:pt x="622300" y="369570"/>
                    </a:cubicBezTo>
                    <a:cubicBezTo>
                      <a:pt x="749300" y="349250"/>
                      <a:pt x="1192530" y="309880"/>
                      <a:pt x="1301750" y="330200"/>
                    </a:cubicBezTo>
                    <a:cubicBezTo>
                      <a:pt x="1337310" y="336550"/>
                      <a:pt x="1353820" y="344170"/>
                      <a:pt x="1371600" y="360680"/>
                    </a:cubicBezTo>
                    <a:cubicBezTo>
                      <a:pt x="1388110" y="377190"/>
                      <a:pt x="1402080" y="406400"/>
                      <a:pt x="1403350" y="430530"/>
                    </a:cubicBezTo>
                    <a:cubicBezTo>
                      <a:pt x="1404620" y="454660"/>
                      <a:pt x="1395730" y="485140"/>
                      <a:pt x="1381760" y="504190"/>
                    </a:cubicBezTo>
                    <a:cubicBezTo>
                      <a:pt x="1366520" y="523240"/>
                      <a:pt x="1348740" y="534670"/>
                      <a:pt x="1315720" y="543560"/>
                    </a:cubicBezTo>
                    <a:cubicBezTo>
                      <a:pt x="1243330" y="565150"/>
                      <a:pt x="1054100" y="557530"/>
                      <a:pt x="938530" y="554990"/>
                    </a:cubicBezTo>
                    <a:cubicBezTo>
                      <a:pt x="839470" y="552450"/>
                      <a:pt x="744220" y="558800"/>
                      <a:pt x="665480" y="533400"/>
                    </a:cubicBezTo>
                    <a:cubicBezTo>
                      <a:pt x="595630" y="510540"/>
                      <a:pt x="492760" y="467360"/>
                      <a:pt x="481330" y="424180"/>
                    </a:cubicBezTo>
                    <a:cubicBezTo>
                      <a:pt x="472440" y="386080"/>
                      <a:pt x="525780" y="323850"/>
                      <a:pt x="560070" y="295910"/>
                    </a:cubicBezTo>
                    <a:cubicBezTo>
                      <a:pt x="589280" y="271780"/>
                      <a:pt x="618490" y="267970"/>
                      <a:pt x="666750" y="254000"/>
                    </a:cubicBezTo>
                    <a:cubicBezTo>
                      <a:pt x="753110" y="229870"/>
                      <a:pt x="914400" y="204470"/>
                      <a:pt x="1043940" y="189230"/>
                    </a:cubicBezTo>
                    <a:cubicBezTo>
                      <a:pt x="1178560" y="172720"/>
                      <a:pt x="1343660" y="167640"/>
                      <a:pt x="1459230" y="163830"/>
                    </a:cubicBezTo>
                    <a:cubicBezTo>
                      <a:pt x="1541780" y="161290"/>
                      <a:pt x="1625600" y="157480"/>
                      <a:pt x="1671320" y="163830"/>
                    </a:cubicBezTo>
                    <a:cubicBezTo>
                      <a:pt x="1694180" y="166370"/>
                      <a:pt x="1706880" y="166370"/>
                      <a:pt x="1722120" y="175260"/>
                    </a:cubicBezTo>
                    <a:cubicBezTo>
                      <a:pt x="1741170" y="186690"/>
                      <a:pt x="1764030" y="213360"/>
                      <a:pt x="1772920" y="232410"/>
                    </a:cubicBezTo>
                    <a:cubicBezTo>
                      <a:pt x="1780540" y="248920"/>
                      <a:pt x="1781810" y="266700"/>
                      <a:pt x="1779270" y="284480"/>
                    </a:cubicBezTo>
                    <a:cubicBezTo>
                      <a:pt x="1774190" y="306070"/>
                      <a:pt x="1761490" y="336550"/>
                      <a:pt x="1743710" y="351790"/>
                    </a:cubicBezTo>
                    <a:cubicBezTo>
                      <a:pt x="1725930" y="368300"/>
                      <a:pt x="1704340" y="375920"/>
                      <a:pt x="1671320" y="379730"/>
                    </a:cubicBezTo>
                    <a:cubicBezTo>
                      <a:pt x="1606550" y="387350"/>
                      <a:pt x="1479550" y="359410"/>
                      <a:pt x="1366520" y="342900"/>
                    </a:cubicBezTo>
                    <a:cubicBezTo>
                      <a:pt x="1225550" y="321310"/>
                      <a:pt x="1000760" y="260350"/>
                      <a:pt x="891540" y="254000"/>
                    </a:cubicBezTo>
                    <a:cubicBezTo>
                      <a:pt x="834390" y="250190"/>
                      <a:pt x="805180" y="255270"/>
                      <a:pt x="759460" y="261620"/>
                    </a:cubicBezTo>
                    <a:cubicBezTo>
                      <a:pt x="708660" y="267970"/>
                      <a:pt x="637540" y="312420"/>
                      <a:pt x="598170" y="293370"/>
                    </a:cubicBezTo>
                    <a:cubicBezTo>
                      <a:pt x="560070" y="274320"/>
                      <a:pt x="506730" y="181610"/>
                      <a:pt x="528320" y="147320"/>
                    </a:cubicBezTo>
                    <a:cubicBezTo>
                      <a:pt x="580390" y="66040"/>
                      <a:pt x="1234440" y="132080"/>
                      <a:pt x="1465580" y="148590"/>
                    </a:cubicBezTo>
                    <a:cubicBezTo>
                      <a:pt x="1601470" y="157480"/>
                      <a:pt x="1682750" y="184150"/>
                      <a:pt x="1786890" y="193040"/>
                    </a:cubicBezTo>
                    <a:cubicBezTo>
                      <a:pt x="1884680" y="200660"/>
                      <a:pt x="1946910" y="199390"/>
                      <a:pt x="2071370" y="201930"/>
                    </a:cubicBezTo>
                    <a:cubicBezTo>
                      <a:pt x="2311400" y="204470"/>
                      <a:pt x="2776220" y="205740"/>
                      <a:pt x="3124200" y="201930"/>
                    </a:cubicBezTo>
                    <a:cubicBezTo>
                      <a:pt x="3468370" y="198120"/>
                      <a:pt x="3954780" y="156210"/>
                      <a:pt x="4150360" y="179070"/>
                    </a:cubicBezTo>
                    <a:cubicBezTo>
                      <a:pt x="4230370" y="187960"/>
                      <a:pt x="4282440" y="190500"/>
                      <a:pt x="4316730" y="222250"/>
                    </a:cubicBezTo>
                    <a:cubicBezTo>
                      <a:pt x="4348480" y="250190"/>
                      <a:pt x="4354830" y="306070"/>
                      <a:pt x="4362450" y="349250"/>
                    </a:cubicBezTo>
                    <a:cubicBezTo>
                      <a:pt x="4370070" y="389890"/>
                      <a:pt x="4372610" y="434340"/>
                      <a:pt x="4364990" y="474980"/>
                    </a:cubicBezTo>
                    <a:cubicBezTo>
                      <a:pt x="4357370" y="515620"/>
                      <a:pt x="4344670" y="568960"/>
                      <a:pt x="4316730" y="594360"/>
                    </a:cubicBezTo>
                    <a:cubicBezTo>
                      <a:pt x="4287520" y="619760"/>
                      <a:pt x="4240530" y="628650"/>
                      <a:pt x="4196080" y="631190"/>
                    </a:cubicBezTo>
                    <a:cubicBezTo>
                      <a:pt x="4140200" y="633730"/>
                      <a:pt x="4076700" y="600710"/>
                      <a:pt x="4004310" y="590550"/>
                    </a:cubicBezTo>
                    <a:cubicBezTo>
                      <a:pt x="3906520" y="576580"/>
                      <a:pt x="3750310" y="563880"/>
                      <a:pt x="3663950" y="563880"/>
                    </a:cubicBezTo>
                    <a:cubicBezTo>
                      <a:pt x="3610610" y="563880"/>
                      <a:pt x="3582670" y="567690"/>
                      <a:pt x="3534410" y="574040"/>
                    </a:cubicBezTo>
                    <a:cubicBezTo>
                      <a:pt x="3469640" y="584200"/>
                      <a:pt x="3379470" y="610870"/>
                      <a:pt x="3310890" y="619760"/>
                    </a:cubicBezTo>
                    <a:cubicBezTo>
                      <a:pt x="3255010" y="627380"/>
                      <a:pt x="3230880" y="627380"/>
                      <a:pt x="3154680" y="629920"/>
                    </a:cubicBezTo>
                    <a:cubicBezTo>
                      <a:pt x="2950210" y="637540"/>
                      <a:pt x="2211070" y="622300"/>
                      <a:pt x="2023110" y="641350"/>
                    </a:cubicBezTo>
                    <a:cubicBezTo>
                      <a:pt x="1959610" y="647700"/>
                      <a:pt x="1949450" y="659130"/>
                      <a:pt x="1897380" y="665480"/>
                    </a:cubicBezTo>
                    <a:cubicBezTo>
                      <a:pt x="1814830" y="675640"/>
                      <a:pt x="1687830" y="674370"/>
                      <a:pt x="1576070" y="685800"/>
                    </a:cubicBezTo>
                    <a:cubicBezTo>
                      <a:pt x="1455420" y="697230"/>
                      <a:pt x="1275080" y="744220"/>
                      <a:pt x="1198880" y="737870"/>
                    </a:cubicBezTo>
                    <a:cubicBezTo>
                      <a:pt x="1164590" y="735330"/>
                      <a:pt x="1144270" y="730250"/>
                      <a:pt x="1125220" y="716280"/>
                    </a:cubicBezTo>
                    <a:cubicBezTo>
                      <a:pt x="1106170" y="701040"/>
                      <a:pt x="1089660" y="674370"/>
                      <a:pt x="1085850" y="651510"/>
                    </a:cubicBezTo>
                    <a:cubicBezTo>
                      <a:pt x="1080770" y="627380"/>
                      <a:pt x="1088390" y="595630"/>
                      <a:pt x="1098550" y="575310"/>
                    </a:cubicBezTo>
                    <a:cubicBezTo>
                      <a:pt x="1106170" y="560070"/>
                      <a:pt x="1120140" y="547370"/>
                      <a:pt x="1134110" y="538480"/>
                    </a:cubicBezTo>
                    <a:cubicBezTo>
                      <a:pt x="1149350" y="529590"/>
                      <a:pt x="1168400" y="534670"/>
                      <a:pt x="1183640" y="523240"/>
                    </a:cubicBezTo>
                    <a:cubicBezTo>
                      <a:pt x="1206500" y="504190"/>
                      <a:pt x="1210310" y="445770"/>
                      <a:pt x="1240790" y="419100"/>
                    </a:cubicBezTo>
                    <a:cubicBezTo>
                      <a:pt x="1277620" y="386080"/>
                      <a:pt x="1346200" y="368300"/>
                      <a:pt x="1399540" y="350520"/>
                    </a:cubicBezTo>
                    <a:cubicBezTo>
                      <a:pt x="1454150" y="331470"/>
                      <a:pt x="1503680" y="318770"/>
                      <a:pt x="1565910" y="307340"/>
                    </a:cubicBezTo>
                    <a:cubicBezTo>
                      <a:pt x="1639570" y="293370"/>
                      <a:pt x="1689100" y="285750"/>
                      <a:pt x="1816100" y="278130"/>
                    </a:cubicBezTo>
                    <a:cubicBezTo>
                      <a:pt x="2218690" y="255270"/>
                      <a:pt x="4100830" y="199390"/>
                      <a:pt x="4333240" y="281940"/>
                    </a:cubicBezTo>
                    <a:cubicBezTo>
                      <a:pt x="4376420" y="297180"/>
                      <a:pt x="4386580" y="316230"/>
                      <a:pt x="4399280" y="336550"/>
                    </a:cubicBezTo>
                    <a:cubicBezTo>
                      <a:pt x="4409440" y="351790"/>
                      <a:pt x="4411980" y="369570"/>
                      <a:pt x="4410710" y="386080"/>
                    </a:cubicBezTo>
                    <a:cubicBezTo>
                      <a:pt x="4410710" y="402590"/>
                      <a:pt x="4406900" y="421640"/>
                      <a:pt x="4398010" y="436880"/>
                    </a:cubicBezTo>
                    <a:cubicBezTo>
                      <a:pt x="4386580" y="454660"/>
                      <a:pt x="4362450" y="477520"/>
                      <a:pt x="4339590" y="486410"/>
                    </a:cubicBezTo>
                    <a:cubicBezTo>
                      <a:pt x="4316730" y="494030"/>
                      <a:pt x="4288790" y="497840"/>
                      <a:pt x="4263390" y="485140"/>
                    </a:cubicBezTo>
                    <a:cubicBezTo>
                      <a:pt x="4215130" y="459740"/>
                      <a:pt x="4165600" y="292100"/>
                      <a:pt x="4109720" y="275590"/>
                    </a:cubicBezTo>
                    <a:cubicBezTo>
                      <a:pt x="4069080" y="264160"/>
                      <a:pt x="4033520" y="316230"/>
                      <a:pt x="3980180" y="327660"/>
                    </a:cubicBezTo>
                    <a:cubicBezTo>
                      <a:pt x="3902710" y="345440"/>
                      <a:pt x="3763010" y="345440"/>
                      <a:pt x="3684270" y="346710"/>
                    </a:cubicBezTo>
                    <a:cubicBezTo>
                      <a:pt x="3633470" y="347980"/>
                      <a:pt x="3610610" y="347980"/>
                      <a:pt x="3556000" y="344170"/>
                    </a:cubicBezTo>
                    <a:cubicBezTo>
                      <a:pt x="3456940" y="335280"/>
                      <a:pt x="3309620" y="294640"/>
                      <a:pt x="3138170" y="281940"/>
                    </a:cubicBezTo>
                    <a:cubicBezTo>
                      <a:pt x="2871470" y="260350"/>
                      <a:pt x="2329180" y="293370"/>
                      <a:pt x="2106930" y="271780"/>
                    </a:cubicBezTo>
                    <a:cubicBezTo>
                      <a:pt x="2000250" y="261620"/>
                      <a:pt x="1957070" y="238760"/>
                      <a:pt x="1871980" y="229870"/>
                    </a:cubicBezTo>
                    <a:cubicBezTo>
                      <a:pt x="1769110" y="220980"/>
                      <a:pt x="1601470" y="237490"/>
                      <a:pt x="1532890" y="226060"/>
                    </a:cubicBezTo>
                    <a:cubicBezTo>
                      <a:pt x="1502410" y="220980"/>
                      <a:pt x="1484630" y="217170"/>
                      <a:pt x="1468120" y="204470"/>
                    </a:cubicBezTo>
                    <a:cubicBezTo>
                      <a:pt x="1450340" y="190500"/>
                      <a:pt x="1435100" y="167640"/>
                      <a:pt x="1428750" y="147320"/>
                    </a:cubicBezTo>
                    <a:cubicBezTo>
                      <a:pt x="1422400" y="125730"/>
                      <a:pt x="1427480" y="96520"/>
                      <a:pt x="1432560" y="78740"/>
                    </a:cubicBezTo>
                    <a:cubicBezTo>
                      <a:pt x="1436370" y="66040"/>
                      <a:pt x="1441450" y="57150"/>
                      <a:pt x="1450340" y="48260"/>
                    </a:cubicBezTo>
                    <a:cubicBezTo>
                      <a:pt x="1464310" y="35560"/>
                      <a:pt x="1488440" y="17780"/>
                      <a:pt x="1510030" y="12700"/>
                    </a:cubicBezTo>
                    <a:cubicBezTo>
                      <a:pt x="1530350" y="7620"/>
                      <a:pt x="1560830" y="13970"/>
                      <a:pt x="1578610" y="20320"/>
                    </a:cubicBezTo>
                    <a:cubicBezTo>
                      <a:pt x="1590040" y="25400"/>
                      <a:pt x="1597660" y="30480"/>
                      <a:pt x="1606550" y="39370"/>
                    </a:cubicBezTo>
                    <a:cubicBezTo>
                      <a:pt x="1619250" y="53340"/>
                      <a:pt x="1635760" y="78740"/>
                      <a:pt x="1639570" y="100330"/>
                    </a:cubicBezTo>
                    <a:cubicBezTo>
                      <a:pt x="1643380" y="121920"/>
                      <a:pt x="1635760" y="152400"/>
                      <a:pt x="1628140" y="168910"/>
                    </a:cubicBezTo>
                    <a:cubicBezTo>
                      <a:pt x="1623060" y="181610"/>
                      <a:pt x="1617980" y="187960"/>
                      <a:pt x="1606550" y="196850"/>
                    </a:cubicBezTo>
                    <a:cubicBezTo>
                      <a:pt x="1592580" y="208280"/>
                      <a:pt x="1565910" y="223520"/>
                      <a:pt x="1544320" y="226060"/>
                    </a:cubicBezTo>
                    <a:cubicBezTo>
                      <a:pt x="1522730" y="227330"/>
                      <a:pt x="1496060" y="222250"/>
                      <a:pt x="1477010" y="210820"/>
                    </a:cubicBezTo>
                    <a:cubicBezTo>
                      <a:pt x="1457960" y="199390"/>
                      <a:pt x="1440180" y="175260"/>
                      <a:pt x="1432560" y="158750"/>
                    </a:cubicBezTo>
                    <a:cubicBezTo>
                      <a:pt x="1426210" y="146050"/>
                      <a:pt x="1424940" y="137160"/>
                      <a:pt x="1424940" y="124460"/>
                    </a:cubicBezTo>
                    <a:cubicBezTo>
                      <a:pt x="1424940" y="105410"/>
                      <a:pt x="1433830" y="73660"/>
                      <a:pt x="1443990" y="57150"/>
                    </a:cubicBezTo>
                    <a:cubicBezTo>
                      <a:pt x="1450340" y="45720"/>
                      <a:pt x="1456690" y="39370"/>
                      <a:pt x="1468120" y="31750"/>
                    </a:cubicBezTo>
                    <a:cubicBezTo>
                      <a:pt x="1483360" y="22860"/>
                      <a:pt x="1502410" y="15240"/>
                      <a:pt x="1532890" y="10160"/>
                    </a:cubicBezTo>
                    <a:cubicBezTo>
                      <a:pt x="1600200" y="0"/>
                      <a:pt x="1765300" y="3810"/>
                      <a:pt x="1866900" y="12700"/>
                    </a:cubicBezTo>
                    <a:cubicBezTo>
                      <a:pt x="1954530" y="21590"/>
                      <a:pt x="1998980" y="45720"/>
                      <a:pt x="2108200" y="55880"/>
                    </a:cubicBezTo>
                    <a:cubicBezTo>
                      <a:pt x="2331720" y="77470"/>
                      <a:pt x="2961640" y="57150"/>
                      <a:pt x="3145790" y="66040"/>
                    </a:cubicBezTo>
                    <a:cubicBezTo>
                      <a:pt x="3213100" y="68580"/>
                      <a:pt x="3230880" y="69850"/>
                      <a:pt x="3281680" y="76200"/>
                    </a:cubicBezTo>
                    <a:cubicBezTo>
                      <a:pt x="3350260" y="86360"/>
                      <a:pt x="3450590" y="114300"/>
                      <a:pt x="3521710" y="123190"/>
                    </a:cubicBezTo>
                    <a:cubicBezTo>
                      <a:pt x="3577590" y="129540"/>
                      <a:pt x="3615690" y="130810"/>
                      <a:pt x="3674110" y="130810"/>
                    </a:cubicBezTo>
                    <a:cubicBezTo>
                      <a:pt x="3750310" y="130810"/>
                      <a:pt x="3856990" y="128270"/>
                      <a:pt x="3939540" y="116840"/>
                    </a:cubicBezTo>
                    <a:cubicBezTo>
                      <a:pt x="4014470" y="105410"/>
                      <a:pt x="4089400" y="54610"/>
                      <a:pt x="4151630" y="64770"/>
                    </a:cubicBezTo>
                    <a:cubicBezTo>
                      <a:pt x="4203700" y="73660"/>
                      <a:pt x="4257040" y="116840"/>
                      <a:pt x="4288790" y="154940"/>
                    </a:cubicBezTo>
                    <a:cubicBezTo>
                      <a:pt x="4319270" y="190500"/>
                      <a:pt x="4320540" y="252730"/>
                      <a:pt x="4343400" y="284480"/>
                    </a:cubicBezTo>
                    <a:cubicBezTo>
                      <a:pt x="4359910" y="307340"/>
                      <a:pt x="4389120" y="317500"/>
                      <a:pt x="4399280" y="336550"/>
                    </a:cubicBezTo>
                    <a:cubicBezTo>
                      <a:pt x="4408170" y="351790"/>
                      <a:pt x="4411980" y="369570"/>
                      <a:pt x="4410710" y="386080"/>
                    </a:cubicBezTo>
                    <a:cubicBezTo>
                      <a:pt x="4410710" y="402590"/>
                      <a:pt x="4405630" y="421640"/>
                      <a:pt x="4398010" y="436880"/>
                    </a:cubicBezTo>
                    <a:cubicBezTo>
                      <a:pt x="4390390" y="450850"/>
                      <a:pt x="4376420" y="464820"/>
                      <a:pt x="4362450" y="474980"/>
                    </a:cubicBezTo>
                    <a:cubicBezTo>
                      <a:pt x="4348480" y="483870"/>
                      <a:pt x="4343400" y="486410"/>
                      <a:pt x="4314190" y="491490"/>
                    </a:cubicBezTo>
                    <a:cubicBezTo>
                      <a:pt x="4109720" y="528320"/>
                      <a:pt x="2165350" y="462280"/>
                      <a:pt x="1776730" y="494030"/>
                    </a:cubicBezTo>
                    <a:cubicBezTo>
                      <a:pt x="1659890" y="504190"/>
                      <a:pt x="1617980" y="510540"/>
                      <a:pt x="1549400" y="532130"/>
                    </a:cubicBezTo>
                    <a:cubicBezTo>
                      <a:pt x="1488440" y="551180"/>
                      <a:pt x="1427480" y="581660"/>
                      <a:pt x="1383030" y="614680"/>
                    </a:cubicBezTo>
                    <a:cubicBezTo>
                      <a:pt x="1348740" y="640080"/>
                      <a:pt x="1334770" y="680720"/>
                      <a:pt x="1300480" y="701040"/>
                    </a:cubicBezTo>
                    <a:cubicBezTo>
                      <a:pt x="1264920" y="721360"/>
                      <a:pt x="1205230" y="739140"/>
                      <a:pt x="1173480" y="736600"/>
                    </a:cubicBezTo>
                    <a:cubicBezTo>
                      <a:pt x="1153160" y="735330"/>
                      <a:pt x="1139190" y="727710"/>
                      <a:pt x="1125220" y="716280"/>
                    </a:cubicBezTo>
                    <a:cubicBezTo>
                      <a:pt x="1108710" y="702310"/>
                      <a:pt x="1090930" y="671830"/>
                      <a:pt x="1085850" y="651510"/>
                    </a:cubicBezTo>
                    <a:cubicBezTo>
                      <a:pt x="1080770" y="633730"/>
                      <a:pt x="1082040" y="615950"/>
                      <a:pt x="1088390" y="599440"/>
                    </a:cubicBezTo>
                    <a:cubicBezTo>
                      <a:pt x="1096010" y="579120"/>
                      <a:pt x="1104900" y="556260"/>
                      <a:pt x="1134110" y="538480"/>
                    </a:cubicBezTo>
                    <a:cubicBezTo>
                      <a:pt x="1210310" y="494030"/>
                      <a:pt x="1511300" y="471170"/>
                      <a:pt x="1631950" y="461010"/>
                    </a:cubicBezTo>
                    <a:cubicBezTo>
                      <a:pt x="1699260" y="454660"/>
                      <a:pt x="1725930" y="462280"/>
                      <a:pt x="1789430" y="457200"/>
                    </a:cubicBezTo>
                    <a:cubicBezTo>
                      <a:pt x="1887220" y="450850"/>
                      <a:pt x="2000250" y="425450"/>
                      <a:pt x="2156460" y="415290"/>
                    </a:cubicBezTo>
                    <a:cubicBezTo>
                      <a:pt x="2424430" y="400050"/>
                      <a:pt x="3020060" y="435610"/>
                      <a:pt x="3262630" y="408940"/>
                    </a:cubicBezTo>
                    <a:cubicBezTo>
                      <a:pt x="3384550" y="396240"/>
                      <a:pt x="3459480" y="360680"/>
                      <a:pt x="3534410" y="351790"/>
                    </a:cubicBezTo>
                    <a:cubicBezTo>
                      <a:pt x="3587750" y="345440"/>
                      <a:pt x="3613150" y="346710"/>
                      <a:pt x="3670300" y="347980"/>
                    </a:cubicBezTo>
                    <a:cubicBezTo>
                      <a:pt x="3764280" y="350520"/>
                      <a:pt x="3968750" y="342900"/>
                      <a:pt x="4050030" y="379730"/>
                    </a:cubicBezTo>
                    <a:cubicBezTo>
                      <a:pt x="4099560" y="402590"/>
                      <a:pt x="4119880" y="478790"/>
                      <a:pt x="4149090" y="476250"/>
                    </a:cubicBezTo>
                    <a:cubicBezTo>
                      <a:pt x="4174490" y="473710"/>
                      <a:pt x="4224020" y="410210"/>
                      <a:pt x="4213860" y="389890"/>
                    </a:cubicBezTo>
                    <a:cubicBezTo>
                      <a:pt x="4178300" y="321310"/>
                      <a:pt x="3484880" y="412750"/>
                      <a:pt x="3124200" y="417830"/>
                    </a:cubicBezTo>
                    <a:cubicBezTo>
                      <a:pt x="2769870" y="421640"/>
                      <a:pt x="2316480" y="421640"/>
                      <a:pt x="2070100" y="417830"/>
                    </a:cubicBezTo>
                    <a:cubicBezTo>
                      <a:pt x="1935480" y="415290"/>
                      <a:pt x="1861820" y="415290"/>
                      <a:pt x="1760220" y="406400"/>
                    </a:cubicBezTo>
                    <a:cubicBezTo>
                      <a:pt x="1661160" y="397510"/>
                      <a:pt x="1586230" y="373380"/>
                      <a:pt x="1465580" y="364490"/>
                    </a:cubicBezTo>
                    <a:cubicBezTo>
                      <a:pt x="1270000" y="349250"/>
                      <a:pt x="873760" y="369570"/>
                      <a:pt x="703580" y="359410"/>
                    </a:cubicBezTo>
                    <a:cubicBezTo>
                      <a:pt x="618490" y="354330"/>
                      <a:pt x="565150" y="353060"/>
                      <a:pt x="510540" y="339090"/>
                    </a:cubicBezTo>
                    <a:cubicBezTo>
                      <a:pt x="469900" y="327660"/>
                      <a:pt x="424180" y="321310"/>
                      <a:pt x="405130" y="292100"/>
                    </a:cubicBezTo>
                    <a:cubicBezTo>
                      <a:pt x="382270" y="256540"/>
                      <a:pt x="377190" y="163830"/>
                      <a:pt x="408940" y="124460"/>
                    </a:cubicBezTo>
                    <a:cubicBezTo>
                      <a:pt x="454660" y="68580"/>
                      <a:pt x="632460" y="60960"/>
                      <a:pt x="726440" y="48260"/>
                    </a:cubicBezTo>
                    <a:cubicBezTo>
                      <a:pt x="798830" y="38100"/>
                      <a:pt x="842010" y="34290"/>
                      <a:pt x="922020" y="39370"/>
                    </a:cubicBezTo>
                    <a:cubicBezTo>
                      <a:pt x="1046480" y="48260"/>
                      <a:pt x="1258570" y="106680"/>
                      <a:pt x="1399540" y="129540"/>
                    </a:cubicBezTo>
                    <a:cubicBezTo>
                      <a:pt x="1510030" y="146050"/>
                      <a:pt x="1642110" y="148590"/>
                      <a:pt x="1697990" y="166370"/>
                    </a:cubicBezTo>
                    <a:cubicBezTo>
                      <a:pt x="1720850" y="173990"/>
                      <a:pt x="1731010" y="179070"/>
                      <a:pt x="1743710" y="190500"/>
                    </a:cubicBezTo>
                    <a:cubicBezTo>
                      <a:pt x="1755140" y="201930"/>
                      <a:pt x="1766570" y="217170"/>
                      <a:pt x="1772920" y="232410"/>
                    </a:cubicBezTo>
                    <a:cubicBezTo>
                      <a:pt x="1778000" y="248920"/>
                      <a:pt x="1781810" y="266700"/>
                      <a:pt x="1779270" y="284480"/>
                    </a:cubicBezTo>
                    <a:cubicBezTo>
                      <a:pt x="1774190" y="306070"/>
                      <a:pt x="1761490" y="336550"/>
                      <a:pt x="1743710" y="351790"/>
                    </a:cubicBezTo>
                    <a:cubicBezTo>
                      <a:pt x="1725930" y="368300"/>
                      <a:pt x="1704340" y="373380"/>
                      <a:pt x="1671320" y="379730"/>
                    </a:cubicBezTo>
                    <a:cubicBezTo>
                      <a:pt x="1609090" y="391160"/>
                      <a:pt x="1485900" y="378460"/>
                      <a:pt x="1385570" y="382270"/>
                    </a:cubicBezTo>
                    <a:cubicBezTo>
                      <a:pt x="1273810" y="386080"/>
                      <a:pt x="1120140" y="391160"/>
                      <a:pt x="1033780" y="406400"/>
                    </a:cubicBezTo>
                    <a:cubicBezTo>
                      <a:pt x="982980" y="415290"/>
                      <a:pt x="962660" y="433070"/>
                      <a:pt x="915670" y="440690"/>
                    </a:cubicBezTo>
                    <a:cubicBezTo>
                      <a:pt x="845820" y="453390"/>
                      <a:pt x="685800" y="492760"/>
                      <a:pt x="656590" y="459740"/>
                    </a:cubicBezTo>
                    <a:cubicBezTo>
                      <a:pt x="635000" y="434340"/>
                      <a:pt x="654050" y="342900"/>
                      <a:pt x="687070" y="318770"/>
                    </a:cubicBezTo>
                    <a:cubicBezTo>
                      <a:pt x="730250" y="285750"/>
                      <a:pt x="844550" y="335280"/>
                      <a:pt x="937260" y="339090"/>
                    </a:cubicBezTo>
                    <a:cubicBezTo>
                      <a:pt x="1052830" y="342900"/>
                      <a:pt x="1254760" y="311150"/>
                      <a:pt x="1327150" y="334010"/>
                    </a:cubicBezTo>
                    <a:cubicBezTo>
                      <a:pt x="1358900" y="345440"/>
                      <a:pt x="1375410" y="363220"/>
                      <a:pt x="1388110" y="381000"/>
                    </a:cubicBezTo>
                    <a:cubicBezTo>
                      <a:pt x="1398270" y="396240"/>
                      <a:pt x="1402080" y="414020"/>
                      <a:pt x="1403350" y="430530"/>
                    </a:cubicBezTo>
                    <a:cubicBezTo>
                      <a:pt x="1404620" y="447040"/>
                      <a:pt x="1400810" y="466090"/>
                      <a:pt x="1394460" y="481330"/>
                    </a:cubicBezTo>
                    <a:cubicBezTo>
                      <a:pt x="1388110" y="496570"/>
                      <a:pt x="1376680" y="511810"/>
                      <a:pt x="1362710" y="521970"/>
                    </a:cubicBezTo>
                    <a:cubicBezTo>
                      <a:pt x="1350010" y="532130"/>
                      <a:pt x="1341120" y="537210"/>
                      <a:pt x="1315720" y="543560"/>
                    </a:cubicBezTo>
                    <a:cubicBezTo>
                      <a:pt x="1225550" y="566420"/>
                      <a:pt x="814070" y="563880"/>
                      <a:pt x="675640" y="577850"/>
                    </a:cubicBezTo>
                    <a:cubicBezTo>
                      <a:pt x="609600" y="585470"/>
                      <a:pt x="552450" y="623570"/>
                      <a:pt x="528320" y="601980"/>
                    </a:cubicBezTo>
                    <a:cubicBezTo>
                      <a:pt x="502920" y="580390"/>
                      <a:pt x="494030" y="478790"/>
                      <a:pt x="530860" y="441960"/>
                    </a:cubicBezTo>
                    <a:cubicBezTo>
                      <a:pt x="610870" y="363220"/>
                      <a:pt x="1170940" y="422910"/>
                      <a:pt x="1287780" y="445770"/>
                    </a:cubicBezTo>
                    <a:cubicBezTo>
                      <a:pt x="1324610" y="453390"/>
                      <a:pt x="1341120" y="459740"/>
                      <a:pt x="1358900" y="476250"/>
                    </a:cubicBezTo>
                    <a:cubicBezTo>
                      <a:pt x="1375410" y="492760"/>
                      <a:pt x="1389380" y="520700"/>
                      <a:pt x="1391920" y="544830"/>
                    </a:cubicBezTo>
                    <a:cubicBezTo>
                      <a:pt x="1393190" y="568960"/>
                      <a:pt x="1385570" y="599440"/>
                      <a:pt x="1370330" y="618490"/>
                    </a:cubicBezTo>
                    <a:cubicBezTo>
                      <a:pt x="1356360" y="637540"/>
                      <a:pt x="1338580" y="651510"/>
                      <a:pt x="1306830" y="660400"/>
                    </a:cubicBezTo>
                    <a:cubicBezTo>
                      <a:pt x="1240790" y="676910"/>
                      <a:pt x="1088390" y="654050"/>
                      <a:pt x="979170" y="642620"/>
                    </a:cubicBezTo>
                    <a:cubicBezTo>
                      <a:pt x="866140" y="632460"/>
                      <a:pt x="746760" y="600710"/>
                      <a:pt x="638810" y="593090"/>
                    </a:cubicBezTo>
                    <a:cubicBezTo>
                      <a:pt x="542290" y="586740"/>
                      <a:pt x="452120" y="588010"/>
                      <a:pt x="361950" y="596900"/>
                    </a:cubicBezTo>
                    <a:cubicBezTo>
                      <a:pt x="275590" y="605790"/>
                      <a:pt x="168910" y="651510"/>
                      <a:pt x="110490" y="647700"/>
                    </a:cubicBezTo>
                    <a:cubicBezTo>
                      <a:pt x="78740" y="643890"/>
                      <a:pt x="57150" y="636270"/>
                      <a:pt x="39370" y="619760"/>
                    </a:cubicBezTo>
                    <a:cubicBezTo>
                      <a:pt x="20320" y="604520"/>
                      <a:pt x="6350" y="574040"/>
                      <a:pt x="2540" y="552450"/>
                    </a:cubicBezTo>
                    <a:cubicBezTo>
                      <a:pt x="0" y="534670"/>
                      <a:pt x="1270" y="518160"/>
                      <a:pt x="8890" y="501650"/>
                    </a:cubicBezTo>
                    <a:cubicBezTo>
                      <a:pt x="17780" y="481330"/>
                      <a:pt x="40640" y="454660"/>
                      <a:pt x="59690" y="443230"/>
                    </a:cubicBezTo>
                    <a:cubicBezTo>
                      <a:pt x="74930" y="434340"/>
                      <a:pt x="93980" y="430530"/>
                      <a:pt x="109220" y="431800"/>
                    </a:cubicBezTo>
                    <a:cubicBezTo>
                      <a:pt x="123190" y="431800"/>
                      <a:pt x="127000" y="445770"/>
                      <a:pt x="147320" y="445770"/>
                    </a:cubicBezTo>
                    <a:cubicBezTo>
                      <a:pt x="218440" y="445770"/>
                      <a:pt x="565150" y="241300"/>
                      <a:pt x="647700" y="255270"/>
                    </a:cubicBezTo>
                    <a:cubicBezTo>
                      <a:pt x="679450" y="261620"/>
                      <a:pt x="694690" y="284480"/>
                      <a:pt x="706120" y="304800"/>
                    </a:cubicBezTo>
                    <a:cubicBezTo>
                      <a:pt x="717550" y="326390"/>
                      <a:pt x="720090" y="359410"/>
                      <a:pt x="716280" y="381000"/>
                    </a:cubicBezTo>
                    <a:cubicBezTo>
                      <a:pt x="713740" y="398780"/>
                      <a:pt x="706120" y="414020"/>
                      <a:pt x="693420" y="426720"/>
                    </a:cubicBezTo>
                    <a:cubicBezTo>
                      <a:pt x="678180" y="443230"/>
                      <a:pt x="655320" y="459740"/>
                      <a:pt x="626110" y="463550"/>
                    </a:cubicBezTo>
                    <a:cubicBezTo>
                      <a:pt x="581660" y="469900"/>
                      <a:pt x="516890" y="433070"/>
                      <a:pt x="447040" y="425450"/>
                    </a:cubicBezTo>
                    <a:cubicBezTo>
                      <a:pt x="350520" y="414020"/>
                      <a:pt x="161290" y="433070"/>
                      <a:pt x="99060" y="417830"/>
                    </a:cubicBezTo>
                    <a:cubicBezTo>
                      <a:pt x="76200" y="412750"/>
                      <a:pt x="66040" y="407670"/>
                      <a:pt x="53340" y="394970"/>
                    </a:cubicBezTo>
                    <a:cubicBezTo>
                      <a:pt x="38100" y="379730"/>
                      <a:pt x="21590" y="349250"/>
                      <a:pt x="16510" y="327660"/>
                    </a:cubicBezTo>
                    <a:cubicBezTo>
                      <a:pt x="13970" y="309880"/>
                      <a:pt x="16510" y="292100"/>
                      <a:pt x="22860" y="276860"/>
                    </a:cubicBezTo>
                    <a:cubicBezTo>
                      <a:pt x="27940" y="260350"/>
                      <a:pt x="35560" y="246380"/>
                      <a:pt x="50800" y="233680"/>
                    </a:cubicBezTo>
                    <a:cubicBezTo>
                      <a:pt x="80010" y="209550"/>
                      <a:pt x="153670" y="181610"/>
                      <a:pt x="201930" y="170180"/>
                    </a:cubicBezTo>
                    <a:cubicBezTo>
                      <a:pt x="243840" y="161290"/>
                      <a:pt x="280670" y="163830"/>
                      <a:pt x="321310" y="165100"/>
                    </a:cubicBezTo>
                    <a:cubicBezTo>
                      <a:pt x="364490" y="165100"/>
                      <a:pt x="408940" y="163830"/>
                      <a:pt x="454660" y="176530"/>
                    </a:cubicBezTo>
                    <a:cubicBezTo>
                      <a:pt x="511810" y="191770"/>
                      <a:pt x="598170" y="226060"/>
                      <a:pt x="632460" y="259080"/>
                    </a:cubicBezTo>
                    <a:cubicBezTo>
                      <a:pt x="654050" y="279400"/>
                      <a:pt x="665480" y="303530"/>
                      <a:pt x="668020" y="327660"/>
                    </a:cubicBezTo>
                    <a:cubicBezTo>
                      <a:pt x="670560" y="350520"/>
                      <a:pt x="661670" y="382270"/>
                      <a:pt x="650240" y="401320"/>
                    </a:cubicBezTo>
                    <a:cubicBezTo>
                      <a:pt x="640080" y="416560"/>
                      <a:pt x="626110" y="427990"/>
                      <a:pt x="610870" y="435610"/>
                    </a:cubicBezTo>
                    <a:cubicBezTo>
                      <a:pt x="595630" y="443230"/>
                      <a:pt x="585470" y="445770"/>
                      <a:pt x="561340" y="448310"/>
                    </a:cubicBezTo>
                    <a:cubicBezTo>
                      <a:pt x="496570" y="454660"/>
                      <a:pt x="275590" y="459740"/>
                      <a:pt x="208280" y="435610"/>
                    </a:cubicBezTo>
                    <a:cubicBezTo>
                      <a:pt x="176530" y="424180"/>
                      <a:pt x="160020" y="408940"/>
                      <a:pt x="147320" y="388620"/>
                    </a:cubicBezTo>
                    <a:cubicBezTo>
                      <a:pt x="134620" y="368300"/>
                      <a:pt x="129540" y="336550"/>
                      <a:pt x="133350" y="313690"/>
                    </a:cubicBezTo>
                    <a:cubicBezTo>
                      <a:pt x="137160" y="289560"/>
                      <a:pt x="153670" y="262890"/>
                      <a:pt x="172720" y="247650"/>
                    </a:cubicBezTo>
                    <a:cubicBezTo>
                      <a:pt x="191770" y="233680"/>
                      <a:pt x="245110" y="224790"/>
                      <a:pt x="245110" y="22479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8794772" y="7680777"/>
              <a:ext cx="5459730" cy="1587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0"/>
                </a:lnSpc>
              </a:pPr>
              <a:r>
                <a:rPr lang="en-US" b="true" sz="2099">
                  <a:solidFill>
                    <a:srgbClr val="4A4A4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Real-Time Communication</a:t>
              </a:r>
              <a:r>
                <a:rPr lang="en-US" sz="2099">
                  <a:solidFill>
                    <a:srgbClr val="4A4A4A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   Api d</a:t>
              </a:r>
              <a:r>
                <a:rPr lang="en-US" sz="2099">
                  <a:solidFill>
                    <a:srgbClr val="4A4A4A"/>
                  </a:solidFill>
                  <a:latin typeface="Open Sans"/>
                  <a:ea typeface="Open Sans"/>
                  <a:cs typeface="Open Sans"/>
                  <a:sym typeface="Open Sans"/>
                </a:rPr>
                <a:t>riven updates &amp; database synchronization using MongoDB atlas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21839" y="-512570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3" y="0"/>
                </a:lnTo>
                <a:lnTo>
                  <a:pt x="6191913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5077">
            <a:off x="16602168" y="317447"/>
            <a:ext cx="1117305" cy="1288298"/>
          </a:xfrm>
          <a:custGeom>
            <a:avLst/>
            <a:gdLst/>
            <a:ahLst/>
            <a:cxnLst/>
            <a:rect r="r" b="b" t="t" l="l"/>
            <a:pathLst>
              <a:path h="1288298" w="1117305">
                <a:moveTo>
                  <a:pt x="0" y="0"/>
                </a:moveTo>
                <a:lnTo>
                  <a:pt x="1117306" y="0"/>
                </a:lnTo>
                <a:lnTo>
                  <a:pt x="1117306" y="1288297"/>
                </a:lnTo>
                <a:lnTo>
                  <a:pt x="0" y="1288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69607" y="-3961244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39443" y="7932407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89" y="1473263"/>
            <a:ext cx="4357584" cy="9434552"/>
          </a:xfrm>
          <a:custGeom>
            <a:avLst/>
            <a:gdLst/>
            <a:ahLst/>
            <a:cxnLst/>
            <a:rect r="r" b="b" t="t" l="l"/>
            <a:pathLst>
              <a:path h="9434552" w="4357584">
                <a:moveTo>
                  <a:pt x="0" y="0"/>
                </a:moveTo>
                <a:lnTo>
                  <a:pt x="4357584" y="0"/>
                </a:lnTo>
                <a:lnTo>
                  <a:pt x="4357584" y="9434553"/>
                </a:lnTo>
                <a:lnTo>
                  <a:pt x="0" y="9434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091464" y="1211888"/>
            <a:ext cx="6374035" cy="10450968"/>
            <a:chOff x="0" y="0"/>
            <a:chExt cx="8498713" cy="139346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98713" cy="13934567"/>
            </a:xfrm>
            <a:custGeom>
              <a:avLst/>
              <a:gdLst/>
              <a:ahLst/>
              <a:cxnLst/>
              <a:rect r="r" b="b" t="t" l="l"/>
              <a:pathLst>
                <a:path h="13934567" w="8498713">
                  <a:moveTo>
                    <a:pt x="0" y="0"/>
                  </a:moveTo>
                  <a:lnTo>
                    <a:pt x="8498713" y="0"/>
                  </a:lnTo>
                  <a:lnTo>
                    <a:pt x="8498713" y="13934567"/>
                  </a:lnTo>
                  <a:lnTo>
                    <a:pt x="0" y="13934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28" t="0" r="-828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403050"/>
            <a:ext cx="4197232" cy="9087377"/>
          </a:xfrm>
          <a:custGeom>
            <a:avLst/>
            <a:gdLst/>
            <a:ahLst/>
            <a:cxnLst/>
            <a:rect r="r" b="b" t="t" l="l"/>
            <a:pathLst>
              <a:path h="9087377" w="4197232">
                <a:moveTo>
                  <a:pt x="0" y="0"/>
                </a:moveTo>
                <a:lnTo>
                  <a:pt x="4197232" y="0"/>
                </a:lnTo>
                <a:lnTo>
                  <a:pt x="4197232" y="9087377"/>
                </a:lnTo>
                <a:lnTo>
                  <a:pt x="0" y="90873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0789" y="2112391"/>
            <a:ext cx="6033055" cy="9891891"/>
            <a:chOff x="0" y="0"/>
            <a:chExt cx="8498713" cy="139346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498713" cy="13934567"/>
            </a:xfrm>
            <a:custGeom>
              <a:avLst/>
              <a:gdLst/>
              <a:ahLst/>
              <a:cxnLst/>
              <a:rect r="r" b="b" t="t" l="l"/>
              <a:pathLst>
                <a:path h="13934567" w="8498713">
                  <a:moveTo>
                    <a:pt x="0" y="0"/>
                  </a:moveTo>
                  <a:lnTo>
                    <a:pt x="8498713" y="0"/>
                  </a:lnTo>
                  <a:lnTo>
                    <a:pt x="8498713" y="13934567"/>
                  </a:lnTo>
                  <a:lnTo>
                    <a:pt x="0" y="13934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28" t="0" r="-828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11568" y="2686050"/>
            <a:ext cx="1095375" cy="270510"/>
            <a:chOff x="0" y="0"/>
            <a:chExt cx="1460500" cy="3606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49530"/>
              <a:ext cx="1361440" cy="265430"/>
            </a:xfrm>
            <a:custGeom>
              <a:avLst/>
              <a:gdLst/>
              <a:ahLst/>
              <a:cxnLst/>
              <a:rect r="r" b="b" t="t" l="l"/>
              <a:pathLst>
                <a:path h="265430" w="1361440">
                  <a:moveTo>
                    <a:pt x="127000" y="102870"/>
                  </a:moveTo>
                  <a:cubicBezTo>
                    <a:pt x="67310" y="113030"/>
                    <a:pt x="53340" y="124460"/>
                    <a:pt x="55880" y="128270"/>
                  </a:cubicBezTo>
                  <a:cubicBezTo>
                    <a:pt x="57150" y="134620"/>
                    <a:pt x="106680" y="121920"/>
                    <a:pt x="116840" y="130810"/>
                  </a:cubicBezTo>
                  <a:cubicBezTo>
                    <a:pt x="123190" y="135890"/>
                    <a:pt x="125730" y="151130"/>
                    <a:pt x="121920" y="158750"/>
                  </a:cubicBezTo>
                  <a:cubicBezTo>
                    <a:pt x="119380" y="166370"/>
                    <a:pt x="109220" y="172720"/>
                    <a:pt x="97790" y="173990"/>
                  </a:cubicBezTo>
                  <a:cubicBezTo>
                    <a:pt x="78740" y="177800"/>
                    <a:pt x="29210" y="168910"/>
                    <a:pt x="13970" y="157480"/>
                  </a:cubicBezTo>
                  <a:cubicBezTo>
                    <a:pt x="5080" y="151130"/>
                    <a:pt x="0" y="140970"/>
                    <a:pt x="1270" y="132080"/>
                  </a:cubicBezTo>
                  <a:cubicBezTo>
                    <a:pt x="3810" y="119380"/>
                    <a:pt x="30480" y="102870"/>
                    <a:pt x="48260" y="93980"/>
                  </a:cubicBezTo>
                  <a:cubicBezTo>
                    <a:pt x="66040" y="83820"/>
                    <a:pt x="82550" y="78740"/>
                    <a:pt x="110490" y="74930"/>
                  </a:cubicBezTo>
                  <a:cubicBezTo>
                    <a:pt x="167640" y="68580"/>
                    <a:pt x="335280" y="66040"/>
                    <a:pt x="370840" y="82550"/>
                  </a:cubicBezTo>
                  <a:cubicBezTo>
                    <a:pt x="383540" y="88900"/>
                    <a:pt x="389890" y="96520"/>
                    <a:pt x="389890" y="104140"/>
                  </a:cubicBezTo>
                  <a:cubicBezTo>
                    <a:pt x="389890" y="113030"/>
                    <a:pt x="379730" y="125730"/>
                    <a:pt x="370840" y="132080"/>
                  </a:cubicBezTo>
                  <a:cubicBezTo>
                    <a:pt x="360680" y="139700"/>
                    <a:pt x="347980" y="143510"/>
                    <a:pt x="328930" y="146050"/>
                  </a:cubicBezTo>
                  <a:cubicBezTo>
                    <a:pt x="287020" y="153670"/>
                    <a:pt x="160020" y="158750"/>
                    <a:pt x="127000" y="148590"/>
                  </a:cubicBezTo>
                  <a:cubicBezTo>
                    <a:pt x="114300" y="144780"/>
                    <a:pt x="105410" y="139700"/>
                    <a:pt x="102870" y="132080"/>
                  </a:cubicBezTo>
                  <a:cubicBezTo>
                    <a:pt x="100330" y="124460"/>
                    <a:pt x="104140" y="111760"/>
                    <a:pt x="110490" y="104140"/>
                  </a:cubicBezTo>
                  <a:cubicBezTo>
                    <a:pt x="119380" y="91440"/>
                    <a:pt x="143510" y="83820"/>
                    <a:pt x="161290" y="73660"/>
                  </a:cubicBezTo>
                  <a:cubicBezTo>
                    <a:pt x="180340" y="64770"/>
                    <a:pt x="207010" y="46990"/>
                    <a:pt x="220980" y="48260"/>
                  </a:cubicBezTo>
                  <a:cubicBezTo>
                    <a:pt x="229870" y="50800"/>
                    <a:pt x="241300" y="62230"/>
                    <a:pt x="240030" y="66040"/>
                  </a:cubicBezTo>
                  <a:cubicBezTo>
                    <a:pt x="238760" y="71120"/>
                    <a:pt x="200660" y="73660"/>
                    <a:pt x="190500" y="67310"/>
                  </a:cubicBezTo>
                  <a:cubicBezTo>
                    <a:pt x="184150" y="62230"/>
                    <a:pt x="181610" y="52070"/>
                    <a:pt x="182880" y="44450"/>
                  </a:cubicBezTo>
                  <a:cubicBezTo>
                    <a:pt x="184150" y="38100"/>
                    <a:pt x="187960" y="30480"/>
                    <a:pt x="196850" y="25400"/>
                  </a:cubicBezTo>
                  <a:cubicBezTo>
                    <a:pt x="217170" y="15240"/>
                    <a:pt x="300990" y="24130"/>
                    <a:pt x="331470" y="26670"/>
                  </a:cubicBezTo>
                  <a:cubicBezTo>
                    <a:pt x="346710" y="29210"/>
                    <a:pt x="358140" y="27940"/>
                    <a:pt x="365760" y="34290"/>
                  </a:cubicBezTo>
                  <a:cubicBezTo>
                    <a:pt x="373380" y="40640"/>
                    <a:pt x="381000" y="53340"/>
                    <a:pt x="379730" y="66040"/>
                  </a:cubicBezTo>
                  <a:cubicBezTo>
                    <a:pt x="377190" y="83820"/>
                    <a:pt x="354330" y="113030"/>
                    <a:pt x="330200" y="130810"/>
                  </a:cubicBezTo>
                  <a:cubicBezTo>
                    <a:pt x="297180" y="154940"/>
                    <a:pt x="223520" y="179070"/>
                    <a:pt x="185420" y="182880"/>
                  </a:cubicBezTo>
                  <a:cubicBezTo>
                    <a:pt x="162560" y="185420"/>
                    <a:pt x="133350" y="184150"/>
                    <a:pt x="127000" y="173990"/>
                  </a:cubicBezTo>
                  <a:cubicBezTo>
                    <a:pt x="120650" y="166370"/>
                    <a:pt x="125730" y="147320"/>
                    <a:pt x="135890" y="137160"/>
                  </a:cubicBezTo>
                  <a:cubicBezTo>
                    <a:pt x="153670" y="118110"/>
                    <a:pt x="212090" y="105410"/>
                    <a:pt x="254000" y="97790"/>
                  </a:cubicBezTo>
                  <a:cubicBezTo>
                    <a:pt x="297180" y="90170"/>
                    <a:pt x="368300" y="80010"/>
                    <a:pt x="391160" y="93980"/>
                  </a:cubicBezTo>
                  <a:cubicBezTo>
                    <a:pt x="403860" y="100330"/>
                    <a:pt x="412750" y="115570"/>
                    <a:pt x="408940" y="127000"/>
                  </a:cubicBezTo>
                  <a:cubicBezTo>
                    <a:pt x="402590" y="153670"/>
                    <a:pt x="313690" y="201930"/>
                    <a:pt x="259080" y="224790"/>
                  </a:cubicBezTo>
                  <a:cubicBezTo>
                    <a:pt x="204470" y="246380"/>
                    <a:pt x="111760" y="265430"/>
                    <a:pt x="80010" y="259080"/>
                  </a:cubicBezTo>
                  <a:cubicBezTo>
                    <a:pt x="67310" y="257810"/>
                    <a:pt x="58420" y="251460"/>
                    <a:pt x="55880" y="243840"/>
                  </a:cubicBezTo>
                  <a:cubicBezTo>
                    <a:pt x="52070" y="236220"/>
                    <a:pt x="55880" y="223520"/>
                    <a:pt x="66040" y="212090"/>
                  </a:cubicBezTo>
                  <a:cubicBezTo>
                    <a:pt x="96520" y="177800"/>
                    <a:pt x="279400" y="97790"/>
                    <a:pt x="339090" y="80010"/>
                  </a:cubicBezTo>
                  <a:cubicBezTo>
                    <a:pt x="367030" y="71120"/>
                    <a:pt x="379730" y="69850"/>
                    <a:pt x="402590" y="71120"/>
                  </a:cubicBezTo>
                  <a:cubicBezTo>
                    <a:pt x="426720" y="72390"/>
                    <a:pt x="466090" y="76200"/>
                    <a:pt x="477520" y="87630"/>
                  </a:cubicBezTo>
                  <a:cubicBezTo>
                    <a:pt x="483870" y="96520"/>
                    <a:pt x="483870" y="111760"/>
                    <a:pt x="478790" y="121920"/>
                  </a:cubicBezTo>
                  <a:cubicBezTo>
                    <a:pt x="472440" y="134620"/>
                    <a:pt x="453390" y="144780"/>
                    <a:pt x="430530" y="153670"/>
                  </a:cubicBezTo>
                  <a:cubicBezTo>
                    <a:pt x="393700" y="167640"/>
                    <a:pt x="299720" y="173990"/>
                    <a:pt x="265430" y="172720"/>
                  </a:cubicBezTo>
                  <a:cubicBezTo>
                    <a:pt x="250190" y="171450"/>
                    <a:pt x="240030" y="171450"/>
                    <a:pt x="233680" y="166370"/>
                  </a:cubicBezTo>
                  <a:cubicBezTo>
                    <a:pt x="227330" y="161290"/>
                    <a:pt x="222250" y="152400"/>
                    <a:pt x="224790" y="143510"/>
                  </a:cubicBezTo>
                  <a:cubicBezTo>
                    <a:pt x="228600" y="128270"/>
                    <a:pt x="270510" y="104140"/>
                    <a:pt x="300990" y="87630"/>
                  </a:cubicBezTo>
                  <a:cubicBezTo>
                    <a:pt x="339090" y="68580"/>
                    <a:pt x="382270" y="52070"/>
                    <a:pt x="433070" y="38100"/>
                  </a:cubicBezTo>
                  <a:cubicBezTo>
                    <a:pt x="500380" y="21590"/>
                    <a:pt x="627380" y="0"/>
                    <a:pt x="669290" y="1270"/>
                  </a:cubicBezTo>
                  <a:cubicBezTo>
                    <a:pt x="685800" y="2540"/>
                    <a:pt x="693420" y="2540"/>
                    <a:pt x="702310" y="10160"/>
                  </a:cubicBezTo>
                  <a:cubicBezTo>
                    <a:pt x="711200" y="17780"/>
                    <a:pt x="718820" y="38100"/>
                    <a:pt x="716280" y="52070"/>
                  </a:cubicBezTo>
                  <a:cubicBezTo>
                    <a:pt x="715010" y="66040"/>
                    <a:pt x="702310" y="81280"/>
                    <a:pt x="687070" y="92710"/>
                  </a:cubicBezTo>
                  <a:cubicBezTo>
                    <a:pt x="666750" y="109220"/>
                    <a:pt x="633730" y="123190"/>
                    <a:pt x="596900" y="130810"/>
                  </a:cubicBezTo>
                  <a:cubicBezTo>
                    <a:pt x="547370" y="140970"/>
                    <a:pt x="453390" y="138430"/>
                    <a:pt x="412750" y="134620"/>
                  </a:cubicBezTo>
                  <a:cubicBezTo>
                    <a:pt x="393700" y="133350"/>
                    <a:pt x="377190" y="134620"/>
                    <a:pt x="369570" y="127000"/>
                  </a:cubicBezTo>
                  <a:cubicBezTo>
                    <a:pt x="363220" y="119380"/>
                    <a:pt x="359410" y="102870"/>
                    <a:pt x="365760" y="93980"/>
                  </a:cubicBezTo>
                  <a:cubicBezTo>
                    <a:pt x="377190" y="76200"/>
                    <a:pt x="426720" y="69850"/>
                    <a:pt x="469900" y="59690"/>
                  </a:cubicBezTo>
                  <a:cubicBezTo>
                    <a:pt x="538480" y="43180"/>
                    <a:pt x="685800" y="17780"/>
                    <a:pt x="735330" y="16510"/>
                  </a:cubicBezTo>
                  <a:cubicBezTo>
                    <a:pt x="753110" y="16510"/>
                    <a:pt x="765810" y="13970"/>
                    <a:pt x="773430" y="21590"/>
                  </a:cubicBezTo>
                  <a:cubicBezTo>
                    <a:pt x="779780" y="27940"/>
                    <a:pt x="786130" y="43180"/>
                    <a:pt x="781050" y="54610"/>
                  </a:cubicBezTo>
                  <a:cubicBezTo>
                    <a:pt x="768350" y="80010"/>
                    <a:pt x="674370" y="116840"/>
                    <a:pt x="621030" y="138430"/>
                  </a:cubicBezTo>
                  <a:cubicBezTo>
                    <a:pt x="568960" y="157480"/>
                    <a:pt x="492760" y="182880"/>
                    <a:pt x="463550" y="176530"/>
                  </a:cubicBezTo>
                  <a:cubicBezTo>
                    <a:pt x="452120" y="173990"/>
                    <a:pt x="443230" y="166370"/>
                    <a:pt x="440690" y="160020"/>
                  </a:cubicBezTo>
                  <a:cubicBezTo>
                    <a:pt x="438150" y="152400"/>
                    <a:pt x="439420" y="144780"/>
                    <a:pt x="444500" y="135890"/>
                  </a:cubicBezTo>
                  <a:cubicBezTo>
                    <a:pt x="458470" y="115570"/>
                    <a:pt x="538480" y="66040"/>
                    <a:pt x="563880" y="63500"/>
                  </a:cubicBezTo>
                  <a:cubicBezTo>
                    <a:pt x="574040" y="62230"/>
                    <a:pt x="581660" y="66040"/>
                    <a:pt x="585470" y="71120"/>
                  </a:cubicBezTo>
                  <a:cubicBezTo>
                    <a:pt x="590550" y="76200"/>
                    <a:pt x="594360" y="90170"/>
                    <a:pt x="590550" y="99060"/>
                  </a:cubicBezTo>
                  <a:cubicBezTo>
                    <a:pt x="585470" y="113030"/>
                    <a:pt x="561340" y="124460"/>
                    <a:pt x="534670" y="135890"/>
                  </a:cubicBezTo>
                  <a:cubicBezTo>
                    <a:pt x="488950" y="154940"/>
                    <a:pt x="358140" y="195580"/>
                    <a:pt x="325120" y="185420"/>
                  </a:cubicBezTo>
                  <a:cubicBezTo>
                    <a:pt x="311150" y="181610"/>
                    <a:pt x="302260" y="168910"/>
                    <a:pt x="302260" y="161290"/>
                  </a:cubicBezTo>
                  <a:cubicBezTo>
                    <a:pt x="300990" y="152400"/>
                    <a:pt x="307340" y="144780"/>
                    <a:pt x="318770" y="137160"/>
                  </a:cubicBezTo>
                  <a:cubicBezTo>
                    <a:pt x="346710" y="115570"/>
                    <a:pt x="477520" y="68580"/>
                    <a:pt x="513080" y="71120"/>
                  </a:cubicBezTo>
                  <a:cubicBezTo>
                    <a:pt x="525780" y="71120"/>
                    <a:pt x="535940" y="74930"/>
                    <a:pt x="538480" y="82550"/>
                  </a:cubicBezTo>
                  <a:cubicBezTo>
                    <a:pt x="542290" y="90170"/>
                    <a:pt x="538480" y="110490"/>
                    <a:pt x="527050" y="119380"/>
                  </a:cubicBezTo>
                  <a:cubicBezTo>
                    <a:pt x="501650" y="137160"/>
                    <a:pt x="381000" y="111760"/>
                    <a:pt x="326390" y="102870"/>
                  </a:cubicBezTo>
                  <a:cubicBezTo>
                    <a:pt x="287020" y="96520"/>
                    <a:pt x="240030" y="90170"/>
                    <a:pt x="226060" y="77470"/>
                  </a:cubicBezTo>
                  <a:cubicBezTo>
                    <a:pt x="218440" y="71120"/>
                    <a:pt x="215900" y="62230"/>
                    <a:pt x="217170" y="54610"/>
                  </a:cubicBezTo>
                  <a:cubicBezTo>
                    <a:pt x="218440" y="46990"/>
                    <a:pt x="224790" y="39370"/>
                    <a:pt x="237490" y="33020"/>
                  </a:cubicBezTo>
                  <a:cubicBezTo>
                    <a:pt x="281940" y="13970"/>
                    <a:pt x="513080" y="27940"/>
                    <a:pt x="615950" y="35560"/>
                  </a:cubicBezTo>
                  <a:cubicBezTo>
                    <a:pt x="685800" y="41910"/>
                    <a:pt x="775970" y="43180"/>
                    <a:pt x="793750" y="64770"/>
                  </a:cubicBezTo>
                  <a:cubicBezTo>
                    <a:pt x="802640" y="74930"/>
                    <a:pt x="800100" y="92710"/>
                    <a:pt x="792480" y="102870"/>
                  </a:cubicBezTo>
                  <a:cubicBezTo>
                    <a:pt x="782320" y="119380"/>
                    <a:pt x="753110" y="125730"/>
                    <a:pt x="718820" y="138430"/>
                  </a:cubicBezTo>
                  <a:cubicBezTo>
                    <a:pt x="651510" y="163830"/>
                    <a:pt x="450850" y="227330"/>
                    <a:pt x="407670" y="218440"/>
                  </a:cubicBezTo>
                  <a:cubicBezTo>
                    <a:pt x="394970" y="214630"/>
                    <a:pt x="387350" y="207010"/>
                    <a:pt x="386080" y="199390"/>
                  </a:cubicBezTo>
                  <a:cubicBezTo>
                    <a:pt x="383540" y="191770"/>
                    <a:pt x="386080" y="180340"/>
                    <a:pt x="394970" y="172720"/>
                  </a:cubicBezTo>
                  <a:cubicBezTo>
                    <a:pt x="412750" y="154940"/>
                    <a:pt x="473710" y="143510"/>
                    <a:pt x="523240" y="135890"/>
                  </a:cubicBezTo>
                  <a:cubicBezTo>
                    <a:pt x="586740" y="127000"/>
                    <a:pt x="712470" y="111760"/>
                    <a:pt x="745490" y="129540"/>
                  </a:cubicBezTo>
                  <a:cubicBezTo>
                    <a:pt x="758190" y="138430"/>
                    <a:pt x="765810" y="153670"/>
                    <a:pt x="763270" y="163830"/>
                  </a:cubicBezTo>
                  <a:cubicBezTo>
                    <a:pt x="759460" y="175260"/>
                    <a:pt x="735330" y="185420"/>
                    <a:pt x="713740" y="193040"/>
                  </a:cubicBezTo>
                  <a:cubicBezTo>
                    <a:pt x="683260" y="204470"/>
                    <a:pt x="614680" y="222250"/>
                    <a:pt x="591820" y="215900"/>
                  </a:cubicBezTo>
                  <a:cubicBezTo>
                    <a:pt x="580390" y="212090"/>
                    <a:pt x="571500" y="204470"/>
                    <a:pt x="568960" y="196850"/>
                  </a:cubicBezTo>
                  <a:cubicBezTo>
                    <a:pt x="567690" y="189230"/>
                    <a:pt x="570230" y="177800"/>
                    <a:pt x="579120" y="170180"/>
                  </a:cubicBezTo>
                  <a:cubicBezTo>
                    <a:pt x="599440" y="149860"/>
                    <a:pt x="674370" y="132080"/>
                    <a:pt x="728980" y="116840"/>
                  </a:cubicBezTo>
                  <a:cubicBezTo>
                    <a:pt x="792480" y="97790"/>
                    <a:pt x="904240" y="62230"/>
                    <a:pt x="941070" y="64770"/>
                  </a:cubicBezTo>
                  <a:cubicBezTo>
                    <a:pt x="953770" y="66040"/>
                    <a:pt x="962660" y="69850"/>
                    <a:pt x="966470" y="76200"/>
                  </a:cubicBezTo>
                  <a:cubicBezTo>
                    <a:pt x="971550" y="83820"/>
                    <a:pt x="971550" y="97790"/>
                    <a:pt x="965200" y="105410"/>
                  </a:cubicBezTo>
                  <a:cubicBezTo>
                    <a:pt x="956310" y="119380"/>
                    <a:pt x="918210" y="128270"/>
                    <a:pt x="889000" y="134620"/>
                  </a:cubicBezTo>
                  <a:cubicBezTo>
                    <a:pt x="854710" y="142240"/>
                    <a:pt x="795020" y="149860"/>
                    <a:pt x="773430" y="143510"/>
                  </a:cubicBezTo>
                  <a:cubicBezTo>
                    <a:pt x="764540" y="140970"/>
                    <a:pt x="758190" y="134620"/>
                    <a:pt x="755650" y="128270"/>
                  </a:cubicBezTo>
                  <a:cubicBezTo>
                    <a:pt x="751840" y="121920"/>
                    <a:pt x="750570" y="111760"/>
                    <a:pt x="756920" y="105410"/>
                  </a:cubicBezTo>
                  <a:cubicBezTo>
                    <a:pt x="773430" y="85090"/>
                    <a:pt x="880110" y="67310"/>
                    <a:pt x="934720" y="60960"/>
                  </a:cubicBezTo>
                  <a:cubicBezTo>
                    <a:pt x="979170" y="55880"/>
                    <a:pt x="1042670" y="48260"/>
                    <a:pt x="1059180" y="62230"/>
                  </a:cubicBezTo>
                  <a:cubicBezTo>
                    <a:pt x="1066800" y="69850"/>
                    <a:pt x="1068070" y="86360"/>
                    <a:pt x="1064260" y="96520"/>
                  </a:cubicBezTo>
                  <a:cubicBezTo>
                    <a:pt x="1057910" y="107950"/>
                    <a:pt x="1037590" y="113030"/>
                    <a:pt x="1018540" y="120650"/>
                  </a:cubicBezTo>
                  <a:cubicBezTo>
                    <a:pt x="990600" y="132080"/>
                    <a:pt x="949960" y="142240"/>
                    <a:pt x="905510" y="148590"/>
                  </a:cubicBezTo>
                  <a:cubicBezTo>
                    <a:pt x="848360" y="157480"/>
                    <a:pt x="731520" y="170180"/>
                    <a:pt x="704850" y="157480"/>
                  </a:cubicBezTo>
                  <a:cubicBezTo>
                    <a:pt x="694690" y="152400"/>
                    <a:pt x="690880" y="144780"/>
                    <a:pt x="690880" y="138430"/>
                  </a:cubicBezTo>
                  <a:cubicBezTo>
                    <a:pt x="689610" y="129540"/>
                    <a:pt x="693420" y="119380"/>
                    <a:pt x="702310" y="111760"/>
                  </a:cubicBezTo>
                  <a:cubicBezTo>
                    <a:pt x="727710" y="92710"/>
                    <a:pt x="817880" y="83820"/>
                    <a:pt x="887730" y="77470"/>
                  </a:cubicBezTo>
                  <a:cubicBezTo>
                    <a:pt x="979170" y="68580"/>
                    <a:pt x="1163320" y="58420"/>
                    <a:pt x="1202690" y="73660"/>
                  </a:cubicBezTo>
                  <a:cubicBezTo>
                    <a:pt x="1214120" y="77470"/>
                    <a:pt x="1217930" y="82550"/>
                    <a:pt x="1220470" y="88900"/>
                  </a:cubicBezTo>
                  <a:cubicBezTo>
                    <a:pt x="1223010" y="95250"/>
                    <a:pt x="1223010" y="105410"/>
                    <a:pt x="1217930" y="111760"/>
                  </a:cubicBezTo>
                  <a:cubicBezTo>
                    <a:pt x="1210310" y="124460"/>
                    <a:pt x="1184910" y="133350"/>
                    <a:pt x="1159510" y="142240"/>
                  </a:cubicBezTo>
                  <a:cubicBezTo>
                    <a:pt x="1121410" y="157480"/>
                    <a:pt x="1057910" y="173990"/>
                    <a:pt x="1007110" y="182880"/>
                  </a:cubicBezTo>
                  <a:cubicBezTo>
                    <a:pt x="958850" y="191770"/>
                    <a:pt x="894080" y="208280"/>
                    <a:pt x="864870" y="195580"/>
                  </a:cubicBezTo>
                  <a:cubicBezTo>
                    <a:pt x="847090" y="186690"/>
                    <a:pt x="829310" y="158750"/>
                    <a:pt x="831850" y="147320"/>
                  </a:cubicBezTo>
                  <a:cubicBezTo>
                    <a:pt x="833120" y="140970"/>
                    <a:pt x="840740" y="138430"/>
                    <a:pt x="852170" y="133350"/>
                  </a:cubicBezTo>
                  <a:cubicBezTo>
                    <a:pt x="882650" y="119380"/>
                    <a:pt x="994410" y="93980"/>
                    <a:pt x="1036320" y="90170"/>
                  </a:cubicBezTo>
                  <a:cubicBezTo>
                    <a:pt x="1056640" y="87630"/>
                    <a:pt x="1071880" y="86360"/>
                    <a:pt x="1082040" y="91440"/>
                  </a:cubicBezTo>
                  <a:cubicBezTo>
                    <a:pt x="1089660" y="95250"/>
                    <a:pt x="1096010" y="102870"/>
                    <a:pt x="1097280" y="109220"/>
                  </a:cubicBezTo>
                  <a:cubicBezTo>
                    <a:pt x="1098550" y="116840"/>
                    <a:pt x="1096010" y="125730"/>
                    <a:pt x="1090930" y="132080"/>
                  </a:cubicBezTo>
                  <a:cubicBezTo>
                    <a:pt x="1083310" y="140970"/>
                    <a:pt x="1069340" y="144780"/>
                    <a:pt x="1047750" y="151130"/>
                  </a:cubicBezTo>
                  <a:cubicBezTo>
                    <a:pt x="994410" y="166370"/>
                    <a:pt x="836930" y="186690"/>
                    <a:pt x="754380" y="193040"/>
                  </a:cubicBezTo>
                  <a:cubicBezTo>
                    <a:pt x="694690" y="196850"/>
                    <a:pt x="617220" y="210820"/>
                    <a:pt x="598170" y="194310"/>
                  </a:cubicBezTo>
                  <a:cubicBezTo>
                    <a:pt x="589280" y="185420"/>
                    <a:pt x="588010" y="165100"/>
                    <a:pt x="595630" y="153670"/>
                  </a:cubicBezTo>
                  <a:cubicBezTo>
                    <a:pt x="608330" y="134620"/>
                    <a:pt x="674370" y="125730"/>
                    <a:pt x="722630" y="118110"/>
                  </a:cubicBezTo>
                  <a:cubicBezTo>
                    <a:pt x="788670" y="107950"/>
                    <a:pt x="920750" y="97790"/>
                    <a:pt x="953770" y="111760"/>
                  </a:cubicBezTo>
                  <a:cubicBezTo>
                    <a:pt x="966470" y="116840"/>
                    <a:pt x="972820" y="125730"/>
                    <a:pt x="974090" y="133350"/>
                  </a:cubicBezTo>
                  <a:cubicBezTo>
                    <a:pt x="974090" y="140970"/>
                    <a:pt x="969010" y="153670"/>
                    <a:pt x="960120" y="158750"/>
                  </a:cubicBezTo>
                  <a:cubicBezTo>
                    <a:pt x="943610" y="170180"/>
                    <a:pt x="900430" y="170180"/>
                    <a:pt x="863600" y="166370"/>
                  </a:cubicBezTo>
                  <a:cubicBezTo>
                    <a:pt x="814070" y="160020"/>
                    <a:pt x="707390" y="133350"/>
                    <a:pt x="688340" y="110490"/>
                  </a:cubicBezTo>
                  <a:cubicBezTo>
                    <a:pt x="680720" y="101600"/>
                    <a:pt x="681990" y="88900"/>
                    <a:pt x="685800" y="81280"/>
                  </a:cubicBezTo>
                  <a:cubicBezTo>
                    <a:pt x="689610" y="71120"/>
                    <a:pt x="699770" y="63500"/>
                    <a:pt x="713740" y="57150"/>
                  </a:cubicBezTo>
                  <a:cubicBezTo>
                    <a:pt x="739140" y="45720"/>
                    <a:pt x="795020" y="36830"/>
                    <a:pt x="831850" y="33020"/>
                  </a:cubicBezTo>
                  <a:cubicBezTo>
                    <a:pt x="863600" y="29210"/>
                    <a:pt x="886460" y="25400"/>
                    <a:pt x="922020" y="30480"/>
                  </a:cubicBezTo>
                  <a:cubicBezTo>
                    <a:pt x="975360" y="36830"/>
                    <a:pt x="1051560" y="77470"/>
                    <a:pt x="1112520" y="87630"/>
                  </a:cubicBezTo>
                  <a:cubicBezTo>
                    <a:pt x="1165860" y="96520"/>
                    <a:pt x="1225550" y="99060"/>
                    <a:pt x="1266190" y="95250"/>
                  </a:cubicBezTo>
                  <a:cubicBezTo>
                    <a:pt x="1294130" y="92710"/>
                    <a:pt x="1320800" y="73660"/>
                    <a:pt x="1336040" y="78740"/>
                  </a:cubicBezTo>
                  <a:cubicBezTo>
                    <a:pt x="1347470" y="82550"/>
                    <a:pt x="1361440" y="100330"/>
                    <a:pt x="1358900" y="109220"/>
                  </a:cubicBezTo>
                  <a:cubicBezTo>
                    <a:pt x="1357630" y="118110"/>
                    <a:pt x="1337310" y="127000"/>
                    <a:pt x="1322070" y="129540"/>
                  </a:cubicBezTo>
                  <a:cubicBezTo>
                    <a:pt x="1301750" y="133350"/>
                    <a:pt x="1266190" y="124460"/>
                    <a:pt x="1245870" y="116840"/>
                  </a:cubicBezTo>
                  <a:cubicBezTo>
                    <a:pt x="1231900" y="110490"/>
                    <a:pt x="1214120" y="104140"/>
                    <a:pt x="1211580" y="93980"/>
                  </a:cubicBezTo>
                  <a:cubicBezTo>
                    <a:pt x="1207770" y="85090"/>
                    <a:pt x="1217930" y="64770"/>
                    <a:pt x="1225550" y="58420"/>
                  </a:cubicBezTo>
                  <a:cubicBezTo>
                    <a:pt x="1233170" y="52070"/>
                    <a:pt x="1244600" y="52070"/>
                    <a:pt x="1257300" y="52070"/>
                  </a:cubicBezTo>
                  <a:cubicBezTo>
                    <a:pt x="1276350" y="52070"/>
                    <a:pt x="1318260" y="58420"/>
                    <a:pt x="1334770" y="68580"/>
                  </a:cubicBezTo>
                  <a:cubicBezTo>
                    <a:pt x="1344930" y="73660"/>
                    <a:pt x="1352550" y="81280"/>
                    <a:pt x="1353820" y="90170"/>
                  </a:cubicBezTo>
                  <a:cubicBezTo>
                    <a:pt x="1355090" y="97790"/>
                    <a:pt x="1351280" y="109220"/>
                    <a:pt x="1343660" y="116840"/>
                  </a:cubicBezTo>
                  <a:cubicBezTo>
                    <a:pt x="1332230" y="128270"/>
                    <a:pt x="1301750" y="135890"/>
                    <a:pt x="1276350" y="139700"/>
                  </a:cubicBezTo>
                  <a:cubicBezTo>
                    <a:pt x="1244600" y="146050"/>
                    <a:pt x="1192530" y="151130"/>
                    <a:pt x="1168400" y="144780"/>
                  </a:cubicBezTo>
                  <a:cubicBezTo>
                    <a:pt x="1155700" y="140970"/>
                    <a:pt x="1143000" y="133350"/>
                    <a:pt x="1141730" y="124460"/>
                  </a:cubicBezTo>
                  <a:cubicBezTo>
                    <a:pt x="1140460" y="116840"/>
                    <a:pt x="1151890" y="99060"/>
                    <a:pt x="1163320" y="93980"/>
                  </a:cubicBezTo>
                  <a:cubicBezTo>
                    <a:pt x="1183640" y="86360"/>
                    <a:pt x="1242060" y="104140"/>
                    <a:pt x="1261110" y="114300"/>
                  </a:cubicBezTo>
                  <a:cubicBezTo>
                    <a:pt x="1272540" y="119380"/>
                    <a:pt x="1280160" y="125730"/>
                    <a:pt x="1282700" y="134620"/>
                  </a:cubicBezTo>
                  <a:cubicBezTo>
                    <a:pt x="1283970" y="142240"/>
                    <a:pt x="1281430" y="153670"/>
                    <a:pt x="1271270" y="160020"/>
                  </a:cubicBezTo>
                  <a:cubicBezTo>
                    <a:pt x="1242060" y="180340"/>
                    <a:pt x="1066800" y="189230"/>
                    <a:pt x="1033780" y="170180"/>
                  </a:cubicBezTo>
                  <a:cubicBezTo>
                    <a:pt x="1021080" y="162560"/>
                    <a:pt x="1013460" y="146050"/>
                    <a:pt x="1016000" y="137160"/>
                  </a:cubicBezTo>
                  <a:cubicBezTo>
                    <a:pt x="1019810" y="124460"/>
                    <a:pt x="1042670" y="114300"/>
                    <a:pt x="1062990" y="106680"/>
                  </a:cubicBezTo>
                  <a:cubicBezTo>
                    <a:pt x="1089660" y="93980"/>
                    <a:pt x="1145540" y="72390"/>
                    <a:pt x="1167130" y="80010"/>
                  </a:cubicBezTo>
                  <a:cubicBezTo>
                    <a:pt x="1179830" y="85090"/>
                    <a:pt x="1191260" y="100330"/>
                    <a:pt x="1188720" y="110490"/>
                  </a:cubicBezTo>
                  <a:cubicBezTo>
                    <a:pt x="1184910" y="128270"/>
                    <a:pt x="1118870" y="157480"/>
                    <a:pt x="1090930" y="165100"/>
                  </a:cubicBezTo>
                  <a:cubicBezTo>
                    <a:pt x="1071880" y="168910"/>
                    <a:pt x="1051560" y="170180"/>
                    <a:pt x="1040130" y="163830"/>
                  </a:cubicBezTo>
                  <a:cubicBezTo>
                    <a:pt x="1032510" y="158750"/>
                    <a:pt x="1029970" y="149860"/>
                    <a:pt x="1027430" y="139700"/>
                  </a:cubicBezTo>
                  <a:cubicBezTo>
                    <a:pt x="1022350" y="123190"/>
                    <a:pt x="1017270" y="86360"/>
                    <a:pt x="1026160" y="71120"/>
                  </a:cubicBezTo>
                  <a:cubicBezTo>
                    <a:pt x="1033780" y="59690"/>
                    <a:pt x="1045210" y="55880"/>
                    <a:pt x="1062990" y="50800"/>
                  </a:cubicBezTo>
                  <a:cubicBezTo>
                    <a:pt x="1099820" y="41910"/>
                    <a:pt x="1220470" y="33020"/>
                    <a:pt x="1249680" y="50800"/>
                  </a:cubicBezTo>
                  <a:cubicBezTo>
                    <a:pt x="1262380" y="58420"/>
                    <a:pt x="1270000" y="73660"/>
                    <a:pt x="1267460" y="83820"/>
                  </a:cubicBezTo>
                  <a:cubicBezTo>
                    <a:pt x="1261110" y="101600"/>
                    <a:pt x="1215390" y="116840"/>
                    <a:pt x="1177290" y="129540"/>
                  </a:cubicBezTo>
                  <a:cubicBezTo>
                    <a:pt x="1116330" y="151130"/>
                    <a:pt x="970280" y="185420"/>
                    <a:pt x="929640" y="179070"/>
                  </a:cubicBezTo>
                  <a:cubicBezTo>
                    <a:pt x="914400" y="175260"/>
                    <a:pt x="902970" y="168910"/>
                    <a:pt x="900430" y="161290"/>
                  </a:cubicBezTo>
                  <a:cubicBezTo>
                    <a:pt x="897890" y="152400"/>
                    <a:pt x="904240" y="134620"/>
                    <a:pt x="914400" y="130810"/>
                  </a:cubicBezTo>
                  <a:cubicBezTo>
                    <a:pt x="934720" y="120650"/>
                    <a:pt x="1032510" y="154940"/>
                    <a:pt x="1045210" y="173990"/>
                  </a:cubicBezTo>
                  <a:cubicBezTo>
                    <a:pt x="1050290" y="182880"/>
                    <a:pt x="1046480" y="198120"/>
                    <a:pt x="1041400" y="204470"/>
                  </a:cubicBezTo>
                  <a:cubicBezTo>
                    <a:pt x="1036320" y="209550"/>
                    <a:pt x="1026160" y="213360"/>
                    <a:pt x="1018540" y="212090"/>
                  </a:cubicBezTo>
                  <a:cubicBezTo>
                    <a:pt x="1012190" y="210820"/>
                    <a:pt x="1003300" y="203200"/>
                    <a:pt x="999490" y="196850"/>
                  </a:cubicBezTo>
                  <a:cubicBezTo>
                    <a:pt x="996950" y="190500"/>
                    <a:pt x="996950" y="179070"/>
                    <a:pt x="1002030" y="172720"/>
                  </a:cubicBezTo>
                  <a:cubicBezTo>
                    <a:pt x="1007110" y="166370"/>
                    <a:pt x="1029970" y="161290"/>
                    <a:pt x="1037590" y="166370"/>
                  </a:cubicBezTo>
                  <a:cubicBezTo>
                    <a:pt x="1043940" y="170180"/>
                    <a:pt x="1050290" y="187960"/>
                    <a:pt x="1046480" y="195580"/>
                  </a:cubicBezTo>
                  <a:cubicBezTo>
                    <a:pt x="1043940" y="203200"/>
                    <a:pt x="1033780" y="210820"/>
                    <a:pt x="1021080" y="212090"/>
                  </a:cubicBezTo>
                  <a:cubicBezTo>
                    <a:pt x="998220" y="214630"/>
                    <a:pt x="929640" y="189230"/>
                    <a:pt x="911860" y="175260"/>
                  </a:cubicBezTo>
                  <a:cubicBezTo>
                    <a:pt x="902970" y="168910"/>
                    <a:pt x="899160" y="162560"/>
                    <a:pt x="899160" y="154940"/>
                  </a:cubicBezTo>
                  <a:cubicBezTo>
                    <a:pt x="899160" y="147320"/>
                    <a:pt x="902970" y="137160"/>
                    <a:pt x="914400" y="130810"/>
                  </a:cubicBezTo>
                  <a:cubicBezTo>
                    <a:pt x="944880" y="109220"/>
                    <a:pt x="1092200" y="101600"/>
                    <a:pt x="1151890" y="85090"/>
                  </a:cubicBezTo>
                  <a:cubicBezTo>
                    <a:pt x="1189990" y="73660"/>
                    <a:pt x="1223010" y="46990"/>
                    <a:pt x="1243330" y="49530"/>
                  </a:cubicBezTo>
                  <a:cubicBezTo>
                    <a:pt x="1253490" y="50800"/>
                    <a:pt x="1264920" y="58420"/>
                    <a:pt x="1266190" y="66040"/>
                  </a:cubicBezTo>
                  <a:cubicBezTo>
                    <a:pt x="1268730" y="73660"/>
                    <a:pt x="1264920" y="90170"/>
                    <a:pt x="1254760" y="97790"/>
                  </a:cubicBezTo>
                  <a:cubicBezTo>
                    <a:pt x="1230630" y="114300"/>
                    <a:pt x="1092200" y="76200"/>
                    <a:pt x="1073150" y="91440"/>
                  </a:cubicBezTo>
                  <a:cubicBezTo>
                    <a:pt x="1066800" y="97790"/>
                    <a:pt x="1065530" y="114300"/>
                    <a:pt x="1070610" y="118110"/>
                  </a:cubicBezTo>
                  <a:cubicBezTo>
                    <a:pt x="1080770" y="125730"/>
                    <a:pt x="1154430" y="76200"/>
                    <a:pt x="1173480" y="81280"/>
                  </a:cubicBezTo>
                  <a:cubicBezTo>
                    <a:pt x="1181100" y="83820"/>
                    <a:pt x="1187450" y="91440"/>
                    <a:pt x="1188720" y="99060"/>
                  </a:cubicBezTo>
                  <a:cubicBezTo>
                    <a:pt x="1191260" y="105410"/>
                    <a:pt x="1189990" y="114300"/>
                    <a:pt x="1183640" y="121920"/>
                  </a:cubicBezTo>
                  <a:cubicBezTo>
                    <a:pt x="1167130" y="139700"/>
                    <a:pt x="1068070" y="176530"/>
                    <a:pt x="1040130" y="171450"/>
                  </a:cubicBezTo>
                  <a:cubicBezTo>
                    <a:pt x="1027430" y="168910"/>
                    <a:pt x="1016000" y="157480"/>
                    <a:pt x="1014730" y="148590"/>
                  </a:cubicBezTo>
                  <a:cubicBezTo>
                    <a:pt x="1014730" y="140970"/>
                    <a:pt x="1021080" y="128270"/>
                    <a:pt x="1033780" y="120650"/>
                  </a:cubicBezTo>
                  <a:cubicBezTo>
                    <a:pt x="1066800" y="102870"/>
                    <a:pt x="1226820" y="97790"/>
                    <a:pt x="1261110" y="114300"/>
                  </a:cubicBezTo>
                  <a:cubicBezTo>
                    <a:pt x="1275080" y="120650"/>
                    <a:pt x="1282700" y="132080"/>
                    <a:pt x="1282700" y="139700"/>
                  </a:cubicBezTo>
                  <a:cubicBezTo>
                    <a:pt x="1282700" y="148590"/>
                    <a:pt x="1271270" y="161290"/>
                    <a:pt x="1259840" y="165100"/>
                  </a:cubicBezTo>
                  <a:cubicBezTo>
                    <a:pt x="1236980" y="171450"/>
                    <a:pt x="1165860" y="156210"/>
                    <a:pt x="1151890" y="139700"/>
                  </a:cubicBezTo>
                  <a:cubicBezTo>
                    <a:pt x="1143000" y="130810"/>
                    <a:pt x="1139190" y="111760"/>
                    <a:pt x="1148080" y="101600"/>
                  </a:cubicBezTo>
                  <a:cubicBezTo>
                    <a:pt x="1164590" y="80010"/>
                    <a:pt x="1310640" y="58420"/>
                    <a:pt x="1338580" y="72390"/>
                  </a:cubicBezTo>
                  <a:cubicBezTo>
                    <a:pt x="1350010" y="78740"/>
                    <a:pt x="1356360" y="93980"/>
                    <a:pt x="1353820" y="101600"/>
                  </a:cubicBezTo>
                  <a:cubicBezTo>
                    <a:pt x="1352550" y="110490"/>
                    <a:pt x="1338580" y="120650"/>
                    <a:pt x="1325880" y="121920"/>
                  </a:cubicBezTo>
                  <a:cubicBezTo>
                    <a:pt x="1308100" y="124460"/>
                    <a:pt x="1262380" y="106680"/>
                    <a:pt x="1253490" y="93980"/>
                  </a:cubicBezTo>
                  <a:cubicBezTo>
                    <a:pt x="1249680" y="86360"/>
                    <a:pt x="1250950" y="69850"/>
                    <a:pt x="1256030" y="66040"/>
                  </a:cubicBezTo>
                  <a:cubicBezTo>
                    <a:pt x="1264920" y="60960"/>
                    <a:pt x="1299210" y="87630"/>
                    <a:pt x="1314450" y="87630"/>
                  </a:cubicBezTo>
                  <a:cubicBezTo>
                    <a:pt x="1325880" y="88900"/>
                    <a:pt x="1334770" y="77470"/>
                    <a:pt x="1342390" y="80010"/>
                  </a:cubicBezTo>
                  <a:cubicBezTo>
                    <a:pt x="1350010" y="82550"/>
                    <a:pt x="1360170" y="95250"/>
                    <a:pt x="1360170" y="102870"/>
                  </a:cubicBezTo>
                  <a:cubicBezTo>
                    <a:pt x="1358900" y="114300"/>
                    <a:pt x="1337310" y="132080"/>
                    <a:pt x="1320800" y="139700"/>
                  </a:cubicBezTo>
                  <a:cubicBezTo>
                    <a:pt x="1303020" y="147320"/>
                    <a:pt x="1283970" y="146050"/>
                    <a:pt x="1257300" y="146050"/>
                  </a:cubicBezTo>
                  <a:cubicBezTo>
                    <a:pt x="1216660" y="147320"/>
                    <a:pt x="1155700" y="146050"/>
                    <a:pt x="1101090" y="137160"/>
                  </a:cubicBezTo>
                  <a:cubicBezTo>
                    <a:pt x="1036320" y="125730"/>
                    <a:pt x="961390" y="82550"/>
                    <a:pt x="896620" y="78740"/>
                  </a:cubicBezTo>
                  <a:cubicBezTo>
                    <a:pt x="836930" y="74930"/>
                    <a:pt x="742950" y="119380"/>
                    <a:pt x="726440" y="105410"/>
                  </a:cubicBezTo>
                  <a:cubicBezTo>
                    <a:pt x="720090" y="100330"/>
                    <a:pt x="720090" y="83820"/>
                    <a:pt x="725170" y="78740"/>
                  </a:cubicBezTo>
                  <a:cubicBezTo>
                    <a:pt x="739140" y="67310"/>
                    <a:pt x="824230" y="110490"/>
                    <a:pt x="866140" y="115570"/>
                  </a:cubicBezTo>
                  <a:cubicBezTo>
                    <a:pt x="899160" y="119380"/>
                    <a:pt x="935990" y="104140"/>
                    <a:pt x="953770" y="111760"/>
                  </a:cubicBezTo>
                  <a:cubicBezTo>
                    <a:pt x="963930" y="116840"/>
                    <a:pt x="971550" y="125730"/>
                    <a:pt x="974090" y="133350"/>
                  </a:cubicBezTo>
                  <a:cubicBezTo>
                    <a:pt x="975360" y="140970"/>
                    <a:pt x="972820" y="149860"/>
                    <a:pt x="965200" y="154940"/>
                  </a:cubicBezTo>
                  <a:cubicBezTo>
                    <a:pt x="939800" y="173990"/>
                    <a:pt x="795020" y="158750"/>
                    <a:pt x="732790" y="167640"/>
                  </a:cubicBezTo>
                  <a:cubicBezTo>
                    <a:pt x="689610" y="173990"/>
                    <a:pt x="633730" y="203200"/>
                    <a:pt x="623570" y="193040"/>
                  </a:cubicBezTo>
                  <a:cubicBezTo>
                    <a:pt x="615950" y="185420"/>
                    <a:pt x="621030" y="160020"/>
                    <a:pt x="633730" y="148590"/>
                  </a:cubicBezTo>
                  <a:cubicBezTo>
                    <a:pt x="661670" y="124460"/>
                    <a:pt x="782320" y="142240"/>
                    <a:pt x="854710" y="132080"/>
                  </a:cubicBezTo>
                  <a:cubicBezTo>
                    <a:pt x="927100" y="121920"/>
                    <a:pt x="1033780" y="81280"/>
                    <a:pt x="1070610" y="90170"/>
                  </a:cubicBezTo>
                  <a:cubicBezTo>
                    <a:pt x="1084580" y="92710"/>
                    <a:pt x="1096010" y="101600"/>
                    <a:pt x="1097280" y="109220"/>
                  </a:cubicBezTo>
                  <a:cubicBezTo>
                    <a:pt x="1098550" y="118110"/>
                    <a:pt x="1092200" y="130810"/>
                    <a:pt x="1080770" y="138430"/>
                  </a:cubicBezTo>
                  <a:cubicBezTo>
                    <a:pt x="1050290" y="161290"/>
                    <a:pt x="886460" y="203200"/>
                    <a:pt x="863600" y="185420"/>
                  </a:cubicBezTo>
                  <a:cubicBezTo>
                    <a:pt x="854710" y="177800"/>
                    <a:pt x="854710" y="153670"/>
                    <a:pt x="862330" y="144780"/>
                  </a:cubicBezTo>
                  <a:cubicBezTo>
                    <a:pt x="877570" y="127000"/>
                    <a:pt x="947420" y="143510"/>
                    <a:pt x="995680" y="133350"/>
                  </a:cubicBezTo>
                  <a:cubicBezTo>
                    <a:pt x="1056640" y="121920"/>
                    <a:pt x="1162050" y="64770"/>
                    <a:pt x="1196340" y="72390"/>
                  </a:cubicBezTo>
                  <a:cubicBezTo>
                    <a:pt x="1210310" y="74930"/>
                    <a:pt x="1220470" y="86360"/>
                    <a:pt x="1221740" y="95250"/>
                  </a:cubicBezTo>
                  <a:cubicBezTo>
                    <a:pt x="1224280" y="102870"/>
                    <a:pt x="1219200" y="114300"/>
                    <a:pt x="1209040" y="120650"/>
                  </a:cubicBezTo>
                  <a:cubicBezTo>
                    <a:pt x="1173480" y="142240"/>
                    <a:pt x="982980" y="119380"/>
                    <a:pt x="892810" y="128270"/>
                  </a:cubicBezTo>
                  <a:cubicBezTo>
                    <a:pt x="822960" y="134620"/>
                    <a:pt x="739140" y="170180"/>
                    <a:pt x="709930" y="158750"/>
                  </a:cubicBezTo>
                  <a:cubicBezTo>
                    <a:pt x="697230" y="153670"/>
                    <a:pt x="689610" y="139700"/>
                    <a:pt x="689610" y="132080"/>
                  </a:cubicBezTo>
                  <a:cubicBezTo>
                    <a:pt x="690880" y="124460"/>
                    <a:pt x="697230" y="115570"/>
                    <a:pt x="708660" y="109220"/>
                  </a:cubicBezTo>
                  <a:cubicBezTo>
                    <a:pt x="737870" y="95250"/>
                    <a:pt x="838200" y="109220"/>
                    <a:pt x="896620" y="99060"/>
                  </a:cubicBezTo>
                  <a:cubicBezTo>
                    <a:pt x="948690" y="90170"/>
                    <a:pt x="1013460" y="50800"/>
                    <a:pt x="1041400" y="57150"/>
                  </a:cubicBezTo>
                  <a:cubicBezTo>
                    <a:pt x="1055370" y="59690"/>
                    <a:pt x="1066800" y="69850"/>
                    <a:pt x="1068070" y="78740"/>
                  </a:cubicBezTo>
                  <a:cubicBezTo>
                    <a:pt x="1069340" y="86360"/>
                    <a:pt x="1061720" y="99060"/>
                    <a:pt x="1049020" y="106680"/>
                  </a:cubicBezTo>
                  <a:cubicBezTo>
                    <a:pt x="1012190" y="129540"/>
                    <a:pt x="802640" y="158750"/>
                    <a:pt x="768350" y="140970"/>
                  </a:cubicBezTo>
                  <a:cubicBezTo>
                    <a:pt x="756920" y="135890"/>
                    <a:pt x="753110" y="124460"/>
                    <a:pt x="753110" y="116840"/>
                  </a:cubicBezTo>
                  <a:cubicBezTo>
                    <a:pt x="753110" y="109220"/>
                    <a:pt x="759460" y="100330"/>
                    <a:pt x="770890" y="93980"/>
                  </a:cubicBezTo>
                  <a:cubicBezTo>
                    <a:pt x="797560" y="78740"/>
                    <a:pt x="908050" y="57150"/>
                    <a:pt x="941070" y="64770"/>
                  </a:cubicBezTo>
                  <a:cubicBezTo>
                    <a:pt x="956310" y="68580"/>
                    <a:pt x="969010" y="80010"/>
                    <a:pt x="970280" y="87630"/>
                  </a:cubicBezTo>
                  <a:cubicBezTo>
                    <a:pt x="971550" y="96520"/>
                    <a:pt x="963930" y="105410"/>
                    <a:pt x="949960" y="115570"/>
                  </a:cubicBezTo>
                  <a:cubicBezTo>
                    <a:pt x="905510" y="146050"/>
                    <a:pt x="648970" y="223520"/>
                    <a:pt x="596900" y="215900"/>
                  </a:cubicBezTo>
                  <a:cubicBezTo>
                    <a:pt x="581660" y="213360"/>
                    <a:pt x="571500" y="204470"/>
                    <a:pt x="568960" y="196850"/>
                  </a:cubicBezTo>
                  <a:cubicBezTo>
                    <a:pt x="566420" y="189230"/>
                    <a:pt x="570230" y="177800"/>
                    <a:pt x="579120" y="170180"/>
                  </a:cubicBezTo>
                  <a:cubicBezTo>
                    <a:pt x="600710" y="149860"/>
                    <a:pt x="709930" y="121920"/>
                    <a:pt x="739140" y="129540"/>
                  </a:cubicBezTo>
                  <a:cubicBezTo>
                    <a:pt x="751840" y="132080"/>
                    <a:pt x="763270" y="143510"/>
                    <a:pt x="764540" y="151130"/>
                  </a:cubicBezTo>
                  <a:cubicBezTo>
                    <a:pt x="765810" y="160020"/>
                    <a:pt x="758190" y="172720"/>
                    <a:pt x="745490" y="179070"/>
                  </a:cubicBezTo>
                  <a:cubicBezTo>
                    <a:pt x="713740" y="196850"/>
                    <a:pt x="593090" y="177800"/>
                    <a:pt x="532130" y="186690"/>
                  </a:cubicBezTo>
                  <a:cubicBezTo>
                    <a:pt x="483870" y="193040"/>
                    <a:pt x="431800" y="223520"/>
                    <a:pt x="407670" y="218440"/>
                  </a:cubicBezTo>
                  <a:cubicBezTo>
                    <a:pt x="396240" y="215900"/>
                    <a:pt x="387350" y="207010"/>
                    <a:pt x="386080" y="199390"/>
                  </a:cubicBezTo>
                  <a:cubicBezTo>
                    <a:pt x="383540" y="191770"/>
                    <a:pt x="388620" y="179070"/>
                    <a:pt x="400050" y="168910"/>
                  </a:cubicBezTo>
                  <a:cubicBezTo>
                    <a:pt x="430530" y="143510"/>
                    <a:pt x="579120" y="132080"/>
                    <a:pt x="648970" y="110490"/>
                  </a:cubicBezTo>
                  <a:cubicBezTo>
                    <a:pt x="699770" y="93980"/>
                    <a:pt x="754380" y="57150"/>
                    <a:pt x="777240" y="58420"/>
                  </a:cubicBezTo>
                  <a:cubicBezTo>
                    <a:pt x="786130" y="58420"/>
                    <a:pt x="789940" y="60960"/>
                    <a:pt x="793750" y="64770"/>
                  </a:cubicBezTo>
                  <a:cubicBezTo>
                    <a:pt x="798830" y="71120"/>
                    <a:pt x="802640" y="86360"/>
                    <a:pt x="800100" y="92710"/>
                  </a:cubicBezTo>
                  <a:cubicBezTo>
                    <a:pt x="796290" y="100330"/>
                    <a:pt x="787400" y="105410"/>
                    <a:pt x="775970" y="109220"/>
                  </a:cubicBezTo>
                  <a:cubicBezTo>
                    <a:pt x="745490" y="115570"/>
                    <a:pt x="680720" y="91440"/>
                    <a:pt x="615950" y="86360"/>
                  </a:cubicBezTo>
                  <a:cubicBezTo>
                    <a:pt x="516890" y="80010"/>
                    <a:pt x="292100" y="106680"/>
                    <a:pt x="242570" y="83820"/>
                  </a:cubicBezTo>
                  <a:cubicBezTo>
                    <a:pt x="226060" y="76200"/>
                    <a:pt x="217170" y="63500"/>
                    <a:pt x="217170" y="54610"/>
                  </a:cubicBezTo>
                  <a:cubicBezTo>
                    <a:pt x="218440" y="46990"/>
                    <a:pt x="232410" y="34290"/>
                    <a:pt x="245110" y="31750"/>
                  </a:cubicBezTo>
                  <a:cubicBezTo>
                    <a:pt x="265430" y="26670"/>
                    <a:pt x="298450" y="48260"/>
                    <a:pt x="330200" y="52070"/>
                  </a:cubicBezTo>
                  <a:cubicBezTo>
                    <a:pt x="368300" y="57150"/>
                    <a:pt x="420370" y="50800"/>
                    <a:pt x="458470" y="58420"/>
                  </a:cubicBezTo>
                  <a:cubicBezTo>
                    <a:pt x="488950" y="63500"/>
                    <a:pt x="532130" y="68580"/>
                    <a:pt x="538480" y="82550"/>
                  </a:cubicBezTo>
                  <a:cubicBezTo>
                    <a:pt x="543560" y="91440"/>
                    <a:pt x="538480" y="107950"/>
                    <a:pt x="527050" y="119380"/>
                  </a:cubicBezTo>
                  <a:cubicBezTo>
                    <a:pt x="501650" y="146050"/>
                    <a:pt x="356870" y="191770"/>
                    <a:pt x="325120" y="185420"/>
                  </a:cubicBezTo>
                  <a:cubicBezTo>
                    <a:pt x="312420" y="182880"/>
                    <a:pt x="304800" y="173990"/>
                    <a:pt x="303530" y="166370"/>
                  </a:cubicBezTo>
                  <a:cubicBezTo>
                    <a:pt x="300990" y="158750"/>
                    <a:pt x="307340" y="144780"/>
                    <a:pt x="318770" y="137160"/>
                  </a:cubicBezTo>
                  <a:cubicBezTo>
                    <a:pt x="341630" y="119380"/>
                    <a:pt x="422910" y="118110"/>
                    <a:pt x="467360" y="105410"/>
                  </a:cubicBezTo>
                  <a:cubicBezTo>
                    <a:pt x="502920" y="92710"/>
                    <a:pt x="541020" y="63500"/>
                    <a:pt x="563880" y="63500"/>
                  </a:cubicBezTo>
                  <a:cubicBezTo>
                    <a:pt x="575310" y="63500"/>
                    <a:pt x="585470" y="68580"/>
                    <a:pt x="589280" y="74930"/>
                  </a:cubicBezTo>
                  <a:cubicBezTo>
                    <a:pt x="594360" y="82550"/>
                    <a:pt x="594360" y="93980"/>
                    <a:pt x="588010" y="104140"/>
                  </a:cubicBezTo>
                  <a:cubicBezTo>
                    <a:pt x="574040" y="127000"/>
                    <a:pt x="488950" y="179070"/>
                    <a:pt x="463550" y="176530"/>
                  </a:cubicBezTo>
                  <a:cubicBezTo>
                    <a:pt x="453390" y="176530"/>
                    <a:pt x="443230" y="167640"/>
                    <a:pt x="440690" y="160020"/>
                  </a:cubicBezTo>
                  <a:cubicBezTo>
                    <a:pt x="439420" y="151130"/>
                    <a:pt x="444500" y="137160"/>
                    <a:pt x="454660" y="128270"/>
                  </a:cubicBezTo>
                  <a:cubicBezTo>
                    <a:pt x="476250" y="109220"/>
                    <a:pt x="553720" y="107950"/>
                    <a:pt x="601980" y="90170"/>
                  </a:cubicBezTo>
                  <a:cubicBezTo>
                    <a:pt x="654050" y="72390"/>
                    <a:pt x="726440" y="16510"/>
                    <a:pt x="755650" y="16510"/>
                  </a:cubicBezTo>
                  <a:cubicBezTo>
                    <a:pt x="768350" y="16510"/>
                    <a:pt x="777240" y="22860"/>
                    <a:pt x="781050" y="30480"/>
                  </a:cubicBezTo>
                  <a:cubicBezTo>
                    <a:pt x="784860" y="38100"/>
                    <a:pt x="784860" y="50800"/>
                    <a:pt x="777240" y="59690"/>
                  </a:cubicBezTo>
                  <a:cubicBezTo>
                    <a:pt x="745490" y="92710"/>
                    <a:pt x="438150" y="147320"/>
                    <a:pt x="386080" y="133350"/>
                  </a:cubicBezTo>
                  <a:cubicBezTo>
                    <a:pt x="372110" y="129540"/>
                    <a:pt x="361950" y="119380"/>
                    <a:pt x="361950" y="110490"/>
                  </a:cubicBezTo>
                  <a:cubicBezTo>
                    <a:pt x="360680" y="102870"/>
                    <a:pt x="368300" y="90170"/>
                    <a:pt x="381000" y="83820"/>
                  </a:cubicBezTo>
                  <a:cubicBezTo>
                    <a:pt x="408940" y="69850"/>
                    <a:pt x="501650" y="93980"/>
                    <a:pt x="553720" y="87630"/>
                  </a:cubicBezTo>
                  <a:cubicBezTo>
                    <a:pt x="595630" y="81280"/>
                    <a:pt x="669290" y="55880"/>
                    <a:pt x="669290" y="52070"/>
                  </a:cubicBezTo>
                  <a:cubicBezTo>
                    <a:pt x="668020" y="48260"/>
                    <a:pt x="520700" y="66040"/>
                    <a:pt x="449580" y="86360"/>
                  </a:cubicBezTo>
                  <a:cubicBezTo>
                    <a:pt x="381000" y="106680"/>
                    <a:pt x="284480" y="176530"/>
                    <a:pt x="250190" y="171450"/>
                  </a:cubicBezTo>
                  <a:cubicBezTo>
                    <a:pt x="236220" y="170180"/>
                    <a:pt x="226060" y="158750"/>
                    <a:pt x="224790" y="149860"/>
                  </a:cubicBezTo>
                  <a:cubicBezTo>
                    <a:pt x="223520" y="142240"/>
                    <a:pt x="231140" y="128270"/>
                    <a:pt x="242570" y="121920"/>
                  </a:cubicBezTo>
                  <a:cubicBezTo>
                    <a:pt x="266700" y="107950"/>
                    <a:pt x="340360" y="123190"/>
                    <a:pt x="379730" y="114300"/>
                  </a:cubicBezTo>
                  <a:cubicBezTo>
                    <a:pt x="411480" y="107950"/>
                    <a:pt x="443230" y="78740"/>
                    <a:pt x="461010" y="81280"/>
                  </a:cubicBezTo>
                  <a:cubicBezTo>
                    <a:pt x="471170" y="82550"/>
                    <a:pt x="481330" y="91440"/>
                    <a:pt x="483870" y="99060"/>
                  </a:cubicBezTo>
                  <a:cubicBezTo>
                    <a:pt x="485140" y="106680"/>
                    <a:pt x="482600" y="120650"/>
                    <a:pt x="474980" y="125730"/>
                  </a:cubicBezTo>
                  <a:cubicBezTo>
                    <a:pt x="461010" y="135890"/>
                    <a:pt x="419100" y="120650"/>
                    <a:pt x="393700" y="121920"/>
                  </a:cubicBezTo>
                  <a:cubicBezTo>
                    <a:pt x="368300" y="124460"/>
                    <a:pt x="351790" y="127000"/>
                    <a:pt x="321310" y="138430"/>
                  </a:cubicBezTo>
                  <a:cubicBezTo>
                    <a:pt x="264160" y="158750"/>
                    <a:pt x="119380" y="264160"/>
                    <a:pt x="80010" y="259080"/>
                  </a:cubicBezTo>
                  <a:cubicBezTo>
                    <a:pt x="66040" y="257810"/>
                    <a:pt x="54610" y="246380"/>
                    <a:pt x="53340" y="238760"/>
                  </a:cubicBezTo>
                  <a:cubicBezTo>
                    <a:pt x="52070" y="229870"/>
                    <a:pt x="59690" y="218440"/>
                    <a:pt x="71120" y="209550"/>
                  </a:cubicBezTo>
                  <a:cubicBezTo>
                    <a:pt x="97790" y="191770"/>
                    <a:pt x="185420" y="198120"/>
                    <a:pt x="237490" y="179070"/>
                  </a:cubicBezTo>
                  <a:cubicBezTo>
                    <a:pt x="290830" y="158750"/>
                    <a:pt x="358140" y="93980"/>
                    <a:pt x="384810" y="92710"/>
                  </a:cubicBezTo>
                  <a:cubicBezTo>
                    <a:pt x="394970" y="92710"/>
                    <a:pt x="402590" y="97790"/>
                    <a:pt x="406400" y="104140"/>
                  </a:cubicBezTo>
                  <a:cubicBezTo>
                    <a:pt x="410210" y="109220"/>
                    <a:pt x="411480" y="120650"/>
                    <a:pt x="408940" y="127000"/>
                  </a:cubicBezTo>
                  <a:cubicBezTo>
                    <a:pt x="406400" y="133350"/>
                    <a:pt x="401320" y="139700"/>
                    <a:pt x="391160" y="143510"/>
                  </a:cubicBezTo>
                  <a:cubicBezTo>
                    <a:pt x="369570" y="152400"/>
                    <a:pt x="307340" y="140970"/>
                    <a:pt x="264160" y="147320"/>
                  </a:cubicBezTo>
                  <a:cubicBezTo>
                    <a:pt x="220980" y="153670"/>
                    <a:pt x="156210" y="189230"/>
                    <a:pt x="135890" y="181610"/>
                  </a:cubicBezTo>
                  <a:cubicBezTo>
                    <a:pt x="127000" y="179070"/>
                    <a:pt x="123190" y="168910"/>
                    <a:pt x="121920" y="162560"/>
                  </a:cubicBezTo>
                  <a:cubicBezTo>
                    <a:pt x="121920" y="154940"/>
                    <a:pt x="125730" y="144780"/>
                    <a:pt x="135890" y="137160"/>
                  </a:cubicBezTo>
                  <a:cubicBezTo>
                    <a:pt x="162560" y="115570"/>
                    <a:pt x="332740" y="88900"/>
                    <a:pt x="331470" y="77470"/>
                  </a:cubicBezTo>
                  <a:cubicBezTo>
                    <a:pt x="330200" y="69850"/>
                    <a:pt x="217170" y="82550"/>
                    <a:pt x="195580" y="69850"/>
                  </a:cubicBezTo>
                  <a:cubicBezTo>
                    <a:pt x="187960" y="66040"/>
                    <a:pt x="184150" y="58420"/>
                    <a:pt x="182880" y="50800"/>
                  </a:cubicBezTo>
                  <a:cubicBezTo>
                    <a:pt x="181610" y="44450"/>
                    <a:pt x="185420" y="34290"/>
                    <a:pt x="191770" y="29210"/>
                  </a:cubicBezTo>
                  <a:cubicBezTo>
                    <a:pt x="200660" y="21590"/>
                    <a:pt x="224790" y="21590"/>
                    <a:pt x="238760" y="22860"/>
                  </a:cubicBezTo>
                  <a:cubicBezTo>
                    <a:pt x="250190" y="24130"/>
                    <a:pt x="265430" y="26670"/>
                    <a:pt x="270510" y="34290"/>
                  </a:cubicBezTo>
                  <a:cubicBezTo>
                    <a:pt x="276860" y="43180"/>
                    <a:pt x="275590" y="66040"/>
                    <a:pt x="265430" y="80010"/>
                  </a:cubicBezTo>
                  <a:cubicBezTo>
                    <a:pt x="247650" y="106680"/>
                    <a:pt x="151130" y="147320"/>
                    <a:pt x="127000" y="148590"/>
                  </a:cubicBezTo>
                  <a:cubicBezTo>
                    <a:pt x="118110" y="148590"/>
                    <a:pt x="114300" y="146050"/>
                    <a:pt x="110490" y="142240"/>
                  </a:cubicBezTo>
                  <a:cubicBezTo>
                    <a:pt x="105410" y="137160"/>
                    <a:pt x="100330" y="127000"/>
                    <a:pt x="101600" y="119380"/>
                  </a:cubicBezTo>
                  <a:cubicBezTo>
                    <a:pt x="102870" y="111760"/>
                    <a:pt x="109220" y="104140"/>
                    <a:pt x="120650" y="97790"/>
                  </a:cubicBezTo>
                  <a:cubicBezTo>
                    <a:pt x="153670" y="83820"/>
                    <a:pt x="307340" y="104140"/>
                    <a:pt x="342900" y="93980"/>
                  </a:cubicBezTo>
                  <a:cubicBezTo>
                    <a:pt x="354330" y="91440"/>
                    <a:pt x="356870" y="81280"/>
                    <a:pt x="364490" y="82550"/>
                  </a:cubicBezTo>
                  <a:cubicBezTo>
                    <a:pt x="373380" y="82550"/>
                    <a:pt x="386080" y="91440"/>
                    <a:pt x="388620" y="99060"/>
                  </a:cubicBezTo>
                  <a:cubicBezTo>
                    <a:pt x="391160" y="105410"/>
                    <a:pt x="391160" y="119380"/>
                    <a:pt x="381000" y="127000"/>
                  </a:cubicBezTo>
                  <a:cubicBezTo>
                    <a:pt x="354330" y="148590"/>
                    <a:pt x="173990" y="114300"/>
                    <a:pt x="110490" y="127000"/>
                  </a:cubicBezTo>
                  <a:cubicBezTo>
                    <a:pt x="73660" y="133350"/>
                    <a:pt x="45720" y="163830"/>
                    <a:pt x="26670" y="161290"/>
                  </a:cubicBezTo>
                  <a:cubicBezTo>
                    <a:pt x="13970" y="158750"/>
                    <a:pt x="2540" y="146050"/>
                    <a:pt x="1270" y="138430"/>
                  </a:cubicBezTo>
                  <a:cubicBezTo>
                    <a:pt x="0" y="129540"/>
                    <a:pt x="10160" y="115570"/>
                    <a:pt x="20320" y="110490"/>
                  </a:cubicBezTo>
                  <a:cubicBezTo>
                    <a:pt x="39370" y="102870"/>
                    <a:pt x="104140" y="115570"/>
                    <a:pt x="116840" y="130810"/>
                  </a:cubicBezTo>
                  <a:cubicBezTo>
                    <a:pt x="124460" y="139700"/>
                    <a:pt x="121920" y="161290"/>
                    <a:pt x="115570" y="168910"/>
                  </a:cubicBezTo>
                  <a:cubicBezTo>
                    <a:pt x="107950" y="176530"/>
                    <a:pt x="88900" y="176530"/>
                    <a:pt x="73660" y="173990"/>
                  </a:cubicBezTo>
                  <a:cubicBezTo>
                    <a:pt x="54610" y="171450"/>
                    <a:pt x="24130" y="158750"/>
                    <a:pt x="13970" y="146050"/>
                  </a:cubicBezTo>
                  <a:cubicBezTo>
                    <a:pt x="7620" y="135890"/>
                    <a:pt x="6350" y="120650"/>
                    <a:pt x="8890" y="110490"/>
                  </a:cubicBezTo>
                  <a:cubicBezTo>
                    <a:pt x="11430" y="100330"/>
                    <a:pt x="17780" y="91440"/>
                    <a:pt x="26670" y="82550"/>
                  </a:cubicBezTo>
                  <a:cubicBezTo>
                    <a:pt x="38100" y="72390"/>
                    <a:pt x="55880" y="60960"/>
                    <a:pt x="73660" y="55880"/>
                  </a:cubicBezTo>
                  <a:cubicBezTo>
                    <a:pt x="91440" y="50800"/>
                    <a:pt x="119380" y="45720"/>
                    <a:pt x="133350" y="53340"/>
                  </a:cubicBezTo>
                  <a:cubicBezTo>
                    <a:pt x="143510" y="57150"/>
                    <a:pt x="152400" y="72390"/>
                    <a:pt x="152400" y="80010"/>
                  </a:cubicBezTo>
                  <a:cubicBezTo>
                    <a:pt x="151130" y="88900"/>
                    <a:pt x="127000" y="102870"/>
                    <a:pt x="127000" y="102870"/>
                  </a:cubicBezTo>
                </a:path>
              </a:pathLst>
            </a:custGeom>
            <a:solidFill>
              <a:srgbClr val="6759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867650" y="1849755"/>
            <a:ext cx="126683" cy="137160"/>
            <a:chOff x="0" y="0"/>
            <a:chExt cx="168910" cy="182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8260" y="46990"/>
              <a:ext cx="69850" cy="85090"/>
            </a:xfrm>
            <a:custGeom>
              <a:avLst/>
              <a:gdLst/>
              <a:ahLst/>
              <a:cxnLst/>
              <a:rect r="r" b="b" t="t" l="l"/>
              <a:pathLst>
                <a:path h="85090" w="69850">
                  <a:moveTo>
                    <a:pt x="45720" y="12700"/>
                  </a:moveTo>
                  <a:cubicBezTo>
                    <a:pt x="64770" y="77470"/>
                    <a:pt x="48260" y="85090"/>
                    <a:pt x="40640" y="83820"/>
                  </a:cubicBezTo>
                  <a:cubicBezTo>
                    <a:pt x="33020" y="82550"/>
                    <a:pt x="20320" y="69850"/>
                    <a:pt x="19050" y="62230"/>
                  </a:cubicBezTo>
                  <a:cubicBezTo>
                    <a:pt x="17780" y="55880"/>
                    <a:pt x="21590" y="44450"/>
                    <a:pt x="27940" y="40640"/>
                  </a:cubicBezTo>
                  <a:cubicBezTo>
                    <a:pt x="33020" y="35560"/>
                    <a:pt x="44450" y="31750"/>
                    <a:pt x="50800" y="34290"/>
                  </a:cubicBezTo>
                  <a:cubicBezTo>
                    <a:pt x="58420" y="36830"/>
                    <a:pt x="68580" y="50800"/>
                    <a:pt x="69850" y="58420"/>
                  </a:cubicBezTo>
                  <a:cubicBezTo>
                    <a:pt x="69850" y="66040"/>
                    <a:pt x="64770" y="76200"/>
                    <a:pt x="58420" y="80010"/>
                  </a:cubicBezTo>
                  <a:cubicBezTo>
                    <a:pt x="52070" y="83820"/>
                    <a:pt x="36830" y="83820"/>
                    <a:pt x="27940" y="78740"/>
                  </a:cubicBezTo>
                  <a:cubicBezTo>
                    <a:pt x="17780" y="72390"/>
                    <a:pt x="3810" y="53340"/>
                    <a:pt x="2540" y="40640"/>
                  </a:cubicBezTo>
                  <a:cubicBezTo>
                    <a:pt x="0" y="27940"/>
                    <a:pt x="5080" y="7620"/>
                    <a:pt x="12700" y="3810"/>
                  </a:cubicBezTo>
                  <a:cubicBezTo>
                    <a:pt x="20320" y="0"/>
                    <a:pt x="45720" y="12700"/>
                    <a:pt x="4572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297103" y="1761173"/>
            <a:ext cx="1030605" cy="254317"/>
            <a:chOff x="0" y="0"/>
            <a:chExt cx="1374140" cy="3390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8260" y="49530"/>
              <a:ext cx="1275080" cy="245110"/>
            </a:xfrm>
            <a:custGeom>
              <a:avLst/>
              <a:gdLst/>
              <a:ahLst/>
              <a:cxnLst/>
              <a:rect r="r" b="b" t="t" l="l"/>
              <a:pathLst>
                <a:path h="245110" w="1275080">
                  <a:moveTo>
                    <a:pt x="1046480" y="49530"/>
                  </a:moveTo>
                  <a:cubicBezTo>
                    <a:pt x="1240790" y="152400"/>
                    <a:pt x="1244600" y="162560"/>
                    <a:pt x="1242060" y="171450"/>
                  </a:cubicBezTo>
                  <a:cubicBezTo>
                    <a:pt x="1240790" y="180340"/>
                    <a:pt x="1230630" y="190500"/>
                    <a:pt x="1221740" y="193040"/>
                  </a:cubicBezTo>
                  <a:cubicBezTo>
                    <a:pt x="1212850" y="196850"/>
                    <a:pt x="1203960" y="194310"/>
                    <a:pt x="1191260" y="190500"/>
                  </a:cubicBezTo>
                  <a:cubicBezTo>
                    <a:pt x="1163320" y="182880"/>
                    <a:pt x="1075690" y="148590"/>
                    <a:pt x="1065530" y="125730"/>
                  </a:cubicBezTo>
                  <a:cubicBezTo>
                    <a:pt x="1060450" y="113030"/>
                    <a:pt x="1066800" y="97790"/>
                    <a:pt x="1075690" y="88900"/>
                  </a:cubicBezTo>
                  <a:cubicBezTo>
                    <a:pt x="1088390" y="74930"/>
                    <a:pt x="1126490" y="67310"/>
                    <a:pt x="1153160" y="69850"/>
                  </a:cubicBezTo>
                  <a:cubicBezTo>
                    <a:pt x="1184910" y="73660"/>
                    <a:pt x="1234440" y="99060"/>
                    <a:pt x="1254760" y="118110"/>
                  </a:cubicBezTo>
                  <a:cubicBezTo>
                    <a:pt x="1266190" y="129540"/>
                    <a:pt x="1275080" y="144780"/>
                    <a:pt x="1273810" y="156210"/>
                  </a:cubicBezTo>
                  <a:cubicBezTo>
                    <a:pt x="1272540" y="166370"/>
                    <a:pt x="1259840" y="177800"/>
                    <a:pt x="1249680" y="182880"/>
                  </a:cubicBezTo>
                  <a:cubicBezTo>
                    <a:pt x="1240790" y="187960"/>
                    <a:pt x="1234440" y="190500"/>
                    <a:pt x="1220470" y="190500"/>
                  </a:cubicBezTo>
                  <a:cubicBezTo>
                    <a:pt x="1177290" y="191770"/>
                    <a:pt x="1037590" y="167640"/>
                    <a:pt x="976630" y="147320"/>
                  </a:cubicBezTo>
                  <a:cubicBezTo>
                    <a:pt x="935990" y="134620"/>
                    <a:pt x="885190" y="115570"/>
                    <a:pt x="881380" y="99060"/>
                  </a:cubicBezTo>
                  <a:cubicBezTo>
                    <a:pt x="880110" y="88900"/>
                    <a:pt x="894080" y="76200"/>
                    <a:pt x="905510" y="69850"/>
                  </a:cubicBezTo>
                  <a:cubicBezTo>
                    <a:pt x="916940" y="63500"/>
                    <a:pt x="934720" y="64770"/>
                    <a:pt x="953770" y="66040"/>
                  </a:cubicBezTo>
                  <a:cubicBezTo>
                    <a:pt x="979170" y="68580"/>
                    <a:pt x="1019810" y="80010"/>
                    <a:pt x="1045210" y="90170"/>
                  </a:cubicBezTo>
                  <a:cubicBezTo>
                    <a:pt x="1065530" y="99060"/>
                    <a:pt x="1085850" y="106680"/>
                    <a:pt x="1097280" y="118110"/>
                  </a:cubicBezTo>
                  <a:cubicBezTo>
                    <a:pt x="1104900" y="127000"/>
                    <a:pt x="1109980" y="137160"/>
                    <a:pt x="1109980" y="146050"/>
                  </a:cubicBezTo>
                  <a:cubicBezTo>
                    <a:pt x="1111250" y="156210"/>
                    <a:pt x="1107440" y="171450"/>
                    <a:pt x="1099820" y="177800"/>
                  </a:cubicBezTo>
                  <a:cubicBezTo>
                    <a:pt x="1092200" y="184150"/>
                    <a:pt x="1080770" y="185420"/>
                    <a:pt x="1065530" y="184150"/>
                  </a:cubicBezTo>
                  <a:cubicBezTo>
                    <a:pt x="1038860" y="181610"/>
                    <a:pt x="974090" y="153670"/>
                    <a:pt x="952500" y="132080"/>
                  </a:cubicBezTo>
                  <a:cubicBezTo>
                    <a:pt x="938530" y="119380"/>
                    <a:pt x="927100" y="100330"/>
                    <a:pt x="929640" y="88900"/>
                  </a:cubicBezTo>
                  <a:cubicBezTo>
                    <a:pt x="932180" y="77470"/>
                    <a:pt x="949960" y="66040"/>
                    <a:pt x="963930" y="63500"/>
                  </a:cubicBezTo>
                  <a:cubicBezTo>
                    <a:pt x="981710" y="59690"/>
                    <a:pt x="1008380" y="67310"/>
                    <a:pt x="1035050" y="80010"/>
                  </a:cubicBezTo>
                  <a:cubicBezTo>
                    <a:pt x="1078230" y="100330"/>
                    <a:pt x="1173480" y="171450"/>
                    <a:pt x="1189990" y="198120"/>
                  </a:cubicBezTo>
                  <a:cubicBezTo>
                    <a:pt x="1195070" y="207010"/>
                    <a:pt x="1196340" y="214630"/>
                    <a:pt x="1193800" y="220980"/>
                  </a:cubicBezTo>
                  <a:cubicBezTo>
                    <a:pt x="1191260" y="228600"/>
                    <a:pt x="1186180" y="234950"/>
                    <a:pt x="1177290" y="237490"/>
                  </a:cubicBezTo>
                  <a:cubicBezTo>
                    <a:pt x="1156970" y="245110"/>
                    <a:pt x="1112520" y="240030"/>
                    <a:pt x="1069340" y="228600"/>
                  </a:cubicBezTo>
                  <a:cubicBezTo>
                    <a:pt x="994410" y="209550"/>
                    <a:pt x="816610" y="124460"/>
                    <a:pt x="778510" y="97790"/>
                  </a:cubicBezTo>
                  <a:cubicBezTo>
                    <a:pt x="768350" y="88900"/>
                    <a:pt x="762000" y="85090"/>
                    <a:pt x="760730" y="77470"/>
                  </a:cubicBezTo>
                  <a:cubicBezTo>
                    <a:pt x="758190" y="71120"/>
                    <a:pt x="759460" y="60960"/>
                    <a:pt x="764540" y="54610"/>
                  </a:cubicBezTo>
                  <a:cubicBezTo>
                    <a:pt x="774700" y="44450"/>
                    <a:pt x="803910" y="35560"/>
                    <a:pt x="829310" y="39370"/>
                  </a:cubicBezTo>
                  <a:cubicBezTo>
                    <a:pt x="869950" y="44450"/>
                    <a:pt x="943610" y="91440"/>
                    <a:pt x="976630" y="119380"/>
                  </a:cubicBezTo>
                  <a:cubicBezTo>
                    <a:pt x="998220" y="137160"/>
                    <a:pt x="1014730" y="156210"/>
                    <a:pt x="1019810" y="172720"/>
                  </a:cubicBezTo>
                  <a:cubicBezTo>
                    <a:pt x="1023620" y="182880"/>
                    <a:pt x="1023620" y="194310"/>
                    <a:pt x="1018540" y="201930"/>
                  </a:cubicBezTo>
                  <a:cubicBezTo>
                    <a:pt x="1012190" y="210820"/>
                    <a:pt x="999490" y="219710"/>
                    <a:pt x="981710" y="220980"/>
                  </a:cubicBezTo>
                  <a:cubicBezTo>
                    <a:pt x="939800" y="224790"/>
                    <a:pt x="788670" y="167640"/>
                    <a:pt x="756920" y="137160"/>
                  </a:cubicBezTo>
                  <a:cubicBezTo>
                    <a:pt x="742950" y="123190"/>
                    <a:pt x="735330" y="106680"/>
                    <a:pt x="739140" y="96520"/>
                  </a:cubicBezTo>
                  <a:cubicBezTo>
                    <a:pt x="744220" y="85090"/>
                    <a:pt x="775970" y="74930"/>
                    <a:pt x="795020" y="74930"/>
                  </a:cubicBezTo>
                  <a:cubicBezTo>
                    <a:pt x="816610" y="74930"/>
                    <a:pt x="842010" y="86360"/>
                    <a:pt x="862330" y="97790"/>
                  </a:cubicBezTo>
                  <a:cubicBezTo>
                    <a:pt x="883920" y="107950"/>
                    <a:pt x="914400" y="124460"/>
                    <a:pt x="922020" y="140970"/>
                  </a:cubicBezTo>
                  <a:cubicBezTo>
                    <a:pt x="928370" y="154940"/>
                    <a:pt x="927100" y="173990"/>
                    <a:pt x="919480" y="184150"/>
                  </a:cubicBezTo>
                  <a:cubicBezTo>
                    <a:pt x="909320" y="196850"/>
                    <a:pt x="880110" y="205740"/>
                    <a:pt x="857250" y="208280"/>
                  </a:cubicBezTo>
                  <a:cubicBezTo>
                    <a:pt x="829310" y="209550"/>
                    <a:pt x="796290" y="199390"/>
                    <a:pt x="763270" y="187960"/>
                  </a:cubicBezTo>
                  <a:cubicBezTo>
                    <a:pt x="725170" y="173990"/>
                    <a:pt x="664210" y="149860"/>
                    <a:pt x="643890" y="128270"/>
                  </a:cubicBezTo>
                  <a:cubicBezTo>
                    <a:pt x="632460" y="115570"/>
                    <a:pt x="623570" y="100330"/>
                    <a:pt x="626110" y="90170"/>
                  </a:cubicBezTo>
                  <a:cubicBezTo>
                    <a:pt x="628650" y="81280"/>
                    <a:pt x="637540" y="72390"/>
                    <a:pt x="648970" y="71120"/>
                  </a:cubicBezTo>
                  <a:cubicBezTo>
                    <a:pt x="684530" y="66040"/>
                    <a:pt x="853440" y="139700"/>
                    <a:pt x="868680" y="168910"/>
                  </a:cubicBezTo>
                  <a:cubicBezTo>
                    <a:pt x="873760" y="179070"/>
                    <a:pt x="868680" y="191770"/>
                    <a:pt x="863600" y="196850"/>
                  </a:cubicBezTo>
                  <a:cubicBezTo>
                    <a:pt x="857250" y="201930"/>
                    <a:pt x="834390" y="201930"/>
                    <a:pt x="834390" y="201930"/>
                  </a:cubicBezTo>
                  <a:cubicBezTo>
                    <a:pt x="834390" y="201930"/>
                    <a:pt x="863600" y="194310"/>
                    <a:pt x="863600" y="195580"/>
                  </a:cubicBezTo>
                  <a:cubicBezTo>
                    <a:pt x="864870" y="196850"/>
                    <a:pt x="849630" y="210820"/>
                    <a:pt x="835660" y="209550"/>
                  </a:cubicBezTo>
                  <a:cubicBezTo>
                    <a:pt x="795020" y="209550"/>
                    <a:pt x="636270" y="116840"/>
                    <a:pt x="605790" y="86360"/>
                  </a:cubicBezTo>
                  <a:cubicBezTo>
                    <a:pt x="595630" y="74930"/>
                    <a:pt x="591820" y="66040"/>
                    <a:pt x="591820" y="55880"/>
                  </a:cubicBezTo>
                  <a:cubicBezTo>
                    <a:pt x="591820" y="45720"/>
                    <a:pt x="598170" y="31750"/>
                    <a:pt x="608330" y="22860"/>
                  </a:cubicBezTo>
                  <a:cubicBezTo>
                    <a:pt x="621030" y="11430"/>
                    <a:pt x="651510" y="0"/>
                    <a:pt x="671830" y="1270"/>
                  </a:cubicBezTo>
                  <a:cubicBezTo>
                    <a:pt x="694690" y="3810"/>
                    <a:pt x="720090" y="21590"/>
                    <a:pt x="740410" y="34290"/>
                  </a:cubicBezTo>
                  <a:cubicBezTo>
                    <a:pt x="758190" y="46990"/>
                    <a:pt x="775970" y="60960"/>
                    <a:pt x="787400" y="77470"/>
                  </a:cubicBezTo>
                  <a:cubicBezTo>
                    <a:pt x="797560" y="92710"/>
                    <a:pt x="810260" y="113030"/>
                    <a:pt x="808990" y="127000"/>
                  </a:cubicBezTo>
                  <a:cubicBezTo>
                    <a:pt x="807720" y="137160"/>
                    <a:pt x="801370" y="146050"/>
                    <a:pt x="791210" y="152400"/>
                  </a:cubicBezTo>
                  <a:cubicBezTo>
                    <a:pt x="770890" y="162560"/>
                    <a:pt x="712470" y="163830"/>
                    <a:pt x="680720" y="157480"/>
                  </a:cubicBezTo>
                  <a:cubicBezTo>
                    <a:pt x="654050" y="151130"/>
                    <a:pt x="615950" y="135890"/>
                    <a:pt x="609600" y="120650"/>
                  </a:cubicBezTo>
                  <a:cubicBezTo>
                    <a:pt x="605790" y="110490"/>
                    <a:pt x="613410" y="93980"/>
                    <a:pt x="619760" y="85090"/>
                  </a:cubicBezTo>
                  <a:cubicBezTo>
                    <a:pt x="626110" y="77470"/>
                    <a:pt x="633730" y="76200"/>
                    <a:pt x="645160" y="72390"/>
                  </a:cubicBezTo>
                  <a:cubicBezTo>
                    <a:pt x="666750" y="64770"/>
                    <a:pt x="725170" y="45720"/>
                    <a:pt x="742950" y="55880"/>
                  </a:cubicBezTo>
                  <a:cubicBezTo>
                    <a:pt x="755650" y="62230"/>
                    <a:pt x="765810" y="87630"/>
                    <a:pt x="760730" y="99060"/>
                  </a:cubicBezTo>
                  <a:cubicBezTo>
                    <a:pt x="756920" y="113030"/>
                    <a:pt x="727710" y="121920"/>
                    <a:pt x="708660" y="127000"/>
                  </a:cubicBezTo>
                  <a:cubicBezTo>
                    <a:pt x="689610" y="132080"/>
                    <a:pt x="671830" y="133350"/>
                    <a:pt x="647700" y="130810"/>
                  </a:cubicBezTo>
                  <a:cubicBezTo>
                    <a:pt x="612140" y="127000"/>
                    <a:pt x="541020" y="106680"/>
                    <a:pt x="520700" y="91440"/>
                  </a:cubicBezTo>
                  <a:cubicBezTo>
                    <a:pt x="513080" y="85090"/>
                    <a:pt x="508000" y="78740"/>
                    <a:pt x="508000" y="72390"/>
                  </a:cubicBezTo>
                  <a:cubicBezTo>
                    <a:pt x="508000" y="64770"/>
                    <a:pt x="515620" y="50800"/>
                    <a:pt x="521970" y="46990"/>
                  </a:cubicBezTo>
                  <a:cubicBezTo>
                    <a:pt x="527050" y="43180"/>
                    <a:pt x="533400" y="41910"/>
                    <a:pt x="539750" y="45720"/>
                  </a:cubicBezTo>
                  <a:cubicBezTo>
                    <a:pt x="554990" y="50800"/>
                    <a:pt x="589280" y="90170"/>
                    <a:pt x="596900" y="107950"/>
                  </a:cubicBezTo>
                  <a:cubicBezTo>
                    <a:pt x="600710" y="118110"/>
                    <a:pt x="601980" y="127000"/>
                    <a:pt x="598170" y="134620"/>
                  </a:cubicBezTo>
                  <a:cubicBezTo>
                    <a:pt x="595630" y="144780"/>
                    <a:pt x="584200" y="160020"/>
                    <a:pt x="574040" y="162560"/>
                  </a:cubicBezTo>
                  <a:cubicBezTo>
                    <a:pt x="565150" y="166370"/>
                    <a:pt x="551180" y="160020"/>
                    <a:pt x="539750" y="152400"/>
                  </a:cubicBezTo>
                  <a:cubicBezTo>
                    <a:pt x="523240" y="140970"/>
                    <a:pt x="496570" y="110490"/>
                    <a:pt x="495300" y="92710"/>
                  </a:cubicBezTo>
                  <a:cubicBezTo>
                    <a:pt x="492760" y="80010"/>
                    <a:pt x="501650" y="60960"/>
                    <a:pt x="510540" y="57150"/>
                  </a:cubicBezTo>
                  <a:cubicBezTo>
                    <a:pt x="519430" y="53340"/>
                    <a:pt x="541020" y="64770"/>
                    <a:pt x="552450" y="78740"/>
                  </a:cubicBezTo>
                  <a:cubicBezTo>
                    <a:pt x="567690" y="96520"/>
                    <a:pt x="588010" y="156210"/>
                    <a:pt x="580390" y="167640"/>
                  </a:cubicBezTo>
                  <a:cubicBezTo>
                    <a:pt x="576580" y="172720"/>
                    <a:pt x="560070" y="172720"/>
                    <a:pt x="553720" y="167640"/>
                  </a:cubicBezTo>
                  <a:cubicBezTo>
                    <a:pt x="547370" y="162560"/>
                    <a:pt x="547370" y="149860"/>
                    <a:pt x="543560" y="135890"/>
                  </a:cubicBezTo>
                  <a:cubicBezTo>
                    <a:pt x="537210" y="114300"/>
                    <a:pt x="523240" y="64770"/>
                    <a:pt x="524510" y="44450"/>
                  </a:cubicBezTo>
                  <a:cubicBezTo>
                    <a:pt x="524510" y="34290"/>
                    <a:pt x="525780" y="26670"/>
                    <a:pt x="530860" y="21590"/>
                  </a:cubicBezTo>
                  <a:cubicBezTo>
                    <a:pt x="541020" y="15240"/>
                    <a:pt x="563880" y="17780"/>
                    <a:pt x="582930" y="21590"/>
                  </a:cubicBezTo>
                  <a:cubicBezTo>
                    <a:pt x="608330" y="27940"/>
                    <a:pt x="645160" y="46990"/>
                    <a:pt x="669290" y="60960"/>
                  </a:cubicBezTo>
                  <a:cubicBezTo>
                    <a:pt x="687070" y="72390"/>
                    <a:pt x="704850" y="82550"/>
                    <a:pt x="713740" y="95250"/>
                  </a:cubicBezTo>
                  <a:cubicBezTo>
                    <a:pt x="720090" y="105410"/>
                    <a:pt x="723900" y="120650"/>
                    <a:pt x="720090" y="130810"/>
                  </a:cubicBezTo>
                  <a:cubicBezTo>
                    <a:pt x="715010" y="142240"/>
                    <a:pt x="695960" y="154940"/>
                    <a:pt x="676910" y="158750"/>
                  </a:cubicBezTo>
                  <a:cubicBezTo>
                    <a:pt x="647700" y="163830"/>
                    <a:pt x="586740" y="148590"/>
                    <a:pt x="560070" y="133350"/>
                  </a:cubicBezTo>
                  <a:cubicBezTo>
                    <a:pt x="542290" y="121920"/>
                    <a:pt x="521970" y="104140"/>
                    <a:pt x="523240" y="92710"/>
                  </a:cubicBezTo>
                  <a:cubicBezTo>
                    <a:pt x="525780" y="81280"/>
                    <a:pt x="552450" y="68580"/>
                    <a:pt x="566420" y="66040"/>
                  </a:cubicBezTo>
                  <a:cubicBezTo>
                    <a:pt x="580390" y="64770"/>
                    <a:pt x="593090" y="71120"/>
                    <a:pt x="609600" y="77470"/>
                  </a:cubicBezTo>
                  <a:cubicBezTo>
                    <a:pt x="640080" y="91440"/>
                    <a:pt x="715010" y="124460"/>
                    <a:pt x="727710" y="148590"/>
                  </a:cubicBezTo>
                  <a:cubicBezTo>
                    <a:pt x="735330" y="161290"/>
                    <a:pt x="736600" y="177800"/>
                    <a:pt x="728980" y="186690"/>
                  </a:cubicBezTo>
                  <a:cubicBezTo>
                    <a:pt x="717550" y="200660"/>
                    <a:pt x="666750" y="203200"/>
                    <a:pt x="635000" y="200660"/>
                  </a:cubicBezTo>
                  <a:cubicBezTo>
                    <a:pt x="600710" y="198120"/>
                    <a:pt x="542290" y="181610"/>
                    <a:pt x="528320" y="163830"/>
                  </a:cubicBezTo>
                  <a:cubicBezTo>
                    <a:pt x="521970" y="153670"/>
                    <a:pt x="523240" y="137160"/>
                    <a:pt x="528320" y="129540"/>
                  </a:cubicBezTo>
                  <a:cubicBezTo>
                    <a:pt x="533400" y="120650"/>
                    <a:pt x="544830" y="115570"/>
                    <a:pt x="558800" y="115570"/>
                  </a:cubicBezTo>
                  <a:cubicBezTo>
                    <a:pt x="581660" y="113030"/>
                    <a:pt x="638810" y="134620"/>
                    <a:pt x="657860" y="146050"/>
                  </a:cubicBezTo>
                  <a:cubicBezTo>
                    <a:pt x="666750" y="152400"/>
                    <a:pt x="671830" y="158750"/>
                    <a:pt x="674370" y="166370"/>
                  </a:cubicBezTo>
                  <a:cubicBezTo>
                    <a:pt x="676910" y="173990"/>
                    <a:pt x="676910" y="187960"/>
                    <a:pt x="670560" y="195580"/>
                  </a:cubicBezTo>
                  <a:cubicBezTo>
                    <a:pt x="662940" y="205740"/>
                    <a:pt x="633730" y="212090"/>
                    <a:pt x="619760" y="212090"/>
                  </a:cubicBezTo>
                  <a:cubicBezTo>
                    <a:pt x="608330" y="212090"/>
                    <a:pt x="599440" y="210820"/>
                    <a:pt x="590550" y="204470"/>
                  </a:cubicBezTo>
                  <a:cubicBezTo>
                    <a:pt x="580390" y="196850"/>
                    <a:pt x="563880" y="175260"/>
                    <a:pt x="567690" y="165100"/>
                  </a:cubicBezTo>
                  <a:cubicBezTo>
                    <a:pt x="571500" y="152400"/>
                    <a:pt x="607060" y="143510"/>
                    <a:pt x="629920" y="139700"/>
                  </a:cubicBezTo>
                  <a:cubicBezTo>
                    <a:pt x="654050" y="134620"/>
                    <a:pt x="681990" y="133350"/>
                    <a:pt x="708660" y="140970"/>
                  </a:cubicBezTo>
                  <a:cubicBezTo>
                    <a:pt x="737870" y="148590"/>
                    <a:pt x="791210" y="172720"/>
                    <a:pt x="798830" y="191770"/>
                  </a:cubicBezTo>
                  <a:cubicBezTo>
                    <a:pt x="803910" y="201930"/>
                    <a:pt x="800100" y="215900"/>
                    <a:pt x="793750" y="222250"/>
                  </a:cubicBezTo>
                  <a:cubicBezTo>
                    <a:pt x="787400" y="231140"/>
                    <a:pt x="770890" y="234950"/>
                    <a:pt x="755650" y="237490"/>
                  </a:cubicBezTo>
                  <a:cubicBezTo>
                    <a:pt x="735330" y="240030"/>
                    <a:pt x="692150" y="238760"/>
                    <a:pt x="681990" y="228600"/>
                  </a:cubicBezTo>
                  <a:cubicBezTo>
                    <a:pt x="675640" y="222250"/>
                    <a:pt x="674370" y="208280"/>
                    <a:pt x="678180" y="200660"/>
                  </a:cubicBezTo>
                  <a:cubicBezTo>
                    <a:pt x="681990" y="191770"/>
                    <a:pt x="702310" y="180340"/>
                    <a:pt x="711200" y="181610"/>
                  </a:cubicBezTo>
                  <a:cubicBezTo>
                    <a:pt x="720090" y="182880"/>
                    <a:pt x="731520" y="193040"/>
                    <a:pt x="732790" y="201930"/>
                  </a:cubicBezTo>
                  <a:cubicBezTo>
                    <a:pt x="734060" y="209550"/>
                    <a:pt x="725170" y="226060"/>
                    <a:pt x="715010" y="231140"/>
                  </a:cubicBezTo>
                  <a:cubicBezTo>
                    <a:pt x="702310" y="237490"/>
                    <a:pt x="675640" y="228600"/>
                    <a:pt x="652780" y="223520"/>
                  </a:cubicBezTo>
                  <a:cubicBezTo>
                    <a:pt x="618490" y="214630"/>
                    <a:pt x="560070" y="199390"/>
                    <a:pt x="535940" y="180340"/>
                  </a:cubicBezTo>
                  <a:cubicBezTo>
                    <a:pt x="520700" y="168910"/>
                    <a:pt x="505460" y="151130"/>
                    <a:pt x="508000" y="139700"/>
                  </a:cubicBezTo>
                  <a:cubicBezTo>
                    <a:pt x="511810" y="125730"/>
                    <a:pt x="551180" y="102870"/>
                    <a:pt x="563880" y="106680"/>
                  </a:cubicBezTo>
                  <a:cubicBezTo>
                    <a:pt x="571500" y="107950"/>
                    <a:pt x="581660" y="132080"/>
                    <a:pt x="579120" y="134620"/>
                  </a:cubicBezTo>
                  <a:cubicBezTo>
                    <a:pt x="574040" y="140970"/>
                    <a:pt x="527050" y="101600"/>
                    <a:pt x="490220" y="92710"/>
                  </a:cubicBezTo>
                  <a:cubicBezTo>
                    <a:pt x="435610" y="81280"/>
                    <a:pt x="306070" y="109220"/>
                    <a:pt x="279400" y="95250"/>
                  </a:cubicBezTo>
                  <a:cubicBezTo>
                    <a:pt x="269240" y="90170"/>
                    <a:pt x="266700" y="82550"/>
                    <a:pt x="265430" y="74930"/>
                  </a:cubicBezTo>
                  <a:cubicBezTo>
                    <a:pt x="264160" y="68580"/>
                    <a:pt x="266700" y="59690"/>
                    <a:pt x="274320" y="53340"/>
                  </a:cubicBezTo>
                  <a:cubicBezTo>
                    <a:pt x="289560" y="39370"/>
                    <a:pt x="356870" y="17780"/>
                    <a:pt x="379730" y="21590"/>
                  </a:cubicBezTo>
                  <a:cubicBezTo>
                    <a:pt x="391160" y="22860"/>
                    <a:pt x="402590" y="30480"/>
                    <a:pt x="406400" y="39370"/>
                  </a:cubicBezTo>
                  <a:cubicBezTo>
                    <a:pt x="408940" y="45720"/>
                    <a:pt x="406400" y="58420"/>
                    <a:pt x="398780" y="67310"/>
                  </a:cubicBezTo>
                  <a:cubicBezTo>
                    <a:pt x="381000" y="85090"/>
                    <a:pt x="299720" y="90170"/>
                    <a:pt x="262890" y="107950"/>
                  </a:cubicBezTo>
                  <a:cubicBezTo>
                    <a:pt x="232410" y="121920"/>
                    <a:pt x="204470" y="160020"/>
                    <a:pt x="186690" y="161290"/>
                  </a:cubicBezTo>
                  <a:cubicBezTo>
                    <a:pt x="177800" y="161290"/>
                    <a:pt x="170180" y="156210"/>
                    <a:pt x="166370" y="149860"/>
                  </a:cubicBezTo>
                  <a:cubicBezTo>
                    <a:pt x="162560" y="142240"/>
                    <a:pt x="161290" y="129540"/>
                    <a:pt x="166370" y="120650"/>
                  </a:cubicBezTo>
                  <a:cubicBezTo>
                    <a:pt x="175260" y="106680"/>
                    <a:pt x="214630" y="90170"/>
                    <a:pt x="233680" y="83820"/>
                  </a:cubicBezTo>
                  <a:cubicBezTo>
                    <a:pt x="247650" y="80010"/>
                    <a:pt x="264160" y="73660"/>
                    <a:pt x="271780" y="78740"/>
                  </a:cubicBezTo>
                  <a:cubicBezTo>
                    <a:pt x="279400" y="83820"/>
                    <a:pt x="285750" y="100330"/>
                    <a:pt x="281940" y="110490"/>
                  </a:cubicBezTo>
                  <a:cubicBezTo>
                    <a:pt x="278130" y="124460"/>
                    <a:pt x="251460" y="144780"/>
                    <a:pt x="236220" y="148590"/>
                  </a:cubicBezTo>
                  <a:cubicBezTo>
                    <a:pt x="227330" y="152400"/>
                    <a:pt x="213360" y="152400"/>
                    <a:pt x="208280" y="146050"/>
                  </a:cubicBezTo>
                  <a:cubicBezTo>
                    <a:pt x="201930" y="139700"/>
                    <a:pt x="200660" y="118110"/>
                    <a:pt x="207010" y="107950"/>
                  </a:cubicBezTo>
                  <a:cubicBezTo>
                    <a:pt x="214630" y="95250"/>
                    <a:pt x="251460" y="82550"/>
                    <a:pt x="267970" y="83820"/>
                  </a:cubicBezTo>
                  <a:cubicBezTo>
                    <a:pt x="279400" y="83820"/>
                    <a:pt x="294640" y="91440"/>
                    <a:pt x="298450" y="99060"/>
                  </a:cubicBezTo>
                  <a:cubicBezTo>
                    <a:pt x="300990" y="106680"/>
                    <a:pt x="298450" y="118110"/>
                    <a:pt x="290830" y="127000"/>
                  </a:cubicBezTo>
                  <a:cubicBezTo>
                    <a:pt x="274320" y="148590"/>
                    <a:pt x="185420" y="187960"/>
                    <a:pt x="158750" y="193040"/>
                  </a:cubicBezTo>
                  <a:cubicBezTo>
                    <a:pt x="148590" y="195580"/>
                    <a:pt x="140970" y="194310"/>
                    <a:pt x="135890" y="190500"/>
                  </a:cubicBezTo>
                  <a:cubicBezTo>
                    <a:pt x="129540" y="186690"/>
                    <a:pt x="124460" y="177800"/>
                    <a:pt x="123190" y="170180"/>
                  </a:cubicBezTo>
                  <a:cubicBezTo>
                    <a:pt x="123190" y="163830"/>
                    <a:pt x="127000" y="157480"/>
                    <a:pt x="134620" y="149860"/>
                  </a:cubicBezTo>
                  <a:cubicBezTo>
                    <a:pt x="151130" y="128270"/>
                    <a:pt x="222250" y="62230"/>
                    <a:pt x="245110" y="62230"/>
                  </a:cubicBezTo>
                  <a:cubicBezTo>
                    <a:pt x="255270" y="62230"/>
                    <a:pt x="266700" y="72390"/>
                    <a:pt x="266700" y="80010"/>
                  </a:cubicBezTo>
                  <a:cubicBezTo>
                    <a:pt x="266700" y="93980"/>
                    <a:pt x="205740" y="144780"/>
                    <a:pt x="185420" y="147320"/>
                  </a:cubicBezTo>
                  <a:cubicBezTo>
                    <a:pt x="172720" y="148590"/>
                    <a:pt x="158750" y="138430"/>
                    <a:pt x="154940" y="130810"/>
                  </a:cubicBezTo>
                  <a:cubicBezTo>
                    <a:pt x="152400" y="124460"/>
                    <a:pt x="154940" y="113030"/>
                    <a:pt x="162560" y="102870"/>
                  </a:cubicBezTo>
                  <a:cubicBezTo>
                    <a:pt x="181610" y="78740"/>
                    <a:pt x="281940" y="16510"/>
                    <a:pt x="311150" y="16510"/>
                  </a:cubicBezTo>
                  <a:cubicBezTo>
                    <a:pt x="322580" y="16510"/>
                    <a:pt x="332740" y="22860"/>
                    <a:pt x="336550" y="30480"/>
                  </a:cubicBezTo>
                  <a:cubicBezTo>
                    <a:pt x="339090" y="38100"/>
                    <a:pt x="337820" y="48260"/>
                    <a:pt x="331470" y="58420"/>
                  </a:cubicBezTo>
                  <a:cubicBezTo>
                    <a:pt x="313690" y="85090"/>
                    <a:pt x="168910" y="151130"/>
                    <a:pt x="171450" y="157480"/>
                  </a:cubicBezTo>
                  <a:cubicBezTo>
                    <a:pt x="172720" y="161290"/>
                    <a:pt x="217170" y="149860"/>
                    <a:pt x="242570" y="138430"/>
                  </a:cubicBezTo>
                  <a:cubicBezTo>
                    <a:pt x="273050" y="125730"/>
                    <a:pt x="318770" y="80010"/>
                    <a:pt x="342900" y="78740"/>
                  </a:cubicBezTo>
                  <a:cubicBezTo>
                    <a:pt x="355600" y="78740"/>
                    <a:pt x="369570" y="85090"/>
                    <a:pt x="373380" y="92710"/>
                  </a:cubicBezTo>
                  <a:cubicBezTo>
                    <a:pt x="377190" y="100330"/>
                    <a:pt x="367030" y="124460"/>
                    <a:pt x="363220" y="124460"/>
                  </a:cubicBezTo>
                  <a:cubicBezTo>
                    <a:pt x="356870" y="125730"/>
                    <a:pt x="336550" y="82550"/>
                    <a:pt x="340360" y="78740"/>
                  </a:cubicBezTo>
                  <a:cubicBezTo>
                    <a:pt x="342900" y="76200"/>
                    <a:pt x="367030" y="85090"/>
                    <a:pt x="370840" y="92710"/>
                  </a:cubicBezTo>
                  <a:cubicBezTo>
                    <a:pt x="374650" y="101600"/>
                    <a:pt x="363220" y="125730"/>
                    <a:pt x="360680" y="125730"/>
                  </a:cubicBezTo>
                  <a:cubicBezTo>
                    <a:pt x="356870" y="125730"/>
                    <a:pt x="345440" y="83820"/>
                    <a:pt x="350520" y="78740"/>
                  </a:cubicBezTo>
                  <a:cubicBezTo>
                    <a:pt x="355600" y="73660"/>
                    <a:pt x="373380" y="78740"/>
                    <a:pt x="378460" y="85090"/>
                  </a:cubicBezTo>
                  <a:cubicBezTo>
                    <a:pt x="383540" y="91440"/>
                    <a:pt x="388620" y="106680"/>
                    <a:pt x="382270" y="118110"/>
                  </a:cubicBezTo>
                  <a:cubicBezTo>
                    <a:pt x="365760" y="146050"/>
                    <a:pt x="207010" y="203200"/>
                    <a:pt x="175260" y="195580"/>
                  </a:cubicBezTo>
                  <a:cubicBezTo>
                    <a:pt x="163830" y="193040"/>
                    <a:pt x="157480" y="181610"/>
                    <a:pt x="156210" y="173990"/>
                  </a:cubicBezTo>
                  <a:cubicBezTo>
                    <a:pt x="154940" y="167640"/>
                    <a:pt x="157480" y="160020"/>
                    <a:pt x="163830" y="152400"/>
                  </a:cubicBezTo>
                  <a:cubicBezTo>
                    <a:pt x="186690" y="127000"/>
                    <a:pt x="309880" y="69850"/>
                    <a:pt x="354330" y="55880"/>
                  </a:cubicBezTo>
                  <a:cubicBezTo>
                    <a:pt x="377190" y="49530"/>
                    <a:pt x="398780" y="43180"/>
                    <a:pt x="410210" y="49530"/>
                  </a:cubicBezTo>
                  <a:cubicBezTo>
                    <a:pt x="419100" y="54610"/>
                    <a:pt x="427990" y="71120"/>
                    <a:pt x="425450" y="83820"/>
                  </a:cubicBezTo>
                  <a:cubicBezTo>
                    <a:pt x="417830" y="109220"/>
                    <a:pt x="328930" y="172720"/>
                    <a:pt x="302260" y="173990"/>
                  </a:cubicBezTo>
                  <a:cubicBezTo>
                    <a:pt x="289560" y="173990"/>
                    <a:pt x="273050" y="160020"/>
                    <a:pt x="274320" y="153670"/>
                  </a:cubicBezTo>
                  <a:cubicBezTo>
                    <a:pt x="276860" y="139700"/>
                    <a:pt x="373380" y="127000"/>
                    <a:pt x="407670" y="109220"/>
                  </a:cubicBezTo>
                  <a:cubicBezTo>
                    <a:pt x="431800" y="95250"/>
                    <a:pt x="449580" y="67310"/>
                    <a:pt x="466090" y="63500"/>
                  </a:cubicBezTo>
                  <a:cubicBezTo>
                    <a:pt x="474980" y="60960"/>
                    <a:pt x="483870" y="62230"/>
                    <a:pt x="488950" y="66040"/>
                  </a:cubicBezTo>
                  <a:cubicBezTo>
                    <a:pt x="495300" y="69850"/>
                    <a:pt x="500380" y="80010"/>
                    <a:pt x="500380" y="86360"/>
                  </a:cubicBezTo>
                  <a:cubicBezTo>
                    <a:pt x="500380" y="92710"/>
                    <a:pt x="495300" y="102870"/>
                    <a:pt x="490220" y="107950"/>
                  </a:cubicBezTo>
                  <a:cubicBezTo>
                    <a:pt x="483870" y="113030"/>
                    <a:pt x="473710" y="113030"/>
                    <a:pt x="462280" y="115570"/>
                  </a:cubicBezTo>
                  <a:cubicBezTo>
                    <a:pt x="441960" y="120650"/>
                    <a:pt x="391160" y="134620"/>
                    <a:pt x="375920" y="124460"/>
                  </a:cubicBezTo>
                  <a:cubicBezTo>
                    <a:pt x="365760" y="119380"/>
                    <a:pt x="356870" y="101600"/>
                    <a:pt x="360680" y="93980"/>
                  </a:cubicBezTo>
                  <a:cubicBezTo>
                    <a:pt x="364490" y="82550"/>
                    <a:pt x="406400" y="69850"/>
                    <a:pt x="421640" y="72390"/>
                  </a:cubicBezTo>
                  <a:cubicBezTo>
                    <a:pt x="431800" y="76200"/>
                    <a:pt x="441960" y="86360"/>
                    <a:pt x="444500" y="97790"/>
                  </a:cubicBezTo>
                  <a:cubicBezTo>
                    <a:pt x="448310" y="116840"/>
                    <a:pt x="425450" y="162560"/>
                    <a:pt x="410210" y="179070"/>
                  </a:cubicBezTo>
                  <a:cubicBezTo>
                    <a:pt x="400050" y="190500"/>
                    <a:pt x="383540" y="199390"/>
                    <a:pt x="373380" y="199390"/>
                  </a:cubicBezTo>
                  <a:cubicBezTo>
                    <a:pt x="365760" y="198120"/>
                    <a:pt x="358140" y="190500"/>
                    <a:pt x="355600" y="184150"/>
                  </a:cubicBezTo>
                  <a:cubicBezTo>
                    <a:pt x="351790" y="176530"/>
                    <a:pt x="353060" y="165100"/>
                    <a:pt x="360680" y="156210"/>
                  </a:cubicBezTo>
                  <a:cubicBezTo>
                    <a:pt x="375920" y="137160"/>
                    <a:pt x="449580" y="124460"/>
                    <a:pt x="480060" y="105410"/>
                  </a:cubicBezTo>
                  <a:cubicBezTo>
                    <a:pt x="502920" y="90170"/>
                    <a:pt x="516890" y="58420"/>
                    <a:pt x="534670" y="54610"/>
                  </a:cubicBezTo>
                  <a:cubicBezTo>
                    <a:pt x="544830" y="52070"/>
                    <a:pt x="561340" y="57150"/>
                    <a:pt x="566420" y="64770"/>
                  </a:cubicBezTo>
                  <a:cubicBezTo>
                    <a:pt x="570230" y="71120"/>
                    <a:pt x="570230" y="88900"/>
                    <a:pt x="561340" y="97790"/>
                  </a:cubicBezTo>
                  <a:cubicBezTo>
                    <a:pt x="529590" y="127000"/>
                    <a:pt x="326390" y="129540"/>
                    <a:pt x="229870" y="132080"/>
                  </a:cubicBezTo>
                  <a:cubicBezTo>
                    <a:pt x="153670" y="134620"/>
                    <a:pt x="59690" y="132080"/>
                    <a:pt x="26670" y="123190"/>
                  </a:cubicBezTo>
                  <a:cubicBezTo>
                    <a:pt x="16510" y="120650"/>
                    <a:pt x="10160" y="118110"/>
                    <a:pt x="6350" y="113030"/>
                  </a:cubicBezTo>
                  <a:cubicBezTo>
                    <a:pt x="2540" y="106680"/>
                    <a:pt x="0" y="97790"/>
                    <a:pt x="3810" y="88900"/>
                  </a:cubicBezTo>
                  <a:cubicBezTo>
                    <a:pt x="7620" y="76200"/>
                    <a:pt x="26670" y="57150"/>
                    <a:pt x="46990" y="48260"/>
                  </a:cubicBezTo>
                  <a:cubicBezTo>
                    <a:pt x="73660" y="36830"/>
                    <a:pt x="130810" y="34290"/>
                    <a:pt x="153670" y="40640"/>
                  </a:cubicBezTo>
                  <a:cubicBezTo>
                    <a:pt x="166370" y="44450"/>
                    <a:pt x="177800" y="52070"/>
                    <a:pt x="180340" y="60960"/>
                  </a:cubicBezTo>
                  <a:cubicBezTo>
                    <a:pt x="185420" y="71120"/>
                    <a:pt x="182880" y="88900"/>
                    <a:pt x="173990" y="99060"/>
                  </a:cubicBezTo>
                  <a:cubicBezTo>
                    <a:pt x="162560" y="114300"/>
                    <a:pt x="110490" y="114300"/>
                    <a:pt x="101600" y="128270"/>
                  </a:cubicBezTo>
                  <a:cubicBezTo>
                    <a:pt x="95250" y="138430"/>
                    <a:pt x="96520" y="154940"/>
                    <a:pt x="100330" y="162560"/>
                  </a:cubicBezTo>
                  <a:cubicBezTo>
                    <a:pt x="105410" y="168910"/>
                    <a:pt x="127000" y="173990"/>
                    <a:pt x="128270" y="172720"/>
                  </a:cubicBezTo>
                  <a:cubicBezTo>
                    <a:pt x="129540" y="170180"/>
                    <a:pt x="106680" y="149860"/>
                    <a:pt x="106680" y="149860"/>
                  </a:cubicBezTo>
                  <a:cubicBezTo>
                    <a:pt x="106680" y="149860"/>
                    <a:pt x="125730" y="163830"/>
                    <a:pt x="124460" y="168910"/>
                  </a:cubicBezTo>
                  <a:cubicBezTo>
                    <a:pt x="123190" y="172720"/>
                    <a:pt x="97790" y="180340"/>
                    <a:pt x="93980" y="176530"/>
                  </a:cubicBezTo>
                  <a:cubicBezTo>
                    <a:pt x="91440" y="173990"/>
                    <a:pt x="105410" y="151130"/>
                    <a:pt x="105410" y="152400"/>
                  </a:cubicBezTo>
                  <a:cubicBezTo>
                    <a:pt x="106680" y="152400"/>
                    <a:pt x="105410" y="167640"/>
                    <a:pt x="101600" y="172720"/>
                  </a:cubicBezTo>
                  <a:cubicBezTo>
                    <a:pt x="96520" y="176530"/>
                    <a:pt x="85090" y="179070"/>
                    <a:pt x="77470" y="176530"/>
                  </a:cubicBezTo>
                  <a:cubicBezTo>
                    <a:pt x="71120" y="173990"/>
                    <a:pt x="59690" y="160020"/>
                    <a:pt x="59690" y="151130"/>
                  </a:cubicBezTo>
                  <a:cubicBezTo>
                    <a:pt x="60960" y="143510"/>
                    <a:pt x="72390" y="130810"/>
                    <a:pt x="80010" y="128270"/>
                  </a:cubicBezTo>
                  <a:cubicBezTo>
                    <a:pt x="86360" y="125730"/>
                    <a:pt x="97790" y="128270"/>
                    <a:pt x="102870" y="133350"/>
                  </a:cubicBezTo>
                  <a:cubicBezTo>
                    <a:pt x="107950" y="139700"/>
                    <a:pt x="111760" y="156210"/>
                    <a:pt x="107950" y="163830"/>
                  </a:cubicBezTo>
                  <a:cubicBezTo>
                    <a:pt x="105410" y="170180"/>
                    <a:pt x="96520" y="177800"/>
                    <a:pt x="88900" y="177800"/>
                  </a:cubicBezTo>
                  <a:cubicBezTo>
                    <a:pt x="81280" y="177800"/>
                    <a:pt x="66040" y="168910"/>
                    <a:pt x="62230" y="162560"/>
                  </a:cubicBezTo>
                  <a:cubicBezTo>
                    <a:pt x="58420" y="156210"/>
                    <a:pt x="58420" y="144780"/>
                    <a:pt x="64770" y="138430"/>
                  </a:cubicBezTo>
                  <a:cubicBezTo>
                    <a:pt x="74930" y="128270"/>
                    <a:pt x="133350" y="119380"/>
                    <a:pt x="146050" y="128270"/>
                  </a:cubicBezTo>
                  <a:cubicBezTo>
                    <a:pt x="154940" y="134620"/>
                    <a:pt x="156210" y="152400"/>
                    <a:pt x="154940" y="163830"/>
                  </a:cubicBezTo>
                  <a:cubicBezTo>
                    <a:pt x="153670" y="175260"/>
                    <a:pt x="149860" y="186690"/>
                    <a:pt x="142240" y="195580"/>
                  </a:cubicBezTo>
                  <a:cubicBezTo>
                    <a:pt x="135890" y="205740"/>
                    <a:pt x="124460" y="219710"/>
                    <a:pt x="114300" y="218440"/>
                  </a:cubicBezTo>
                  <a:cubicBezTo>
                    <a:pt x="101600" y="217170"/>
                    <a:pt x="78740" y="190500"/>
                    <a:pt x="73660" y="173990"/>
                  </a:cubicBezTo>
                  <a:cubicBezTo>
                    <a:pt x="68580" y="156210"/>
                    <a:pt x="74930" y="124460"/>
                    <a:pt x="85090" y="113030"/>
                  </a:cubicBezTo>
                  <a:cubicBezTo>
                    <a:pt x="91440" y="104140"/>
                    <a:pt x="102870" y="100330"/>
                    <a:pt x="114300" y="101600"/>
                  </a:cubicBezTo>
                  <a:cubicBezTo>
                    <a:pt x="128270" y="101600"/>
                    <a:pt x="151130" y="115570"/>
                    <a:pt x="161290" y="130810"/>
                  </a:cubicBezTo>
                  <a:cubicBezTo>
                    <a:pt x="173990" y="146050"/>
                    <a:pt x="186690" y="179070"/>
                    <a:pt x="180340" y="195580"/>
                  </a:cubicBezTo>
                  <a:cubicBezTo>
                    <a:pt x="173990" y="209550"/>
                    <a:pt x="147320" y="219710"/>
                    <a:pt x="129540" y="223520"/>
                  </a:cubicBezTo>
                  <a:cubicBezTo>
                    <a:pt x="111760" y="227330"/>
                    <a:pt x="87630" y="226060"/>
                    <a:pt x="73660" y="219710"/>
                  </a:cubicBezTo>
                  <a:cubicBezTo>
                    <a:pt x="63500" y="213360"/>
                    <a:pt x="57150" y="203200"/>
                    <a:pt x="53340" y="190500"/>
                  </a:cubicBezTo>
                  <a:cubicBezTo>
                    <a:pt x="46990" y="168910"/>
                    <a:pt x="40640" y="121920"/>
                    <a:pt x="54610" y="101600"/>
                  </a:cubicBezTo>
                  <a:cubicBezTo>
                    <a:pt x="68580" y="80010"/>
                    <a:pt x="127000" y="58420"/>
                    <a:pt x="138430" y="63500"/>
                  </a:cubicBezTo>
                  <a:cubicBezTo>
                    <a:pt x="144780" y="67310"/>
                    <a:pt x="147320" y="85090"/>
                    <a:pt x="143510" y="90170"/>
                  </a:cubicBezTo>
                  <a:cubicBezTo>
                    <a:pt x="135890" y="99060"/>
                    <a:pt x="93980" y="83820"/>
                    <a:pt x="73660" y="90170"/>
                  </a:cubicBezTo>
                  <a:cubicBezTo>
                    <a:pt x="55880" y="96520"/>
                    <a:pt x="40640" y="124460"/>
                    <a:pt x="26670" y="123190"/>
                  </a:cubicBezTo>
                  <a:cubicBezTo>
                    <a:pt x="17780" y="123190"/>
                    <a:pt x="2540" y="109220"/>
                    <a:pt x="2540" y="101600"/>
                  </a:cubicBezTo>
                  <a:cubicBezTo>
                    <a:pt x="1270" y="92710"/>
                    <a:pt x="8890" y="80010"/>
                    <a:pt x="21590" y="73660"/>
                  </a:cubicBezTo>
                  <a:cubicBezTo>
                    <a:pt x="52070" y="58420"/>
                    <a:pt x="149860" y="83820"/>
                    <a:pt x="226060" y="81280"/>
                  </a:cubicBezTo>
                  <a:cubicBezTo>
                    <a:pt x="321310" y="80010"/>
                    <a:pt x="501650" y="36830"/>
                    <a:pt x="546100" y="52070"/>
                  </a:cubicBezTo>
                  <a:cubicBezTo>
                    <a:pt x="560070" y="57150"/>
                    <a:pt x="568960" y="67310"/>
                    <a:pt x="570230" y="76200"/>
                  </a:cubicBezTo>
                  <a:cubicBezTo>
                    <a:pt x="571500" y="87630"/>
                    <a:pt x="554990" y="104140"/>
                    <a:pt x="544830" y="115570"/>
                  </a:cubicBezTo>
                  <a:cubicBezTo>
                    <a:pt x="532130" y="129540"/>
                    <a:pt x="518160" y="139700"/>
                    <a:pt x="497840" y="151130"/>
                  </a:cubicBezTo>
                  <a:cubicBezTo>
                    <a:pt x="467360" y="167640"/>
                    <a:pt x="396240" y="207010"/>
                    <a:pt x="373380" y="199390"/>
                  </a:cubicBezTo>
                  <a:cubicBezTo>
                    <a:pt x="361950" y="194310"/>
                    <a:pt x="354330" y="180340"/>
                    <a:pt x="354330" y="166370"/>
                  </a:cubicBezTo>
                  <a:cubicBezTo>
                    <a:pt x="354330" y="143510"/>
                    <a:pt x="387350" y="88900"/>
                    <a:pt x="403860" y="77470"/>
                  </a:cubicBezTo>
                  <a:cubicBezTo>
                    <a:pt x="411480" y="72390"/>
                    <a:pt x="420370" y="72390"/>
                    <a:pt x="427990" y="73660"/>
                  </a:cubicBezTo>
                  <a:cubicBezTo>
                    <a:pt x="434340" y="76200"/>
                    <a:pt x="443230" y="85090"/>
                    <a:pt x="443230" y="91440"/>
                  </a:cubicBezTo>
                  <a:cubicBezTo>
                    <a:pt x="444500" y="100330"/>
                    <a:pt x="436880" y="115570"/>
                    <a:pt x="425450" y="123190"/>
                  </a:cubicBezTo>
                  <a:cubicBezTo>
                    <a:pt x="410210" y="134620"/>
                    <a:pt x="363220" y="143510"/>
                    <a:pt x="345440" y="138430"/>
                  </a:cubicBezTo>
                  <a:cubicBezTo>
                    <a:pt x="332740" y="134620"/>
                    <a:pt x="320040" y="121920"/>
                    <a:pt x="320040" y="113030"/>
                  </a:cubicBezTo>
                  <a:cubicBezTo>
                    <a:pt x="318770" y="102870"/>
                    <a:pt x="328930" y="88900"/>
                    <a:pt x="341630" y="81280"/>
                  </a:cubicBezTo>
                  <a:cubicBezTo>
                    <a:pt x="367030" y="66040"/>
                    <a:pt x="453390" y="55880"/>
                    <a:pt x="477520" y="60960"/>
                  </a:cubicBezTo>
                  <a:cubicBezTo>
                    <a:pt x="487680" y="63500"/>
                    <a:pt x="494030" y="68580"/>
                    <a:pt x="497840" y="74930"/>
                  </a:cubicBezTo>
                  <a:cubicBezTo>
                    <a:pt x="500380" y="81280"/>
                    <a:pt x="501650" y="90170"/>
                    <a:pt x="497840" y="97790"/>
                  </a:cubicBezTo>
                  <a:cubicBezTo>
                    <a:pt x="491490" y="113030"/>
                    <a:pt x="467360" y="134620"/>
                    <a:pt x="441960" y="149860"/>
                  </a:cubicBezTo>
                  <a:cubicBezTo>
                    <a:pt x="401320" y="172720"/>
                    <a:pt x="299720" y="210820"/>
                    <a:pt x="269240" y="203200"/>
                  </a:cubicBezTo>
                  <a:cubicBezTo>
                    <a:pt x="255270" y="200660"/>
                    <a:pt x="246380" y="187960"/>
                    <a:pt x="245110" y="179070"/>
                  </a:cubicBezTo>
                  <a:cubicBezTo>
                    <a:pt x="242570" y="170180"/>
                    <a:pt x="248920" y="158750"/>
                    <a:pt x="256540" y="147320"/>
                  </a:cubicBezTo>
                  <a:cubicBezTo>
                    <a:pt x="271780" y="127000"/>
                    <a:pt x="313690" y="93980"/>
                    <a:pt x="340360" y="76200"/>
                  </a:cubicBezTo>
                  <a:cubicBezTo>
                    <a:pt x="359410" y="63500"/>
                    <a:pt x="382270" y="46990"/>
                    <a:pt x="397510" y="48260"/>
                  </a:cubicBezTo>
                  <a:cubicBezTo>
                    <a:pt x="408940" y="49530"/>
                    <a:pt x="424180" y="58420"/>
                    <a:pt x="426720" y="66040"/>
                  </a:cubicBezTo>
                  <a:cubicBezTo>
                    <a:pt x="429260" y="73660"/>
                    <a:pt x="422910" y="86360"/>
                    <a:pt x="411480" y="96520"/>
                  </a:cubicBezTo>
                  <a:cubicBezTo>
                    <a:pt x="382270" y="125730"/>
                    <a:pt x="226060" y="194310"/>
                    <a:pt x="187960" y="195580"/>
                  </a:cubicBezTo>
                  <a:cubicBezTo>
                    <a:pt x="173990" y="195580"/>
                    <a:pt x="165100" y="191770"/>
                    <a:pt x="160020" y="185420"/>
                  </a:cubicBezTo>
                  <a:cubicBezTo>
                    <a:pt x="156210" y="180340"/>
                    <a:pt x="153670" y="168910"/>
                    <a:pt x="157480" y="162560"/>
                  </a:cubicBezTo>
                  <a:cubicBezTo>
                    <a:pt x="162560" y="151130"/>
                    <a:pt x="180340" y="143510"/>
                    <a:pt x="199390" y="133350"/>
                  </a:cubicBezTo>
                  <a:cubicBezTo>
                    <a:pt x="234950" y="115570"/>
                    <a:pt x="331470" y="72390"/>
                    <a:pt x="361950" y="78740"/>
                  </a:cubicBezTo>
                  <a:cubicBezTo>
                    <a:pt x="374650" y="81280"/>
                    <a:pt x="384810" y="92710"/>
                    <a:pt x="386080" y="100330"/>
                  </a:cubicBezTo>
                  <a:cubicBezTo>
                    <a:pt x="388620" y="107950"/>
                    <a:pt x="379730" y="121920"/>
                    <a:pt x="373380" y="125730"/>
                  </a:cubicBezTo>
                  <a:cubicBezTo>
                    <a:pt x="367030" y="130810"/>
                    <a:pt x="351790" y="133350"/>
                    <a:pt x="346710" y="128270"/>
                  </a:cubicBezTo>
                  <a:cubicBezTo>
                    <a:pt x="339090" y="121920"/>
                    <a:pt x="334010" y="83820"/>
                    <a:pt x="340360" y="78740"/>
                  </a:cubicBezTo>
                  <a:cubicBezTo>
                    <a:pt x="345440" y="74930"/>
                    <a:pt x="367030" y="85090"/>
                    <a:pt x="370840" y="92710"/>
                  </a:cubicBezTo>
                  <a:cubicBezTo>
                    <a:pt x="374650" y="101600"/>
                    <a:pt x="365760" y="124460"/>
                    <a:pt x="360680" y="125730"/>
                  </a:cubicBezTo>
                  <a:cubicBezTo>
                    <a:pt x="354330" y="125730"/>
                    <a:pt x="332740" y="86360"/>
                    <a:pt x="336550" y="81280"/>
                  </a:cubicBezTo>
                  <a:cubicBezTo>
                    <a:pt x="340360" y="77470"/>
                    <a:pt x="364490" y="81280"/>
                    <a:pt x="370840" y="87630"/>
                  </a:cubicBezTo>
                  <a:cubicBezTo>
                    <a:pt x="375920" y="93980"/>
                    <a:pt x="377190" y="106680"/>
                    <a:pt x="372110" y="116840"/>
                  </a:cubicBezTo>
                  <a:cubicBezTo>
                    <a:pt x="360680" y="138430"/>
                    <a:pt x="297180" y="175260"/>
                    <a:pt x="256540" y="187960"/>
                  </a:cubicBezTo>
                  <a:cubicBezTo>
                    <a:pt x="218440" y="198120"/>
                    <a:pt x="160020" y="200660"/>
                    <a:pt x="138430" y="189230"/>
                  </a:cubicBezTo>
                  <a:cubicBezTo>
                    <a:pt x="128270" y="182880"/>
                    <a:pt x="121920" y="171450"/>
                    <a:pt x="121920" y="160020"/>
                  </a:cubicBezTo>
                  <a:cubicBezTo>
                    <a:pt x="120650" y="146050"/>
                    <a:pt x="129540" y="128270"/>
                    <a:pt x="144780" y="113030"/>
                  </a:cubicBezTo>
                  <a:cubicBezTo>
                    <a:pt x="173990" y="81280"/>
                    <a:pt x="280670" y="16510"/>
                    <a:pt x="311150" y="16510"/>
                  </a:cubicBezTo>
                  <a:cubicBezTo>
                    <a:pt x="323850" y="16510"/>
                    <a:pt x="332740" y="22860"/>
                    <a:pt x="336550" y="30480"/>
                  </a:cubicBezTo>
                  <a:cubicBezTo>
                    <a:pt x="339090" y="38100"/>
                    <a:pt x="337820" y="48260"/>
                    <a:pt x="331470" y="58420"/>
                  </a:cubicBezTo>
                  <a:cubicBezTo>
                    <a:pt x="314960" y="83820"/>
                    <a:pt x="218440" y="137160"/>
                    <a:pt x="190500" y="144780"/>
                  </a:cubicBezTo>
                  <a:cubicBezTo>
                    <a:pt x="180340" y="148590"/>
                    <a:pt x="172720" y="148590"/>
                    <a:pt x="166370" y="144780"/>
                  </a:cubicBezTo>
                  <a:cubicBezTo>
                    <a:pt x="161290" y="140970"/>
                    <a:pt x="153670" y="133350"/>
                    <a:pt x="153670" y="125730"/>
                  </a:cubicBezTo>
                  <a:cubicBezTo>
                    <a:pt x="153670" y="114300"/>
                    <a:pt x="165100" y="96520"/>
                    <a:pt x="179070" y="82550"/>
                  </a:cubicBezTo>
                  <a:cubicBezTo>
                    <a:pt x="196850" y="63500"/>
                    <a:pt x="242570" y="34290"/>
                    <a:pt x="264160" y="31750"/>
                  </a:cubicBezTo>
                  <a:cubicBezTo>
                    <a:pt x="274320" y="29210"/>
                    <a:pt x="284480" y="33020"/>
                    <a:pt x="290830" y="39370"/>
                  </a:cubicBezTo>
                  <a:cubicBezTo>
                    <a:pt x="297180" y="45720"/>
                    <a:pt x="303530" y="59690"/>
                    <a:pt x="299720" y="72390"/>
                  </a:cubicBezTo>
                  <a:cubicBezTo>
                    <a:pt x="292100" y="99060"/>
                    <a:pt x="227330" y="154940"/>
                    <a:pt x="194310" y="173990"/>
                  </a:cubicBezTo>
                  <a:cubicBezTo>
                    <a:pt x="173990" y="185420"/>
                    <a:pt x="147320" y="195580"/>
                    <a:pt x="135890" y="190500"/>
                  </a:cubicBezTo>
                  <a:cubicBezTo>
                    <a:pt x="128270" y="187960"/>
                    <a:pt x="124460" y="177800"/>
                    <a:pt x="123190" y="170180"/>
                  </a:cubicBezTo>
                  <a:cubicBezTo>
                    <a:pt x="123190" y="163830"/>
                    <a:pt x="127000" y="157480"/>
                    <a:pt x="134620" y="149860"/>
                  </a:cubicBezTo>
                  <a:cubicBezTo>
                    <a:pt x="152400" y="130810"/>
                    <a:pt x="240030" y="85090"/>
                    <a:pt x="267970" y="83820"/>
                  </a:cubicBezTo>
                  <a:cubicBezTo>
                    <a:pt x="280670" y="82550"/>
                    <a:pt x="290830" y="87630"/>
                    <a:pt x="294640" y="93980"/>
                  </a:cubicBezTo>
                  <a:cubicBezTo>
                    <a:pt x="299720" y="100330"/>
                    <a:pt x="300990" y="114300"/>
                    <a:pt x="294640" y="121920"/>
                  </a:cubicBezTo>
                  <a:cubicBezTo>
                    <a:pt x="287020" y="135890"/>
                    <a:pt x="247650" y="149860"/>
                    <a:pt x="231140" y="151130"/>
                  </a:cubicBezTo>
                  <a:cubicBezTo>
                    <a:pt x="219710" y="152400"/>
                    <a:pt x="208280" y="148590"/>
                    <a:pt x="203200" y="142240"/>
                  </a:cubicBezTo>
                  <a:cubicBezTo>
                    <a:pt x="199390" y="135890"/>
                    <a:pt x="198120" y="121920"/>
                    <a:pt x="201930" y="113030"/>
                  </a:cubicBezTo>
                  <a:cubicBezTo>
                    <a:pt x="209550" y="100330"/>
                    <a:pt x="238760" y="77470"/>
                    <a:pt x="254000" y="76200"/>
                  </a:cubicBezTo>
                  <a:cubicBezTo>
                    <a:pt x="264160" y="74930"/>
                    <a:pt x="276860" y="80010"/>
                    <a:pt x="280670" y="87630"/>
                  </a:cubicBezTo>
                  <a:cubicBezTo>
                    <a:pt x="284480" y="95250"/>
                    <a:pt x="281940" y="110490"/>
                    <a:pt x="275590" y="120650"/>
                  </a:cubicBezTo>
                  <a:cubicBezTo>
                    <a:pt x="262890" y="137160"/>
                    <a:pt x="212090" y="158750"/>
                    <a:pt x="193040" y="160020"/>
                  </a:cubicBezTo>
                  <a:cubicBezTo>
                    <a:pt x="182880" y="161290"/>
                    <a:pt x="175260" y="160020"/>
                    <a:pt x="170180" y="153670"/>
                  </a:cubicBezTo>
                  <a:cubicBezTo>
                    <a:pt x="165100" y="147320"/>
                    <a:pt x="161290" y="132080"/>
                    <a:pt x="166370" y="120650"/>
                  </a:cubicBezTo>
                  <a:cubicBezTo>
                    <a:pt x="173990" y="102870"/>
                    <a:pt x="203200" y="82550"/>
                    <a:pt x="229870" y="67310"/>
                  </a:cubicBezTo>
                  <a:cubicBezTo>
                    <a:pt x="269240" y="46990"/>
                    <a:pt x="354330" y="17780"/>
                    <a:pt x="382270" y="22860"/>
                  </a:cubicBezTo>
                  <a:cubicBezTo>
                    <a:pt x="393700" y="24130"/>
                    <a:pt x="402590" y="31750"/>
                    <a:pt x="406400" y="39370"/>
                  </a:cubicBezTo>
                  <a:cubicBezTo>
                    <a:pt x="408940" y="45720"/>
                    <a:pt x="406400" y="59690"/>
                    <a:pt x="398780" y="67310"/>
                  </a:cubicBezTo>
                  <a:cubicBezTo>
                    <a:pt x="382270" y="82550"/>
                    <a:pt x="298450" y="104140"/>
                    <a:pt x="279400" y="95250"/>
                  </a:cubicBezTo>
                  <a:cubicBezTo>
                    <a:pt x="269240" y="90170"/>
                    <a:pt x="264160" y="77470"/>
                    <a:pt x="265430" y="69850"/>
                  </a:cubicBezTo>
                  <a:cubicBezTo>
                    <a:pt x="266700" y="60960"/>
                    <a:pt x="273050" y="53340"/>
                    <a:pt x="284480" y="48260"/>
                  </a:cubicBezTo>
                  <a:cubicBezTo>
                    <a:pt x="318770" y="31750"/>
                    <a:pt x="471170" y="33020"/>
                    <a:pt x="528320" y="48260"/>
                  </a:cubicBezTo>
                  <a:cubicBezTo>
                    <a:pt x="562610" y="57150"/>
                    <a:pt x="591820" y="77470"/>
                    <a:pt x="605790" y="91440"/>
                  </a:cubicBezTo>
                  <a:cubicBezTo>
                    <a:pt x="613410" y="100330"/>
                    <a:pt x="619760" y="109220"/>
                    <a:pt x="618490" y="118110"/>
                  </a:cubicBezTo>
                  <a:cubicBezTo>
                    <a:pt x="618490" y="127000"/>
                    <a:pt x="610870" y="138430"/>
                    <a:pt x="601980" y="146050"/>
                  </a:cubicBezTo>
                  <a:cubicBezTo>
                    <a:pt x="589280" y="154940"/>
                    <a:pt x="556260" y="165100"/>
                    <a:pt x="546100" y="160020"/>
                  </a:cubicBezTo>
                  <a:cubicBezTo>
                    <a:pt x="538480" y="154940"/>
                    <a:pt x="532130" y="134620"/>
                    <a:pt x="537210" y="129540"/>
                  </a:cubicBezTo>
                  <a:cubicBezTo>
                    <a:pt x="548640" y="118110"/>
                    <a:pt x="690880" y="162560"/>
                    <a:pt x="717550" y="182880"/>
                  </a:cubicBezTo>
                  <a:cubicBezTo>
                    <a:pt x="727710" y="190500"/>
                    <a:pt x="732790" y="199390"/>
                    <a:pt x="732790" y="207010"/>
                  </a:cubicBezTo>
                  <a:cubicBezTo>
                    <a:pt x="732790" y="215900"/>
                    <a:pt x="723900" y="227330"/>
                    <a:pt x="715010" y="231140"/>
                  </a:cubicBezTo>
                  <a:cubicBezTo>
                    <a:pt x="707390" y="234950"/>
                    <a:pt x="688340" y="234950"/>
                    <a:pt x="681990" y="228600"/>
                  </a:cubicBezTo>
                  <a:cubicBezTo>
                    <a:pt x="675640" y="222250"/>
                    <a:pt x="674370" y="201930"/>
                    <a:pt x="680720" y="195580"/>
                  </a:cubicBezTo>
                  <a:cubicBezTo>
                    <a:pt x="690880" y="184150"/>
                    <a:pt x="755650" y="181610"/>
                    <a:pt x="758190" y="187960"/>
                  </a:cubicBezTo>
                  <a:cubicBezTo>
                    <a:pt x="760730" y="191770"/>
                    <a:pt x="749300" y="205740"/>
                    <a:pt x="740410" y="208280"/>
                  </a:cubicBezTo>
                  <a:cubicBezTo>
                    <a:pt x="727710" y="212090"/>
                    <a:pt x="702310" y="191770"/>
                    <a:pt x="680720" y="187960"/>
                  </a:cubicBezTo>
                  <a:cubicBezTo>
                    <a:pt x="656590" y="184150"/>
                    <a:pt x="613410" y="196850"/>
                    <a:pt x="605790" y="186690"/>
                  </a:cubicBezTo>
                  <a:cubicBezTo>
                    <a:pt x="600710" y="180340"/>
                    <a:pt x="604520" y="162560"/>
                    <a:pt x="609600" y="157480"/>
                  </a:cubicBezTo>
                  <a:cubicBezTo>
                    <a:pt x="615950" y="152400"/>
                    <a:pt x="636270" y="152400"/>
                    <a:pt x="640080" y="157480"/>
                  </a:cubicBezTo>
                  <a:cubicBezTo>
                    <a:pt x="642620" y="161290"/>
                    <a:pt x="632460" y="182880"/>
                    <a:pt x="624840" y="185420"/>
                  </a:cubicBezTo>
                  <a:cubicBezTo>
                    <a:pt x="612140" y="189230"/>
                    <a:pt x="572770" y="172720"/>
                    <a:pt x="567690" y="161290"/>
                  </a:cubicBezTo>
                  <a:cubicBezTo>
                    <a:pt x="563880" y="153670"/>
                    <a:pt x="567690" y="138430"/>
                    <a:pt x="574040" y="134620"/>
                  </a:cubicBezTo>
                  <a:cubicBezTo>
                    <a:pt x="584200" y="128270"/>
                    <a:pt x="614680" y="147320"/>
                    <a:pt x="637540" y="149860"/>
                  </a:cubicBezTo>
                  <a:cubicBezTo>
                    <a:pt x="662940" y="152400"/>
                    <a:pt x="707390" y="138430"/>
                    <a:pt x="722630" y="146050"/>
                  </a:cubicBezTo>
                  <a:cubicBezTo>
                    <a:pt x="731520" y="149860"/>
                    <a:pt x="736600" y="157480"/>
                    <a:pt x="736600" y="165100"/>
                  </a:cubicBezTo>
                  <a:cubicBezTo>
                    <a:pt x="737870" y="171450"/>
                    <a:pt x="734060" y="181610"/>
                    <a:pt x="728980" y="186690"/>
                  </a:cubicBezTo>
                  <a:cubicBezTo>
                    <a:pt x="723900" y="191770"/>
                    <a:pt x="716280" y="194310"/>
                    <a:pt x="706120" y="193040"/>
                  </a:cubicBezTo>
                  <a:cubicBezTo>
                    <a:pt x="679450" y="189230"/>
                    <a:pt x="574040" y="133350"/>
                    <a:pt x="566420" y="110490"/>
                  </a:cubicBezTo>
                  <a:cubicBezTo>
                    <a:pt x="563880" y="101600"/>
                    <a:pt x="568960" y="90170"/>
                    <a:pt x="577850" y="85090"/>
                  </a:cubicBezTo>
                  <a:cubicBezTo>
                    <a:pt x="594360" y="76200"/>
                    <a:pt x="680720" y="96520"/>
                    <a:pt x="683260" y="104140"/>
                  </a:cubicBezTo>
                  <a:cubicBezTo>
                    <a:pt x="683260" y="109220"/>
                    <a:pt x="670560" y="118110"/>
                    <a:pt x="660400" y="118110"/>
                  </a:cubicBezTo>
                  <a:cubicBezTo>
                    <a:pt x="635000" y="119380"/>
                    <a:pt x="537210" y="71120"/>
                    <a:pt x="525780" y="50800"/>
                  </a:cubicBezTo>
                  <a:cubicBezTo>
                    <a:pt x="520700" y="41910"/>
                    <a:pt x="523240" y="33020"/>
                    <a:pt x="527050" y="26670"/>
                  </a:cubicBezTo>
                  <a:cubicBezTo>
                    <a:pt x="530860" y="20320"/>
                    <a:pt x="541020" y="15240"/>
                    <a:pt x="548640" y="15240"/>
                  </a:cubicBezTo>
                  <a:cubicBezTo>
                    <a:pt x="556260" y="15240"/>
                    <a:pt x="567690" y="21590"/>
                    <a:pt x="574040" y="31750"/>
                  </a:cubicBezTo>
                  <a:cubicBezTo>
                    <a:pt x="589280" y="52070"/>
                    <a:pt x="598170" y="119380"/>
                    <a:pt x="599440" y="149860"/>
                  </a:cubicBezTo>
                  <a:cubicBezTo>
                    <a:pt x="599440" y="168910"/>
                    <a:pt x="600710" y="187960"/>
                    <a:pt x="593090" y="196850"/>
                  </a:cubicBezTo>
                  <a:cubicBezTo>
                    <a:pt x="586740" y="203200"/>
                    <a:pt x="575310" y="207010"/>
                    <a:pt x="566420" y="205740"/>
                  </a:cubicBezTo>
                  <a:cubicBezTo>
                    <a:pt x="556260" y="205740"/>
                    <a:pt x="547370" y="200660"/>
                    <a:pt x="538480" y="191770"/>
                  </a:cubicBezTo>
                  <a:cubicBezTo>
                    <a:pt x="520700" y="173990"/>
                    <a:pt x="492760" y="110490"/>
                    <a:pt x="492760" y="86360"/>
                  </a:cubicBezTo>
                  <a:cubicBezTo>
                    <a:pt x="492760" y="74930"/>
                    <a:pt x="497840" y="64770"/>
                    <a:pt x="504190" y="59690"/>
                  </a:cubicBezTo>
                  <a:cubicBezTo>
                    <a:pt x="510540" y="55880"/>
                    <a:pt x="520700" y="54610"/>
                    <a:pt x="528320" y="58420"/>
                  </a:cubicBezTo>
                  <a:cubicBezTo>
                    <a:pt x="541020" y="64770"/>
                    <a:pt x="571500" y="104140"/>
                    <a:pt x="568960" y="114300"/>
                  </a:cubicBezTo>
                  <a:cubicBezTo>
                    <a:pt x="566420" y="121920"/>
                    <a:pt x="551180" y="128270"/>
                    <a:pt x="542290" y="125730"/>
                  </a:cubicBezTo>
                  <a:cubicBezTo>
                    <a:pt x="530860" y="123190"/>
                    <a:pt x="513080" y="91440"/>
                    <a:pt x="509270" y="77470"/>
                  </a:cubicBezTo>
                  <a:cubicBezTo>
                    <a:pt x="508000" y="69850"/>
                    <a:pt x="509270" y="60960"/>
                    <a:pt x="513080" y="54610"/>
                  </a:cubicBezTo>
                  <a:cubicBezTo>
                    <a:pt x="516890" y="49530"/>
                    <a:pt x="524510" y="44450"/>
                    <a:pt x="534670" y="44450"/>
                  </a:cubicBezTo>
                  <a:cubicBezTo>
                    <a:pt x="556260" y="43180"/>
                    <a:pt x="612140" y="77470"/>
                    <a:pt x="646430" y="80010"/>
                  </a:cubicBezTo>
                  <a:cubicBezTo>
                    <a:pt x="676910" y="82550"/>
                    <a:pt x="723900" y="59690"/>
                    <a:pt x="730250" y="68580"/>
                  </a:cubicBezTo>
                  <a:cubicBezTo>
                    <a:pt x="734060" y="74930"/>
                    <a:pt x="721360" y="95250"/>
                    <a:pt x="711200" y="104140"/>
                  </a:cubicBezTo>
                  <a:cubicBezTo>
                    <a:pt x="698500" y="115570"/>
                    <a:pt x="656590" y="129540"/>
                    <a:pt x="651510" y="124460"/>
                  </a:cubicBezTo>
                  <a:cubicBezTo>
                    <a:pt x="648970" y="121920"/>
                    <a:pt x="654050" y="104140"/>
                    <a:pt x="662940" y="99060"/>
                  </a:cubicBezTo>
                  <a:cubicBezTo>
                    <a:pt x="676910" y="91440"/>
                    <a:pt x="746760" y="118110"/>
                    <a:pt x="749300" y="110490"/>
                  </a:cubicBezTo>
                  <a:cubicBezTo>
                    <a:pt x="751840" y="104140"/>
                    <a:pt x="688340" y="60960"/>
                    <a:pt x="666750" y="50800"/>
                  </a:cubicBezTo>
                  <a:cubicBezTo>
                    <a:pt x="654050" y="45720"/>
                    <a:pt x="637540" y="43180"/>
                    <a:pt x="636270" y="45720"/>
                  </a:cubicBezTo>
                  <a:cubicBezTo>
                    <a:pt x="635000" y="46990"/>
                    <a:pt x="647700" y="53340"/>
                    <a:pt x="657860" y="60960"/>
                  </a:cubicBezTo>
                  <a:cubicBezTo>
                    <a:pt x="687070" y="81280"/>
                    <a:pt x="788670" y="156210"/>
                    <a:pt x="824230" y="163830"/>
                  </a:cubicBezTo>
                  <a:cubicBezTo>
                    <a:pt x="840740" y="167640"/>
                    <a:pt x="853440" y="153670"/>
                    <a:pt x="861060" y="158750"/>
                  </a:cubicBezTo>
                  <a:cubicBezTo>
                    <a:pt x="867410" y="162560"/>
                    <a:pt x="872490" y="179070"/>
                    <a:pt x="869950" y="186690"/>
                  </a:cubicBezTo>
                  <a:cubicBezTo>
                    <a:pt x="866140" y="194310"/>
                    <a:pt x="853440" y="203200"/>
                    <a:pt x="840740" y="204470"/>
                  </a:cubicBezTo>
                  <a:cubicBezTo>
                    <a:pt x="811530" y="205740"/>
                    <a:pt x="731520" y="163830"/>
                    <a:pt x="701040" y="146050"/>
                  </a:cubicBezTo>
                  <a:cubicBezTo>
                    <a:pt x="684530" y="135890"/>
                    <a:pt x="669290" y="129540"/>
                    <a:pt x="665480" y="118110"/>
                  </a:cubicBezTo>
                  <a:cubicBezTo>
                    <a:pt x="660400" y="107950"/>
                    <a:pt x="661670" y="87630"/>
                    <a:pt x="668020" y="83820"/>
                  </a:cubicBezTo>
                  <a:cubicBezTo>
                    <a:pt x="683260" y="76200"/>
                    <a:pt x="742950" y="125730"/>
                    <a:pt x="778510" y="139700"/>
                  </a:cubicBezTo>
                  <a:cubicBezTo>
                    <a:pt x="812800" y="152400"/>
                    <a:pt x="877570" y="171450"/>
                    <a:pt x="878840" y="168910"/>
                  </a:cubicBezTo>
                  <a:cubicBezTo>
                    <a:pt x="880110" y="165100"/>
                    <a:pt x="787400" y="138430"/>
                    <a:pt x="777240" y="119380"/>
                  </a:cubicBezTo>
                  <a:cubicBezTo>
                    <a:pt x="772160" y="110490"/>
                    <a:pt x="773430" y="95250"/>
                    <a:pt x="779780" y="91440"/>
                  </a:cubicBezTo>
                  <a:cubicBezTo>
                    <a:pt x="798830" y="81280"/>
                    <a:pt x="965200" y="184150"/>
                    <a:pt x="967740" y="180340"/>
                  </a:cubicBezTo>
                  <a:cubicBezTo>
                    <a:pt x="969010" y="176530"/>
                    <a:pt x="887730" y="111760"/>
                    <a:pt x="850900" y="97790"/>
                  </a:cubicBezTo>
                  <a:cubicBezTo>
                    <a:pt x="822960" y="88900"/>
                    <a:pt x="784860" y="102870"/>
                    <a:pt x="770890" y="92710"/>
                  </a:cubicBezTo>
                  <a:cubicBezTo>
                    <a:pt x="763270" y="86360"/>
                    <a:pt x="758190" y="73660"/>
                    <a:pt x="759460" y="66040"/>
                  </a:cubicBezTo>
                  <a:cubicBezTo>
                    <a:pt x="762000" y="57150"/>
                    <a:pt x="772160" y="46990"/>
                    <a:pt x="786130" y="45720"/>
                  </a:cubicBezTo>
                  <a:cubicBezTo>
                    <a:pt x="831850" y="40640"/>
                    <a:pt x="1008380" y="158750"/>
                    <a:pt x="1082040" y="179070"/>
                  </a:cubicBezTo>
                  <a:cubicBezTo>
                    <a:pt x="1122680" y="190500"/>
                    <a:pt x="1163320" y="179070"/>
                    <a:pt x="1179830" y="190500"/>
                  </a:cubicBezTo>
                  <a:cubicBezTo>
                    <a:pt x="1189990" y="196850"/>
                    <a:pt x="1195070" y="207010"/>
                    <a:pt x="1195070" y="215900"/>
                  </a:cubicBezTo>
                  <a:cubicBezTo>
                    <a:pt x="1193800" y="223520"/>
                    <a:pt x="1186180" y="236220"/>
                    <a:pt x="1177290" y="237490"/>
                  </a:cubicBezTo>
                  <a:cubicBezTo>
                    <a:pt x="1163320" y="241300"/>
                    <a:pt x="1139190" y="223520"/>
                    <a:pt x="1120140" y="210820"/>
                  </a:cubicBezTo>
                  <a:cubicBezTo>
                    <a:pt x="1094740" y="193040"/>
                    <a:pt x="1068070" y="157480"/>
                    <a:pt x="1041400" y="139700"/>
                  </a:cubicBezTo>
                  <a:cubicBezTo>
                    <a:pt x="1018540" y="125730"/>
                    <a:pt x="981710" y="123190"/>
                    <a:pt x="971550" y="110490"/>
                  </a:cubicBezTo>
                  <a:cubicBezTo>
                    <a:pt x="965200" y="102870"/>
                    <a:pt x="962660" y="86360"/>
                    <a:pt x="966470" y="82550"/>
                  </a:cubicBezTo>
                  <a:cubicBezTo>
                    <a:pt x="975360" y="76200"/>
                    <a:pt x="1043940" y="111760"/>
                    <a:pt x="1054100" y="128270"/>
                  </a:cubicBezTo>
                  <a:cubicBezTo>
                    <a:pt x="1060450" y="135890"/>
                    <a:pt x="1061720" y="149860"/>
                    <a:pt x="1056640" y="153670"/>
                  </a:cubicBezTo>
                  <a:cubicBezTo>
                    <a:pt x="1043940" y="163830"/>
                    <a:pt x="937260" y="130810"/>
                    <a:pt x="923290" y="110490"/>
                  </a:cubicBezTo>
                  <a:cubicBezTo>
                    <a:pt x="916940" y="101600"/>
                    <a:pt x="916940" y="85090"/>
                    <a:pt x="925830" y="77470"/>
                  </a:cubicBezTo>
                  <a:cubicBezTo>
                    <a:pt x="952500" y="57150"/>
                    <a:pt x="1201420" y="110490"/>
                    <a:pt x="1228090" y="139700"/>
                  </a:cubicBezTo>
                  <a:cubicBezTo>
                    <a:pt x="1236980" y="148590"/>
                    <a:pt x="1234440" y="167640"/>
                    <a:pt x="1233170" y="168910"/>
                  </a:cubicBezTo>
                  <a:cubicBezTo>
                    <a:pt x="1230630" y="170180"/>
                    <a:pt x="1226820" y="153670"/>
                    <a:pt x="1217930" y="147320"/>
                  </a:cubicBezTo>
                  <a:cubicBezTo>
                    <a:pt x="1202690" y="134620"/>
                    <a:pt x="1159510" y="119380"/>
                    <a:pt x="1134110" y="118110"/>
                  </a:cubicBezTo>
                  <a:cubicBezTo>
                    <a:pt x="1112520" y="118110"/>
                    <a:pt x="1085850" y="139700"/>
                    <a:pt x="1074420" y="133350"/>
                  </a:cubicBezTo>
                  <a:cubicBezTo>
                    <a:pt x="1065530" y="128270"/>
                    <a:pt x="1060450" y="109220"/>
                    <a:pt x="1062990" y="101600"/>
                  </a:cubicBezTo>
                  <a:cubicBezTo>
                    <a:pt x="1065530" y="93980"/>
                    <a:pt x="1075690" y="86360"/>
                    <a:pt x="1087120" y="86360"/>
                  </a:cubicBezTo>
                  <a:cubicBezTo>
                    <a:pt x="1111250" y="85090"/>
                    <a:pt x="1193800" y="127000"/>
                    <a:pt x="1205230" y="148590"/>
                  </a:cubicBezTo>
                  <a:cubicBezTo>
                    <a:pt x="1210310" y="160020"/>
                    <a:pt x="1209040" y="177800"/>
                    <a:pt x="1201420" y="181610"/>
                  </a:cubicBezTo>
                  <a:cubicBezTo>
                    <a:pt x="1181100" y="193040"/>
                    <a:pt x="1042670" y="120650"/>
                    <a:pt x="1021080" y="93980"/>
                  </a:cubicBezTo>
                  <a:cubicBezTo>
                    <a:pt x="1012190" y="82550"/>
                    <a:pt x="1010920" y="68580"/>
                    <a:pt x="1014730" y="60960"/>
                  </a:cubicBezTo>
                  <a:cubicBezTo>
                    <a:pt x="1018540" y="53340"/>
                    <a:pt x="1046480" y="49530"/>
                    <a:pt x="1046480" y="495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3060883" y="2299241"/>
            <a:ext cx="4454593" cy="9899096"/>
          </a:xfrm>
          <a:custGeom>
            <a:avLst/>
            <a:gdLst/>
            <a:ahLst/>
            <a:cxnLst/>
            <a:rect r="r" b="b" t="t" l="l"/>
            <a:pathLst>
              <a:path h="9899096" w="4454593">
                <a:moveTo>
                  <a:pt x="0" y="0"/>
                </a:moveTo>
                <a:lnTo>
                  <a:pt x="4454594" y="0"/>
                </a:lnTo>
                <a:lnTo>
                  <a:pt x="4454594" y="9899097"/>
                </a:lnTo>
                <a:lnTo>
                  <a:pt x="0" y="98990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056227" y="2015490"/>
            <a:ext cx="6374035" cy="10450968"/>
            <a:chOff x="0" y="0"/>
            <a:chExt cx="8498713" cy="139346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498713" cy="13934567"/>
            </a:xfrm>
            <a:custGeom>
              <a:avLst/>
              <a:gdLst/>
              <a:ahLst/>
              <a:cxnLst/>
              <a:rect r="r" b="b" t="t" l="l"/>
              <a:pathLst>
                <a:path h="13934567" w="8498713">
                  <a:moveTo>
                    <a:pt x="0" y="0"/>
                  </a:moveTo>
                  <a:lnTo>
                    <a:pt x="8498713" y="0"/>
                  </a:lnTo>
                  <a:lnTo>
                    <a:pt x="8498713" y="13934567"/>
                  </a:lnTo>
                  <a:lnTo>
                    <a:pt x="0" y="13934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28" t="0" r="-828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3044755" y="208461"/>
            <a:ext cx="12198490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App UI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21839" y="-512570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3" y="0"/>
                </a:lnTo>
                <a:lnTo>
                  <a:pt x="6191913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40113" y="-1021505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3" y="0"/>
                </a:lnTo>
                <a:lnTo>
                  <a:pt x="6191913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6086" y="4197769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85284">
            <a:off x="185903" y="70608"/>
            <a:ext cx="17978334" cy="11284609"/>
          </a:xfrm>
          <a:custGeom>
            <a:avLst/>
            <a:gdLst/>
            <a:ahLst/>
            <a:cxnLst/>
            <a:rect r="r" b="b" t="t" l="l"/>
            <a:pathLst>
              <a:path h="11284609" w="17978334">
                <a:moveTo>
                  <a:pt x="17978334" y="0"/>
                </a:moveTo>
                <a:lnTo>
                  <a:pt x="0" y="0"/>
                </a:lnTo>
                <a:lnTo>
                  <a:pt x="0" y="11284609"/>
                </a:lnTo>
                <a:lnTo>
                  <a:pt x="17978334" y="11284609"/>
                </a:lnTo>
                <a:lnTo>
                  <a:pt x="179783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" t="0" r="-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55077">
            <a:off x="16602168" y="317447"/>
            <a:ext cx="1117305" cy="1288298"/>
          </a:xfrm>
          <a:custGeom>
            <a:avLst/>
            <a:gdLst/>
            <a:ahLst/>
            <a:cxnLst/>
            <a:rect r="r" b="b" t="t" l="l"/>
            <a:pathLst>
              <a:path h="1288298" w="1117305">
                <a:moveTo>
                  <a:pt x="0" y="0"/>
                </a:moveTo>
                <a:lnTo>
                  <a:pt x="1117306" y="0"/>
                </a:lnTo>
                <a:lnTo>
                  <a:pt x="1117306" y="1288297"/>
                </a:lnTo>
                <a:lnTo>
                  <a:pt x="0" y="1288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53240" y="2375054"/>
            <a:ext cx="1068239" cy="959787"/>
            <a:chOff x="0" y="0"/>
            <a:chExt cx="7764859" cy="69765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764795" cy="6976599"/>
            </a:xfrm>
            <a:custGeom>
              <a:avLst/>
              <a:gdLst/>
              <a:ahLst/>
              <a:cxnLst/>
              <a:rect r="r" b="b" t="t" l="l"/>
              <a:pathLst>
                <a:path h="6976599" w="7764795">
                  <a:moveTo>
                    <a:pt x="0" y="0"/>
                  </a:moveTo>
                  <a:lnTo>
                    <a:pt x="7764795" y="0"/>
                  </a:lnTo>
                  <a:lnTo>
                    <a:pt x="7764795" y="6976599"/>
                  </a:lnTo>
                  <a:lnTo>
                    <a:pt x="0" y="6976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35" t="0" r="-235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74290" y="4582616"/>
            <a:ext cx="955526" cy="955526"/>
            <a:chOff x="0" y="0"/>
            <a:chExt cx="2604836" cy="26048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4897" cy="2604897"/>
            </a:xfrm>
            <a:custGeom>
              <a:avLst/>
              <a:gdLst/>
              <a:ahLst/>
              <a:cxnLst/>
              <a:rect r="r" b="b" t="t" l="l"/>
              <a:pathLst>
                <a:path h="2604897" w="2604897">
                  <a:moveTo>
                    <a:pt x="0" y="0"/>
                  </a:moveTo>
                  <a:lnTo>
                    <a:pt x="2604897" y="0"/>
                  </a:lnTo>
                  <a:lnTo>
                    <a:pt x="2604897" y="2604897"/>
                  </a:lnTo>
                  <a:lnTo>
                    <a:pt x="0" y="2604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2" b="2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541483" y="2271934"/>
            <a:ext cx="953256" cy="953256"/>
            <a:chOff x="0" y="0"/>
            <a:chExt cx="2280636" cy="22806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0666" cy="2280666"/>
            </a:xfrm>
            <a:custGeom>
              <a:avLst/>
              <a:gdLst/>
              <a:ahLst/>
              <a:cxnLst/>
              <a:rect r="r" b="b" t="t" l="l"/>
              <a:pathLst>
                <a:path h="2280666" w="2280666">
                  <a:moveTo>
                    <a:pt x="0" y="0"/>
                  </a:moveTo>
                  <a:lnTo>
                    <a:pt x="2280666" y="0"/>
                  </a:lnTo>
                  <a:lnTo>
                    <a:pt x="2280666" y="2280666"/>
                  </a:lnTo>
                  <a:lnTo>
                    <a:pt x="0" y="2280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541483" y="5516025"/>
            <a:ext cx="973851" cy="964939"/>
            <a:chOff x="0" y="0"/>
            <a:chExt cx="2203935" cy="21837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3871" cy="2183765"/>
            </a:xfrm>
            <a:custGeom>
              <a:avLst/>
              <a:gdLst/>
              <a:ahLst/>
              <a:cxnLst/>
              <a:rect r="r" b="b" t="t" l="l"/>
              <a:pathLst>
                <a:path h="2183765" w="2203871">
                  <a:moveTo>
                    <a:pt x="0" y="0"/>
                  </a:moveTo>
                  <a:lnTo>
                    <a:pt x="2203871" y="0"/>
                  </a:lnTo>
                  <a:lnTo>
                    <a:pt x="2203871" y="2183765"/>
                  </a:lnTo>
                  <a:lnTo>
                    <a:pt x="0" y="2183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461" r="-2" b="-461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541483" y="3895855"/>
            <a:ext cx="990314" cy="953420"/>
            <a:chOff x="0" y="0"/>
            <a:chExt cx="1844458" cy="17757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44434" cy="1775714"/>
            </a:xfrm>
            <a:custGeom>
              <a:avLst/>
              <a:gdLst/>
              <a:ahLst/>
              <a:cxnLst/>
              <a:rect r="r" b="b" t="t" l="l"/>
              <a:pathLst>
                <a:path h="1775714" w="1844434">
                  <a:moveTo>
                    <a:pt x="0" y="0"/>
                  </a:moveTo>
                  <a:lnTo>
                    <a:pt x="1844434" y="0"/>
                  </a:lnTo>
                  <a:lnTo>
                    <a:pt x="1844434" y="1775714"/>
                  </a:lnTo>
                  <a:lnTo>
                    <a:pt x="0" y="1775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38616" t="0" r="-38618" b="-1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8541483" y="7346308"/>
            <a:ext cx="1052667" cy="1059593"/>
          </a:xfrm>
          <a:custGeom>
            <a:avLst/>
            <a:gdLst/>
            <a:ahLst/>
            <a:cxnLst/>
            <a:rect r="r" b="b" t="t" l="l"/>
            <a:pathLst>
              <a:path h="1059593" w="1052667">
                <a:moveTo>
                  <a:pt x="0" y="0"/>
                </a:moveTo>
                <a:lnTo>
                  <a:pt x="1052667" y="0"/>
                </a:lnTo>
                <a:lnTo>
                  <a:pt x="1052667" y="1059593"/>
                </a:lnTo>
                <a:lnTo>
                  <a:pt x="0" y="10595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97771" y="2219036"/>
            <a:ext cx="4609503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React Native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: Cross-platform mobile UI framework.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865422" y="720020"/>
            <a:ext cx="12198490" cy="100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 b="true">
                <a:solidFill>
                  <a:srgbClr val="222366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TechNology Stack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29074" y="2186209"/>
            <a:ext cx="672014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Node.js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: Scalable JavaScript server-side runtime.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829074" y="3810130"/>
            <a:ext cx="672014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Express.js: 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Web framework for HTTP routing.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9878752" y="5427474"/>
            <a:ext cx="672014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MongoDB: 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NoSQL database for dynamic healthcare data storage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914613" y="7187694"/>
            <a:ext cx="672014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JWT (JSON Web Tokens):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 Ensures secure user authentication and session management.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97771" y="4496891"/>
            <a:ext cx="460950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Expo : 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Preview, test, and debug React Native.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2865422" y="6707070"/>
            <a:ext cx="4609503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222366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Python : </a:t>
            </a:r>
            <a:r>
              <a:rPr lang="en-US" sz="3000">
                <a:solidFill>
                  <a:srgbClr val="222366"/>
                </a:solidFill>
                <a:latin typeface="Coco Gothic"/>
                <a:ea typeface="Coco Gothic"/>
                <a:cs typeface="Coco Gothic"/>
                <a:sym typeface="Coco Gothic"/>
              </a:rPr>
              <a:t>Implemented Python NLP for voice-based system.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74290" y="6748422"/>
            <a:ext cx="1049995" cy="1049995"/>
          </a:xfrm>
          <a:custGeom>
            <a:avLst/>
            <a:gdLst/>
            <a:ahLst/>
            <a:cxnLst/>
            <a:rect r="r" b="b" t="t" l="l"/>
            <a:pathLst>
              <a:path h="1049995" w="1049995">
                <a:moveTo>
                  <a:pt x="0" y="0"/>
                </a:moveTo>
                <a:lnTo>
                  <a:pt x="1049994" y="0"/>
                </a:lnTo>
                <a:lnTo>
                  <a:pt x="1049994" y="1049995"/>
                </a:lnTo>
                <a:lnTo>
                  <a:pt x="0" y="10499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DAGiRO-zm1k</dc:identifier>
  <dcterms:modified xsi:type="dcterms:W3CDTF">2011-08-01T06:04:30Z</dcterms:modified>
  <cp:revision>1</cp:revision>
  <dc:title>PPT_VoiceBasedPatientCallSystem</dc:title>
</cp:coreProperties>
</file>