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A1D0-5F31-FD21-AAFA-2C605450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BD84-93B9-567E-3865-BC208046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A898-77BC-51E1-F508-676CD810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FA09-13AB-DBC6-D047-0C07AEE2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2688-35FE-5CFF-BBEC-6565706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B50F-9DD3-F906-A995-9C1953AF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3ECD1-4D9E-0D72-CFA7-F51A314F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E239-3BD1-0E23-A939-7D851B43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433C-9C4E-43C7-7F99-6EDA230D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75FC-9036-1049-5AA8-4C9D4E74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50918-BFC4-4330-2D83-7D598AC3B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DD44C-F105-4891-494C-7C0D8F8D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72EE-AD35-B849-33C2-0BA41958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DF66-EE96-B565-436F-3934A4A4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51DA-7B83-0887-F319-C60EC288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07C1-12F9-3AFC-F729-9B0F117D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5DF3-F12B-8986-120A-A3EDA9F5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2ABF-359D-4111-8FE1-9EBC8289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7610-059C-05BA-533B-0F059010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D49F-4A3D-CA72-F89F-6B01003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5486-FC70-6D5C-8816-5712A6B5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3679-9236-F815-29D1-390A2C4C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6BE8-A48E-BF74-20F8-AEDD6966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AA8D-70F7-308A-890A-8D0A3D54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F86D-2982-63C2-786A-5D690C93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A40-FB16-C8A7-3441-572C642A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AF24-22AF-AA99-7BED-92018D009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058A7-FEB2-FDBA-B636-8F273687E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72E2-431D-B8B4-0950-DC8ED03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586FA-994E-B105-1BB9-6EB3D6E5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4E287-7A9B-86D8-E2AE-CE1BECE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13FE-74F7-1E69-541B-7DA0AF10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237C5-9A16-8D35-EA7C-5CAB0E64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37F5D-2A7F-B1D3-3817-C5091897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6327F-191A-D394-2EEC-4273AF4B6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5C902-E679-D8D2-BFF1-695BC07B5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4D524-BA39-38DF-99DD-0213AF1C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5A95-5B23-7278-6A25-EC09133E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2174D-8B0B-DEE8-D71B-6D946C6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CCF3-7309-D96E-2D86-5B34B81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5CAED-CD5C-2EC9-F57D-1C629856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8C6BB-EA54-CE3B-5FBC-DD41EB61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89FA9-7F0D-89FA-7D7C-7A75E1F2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40A9B-43F7-F7CD-24A0-7145241A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AABD9-73A7-2691-B6CA-1F0430B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579D-799E-D333-5293-FFCB87A3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7F9C-B2BF-0999-D435-41D47CE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DEF3-2643-6B83-7E6C-9249B0FB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37169-FB45-6A1A-30E2-B27A1A51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2DE9A-4CB2-23E2-9AAB-B478169C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2CD4-CE8B-646E-14C5-0BE539C3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AE4F-5FE1-26D5-9E70-39516D3A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5A6-FC03-9325-98DF-5F7A0BD0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3DC4A-4F4A-0BD2-5BD9-01B809340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602E-1FF4-C2FC-AE9C-0784CA1EE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B77C-EE26-4C57-DFED-A020E18C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8746-A620-A9DB-C8B9-0468DF33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EE889-5AB8-CB95-51D0-0B6A957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8887B-7341-6623-76BA-7694308D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153AE-F36D-E36F-BCDA-EC34E565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5CA8-D2B7-78F3-122A-6AB2FFDF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D554-17EB-4FA8-9250-641FB0461D6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9C08-4D53-ACD3-1254-711AF0C1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0BC5-D7CB-0D56-0D52-6CFB10AD7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EFB-5581-4C72-AFFB-B9581DB1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DA24-9006-85D5-2654-6B3E33D5E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A5106-7BE7-0D3C-6879-B56024F37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Bharti</dc:creator>
  <cp:lastModifiedBy>Ayushi Bharti</cp:lastModifiedBy>
  <cp:revision>1</cp:revision>
  <dcterms:created xsi:type="dcterms:W3CDTF">2022-07-06T10:32:32Z</dcterms:created>
  <dcterms:modified xsi:type="dcterms:W3CDTF">2022-07-06T10:32:37Z</dcterms:modified>
</cp:coreProperties>
</file>