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1.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25"/>
  </p:notesMasterIdLst>
  <p:handoutMasterIdLst>
    <p:handoutMasterId r:id="rId26"/>
  </p:handoutMasterIdLst>
  <p:sldIdLst>
    <p:sldId id="1042" r:id="rId6"/>
    <p:sldId id="1049" r:id="rId7"/>
    <p:sldId id="1051" r:id="rId8"/>
    <p:sldId id="265" r:id="rId9"/>
    <p:sldId id="1052" r:id="rId10"/>
    <p:sldId id="1053" r:id="rId11"/>
    <p:sldId id="1055" r:id="rId12"/>
    <p:sldId id="1054" r:id="rId13"/>
    <p:sldId id="1056" r:id="rId14"/>
    <p:sldId id="1057" r:id="rId15"/>
    <p:sldId id="1058" r:id="rId16"/>
    <p:sldId id="1061" r:id="rId17"/>
    <p:sldId id="1059" r:id="rId18"/>
    <p:sldId id="1072" r:id="rId19"/>
    <p:sldId id="1060" r:id="rId20"/>
    <p:sldId id="1073" r:id="rId21"/>
    <p:sldId id="1062" r:id="rId22"/>
    <p:sldId id="1063" r:id="rId23"/>
    <p:sldId id="1074" r:id="rId24"/>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Ubuntu" panose="020B0504030602030204" pitchFamily="34" charset="0"/>
      <p:regular r:id="rId31"/>
      <p:bold r:id="rId32"/>
      <p:italic r:id="rId33"/>
      <p:boldItalic r:id="rId34"/>
    </p:embeddedFont>
    <p:embeddedFont>
      <p:font typeface="Ubuntu Medium" panose="020B0604030602030204" pitchFamily="34" charset="0"/>
      <p:regular r:id="rId35"/>
      <p:italic r:id="rId36"/>
    </p:embeddedFont>
    <p:embeddedFont>
      <p:font typeface="Univers" panose="020B0503020202020204" pitchFamily="34" charset="0"/>
      <p:regular r:id="rId37"/>
      <p:bold r:id="rId38"/>
    </p:embeddedFont>
    <p:embeddedFont>
      <p:font typeface="Verdana" panose="020B0604030504040204" pitchFamily="34" charset="0"/>
      <p:regular r:id="rId39"/>
      <p:bold r:id="rId40"/>
      <p:italic r:id="rId41"/>
      <p:boldItalic r:id="rId42"/>
    </p:embeddedFont>
  </p:embeddedFontLst>
  <p:custDataLst>
    <p:tags r:id="rId4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A6A6A6"/>
    <a:srgbClr val="FFDA80"/>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01F95-70D0-4E3E-AC33-E84DA9207A5C}" v="282" dt="2023-02-21T12:49:17.887"/>
    <p1510:client id="{D43ECAA7-1D7D-5BA6-3922-E2A744B3048B}" v="6" dt="2023-02-24T09:51:35.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41"/>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9" Type="http://schemas.openxmlformats.org/officeDocument/2006/relationships/font" Target="fonts/font13.fntdata"/><Relationship Id="rId21" Type="http://schemas.openxmlformats.org/officeDocument/2006/relationships/slide" Target="slides/slide16.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3.fntdata"/><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2.fntdata"/><Relationship Id="rId36" Type="http://schemas.openxmlformats.org/officeDocument/2006/relationships/font" Target="fonts/font10.fntdata"/><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kumar, Sundara" userId="acfacc4e-0e55-42f5-96dd-3fa060611cba" providerId="ADAL" clId="{C5B01F95-70D0-4E3E-AC33-E84DA9207A5C}"/>
    <pc:docChg chg="undo custSel addSld delSld modSld addSection delSection modSection">
      <pc:chgData name="Varunkumar, Sundara" userId="acfacc4e-0e55-42f5-96dd-3fa060611cba" providerId="ADAL" clId="{C5B01F95-70D0-4E3E-AC33-E84DA9207A5C}" dt="2023-02-21T12:49:17.887" v="278"/>
      <pc:docMkLst>
        <pc:docMk/>
      </pc:docMkLst>
      <pc:sldChg chg="modTransition">
        <pc:chgData name="Varunkumar, Sundara" userId="acfacc4e-0e55-42f5-96dd-3fa060611cba" providerId="ADAL" clId="{C5B01F95-70D0-4E3E-AC33-E84DA9207A5C}" dt="2023-02-21T12:49:12.687" v="275"/>
        <pc:sldMkLst>
          <pc:docMk/>
          <pc:sldMk cId="0" sldId="265"/>
        </pc:sldMkLst>
      </pc:sldChg>
      <pc:sldChg chg="modSp mod modTransition">
        <pc:chgData name="Varunkumar, Sundara" userId="acfacc4e-0e55-42f5-96dd-3fa060611cba" providerId="ADAL" clId="{C5B01F95-70D0-4E3E-AC33-E84DA9207A5C}" dt="2023-02-21T12:49:17.887" v="278"/>
        <pc:sldMkLst>
          <pc:docMk/>
          <pc:sldMk cId="3867533695" sldId="1042"/>
        </pc:sldMkLst>
        <pc:spChg chg="mod">
          <ac:chgData name="Varunkumar, Sundara" userId="acfacc4e-0e55-42f5-96dd-3fa060611cba" providerId="ADAL" clId="{C5B01F95-70D0-4E3E-AC33-E84DA9207A5C}" dt="2023-02-21T12:44:57.145" v="252" actId="1076"/>
          <ac:spMkLst>
            <pc:docMk/>
            <pc:sldMk cId="3867533695" sldId="1042"/>
            <ac:spMk id="3" creationId="{6F8D696E-B4E9-4F10-824F-B9B79E98BE71}"/>
          </ac:spMkLst>
        </pc:spChg>
      </pc:sldChg>
      <pc:sldChg chg="addSp delSp modSp mod modTransition">
        <pc:chgData name="Varunkumar, Sundara" userId="acfacc4e-0e55-42f5-96dd-3fa060611cba" providerId="ADAL" clId="{C5B01F95-70D0-4E3E-AC33-E84DA9207A5C}" dt="2023-02-21T12:49:15.880" v="277"/>
        <pc:sldMkLst>
          <pc:docMk/>
          <pc:sldMk cId="2663886759" sldId="1049"/>
        </pc:sldMkLst>
        <pc:spChg chg="mod">
          <ac:chgData name="Varunkumar, Sundara" userId="acfacc4e-0e55-42f5-96dd-3fa060611cba" providerId="ADAL" clId="{C5B01F95-70D0-4E3E-AC33-E84DA9207A5C}" dt="2023-02-21T12:29:12.052" v="88" actId="5793"/>
          <ac:spMkLst>
            <pc:docMk/>
            <pc:sldMk cId="2663886759" sldId="1049"/>
            <ac:spMk id="2" creationId="{CB2C0F85-30AF-4A7B-938C-24C2F464A399}"/>
          </ac:spMkLst>
        </pc:spChg>
        <pc:picChg chg="add mod">
          <ac:chgData name="Varunkumar, Sundara" userId="acfacc4e-0e55-42f5-96dd-3fa060611cba" providerId="ADAL" clId="{C5B01F95-70D0-4E3E-AC33-E84DA9207A5C}" dt="2023-02-21T12:29:36.987" v="90" actId="1076"/>
          <ac:picMkLst>
            <pc:docMk/>
            <pc:sldMk cId="2663886759" sldId="1049"/>
            <ac:picMk id="4" creationId="{C64C1321-E085-AC6B-3511-D610D4E85C0B}"/>
          </ac:picMkLst>
        </pc:picChg>
        <pc:picChg chg="del">
          <ac:chgData name="Varunkumar, Sundara" userId="acfacc4e-0e55-42f5-96dd-3fa060611cba" providerId="ADAL" clId="{C5B01F95-70D0-4E3E-AC33-E84DA9207A5C}" dt="2023-02-21T12:23:12.307" v="0" actId="478"/>
          <ac:picMkLst>
            <pc:docMk/>
            <pc:sldMk cId="2663886759" sldId="1049"/>
            <ac:picMk id="5" creationId="{2B5D8570-F52E-E542-F766-1D6AB4F8061C}"/>
          </ac:picMkLst>
        </pc:picChg>
      </pc:sldChg>
      <pc:sldChg chg="modTransition">
        <pc:chgData name="Varunkumar, Sundara" userId="acfacc4e-0e55-42f5-96dd-3fa060611cba" providerId="ADAL" clId="{C5B01F95-70D0-4E3E-AC33-E84DA9207A5C}" dt="2023-02-21T12:49:14.183" v="276"/>
        <pc:sldMkLst>
          <pc:docMk/>
          <pc:sldMk cId="2915937395" sldId="1051"/>
        </pc:sldMkLst>
      </pc:sldChg>
      <pc:sldChg chg="addSp delSp modSp add del mod modTransition">
        <pc:chgData name="Varunkumar, Sundara" userId="acfacc4e-0e55-42f5-96dd-3fa060611cba" providerId="ADAL" clId="{C5B01F95-70D0-4E3E-AC33-E84DA9207A5C}" dt="2023-02-21T12:49:11.031" v="274"/>
        <pc:sldMkLst>
          <pc:docMk/>
          <pc:sldMk cId="4009592840" sldId="1052"/>
        </pc:sldMkLst>
        <pc:spChg chg="add del mod">
          <ac:chgData name="Varunkumar, Sundara" userId="acfacc4e-0e55-42f5-96dd-3fa060611cba" providerId="ADAL" clId="{C5B01F95-70D0-4E3E-AC33-E84DA9207A5C}" dt="2023-02-21T12:35:22.449" v="186" actId="478"/>
          <ac:spMkLst>
            <pc:docMk/>
            <pc:sldMk cId="4009592840" sldId="1052"/>
            <ac:spMk id="5" creationId="{00000000-0000-0000-0000-000000000000}"/>
          </ac:spMkLst>
        </pc:spChg>
        <pc:spChg chg="mod">
          <ac:chgData name="Varunkumar, Sundara" userId="acfacc4e-0e55-42f5-96dd-3fa060611cba" providerId="ADAL" clId="{C5B01F95-70D0-4E3E-AC33-E84DA9207A5C}" dt="2023-02-21T12:36:33.929" v="215" actId="1076"/>
          <ac:spMkLst>
            <pc:docMk/>
            <pc:sldMk cId="4009592840" sldId="1052"/>
            <ac:spMk id="12" creationId="{85C7D52D-C3D1-4E81-FD66-8F252D2413E1}"/>
          </ac:spMkLst>
        </pc:spChg>
      </pc:sldChg>
      <pc:sldChg chg="modSp add del mod modTransition">
        <pc:chgData name="Varunkumar, Sundara" userId="acfacc4e-0e55-42f5-96dd-3fa060611cba" providerId="ADAL" clId="{C5B01F95-70D0-4E3E-AC33-E84DA9207A5C}" dt="2023-02-21T12:49:09.480" v="273"/>
        <pc:sldMkLst>
          <pc:docMk/>
          <pc:sldMk cId="1853251037" sldId="1053"/>
        </pc:sldMkLst>
        <pc:spChg chg="mod">
          <ac:chgData name="Varunkumar, Sundara" userId="acfacc4e-0e55-42f5-96dd-3fa060611cba" providerId="ADAL" clId="{C5B01F95-70D0-4E3E-AC33-E84DA9207A5C}" dt="2023-02-21T12:39:40.757" v="221" actId="113"/>
          <ac:spMkLst>
            <pc:docMk/>
            <pc:sldMk cId="1853251037" sldId="1053"/>
            <ac:spMk id="5" creationId="{00000000-0000-0000-0000-000000000000}"/>
          </ac:spMkLst>
        </pc:spChg>
      </pc:sldChg>
      <pc:sldChg chg="add del modTransition">
        <pc:chgData name="Varunkumar, Sundara" userId="acfacc4e-0e55-42f5-96dd-3fa060611cba" providerId="ADAL" clId="{C5B01F95-70D0-4E3E-AC33-E84DA9207A5C}" dt="2023-02-21T12:49:07.543" v="272"/>
        <pc:sldMkLst>
          <pc:docMk/>
          <pc:sldMk cId="3944109075" sldId="1054"/>
        </pc:sldMkLst>
      </pc:sldChg>
      <pc:sldChg chg="add del">
        <pc:chgData name="Varunkumar, Sundara" userId="acfacc4e-0e55-42f5-96dd-3fa060611cba" providerId="ADAL" clId="{C5B01F95-70D0-4E3E-AC33-E84DA9207A5C}" dt="2023-02-21T12:34:23.084" v="141" actId="47"/>
        <pc:sldMkLst>
          <pc:docMk/>
          <pc:sldMk cId="642522164" sldId="1055"/>
        </pc:sldMkLst>
      </pc:sldChg>
      <pc:sldChg chg="add del modTransition">
        <pc:chgData name="Varunkumar, Sundara" userId="acfacc4e-0e55-42f5-96dd-3fa060611cba" providerId="ADAL" clId="{C5B01F95-70D0-4E3E-AC33-E84DA9207A5C}" dt="2023-02-21T12:48:55.360" v="271"/>
        <pc:sldMkLst>
          <pc:docMk/>
          <pc:sldMk cId="1838028045" sldId="1056"/>
        </pc:sldMkLst>
      </pc:sldChg>
      <pc:sldChg chg="add del modTransition">
        <pc:chgData name="Varunkumar, Sundara" userId="acfacc4e-0e55-42f5-96dd-3fa060611cba" providerId="ADAL" clId="{C5B01F95-70D0-4E3E-AC33-E84DA9207A5C}" dt="2023-02-21T12:48:51.264" v="270"/>
        <pc:sldMkLst>
          <pc:docMk/>
          <pc:sldMk cId="47669205" sldId="1057"/>
        </pc:sldMkLst>
      </pc:sldChg>
      <pc:sldChg chg="add del modTransition">
        <pc:chgData name="Varunkumar, Sundara" userId="acfacc4e-0e55-42f5-96dd-3fa060611cba" providerId="ADAL" clId="{C5B01F95-70D0-4E3E-AC33-E84DA9207A5C}" dt="2023-02-21T12:48:46.537" v="269"/>
        <pc:sldMkLst>
          <pc:docMk/>
          <pc:sldMk cId="727355862" sldId="1058"/>
        </pc:sldMkLst>
      </pc:sldChg>
      <pc:sldChg chg="add del modTransition">
        <pc:chgData name="Varunkumar, Sundara" userId="acfacc4e-0e55-42f5-96dd-3fa060611cba" providerId="ADAL" clId="{C5B01F95-70D0-4E3E-AC33-E84DA9207A5C}" dt="2023-02-21T12:48:35.336" v="267"/>
        <pc:sldMkLst>
          <pc:docMk/>
          <pc:sldMk cId="939874086" sldId="1059"/>
        </pc:sldMkLst>
      </pc:sldChg>
      <pc:sldChg chg="modSp add del mod">
        <pc:chgData name="Varunkumar, Sundara" userId="acfacc4e-0e55-42f5-96dd-3fa060611cba" providerId="ADAL" clId="{C5B01F95-70D0-4E3E-AC33-E84DA9207A5C}" dt="2023-02-21T12:34:23.084" v="141" actId="47"/>
        <pc:sldMkLst>
          <pc:docMk/>
          <pc:sldMk cId="529657284" sldId="1060"/>
        </pc:sldMkLst>
        <pc:spChg chg="mod">
          <ac:chgData name="Varunkumar, Sundara" userId="acfacc4e-0e55-42f5-96dd-3fa060611cba" providerId="ADAL" clId="{C5B01F95-70D0-4E3E-AC33-E84DA9207A5C}" dt="2023-02-21T12:30:27.396" v="91" actId="207"/>
          <ac:spMkLst>
            <pc:docMk/>
            <pc:sldMk cId="529657284" sldId="1060"/>
            <ac:spMk id="5" creationId="{00000000-0000-0000-0000-000000000000}"/>
          </ac:spMkLst>
        </pc:spChg>
      </pc:sldChg>
      <pc:sldChg chg="add del modTransition">
        <pc:chgData name="Varunkumar, Sundara" userId="acfacc4e-0e55-42f5-96dd-3fa060611cba" providerId="ADAL" clId="{C5B01F95-70D0-4E3E-AC33-E84DA9207A5C}" dt="2023-02-21T12:48:42.799" v="268"/>
        <pc:sldMkLst>
          <pc:docMk/>
          <pc:sldMk cId="2360490997" sldId="1061"/>
        </pc:sldMkLst>
      </pc:sldChg>
      <pc:sldChg chg="modSp add del mod">
        <pc:chgData name="Varunkumar, Sundara" userId="acfacc4e-0e55-42f5-96dd-3fa060611cba" providerId="ADAL" clId="{C5B01F95-70D0-4E3E-AC33-E84DA9207A5C}" dt="2023-02-21T12:43:28.209" v="237" actId="1076"/>
        <pc:sldMkLst>
          <pc:docMk/>
          <pc:sldMk cId="1471363401" sldId="1062"/>
        </pc:sldMkLst>
        <pc:spChg chg="mod">
          <ac:chgData name="Varunkumar, Sundara" userId="acfacc4e-0e55-42f5-96dd-3fa060611cba" providerId="ADAL" clId="{C5B01F95-70D0-4E3E-AC33-E84DA9207A5C}" dt="2023-02-21T12:43:28.209" v="237" actId="1076"/>
          <ac:spMkLst>
            <pc:docMk/>
            <pc:sldMk cId="1471363401" sldId="1062"/>
            <ac:spMk id="4" creationId="{00000000-0000-0000-0000-000000000000}"/>
          </ac:spMkLst>
        </pc:spChg>
        <pc:spChg chg="mod">
          <ac:chgData name="Varunkumar, Sundara" userId="acfacc4e-0e55-42f5-96dd-3fa060611cba" providerId="ADAL" clId="{C5B01F95-70D0-4E3E-AC33-E84DA9207A5C}" dt="2023-02-21T12:43:17.224" v="236" actId="2711"/>
          <ac:spMkLst>
            <pc:docMk/>
            <pc:sldMk cId="1471363401" sldId="1062"/>
            <ac:spMk id="5" creationId="{00000000-0000-0000-0000-000000000000}"/>
          </ac:spMkLst>
        </pc:spChg>
      </pc:sldChg>
      <pc:sldChg chg="add del">
        <pc:chgData name="Varunkumar, Sundara" userId="acfacc4e-0e55-42f5-96dd-3fa060611cba" providerId="ADAL" clId="{C5B01F95-70D0-4E3E-AC33-E84DA9207A5C}" dt="2023-02-21T12:34:23.084" v="141" actId="47"/>
        <pc:sldMkLst>
          <pc:docMk/>
          <pc:sldMk cId="3641256591" sldId="1063"/>
        </pc:sldMkLst>
      </pc:sldChg>
      <pc:sldChg chg="add del modTransition">
        <pc:chgData name="Varunkumar, Sundara" userId="acfacc4e-0e55-42f5-96dd-3fa060611cba" providerId="ADAL" clId="{C5B01F95-70D0-4E3E-AC33-E84DA9207A5C}" dt="2023-02-21T12:48:31.070" v="266"/>
        <pc:sldMkLst>
          <pc:docMk/>
          <pc:sldMk cId="2335184056" sldId="1072"/>
        </pc:sldMkLst>
      </pc:sldChg>
      <pc:sldChg chg="add del">
        <pc:chgData name="Varunkumar, Sundara" userId="acfacc4e-0e55-42f5-96dd-3fa060611cba" providerId="ADAL" clId="{C5B01F95-70D0-4E3E-AC33-E84DA9207A5C}" dt="2023-02-21T12:34:23.084" v="141" actId="47"/>
        <pc:sldMkLst>
          <pc:docMk/>
          <pc:sldMk cId="1892132135" sldId="1073"/>
        </pc:sldMkLst>
      </pc:sldChg>
      <pc:sldChg chg="modSp new add del mod">
        <pc:chgData name="Varunkumar, Sundara" userId="acfacc4e-0e55-42f5-96dd-3fa060611cba" providerId="ADAL" clId="{C5B01F95-70D0-4E3E-AC33-E84DA9207A5C}" dt="2023-02-21T12:34:23.084" v="141" actId="47"/>
        <pc:sldMkLst>
          <pc:docMk/>
          <pc:sldMk cId="2099069814" sldId="1074"/>
        </pc:sldMkLst>
        <pc:spChg chg="mod">
          <ac:chgData name="Varunkumar, Sundara" userId="acfacc4e-0e55-42f5-96dd-3fa060611cba" providerId="ADAL" clId="{C5B01F95-70D0-4E3E-AC33-E84DA9207A5C}" dt="2023-02-21T12:31:03.233" v="105" actId="20577"/>
          <ac:spMkLst>
            <pc:docMk/>
            <pc:sldMk cId="2099069814" sldId="1074"/>
            <ac:spMk id="3" creationId="{C7272D51-3945-ACBB-3C2A-D9C7DE7D8031}"/>
          </ac:spMkLst>
        </pc:spChg>
      </pc:sldChg>
      <pc:sldMasterChg chg="addSldLayout delSldLayout">
        <pc:chgData name="Varunkumar, Sundara" userId="acfacc4e-0e55-42f5-96dd-3fa060611cba" providerId="ADAL" clId="{C5B01F95-70D0-4E3E-AC33-E84DA9207A5C}" dt="2023-02-21T12:34:23.084" v="141" actId="47"/>
        <pc:sldMasterMkLst>
          <pc:docMk/>
          <pc:sldMasterMk cId="3148905397" sldId="2147483899"/>
        </pc:sldMasterMkLst>
        <pc:sldLayoutChg chg="add del">
          <pc:chgData name="Varunkumar, Sundara" userId="acfacc4e-0e55-42f5-96dd-3fa060611cba" providerId="ADAL" clId="{C5B01F95-70D0-4E3E-AC33-E84DA9207A5C}" dt="2023-02-21T12:34:23.084" v="141" actId="47"/>
          <pc:sldLayoutMkLst>
            <pc:docMk/>
            <pc:sldMasterMk cId="3148905397" sldId="2147483899"/>
            <pc:sldLayoutMk cId="1766735806" sldId="2147483930"/>
          </pc:sldLayoutMkLst>
        </pc:sldLayoutChg>
      </pc:sldMasterChg>
    </pc:docChg>
  </pc:docChgLst>
  <pc:docChgLst>
    <pc:chgData name="Varunkumar, Sundara" userId="S::sundara.varunkumar@capgemini.com::acfacc4e-0e55-42f5-96dd-3fa060611cba" providerId="AD" clId="Web-{D43ECAA7-1D7D-5BA6-3922-E2A744B3048B}"/>
    <pc:docChg chg="addSld delSld modSld">
      <pc:chgData name="Varunkumar, Sundara" userId="S::sundara.varunkumar@capgemini.com::acfacc4e-0e55-42f5-96dd-3fa060611cba" providerId="AD" clId="Web-{D43ECAA7-1D7D-5BA6-3922-E2A744B3048B}" dt="2023-02-24T09:51:35.873" v="5"/>
      <pc:docMkLst>
        <pc:docMk/>
      </pc:docMkLst>
      <pc:sldChg chg="modSp">
        <pc:chgData name="Varunkumar, Sundara" userId="S::sundara.varunkumar@capgemini.com::acfacc4e-0e55-42f5-96dd-3fa060611cba" providerId="AD" clId="Web-{D43ECAA7-1D7D-5BA6-3922-E2A744B3048B}" dt="2023-02-24T09:51:35.873" v="5"/>
        <pc:sldMkLst>
          <pc:docMk/>
          <pc:sldMk cId="2663886759" sldId="1049"/>
        </pc:sldMkLst>
        <pc:spChg chg="mod">
          <ac:chgData name="Varunkumar, Sundara" userId="S::sundara.varunkumar@capgemini.com::acfacc4e-0e55-42f5-96dd-3fa060611cba" providerId="AD" clId="Web-{D43ECAA7-1D7D-5BA6-3922-E2A744B3048B}" dt="2023-02-24T09:51:35.873" v="5"/>
          <ac:spMkLst>
            <pc:docMk/>
            <pc:sldMk cId="2663886759" sldId="1049"/>
            <ac:spMk id="2" creationId="{CB2C0F85-30AF-4A7B-938C-24C2F464A399}"/>
          </ac:spMkLst>
        </pc:spChg>
      </pc:sldChg>
      <pc:sldChg chg="new del">
        <pc:chgData name="Varunkumar, Sundara" userId="S::sundara.varunkumar@capgemini.com::acfacc4e-0e55-42f5-96dd-3fa060611cba" providerId="AD" clId="Web-{D43ECAA7-1D7D-5BA6-3922-E2A744B3048B}" dt="2023-02-24T09:51:05.575" v="1"/>
        <pc:sldMkLst>
          <pc:docMk/>
          <pc:sldMk cId="2862827267" sldId="10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24/02/2023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24/02/2023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025808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7.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a:solidFill>
                <a:schemeClr val="lt1"/>
              </a:solidFill>
              <a:effectLst/>
              <a:latin typeface="+mn-lt"/>
              <a:ea typeface="+mn-ea"/>
              <a:cs typeface="+mn-cs"/>
            </a:endParaRPr>
          </a:p>
          <a:p>
            <a:pPr algn="just"/>
            <a:r>
              <a:rPr lang="en-GB" sz="900" i="1" kern="1200">
                <a:solidFill>
                  <a:schemeClr val="lt1"/>
                </a:solidFill>
                <a:effectLst/>
                <a:latin typeface="+mn-lt"/>
                <a:ea typeface="+mn-ea"/>
                <a:cs typeface="+mn-cs"/>
              </a:rPr>
              <a:t> </a:t>
            </a:r>
            <a:endParaRPr lang="en-US" sz="900" kern="1200">
              <a:solidFill>
                <a:schemeClr val="lt1"/>
              </a:solidFill>
              <a:effectLst/>
              <a:latin typeface="+mn-lt"/>
              <a:ea typeface="+mn-ea"/>
              <a:cs typeface="+mn-cs"/>
            </a:endParaRPr>
          </a:p>
          <a:p>
            <a:pPr algn="just"/>
            <a:r>
              <a:rPr lang="en-GB" sz="900" kern="120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lt1"/>
                </a:solidFill>
                <a:effectLst/>
                <a:latin typeface="+mn-lt"/>
                <a:ea typeface="+mn-ea"/>
                <a:cs typeface="+mn-cs"/>
              </a:rPr>
              <a:t>fueled</a:t>
            </a:r>
            <a:r>
              <a:rPr lang="en-GB" sz="900" kern="120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a:solidFill>
                <a:schemeClr val="lt1"/>
              </a:solidFill>
              <a:effectLst/>
              <a:latin typeface="+mn-lt"/>
              <a:ea typeface="+mn-ea"/>
              <a:cs typeface="+mn-cs"/>
            </a:endParaRPr>
          </a:p>
          <a:p>
            <a:pPr algn="just"/>
            <a:r>
              <a:rPr lang="en-GB" sz="900" i="1" kern="1200">
                <a:solidFill>
                  <a:schemeClr val="lt1"/>
                </a:solidFill>
                <a:effectLst/>
                <a:latin typeface="+mn-lt"/>
                <a:ea typeface="+mn-ea"/>
                <a:cs typeface="+mn-cs"/>
              </a:rPr>
              <a:t> </a:t>
            </a:r>
            <a:endParaRPr lang="en-US" sz="900" kern="1200">
              <a:solidFill>
                <a:schemeClr val="lt1"/>
              </a:solidFill>
              <a:effectLst/>
              <a:latin typeface="+mn-lt"/>
              <a:ea typeface="+mn-ea"/>
              <a:cs typeface="+mn-cs"/>
            </a:endParaRPr>
          </a:p>
          <a:p>
            <a:pPr algn="just"/>
            <a:r>
              <a:rPr lang="en-GB" sz="900" kern="120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lt1"/>
                </a:solidFill>
                <a:effectLst/>
                <a:latin typeface="+mn-lt"/>
                <a:ea typeface="+mn-ea"/>
                <a:cs typeface="+mn-cs"/>
              </a:rPr>
              <a:t>fueled</a:t>
            </a:r>
            <a:r>
              <a:rPr lang="en-GB" sz="900" kern="120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0B26-F3F8-FB15-CF58-3531A2F891B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59DBE9-3503-C190-F85F-57F0170C5A6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8349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2.xml"/><Relationship Id="rId1" Type="http://schemas.openxmlformats.org/officeDocument/2006/relationships/slideLayout" Target="../slideLayouts/slideLayout21.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2"/>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1" name="Object 20"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1</a:t>
            </a:r>
          </a:p>
          <a:p>
            <a:pPr algn="ctr">
              <a:lnSpc>
                <a:spcPct val="90000"/>
              </a:lnSpc>
              <a:spcAft>
                <a:spcPts val="0"/>
              </a:spcAft>
            </a:pPr>
            <a:r>
              <a:rPr lang="en-GB" sz="700"/>
              <a:t>112</a:t>
            </a:r>
          </a:p>
          <a:p>
            <a:pPr algn="ctr">
              <a:lnSpc>
                <a:spcPct val="90000"/>
              </a:lnSpc>
              <a:spcAft>
                <a:spcPts val="0"/>
              </a:spcAft>
            </a:pPr>
            <a:r>
              <a:rPr lang="en-GB" sz="70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18</a:t>
            </a:r>
          </a:p>
          <a:p>
            <a:pPr algn="ctr">
              <a:lnSpc>
                <a:spcPct val="90000"/>
              </a:lnSpc>
              <a:spcAft>
                <a:spcPts val="0"/>
              </a:spcAft>
            </a:pPr>
            <a:r>
              <a:rPr lang="en-GB" sz="700">
                <a:solidFill>
                  <a:schemeClr val="tx1"/>
                </a:solidFill>
              </a:rPr>
              <a:t>171</a:t>
            </a:r>
          </a:p>
          <a:p>
            <a:pPr algn="ctr">
              <a:lnSpc>
                <a:spcPct val="90000"/>
              </a:lnSpc>
              <a:spcAft>
                <a:spcPts val="0"/>
              </a:spcAft>
            </a:pPr>
            <a:r>
              <a:rPr lang="en-GB" sz="70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43</a:t>
            </a:r>
          </a:p>
          <a:p>
            <a:pPr algn="ctr">
              <a:lnSpc>
                <a:spcPct val="90000"/>
              </a:lnSpc>
              <a:spcAft>
                <a:spcPts val="0"/>
              </a:spcAft>
            </a:pPr>
            <a:r>
              <a:rPr lang="en-GB" sz="700"/>
              <a:t>10</a:t>
            </a:r>
          </a:p>
          <a:p>
            <a:pPr algn="ctr">
              <a:lnSpc>
                <a:spcPct val="90000"/>
              </a:lnSpc>
              <a:spcAft>
                <a:spcPts val="0"/>
              </a:spcAft>
            </a:pPr>
            <a:r>
              <a:rPr lang="en-GB" sz="70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39</a:t>
            </a:r>
          </a:p>
          <a:p>
            <a:pPr algn="ctr">
              <a:lnSpc>
                <a:spcPct val="90000"/>
              </a:lnSpc>
              <a:spcAft>
                <a:spcPts val="0"/>
              </a:spcAft>
            </a:pPr>
            <a:r>
              <a:rPr lang="en-GB" sz="700"/>
              <a:t>41</a:t>
            </a:r>
          </a:p>
          <a:p>
            <a:pPr algn="ctr">
              <a:lnSpc>
                <a:spcPct val="90000"/>
              </a:lnSpc>
              <a:spcAft>
                <a:spcPts val="0"/>
              </a:spcAft>
            </a:pPr>
            <a:r>
              <a:rPr lang="en-GB" sz="70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142</a:t>
              </a:r>
            </a:p>
            <a:p>
              <a:pPr algn="ctr">
                <a:lnSpc>
                  <a:spcPct val="90000"/>
                </a:lnSpc>
                <a:spcAft>
                  <a:spcPts val="0"/>
                </a:spcAft>
              </a:pPr>
              <a:r>
                <a:rPr lang="en-US" sz="70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156</a:t>
              </a:r>
            </a:p>
            <a:p>
              <a:pPr algn="ctr">
                <a:lnSpc>
                  <a:spcPct val="90000"/>
                </a:lnSpc>
                <a:spcAft>
                  <a:spcPts val="0"/>
                </a:spcAft>
              </a:pPr>
              <a:r>
                <a:rPr lang="en-US" sz="70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178</a:t>
              </a:r>
            </a:p>
            <a:p>
              <a:pPr algn="ctr">
                <a:lnSpc>
                  <a:spcPct val="90000"/>
                </a:lnSpc>
                <a:spcAft>
                  <a:spcPts val="0"/>
                </a:spcAft>
              </a:pPr>
              <a:r>
                <a:rPr lang="en-US" sz="70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208</a:t>
              </a:r>
            </a:p>
            <a:p>
              <a:pPr algn="ctr">
                <a:lnSpc>
                  <a:spcPct val="90000"/>
                </a:lnSpc>
                <a:spcAft>
                  <a:spcPts val="0"/>
                </a:spcAft>
              </a:pPr>
              <a:r>
                <a:rPr lang="en-US" sz="70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218</a:t>
              </a:r>
            </a:p>
            <a:p>
              <a:pPr algn="ctr">
                <a:lnSpc>
                  <a:spcPct val="90000"/>
                </a:lnSpc>
                <a:spcAft>
                  <a:spcPts val="0"/>
                </a:spcAft>
              </a:pPr>
              <a:r>
                <a:rPr lang="en-US" sz="70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rPr>
                <a:t>66</a:t>
              </a:r>
            </a:p>
            <a:p>
              <a:pPr algn="ctr">
                <a:lnSpc>
                  <a:spcPct val="90000"/>
                </a:lnSpc>
                <a:spcAft>
                  <a:spcPts val="0"/>
                </a:spcAft>
              </a:pPr>
              <a:r>
                <a:rPr lang="en-US" sz="700">
                  <a:solidFill>
                    <a:schemeClr val="bg1"/>
                  </a:solidFill>
                </a:rPr>
                <a:t>20</a:t>
              </a:r>
            </a:p>
            <a:p>
              <a:pPr algn="ctr">
                <a:lnSpc>
                  <a:spcPct val="90000"/>
                </a:lnSpc>
                <a:spcAft>
                  <a:spcPts val="0"/>
                </a:spcAft>
              </a:pPr>
              <a:r>
                <a:rPr lang="en-US" sz="70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rPr>
                <a:t>89</a:t>
              </a:r>
            </a:p>
            <a:p>
              <a:pPr algn="ctr">
                <a:lnSpc>
                  <a:spcPct val="90000"/>
                </a:lnSpc>
                <a:spcAft>
                  <a:spcPts val="0"/>
                </a:spcAft>
              </a:pPr>
              <a:r>
                <a:rPr lang="en-US" sz="700">
                  <a:solidFill>
                    <a:schemeClr val="bg1"/>
                  </a:solidFill>
                </a:rPr>
                <a:t>10</a:t>
              </a:r>
            </a:p>
            <a:p>
              <a:pPr algn="ctr">
                <a:lnSpc>
                  <a:spcPct val="90000"/>
                </a:lnSpc>
                <a:spcAft>
                  <a:spcPts val="0"/>
                </a:spcAft>
              </a:pPr>
              <a:r>
                <a:rPr lang="en-US" sz="70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rPr>
                <a:t>117</a:t>
              </a:r>
            </a:p>
            <a:p>
              <a:pPr algn="ctr">
                <a:lnSpc>
                  <a:spcPct val="90000"/>
                </a:lnSpc>
                <a:spcAft>
                  <a:spcPts val="0"/>
                </a:spcAft>
              </a:pPr>
              <a:r>
                <a:rPr lang="en-US" sz="700">
                  <a:solidFill>
                    <a:schemeClr val="bg1"/>
                  </a:solidFill>
                </a:rPr>
                <a:t>13</a:t>
              </a:r>
            </a:p>
            <a:p>
              <a:pPr algn="ctr">
                <a:lnSpc>
                  <a:spcPct val="90000"/>
                </a:lnSpc>
                <a:spcAft>
                  <a:spcPts val="0"/>
                </a:spcAft>
              </a:pPr>
              <a:r>
                <a:rPr lang="en-US" sz="70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rPr>
                <a:t>128</a:t>
              </a:r>
            </a:p>
            <a:p>
              <a:pPr algn="ctr">
                <a:lnSpc>
                  <a:spcPct val="90000"/>
                </a:lnSpc>
                <a:spcAft>
                  <a:spcPts val="0"/>
                </a:spcAft>
              </a:pPr>
              <a:r>
                <a:rPr lang="en-US" sz="700">
                  <a:solidFill>
                    <a:schemeClr val="bg1"/>
                  </a:solidFill>
                </a:rPr>
                <a:t>43</a:t>
              </a:r>
            </a:p>
            <a:p>
              <a:pPr algn="ctr">
                <a:lnSpc>
                  <a:spcPct val="90000"/>
                </a:lnSpc>
                <a:spcAft>
                  <a:spcPts val="0"/>
                </a:spcAft>
              </a:pPr>
              <a:r>
                <a:rPr lang="en-US" sz="70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rPr>
                <a:t>158</a:t>
              </a:r>
            </a:p>
            <a:p>
              <a:pPr algn="ctr">
                <a:lnSpc>
                  <a:spcPct val="90000"/>
                </a:lnSpc>
                <a:spcAft>
                  <a:spcPts val="0"/>
                </a:spcAft>
              </a:pPr>
              <a:r>
                <a:rPr lang="en-US" sz="700">
                  <a:solidFill>
                    <a:schemeClr val="bg1"/>
                  </a:solidFill>
                </a:rPr>
                <a:t>71</a:t>
              </a:r>
            </a:p>
            <a:p>
              <a:pPr algn="ctr">
                <a:lnSpc>
                  <a:spcPct val="90000"/>
                </a:lnSpc>
                <a:spcAft>
                  <a:spcPts val="0"/>
                </a:spcAft>
              </a:pPr>
              <a:r>
                <a:rPr lang="en-US" sz="70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rPr>
                <a:t>166</a:t>
              </a:r>
            </a:p>
            <a:p>
              <a:pPr algn="ctr">
                <a:lnSpc>
                  <a:spcPct val="90000"/>
                </a:lnSpc>
                <a:spcAft>
                  <a:spcPts val="0"/>
                </a:spcAft>
              </a:pPr>
              <a:r>
                <a:rPr lang="en-US" sz="700">
                  <a:solidFill>
                    <a:schemeClr val="bg1"/>
                  </a:solidFill>
                </a:rPr>
                <a:t>0</a:t>
              </a:r>
            </a:p>
            <a:p>
              <a:pPr algn="ctr">
                <a:lnSpc>
                  <a:spcPct val="90000"/>
                </a:lnSpc>
                <a:spcAft>
                  <a:spcPts val="0"/>
                </a:spcAft>
              </a:pPr>
              <a:r>
                <a:rPr lang="en-US" sz="70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rPr>
                <a:t>227</a:t>
              </a:r>
            </a:p>
            <a:p>
              <a:pPr algn="ctr">
                <a:lnSpc>
                  <a:spcPct val="90000"/>
                </a:lnSpc>
                <a:spcAft>
                  <a:spcPts val="0"/>
                </a:spcAft>
              </a:pPr>
              <a:r>
                <a:rPr lang="en-US" sz="700">
                  <a:solidFill>
                    <a:schemeClr val="bg1"/>
                  </a:solidFill>
                </a:rPr>
                <a:t>03</a:t>
              </a:r>
            </a:p>
            <a:p>
              <a:pPr algn="ctr">
                <a:lnSpc>
                  <a:spcPct val="90000"/>
                </a:lnSpc>
                <a:spcAft>
                  <a:spcPts val="0"/>
                </a:spcAft>
              </a:pPr>
              <a:r>
                <a:rPr lang="en-US" sz="70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48</a:t>
              </a:r>
            </a:p>
            <a:p>
              <a:pPr algn="ctr">
                <a:lnSpc>
                  <a:spcPct val="90000"/>
                </a:lnSpc>
                <a:spcAft>
                  <a:spcPts val="0"/>
                </a:spcAft>
              </a:pPr>
              <a:r>
                <a:rPr lang="en-US" sz="70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69</a:t>
              </a:r>
            </a:p>
            <a:p>
              <a:pPr algn="ctr">
                <a:lnSpc>
                  <a:spcPct val="90000"/>
                </a:lnSpc>
                <a:spcAft>
                  <a:spcPts val="0"/>
                </a:spcAft>
              </a:pPr>
              <a:r>
                <a:rPr lang="en-US" sz="70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87</a:t>
              </a:r>
            </a:p>
            <a:p>
              <a:pPr algn="ctr">
                <a:lnSpc>
                  <a:spcPct val="90000"/>
                </a:lnSpc>
                <a:spcAft>
                  <a:spcPts val="0"/>
                </a:spcAft>
              </a:pPr>
              <a:r>
                <a:rPr lang="en-US" sz="70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rPr>
                <a:t>129</a:t>
              </a:r>
            </a:p>
            <a:p>
              <a:pPr algn="ctr">
                <a:lnSpc>
                  <a:spcPct val="90000"/>
                </a:lnSpc>
                <a:spcAft>
                  <a:spcPts val="0"/>
                </a:spcAft>
              </a:pPr>
              <a:r>
                <a:rPr lang="en-US" sz="700">
                  <a:solidFill>
                    <a:schemeClr val="bg1"/>
                  </a:solidFill>
                </a:rPr>
                <a:t>27</a:t>
              </a:r>
            </a:p>
            <a:p>
              <a:pPr algn="ctr">
                <a:lnSpc>
                  <a:spcPct val="90000"/>
                </a:lnSpc>
                <a:spcAft>
                  <a:spcPts val="0"/>
                </a:spcAft>
              </a:pPr>
              <a:r>
                <a:rPr lang="en-US" sz="70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rPr>
                <a:t>161</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rPr>
                <a:t>186</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t>209</a:t>
              </a:r>
            </a:p>
            <a:p>
              <a:pPr algn="ctr">
                <a:lnSpc>
                  <a:spcPct val="90000"/>
                </a:lnSpc>
                <a:spcAft>
                  <a:spcPts val="0"/>
                </a:spcAft>
              </a:pPr>
              <a:r>
                <a:rPr lang="en-US" sz="700"/>
                <a:t>58</a:t>
              </a:r>
            </a:p>
            <a:p>
              <a:pPr algn="ctr">
                <a:lnSpc>
                  <a:spcPct val="90000"/>
                </a:lnSpc>
                <a:spcAft>
                  <a:spcPts val="0"/>
                </a:spcAft>
              </a:pPr>
              <a:r>
                <a:rPr lang="en-US" sz="70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t>229</a:t>
              </a:r>
            </a:p>
            <a:p>
              <a:pPr algn="ctr">
                <a:lnSpc>
                  <a:spcPct val="90000"/>
                </a:lnSpc>
                <a:spcAft>
                  <a:spcPts val="0"/>
                </a:spcAft>
              </a:pPr>
              <a:r>
                <a:rPr lang="en-US" sz="700"/>
                <a:t>87</a:t>
              </a:r>
            </a:p>
            <a:p>
              <a:pPr algn="ctr">
                <a:lnSpc>
                  <a:spcPct val="90000"/>
                </a:lnSpc>
                <a:spcAft>
                  <a:spcPts val="0"/>
                </a:spcAft>
              </a:pPr>
              <a:r>
                <a:rPr lang="en-US" sz="70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67</a:t>
              </a:r>
            </a:p>
            <a:p>
              <a:pPr algn="ctr">
                <a:lnSpc>
                  <a:spcPct val="90000"/>
                </a:lnSpc>
                <a:spcAft>
                  <a:spcPts val="0"/>
                </a:spcAft>
              </a:pPr>
              <a:r>
                <a:rPr lang="en-US" sz="700" b="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106</a:t>
              </a:r>
            </a:p>
            <a:p>
              <a:pPr algn="ctr">
                <a:lnSpc>
                  <a:spcPct val="90000"/>
                </a:lnSpc>
                <a:spcAft>
                  <a:spcPts val="0"/>
                </a:spcAft>
              </a:pPr>
              <a:r>
                <a:rPr lang="en-US" sz="700" b="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135</a:t>
              </a:r>
            </a:p>
            <a:p>
              <a:pPr algn="ctr">
                <a:lnSpc>
                  <a:spcPct val="90000"/>
                </a:lnSpc>
                <a:spcAft>
                  <a:spcPts val="0"/>
                </a:spcAft>
              </a:pPr>
              <a:r>
                <a:rPr lang="en-US" sz="700" b="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178</a:t>
              </a:r>
            </a:p>
            <a:p>
              <a:pPr algn="ctr">
                <a:lnSpc>
                  <a:spcPct val="90000"/>
                </a:lnSpc>
                <a:spcAft>
                  <a:spcPts val="0"/>
                </a:spcAft>
              </a:pPr>
              <a:r>
                <a:rPr lang="en-US" sz="700" b="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244</a:t>
              </a:r>
            </a:p>
            <a:p>
              <a:pPr algn="ctr">
                <a:lnSpc>
                  <a:spcPct val="90000"/>
                </a:lnSpc>
                <a:spcAft>
                  <a:spcPts val="0"/>
                </a:spcAft>
              </a:pPr>
              <a:r>
                <a:rPr lang="en-US" sz="700" b="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140</a:t>
              </a:r>
            </a:p>
            <a:p>
              <a:pPr algn="ctr">
                <a:lnSpc>
                  <a:spcPct val="90000"/>
                </a:lnSpc>
                <a:spcAft>
                  <a:spcPts val="0"/>
                </a:spcAft>
              </a:pPr>
              <a:r>
                <a:rPr lang="en-US" sz="700" b="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t>46</a:t>
              </a:r>
            </a:p>
            <a:p>
              <a:pPr algn="ctr">
                <a:lnSpc>
                  <a:spcPct val="90000"/>
                </a:lnSpc>
                <a:spcAft>
                  <a:spcPts val="0"/>
                </a:spcAft>
              </a:pPr>
              <a:r>
                <a:rPr lang="en-US" sz="700" b="0"/>
                <a:t>166</a:t>
              </a:r>
            </a:p>
            <a:p>
              <a:pPr algn="ctr">
                <a:lnSpc>
                  <a:spcPct val="90000"/>
                </a:lnSpc>
                <a:spcAft>
                  <a:spcPts val="0"/>
                </a:spcAft>
              </a:pPr>
              <a:r>
                <a:rPr lang="en-US" sz="700" b="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t>51</a:t>
              </a:r>
            </a:p>
            <a:p>
              <a:pPr algn="ctr">
                <a:lnSpc>
                  <a:spcPct val="90000"/>
                </a:lnSpc>
                <a:spcAft>
                  <a:spcPts val="0"/>
                </a:spcAft>
              </a:pPr>
              <a:r>
                <a:rPr lang="en-US" sz="700" b="0"/>
                <a:t>181</a:t>
              </a:r>
            </a:p>
            <a:p>
              <a:pPr algn="ctr">
                <a:lnSpc>
                  <a:spcPct val="90000"/>
                </a:lnSpc>
                <a:spcAft>
                  <a:spcPts val="0"/>
                </a:spcAft>
              </a:pPr>
              <a:r>
                <a:rPr lang="en-US" sz="700" b="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p>
            <a:p>
              <a:pPr algn="ctr">
                <a:lnSpc>
                  <a:spcPct val="90000"/>
                </a:lnSpc>
                <a:spcAft>
                  <a:spcPts val="0"/>
                </a:spcAft>
              </a:pPr>
              <a:r>
                <a:rPr lang="en-US" sz="700" b="0"/>
                <a:t>87</a:t>
              </a:r>
            </a:p>
            <a:p>
              <a:pPr algn="ctr">
                <a:lnSpc>
                  <a:spcPct val="90000"/>
                </a:lnSpc>
                <a:spcAft>
                  <a:spcPts val="0"/>
                </a:spcAft>
              </a:pPr>
              <a:r>
                <a:rPr lang="en-US" sz="700" b="0"/>
                <a:t>207</a:t>
              </a:r>
            </a:p>
            <a:p>
              <a:pPr algn="ctr">
                <a:lnSpc>
                  <a:spcPct val="90000"/>
                </a:lnSpc>
                <a:spcAft>
                  <a:spcPts val="0"/>
                </a:spcAft>
              </a:pPr>
              <a:r>
                <a:rPr lang="en-US" sz="700" b="0"/>
                <a:t>128</a:t>
              </a:r>
            </a:p>
            <a:p>
              <a:pPr algn="ctr">
                <a:lnSpc>
                  <a:spcPct val="90000"/>
                </a:lnSpc>
                <a:spcAft>
                  <a:spcPts val="0"/>
                </a:spcAft>
              </a:pPr>
              <a:endParaRPr lang="en-US" sz="700" b="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rPr>
                <a:t>33</a:t>
              </a:r>
            </a:p>
            <a:p>
              <a:pPr algn="ctr">
                <a:lnSpc>
                  <a:spcPct val="90000"/>
                </a:lnSpc>
                <a:spcAft>
                  <a:spcPts val="0"/>
                </a:spcAft>
              </a:pPr>
              <a:r>
                <a:rPr lang="en-US" sz="700" b="0">
                  <a:solidFill>
                    <a:schemeClr val="bg1"/>
                  </a:solidFill>
                </a:rPr>
                <a:t>69</a:t>
              </a:r>
            </a:p>
            <a:p>
              <a:pPr algn="ctr">
                <a:lnSpc>
                  <a:spcPct val="90000"/>
                </a:lnSpc>
                <a:spcAft>
                  <a:spcPts val="0"/>
                </a:spcAft>
              </a:pPr>
              <a:r>
                <a:rPr lang="en-US" sz="700" b="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rPr>
                <a:t>20</a:t>
              </a:r>
            </a:p>
            <a:p>
              <a:pPr algn="ctr">
                <a:lnSpc>
                  <a:spcPct val="90000"/>
                </a:lnSpc>
                <a:spcAft>
                  <a:spcPts val="0"/>
                </a:spcAft>
              </a:pPr>
              <a:r>
                <a:rPr lang="en-US" sz="700" b="0">
                  <a:solidFill>
                    <a:schemeClr val="bg1"/>
                  </a:solidFill>
                </a:rPr>
                <a:t>89</a:t>
              </a:r>
            </a:p>
            <a:p>
              <a:pPr algn="ctr">
                <a:lnSpc>
                  <a:spcPct val="90000"/>
                </a:lnSpc>
                <a:spcAft>
                  <a:spcPts val="0"/>
                </a:spcAft>
              </a:pPr>
              <a:r>
                <a:rPr lang="en-US" sz="700" b="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107</a:t>
              </a:r>
            </a:p>
            <a:p>
              <a:pPr algn="ctr">
                <a:lnSpc>
                  <a:spcPct val="90000"/>
                </a:lnSpc>
                <a:spcAft>
                  <a:spcPts val="0"/>
                </a:spcAft>
              </a:pPr>
              <a:r>
                <a:rPr lang="en-US" sz="700" b="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125</a:t>
              </a:r>
            </a:p>
            <a:p>
              <a:pPr algn="ctr">
                <a:lnSpc>
                  <a:spcPct val="90000"/>
                </a:lnSpc>
                <a:spcAft>
                  <a:spcPts val="0"/>
                </a:spcAft>
              </a:pPr>
              <a:r>
                <a:rPr lang="en-US" sz="700" b="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146</a:t>
              </a:r>
            </a:p>
            <a:p>
              <a:pPr algn="ctr">
                <a:lnSpc>
                  <a:spcPct val="90000"/>
                </a:lnSpc>
                <a:spcAft>
                  <a:spcPts val="0"/>
                </a:spcAft>
              </a:pPr>
              <a:r>
                <a:rPr lang="en-US" sz="700" b="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191</a:t>
              </a:r>
            </a:p>
            <a:p>
              <a:pPr algn="ctr">
                <a:lnSpc>
                  <a:spcPct val="90000"/>
                </a:lnSpc>
                <a:spcAft>
                  <a:spcPts val="0"/>
                </a:spcAft>
              </a:pPr>
              <a:r>
                <a:rPr lang="en-US" sz="700" b="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213</a:t>
              </a:r>
            </a:p>
            <a:p>
              <a:pPr algn="ctr">
                <a:lnSpc>
                  <a:spcPct val="90000"/>
                </a:lnSpc>
                <a:spcAft>
                  <a:spcPts val="0"/>
                </a:spcAft>
              </a:pPr>
              <a:r>
                <a:rPr lang="en-US" sz="700" b="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230</a:t>
              </a:r>
            </a:p>
            <a:p>
              <a:pPr algn="ctr">
                <a:lnSpc>
                  <a:spcPct val="90000"/>
                </a:lnSpc>
                <a:spcAft>
                  <a:spcPts val="0"/>
                </a:spcAft>
              </a:pPr>
              <a:r>
                <a:rPr lang="en-US" sz="700" b="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62" r:id="rId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200526" y="1565233"/>
            <a:ext cx="11790947" cy="2878673"/>
          </a:xfrm>
        </p:spPr>
        <p:txBody>
          <a:bodyPr/>
          <a:lstStyle/>
          <a:p>
            <a:pPr>
              <a:lnSpc>
                <a:spcPct val="150000"/>
              </a:lnSpc>
            </a:pPr>
            <a:r>
              <a:rPr lang="en-IN" b="0" i="0">
                <a:effectLst/>
                <a:latin typeface="Calibri" panose="020F0502020204030204" pitchFamily="34" charset="0"/>
              </a:rPr>
              <a:t>STA,AP, IBSS,BSS,DS, ESS</a:t>
            </a:r>
            <a:br>
              <a:rPr lang="en-IN" b="0" i="0">
                <a:effectLst/>
                <a:latin typeface="Calibri" panose="020F0502020204030204" pitchFamily="34" charset="0"/>
              </a:rPr>
            </a:br>
            <a:r>
              <a:rPr lang="en-IN" b="0" i="0">
                <a:effectLst/>
                <a:latin typeface="Calibri" panose="020F0502020204030204" pitchFamily="34" charset="0"/>
              </a:rPr>
              <a:t>Types of Services in Wi-Fi</a:t>
            </a:r>
            <a:endParaRPr lang="en-GB"/>
          </a:p>
        </p:txBody>
      </p:sp>
      <p:sp>
        <p:nvSpPr>
          <p:cNvPr id="9" name="Subtitle 8">
            <a:extLst>
              <a:ext uri="{FF2B5EF4-FFF2-40B4-BE49-F238E27FC236}">
                <a16:creationId xmlns:a16="http://schemas.microsoft.com/office/drawing/2014/main" id="{B28EF451-B1DA-F514-63E5-E59A9FDAF338}"/>
              </a:ext>
            </a:extLst>
          </p:cNvPr>
          <p:cNvSpPr>
            <a:spLocks noGrp="1"/>
          </p:cNvSpPr>
          <p:nvPr>
            <p:ph type="subTitle" idx="1"/>
          </p:nvPr>
        </p:nvSpPr>
        <p:spPr>
          <a:xfrm>
            <a:off x="6384032" y="6021288"/>
            <a:ext cx="6624117" cy="307777"/>
          </a:xfrm>
        </p:spPr>
        <p:txBody>
          <a:bodyPr/>
          <a:lstStyle/>
          <a:p>
            <a:r>
              <a:rPr lang="en-IN"/>
              <a:t> VARUN KUMAR SUNDARA</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BASIC SERVICE SET(BSS) :</a:t>
            </a:r>
          </a:p>
        </p:txBody>
      </p:sp>
      <p:pic>
        <p:nvPicPr>
          <p:cNvPr id="10" name="Picture 9" descr="Diagram&#10;&#10;Description automatically generated">
            <a:extLst>
              <a:ext uri="{FF2B5EF4-FFF2-40B4-BE49-F238E27FC236}">
                <a16:creationId xmlns:a16="http://schemas.microsoft.com/office/drawing/2014/main" id="{E6AF011F-7095-C42C-867E-FA379412F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1628800"/>
            <a:ext cx="4464496" cy="4464496"/>
          </a:xfrm>
          <a:prstGeom prst="rect">
            <a:avLst/>
          </a:prstGeom>
        </p:spPr>
      </p:pic>
    </p:spTree>
    <p:extLst>
      <p:ext uri="{BB962C8B-B14F-4D97-AF65-F5344CB8AC3E}">
        <p14:creationId xmlns:p14="http://schemas.microsoft.com/office/powerpoint/2010/main" val="4766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06399" y="908720"/>
            <a:ext cx="11379201" cy="4570674"/>
          </a:xfrm>
        </p:spPr>
        <p:txBody>
          <a:bodyPr/>
          <a:lstStyle/>
          <a:p>
            <a:r>
              <a:rPr lang="en-IN"/>
              <a:t>An </a:t>
            </a:r>
            <a:r>
              <a:rPr lang="en-IN" b="1"/>
              <a:t>Independent Basic Service Set (IBSS) </a:t>
            </a:r>
            <a:r>
              <a:rPr lang="en-IN"/>
              <a:t>is a type of wireless network in which devices communicate directly with each other without the need for a central access point. IBSS is also sometimes referred to as an ad-hoc network.</a:t>
            </a:r>
          </a:p>
          <a:p>
            <a:pPr>
              <a:buFont typeface="Arial" panose="020B0604020202020204" pitchFamily="34" charset="0"/>
              <a:buChar char="•"/>
            </a:pPr>
            <a:r>
              <a:rPr lang="en-IN"/>
              <a:t> IBSS devices form a network on an ad-hoc basis, without any infrastructure or pre-existing network.</a:t>
            </a:r>
          </a:p>
          <a:p>
            <a:pPr>
              <a:buFont typeface="Arial" panose="020B0604020202020204" pitchFamily="34" charset="0"/>
              <a:buChar char="•"/>
            </a:pPr>
            <a:r>
              <a:rPr lang="en-IN"/>
              <a:t>Each device in the network functions as a peer, with no central point of control or coordination.</a:t>
            </a:r>
          </a:p>
          <a:p>
            <a:pPr>
              <a:buFont typeface="Arial" panose="020B0604020202020204" pitchFamily="34" charset="0"/>
              <a:buChar char="•"/>
            </a:pPr>
            <a:r>
              <a:rPr lang="en-IN"/>
              <a:t>IBSS is useful in situations where a WLAN infrastructure is not available or not practical.</a:t>
            </a:r>
          </a:p>
          <a:p>
            <a:pPr>
              <a:buFont typeface="Arial" panose="020B0604020202020204" pitchFamily="34" charset="0"/>
              <a:buChar char="•"/>
            </a:pPr>
            <a:r>
              <a:rPr lang="en-IN"/>
              <a:t>IBSS has some limitations, such as limited coverage area and lower security compared to a WLAN with an access point.</a:t>
            </a:r>
          </a:p>
          <a:p>
            <a:pPr marL="342900" indent="-342900">
              <a:buFont typeface="Arial" panose="020B0604020202020204" pitchFamily="34" charset="0"/>
              <a:buChar char="•"/>
            </a:pPr>
            <a:endParaRPr lang="en-GB"/>
          </a:p>
        </p:txBody>
      </p:sp>
      <p:sp>
        <p:nvSpPr>
          <p:cNvPr id="4" name="Title 3"/>
          <p:cNvSpPr>
            <a:spLocks noGrp="1"/>
          </p:cNvSpPr>
          <p:nvPr>
            <p:ph type="title"/>
          </p:nvPr>
        </p:nvSpPr>
        <p:spPr>
          <a:xfrm>
            <a:off x="191344" y="0"/>
            <a:ext cx="10947772" cy="716711"/>
          </a:xfrm>
        </p:spPr>
        <p:txBody>
          <a:bodyPr/>
          <a:lstStyle/>
          <a:p>
            <a:r>
              <a:rPr lang="en-GB"/>
              <a:t>INDEPENDENT BASIC SERVICE SET (IBSS) :</a:t>
            </a:r>
          </a:p>
        </p:txBody>
      </p:sp>
    </p:spTree>
    <p:extLst>
      <p:ext uri="{BB962C8B-B14F-4D97-AF65-F5344CB8AC3E}">
        <p14:creationId xmlns:p14="http://schemas.microsoft.com/office/powerpoint/2010/main" val="727355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INDEPENDENT BASIC SERVICE SET(IBSS) :</a:t>
            </a:r>
          </a:p>
        </p:txBody>
      </p:sp>
      <p:pic>
        <p:nvPicPr>
          <p:cNvPr id="3" name="Picture 2" descr="A screenshot of a computer&#10;&#10;Description automatically generated with low confidence">
            <a:extLst>
              <a:ext uri="{FF2B5EF4-FFF2-40B4-BE49-F238E27FC236}">
                <a16:creationId xmlns:a16="http://schemas.microsoft.com/office/drawing/2014/main" id="{54D33B52-7177-E8B5-DACA-9030EB10B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680" y="1484784"/>
            <a:ext cx="4896544" cy="4760642"/>
          </a:xfrm>
          <a:prstGeom prst="rect">
            <a:avLst/>
          </a:prstGeom>
        </p:spPr>
      </p:pic>
    </p:spTree>
    <p:extLst>
      <p:ext uri="{BB962C8B-B14F-4D97-AF65-F5344CB8AC3E}">
        <p14:creationId xmlns:p14="http://schemas.microsoft.com/office/powerpoint/2010/main" val="236049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91344" y="1189179"/>
            <a:ext cx="11379201" cy="4570674"/>
          </a:xfrm>
        </p:spPr>
        <p:txBody>
          <a:bodyPr/>
          <a:lstStyle/>
          <a:p>
            <a:pPr marL="342900" indent="-342900">
              <a:buFont typeface="Arial" panose="020B0604020202020204" pitchFamily="34" charset="0"/>
              <a:buChar char="•"/>
            </a:pPr>
            <a:r>
              <a:rPr lang="en-IN" i="0">
                <a:effectLst/>
                <a:latin typeface="+mn-lt"/>
              </a:rPr>
              <a:t>A wireless distribution system (WDS) is a method of interconnecting access points (AP) in a wireless local area network (WLAN) without requiring that they connect through a wired backbone.</a:t>
            </a:r>
            <a:endParaRPr lang="en-IN">
              <a:latin typeface="+mn-lt"/>
            </a:endParaRPr>
          </a:p>
          <a:p>
            <a:pPr marL="342900" indent="-342900">
              <a:buFont typeface="Arial" panose="020B0604020202020204" pitchFamily="34" charset="0"/>
              <a:buChar char="•"/>
            </a:pPr>
            <a:r>
              <a:rPr lang="en-IN" b="0" i="0">
                <a:effectLst/>
                <a:latin typeface="+mn-lt"/>
              </a:rPr>
              <a:t>The </a:t>
            </a:r>
            <a:r>
              <a:rPr lang="en-IN" b="1" u="sng">
                <a:effectLst/>
                <a:latin typeface="+mn-lt"/>
              </a:rPr>
              <a:t>IEE</a:t>
            </a:r>
            <a:r>
              <a:rPr lang="en-IN" b="1" u="sng">
                <a:latin typeface="+mn-lt"/>
              </a:rPr>
              <a:t>E 802.11</a:t>
            </a:r>
            <a:r>
              <a:rPr lang="en-IN" b="1">
                <a:effectLst/>
                <a:latin typeface="+mn-lt"/>
              </a:rPr>
              <a:t> </a:t>
            </a:r>
            <a:r>
              <a:rPr lang="en-IN" b="0" i="0">
                <a:effectLst/>
                <a:latin typeface="+mn-lt"/>
              </a:rPr>
              <a:t>standard defines a distribution system as the </a:t>
            </a:r>
            <a:r>
              <a:rPr lang="en-IN" b="0" i="0" u="sng">
                <a:effectLst/>
                <a:latin typeface="+mn-lt"/>
              </a:rPr>
              <a:t>infrastructure</a:t>
            </a:r>
            <a:r>
              <a:rPr lang="en-IN" b="0" i="0">
                <a:effectLst/>
                <a:latin typeface="+mn-lt"/>
              </a:rPr>
              <a:t> used to connect access points.</a:t>
            </a:r>
          </a:p>
          <a:p>
            <a:pPr marL="342900" indent="-342900">
              <a:buFont typeface="Arial" panose="020B0604020202020204" pitchFamily="34" charset="0"/>
              <a:buChar char="•"/>
            </a:pPr>
            <a:r>
              <a:rPr lang="en-IN" b="0" i="0">
                <a:effectLst/>
                <a:latin typeface="+mn-lt"/>
              </a:rPr>
              <a:t> To establish a distributed WLAN, two or more access points are configured with the same service set identifier (</a:t>
            </a:r>
            <a:r>
              <a:rPr lang="en-IN" b="0" i="0" u="sng">
                <a:effectLst/>
                <a:latin typeface="+mn-lt"/>
              </a:rPr>
              <a:t>SSID</a:t>
            </a:r>
            <a:r>
              <a:rPr lang="en-IN" b="0" i="0">
                <a:effectLst/>
                <a:latin typeface="+mn-lt"/>
              </a:rPr>
              <a:t>).</a:t>
            </a:r>
          </a:p>
          <a:p>
            <a:pPr marL="342900" indent="-342900">
              <a:buFont typeface="Arial" panose="020B0604020202020204" pitchFamily="34" charset="0"/>
              <a:buChar char="•"/>
            </a:pPr>
            <a:r>
              <a:rPr lang="en-IN" b="0" i="0">
                <a:effectLst/>
                <a:latin typeface="+mn-lt"/>
              </a:rPr>
              <a:t> Access points configured with the same SSID make up a single </a:t>
            </a:r>
            <a:r>
              <a:rPr lang="en-IN" b="0" i="0" u="sng">
                <a:effectLst/>
                <a:latin typeface="+mn-lt"/>
              </a:rPr>
              <a:t>logical network</a:t>
            </a:r>
            <a:r>
              <a:rPr lang="en-IN" b="0" i="0">
                <a:effectLst/>
                <a:latin typeface="+mn-lt"/>
              </a:rPr>
              <a:t> within a single </a:t>
            </a:r>
            <a:r>
              <a:rPr lang="en-IN" b="0" i="0" u="sng">
                <a:effectLst/>
                <a:latin typeface="+mn-lt"/>
              </a:rPr>
              <a:t>Layer 2</a:t>
            </a:r>
            <a:r>
              <a:rPr lang="en-IN" b="0" i="0">
                <a:effectLst/>
                <a:latin typeface="+mn-lt"/>
              </a:rPr>
              <a:t> broadcast domain, which means that they must all be able to communicate. The distribution system is the method used to connect them so they can do that</a:t>
            </a:r>
            <a:r>
              <a:rPr lang="en-IN" b="0" i="0">
                <a:solidFill>
                  <a:srgbClr val="666666"/>
                </a:solidFill>
                <a:effectLst/>
                <a:latin typeface="+mn-lt"/>
              </a:rPr>
              <a:t>.</a:t>
            </a:r>
          </a:p>
          <a:p>
            <a:pPr marL="342900" indent="-342900">
              <a:buFont typeface="Arial" panose="020B0604020202020204" pitchFamily="34" charset="0"/>
              <a:buChar char="•"/>
            </a:pPr>
            <a:r>
              <a:rPr lang="en-IN">
                <a:latin typeface="+mn-lt"/>
              </a:rPr>
              <a:t>I</a:t>
            </a:r>
            <a:r>
              <a:rPr lang="en-IN" b="0" i="0">
                <a:effectLst/>
                <a:latin typeface="+mn-lt"/>
              </a:rPr>
              <a:t>n a wired distribution system, APs typically connect through an </a:t>
            </a:r>
            <a:r>
              <a:rPr lang="en-IN" b="0" i="0" u="sng">
                <a:effectLst/>
                <a:latin typeface="+mn-lt"/>
              </a:rPr>
              <a:t>Ethernet</a:t>
            </a:r>
            <a:r>
              <a:rPr lang="en-IN" b="0" i="0">
                <a:effectLst/>
                <a:latin typeface="+mn-lt"/>
              </a:rPr>
              <a:t> switch</a:t>
            </a:r>
            <a:r>
              <a:rPr lang="en-IN" b="0" i="0">
                <a:effectLst/>
                <a:latin typeface="+mj-lt"/>
              </a:rPr>
              <a:t>.</a:t>
            </a:r>
            <a:endParaRPr lang="en-GB">
              <a:latin typeface="+mj-lt"/>
            </a:endParaRPr>
          </a:p>
        </p:txBody>
      </p:sp>
      <p:sp>
        <p:nvSpPr>
          <p:cNvPr id="4" name="Title 3"/>
          <p:cNvSpPr>
            <a:spLocks noGrp="1"/>
          </p:cNvSpPr>
          <p:nvPr>
            <p:ph type="title"/>
          </p:nvPr>
        </p:nvSpPr>
        <p:spPr>
          <a:xfrm>
            <a:off x="191344" y="260648"/>
            <a:ext cx="10947772" cy="716711"/>
          </a:xfrm>
        </p:spPr>
        <p:txBody>
          <a:bodyPr/>
          <a:lstStyle/>
          <a:p>
            <a:r>
              <a:rPr lang="en-GB"/>
              <a:t>DISTURBUTION SYSTEM(DS):</a:t>
            </a:r>
          </a:p>
        </p:txBody>
      </p:sp>
    </p:spTree>
    <p:extLst>
      <p:ext uri="{BB962C8B-B14F-4D97-AF65-F5344CB8AC3E}">
        <p14:creationId xmlns:p14="http://schemas.microsoft.com/office/powerpoint/2010/main" val="939874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DISTURBUTION SYSTEM(DS) :</a:t>
            </a:r>
          </a:p>
        </p:txBody>
      </p:sp>
      <p:pic>
        <p:nvPicPr>
          <p:cNvPr id="5" name="Picture 4" descr="Diagram&#10;&#10;Description automatically generated">
            <a:extLst>
              <a:ext uri="{FF2B5EF4-FFF2-40B4-BE49-F238E27FC236}">
                <a16:creationId xmlns:a16="http://schemas.microsoft.com/office/drawing/2014/main" id="{3A270D5C-A1B3-E9DB-B962-2A4EEB233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275" y="1484784"/>
            <a:ext cx="4851664" cy="4320480"/>
          </a:xfrm>
          <a:prstGeom prst="rect">
            <a:avLst/>
          </a:prstGeom>
        </p:spPr>
      </p:pic>
    </p:spTree>
    <p:extLst>
      <p:ext uri="{BB962C8B-B14F-4D97-AF65-F5344CB8AC3E}">
        <p14:creationId xmlns:p14="http://schemas.microsoft.com/office/powerpoint/2010/main" val="233518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04813" y="1412776"/>
            <a:ext cx="11379201" cy="4570674"/>
          </a:xfrm>
        </p:spPr>
        <p:txBody>
          <a:bodyPr/>
          <a:lstStyle/>
          <a:p>
            <a:pPr marL="342900" indent="-342900">
              <a:buFont typeface="Arial" panose="020B0604020202020204" pitchFamily="34" charset="0"/>
              <a:buChar char="•"/>
            </a:pPr>
            <a:r>
              <a:rPr lang="en-IN" b="0" i="0">
                <a:effectLst/>
                <a:latin typeface="+mn-lt"/>
              </a:rPr>
              <a:t>An extended service set (ESS) is one or more interconnected basic service sets (BSSs) and their associated LANs.</a:t>
            </a:r>
          </a:p>
          <a:p>
            <a:pPr marL="342900" indent="-342900">
              <a:buFont typeface="Arial" panose="020B0604020202020204" pitchFamily="34" charset="0"/>
              <a:buChar char="•"/>
            </a:pPr>
            <a:r>
              <a:rPr lang="en-IN" b="0" i="0">
                <a:effectLst/>
                <a:latin typeface="+mn-lt"/>
              </a:rPr>
              <a:t> Each BSS consists of a single access point (AP) together with all wireless client devices (stations, also called STAs) creating a local or enterprise 802.11 wireless LAN (WLAN).</a:t>
            </a:r>
          </a:p>
          <a:p>
            <a:pPr marL="342900" indent="-342900">
              <a:buFont typeface="Arial" panose="020B0604020202020204" pitchFamily="34" charset="0"/>
              <a:buChar char="•"/>
            </a:pPr>
            <a:r>
              <a:rPr lang="en-IN" b="0" i="0">
                <a:effectLst/>
                <a:latin typeface="+mn-lt"/>
              </a:rPr>
              <a:t>ESS supports mobility i.e. client or user can move from one place or location to another and can still be connected to LAN without any interruption.</a:t>
            </a:r>
          </a:p>
          <a:p>
            <a:pPr marL="342900" indent="-342900">
              <a:buFont typeface="Arial" panose="020B0604020202020204" pitchFamily="34" charset="0"/>
              <a:buChar char="•"/>
            </a:pPr>
            <a:r>
              <a:rPr lang="en-IN" b="0" i="0">
                <a:effectLst/>
                <a:latin typeface="+mn-lt"/>
              </a:rPr>
              <a:t>It provides long range wireless communication.</a:t>
            </a:r>
          </a:p>
          <a:p>
            <a:r>
              <a:rPr lang="en-IN" b="0" i="0">
                <a:solidFill>
                  <a:srgbClr val="FFFFFF"/>
                </a:solidFill>
                <a:effectLst/>
                <a:latin typeface="urw-din"/>
              </a:rPr>
              <a:t>ESS supports mobility i.e. client or user can move from one place or location to another and can still be connected to LAN without any interruption.</a:t>
            </a:r>
            <a:endParaRPr lang="en-IN" b="0" i="0">
              <a:solidFill>
                <a:srgbClr val="424242"/>
              </a:solidFill>
              <a:effectLst/>
              <a:latin typeface="Verdana" panose="020B0604030504040204" pitchFamily="34" charset="0"/>
            </a:endParaRPr>
          </a:p>
          <a:p>
            <a:pPr marL="342900" indent="-342900">
              <a:buFont typeface="Arial" panose="020B0604020202020204" pitchFamily="34" charset="0"/>
              <a:buChar char="•"/>
            </a:pPr>
            <a:r>
              <a:rPr lang="en-IN" b="0" i="0">
                <a:solidFill>
                  <a:srgbClr val="FFFFFF"/>
                </a:solidFill>
                <a:effectLst/>
                <a:latin typeface="urw-din"/>
              </a:rPr>
              <a:t>ESS supports mobility</a:t>
            </a:r>
          </a:p>
          <a:p>
            <a:pPr marL="342900" indent="-342900">
              <a:buFont typeface="Arial" panose="020B0604020202020204" pitchFamily="34" charset="0"/>
              <a:buChar char="•"/>
            </a:pPr>
            <a:r>
              <a:rPr lang="en-IN" b="0" i="0">
                <a:solidFill>
                  <a:srgbClr val="FFFFFF"/>
                </a:solidFill>
                <a:effectLst/>
                <a:latin typeface="urw-din"/>
              </a:rPr>
              <a:t> i.e. client or user can move from one place or location to another and can still be connected to LAN without any interruption.</a:t>
            </a:r>
            <a:endParaRPr lang="en-GB"/>
          </a:p>
        </p:txBody>
      </p:sp>
      <p:sp>
        <p:nvSpPr>
          <p:cNvPr id="4" name="Title 3"/>
          <p:cNvSpPr>
            <a:spLocks noGrp="1"/>
          </p:cNvSpPr>
          <p:nvPr>
            <p:ph type="title"/>
          </p:nvPr>
        </p:nvSpPr>
        <p:spPr/>
        <p:txBody>
          <a:bodyPr/>
          <a:lstStyle/>
          <a:p>
            <a:r>
              <a:rPr lang="en-GB"/>
              <a:t>EXTENDED SERVICE SET (ESS) :</a:t>
            </a:r>
          </a:p>
        </p:txBody>
      </p:sp>
    </p:spTree>
    <p:extLst>
      <p:ext uri="{BB962C8B-B14F-4D97-AF65-F5344CB8AC3E}">
        <p14:creationId xmlns:p14="http://schemas.microsoft.com/office/powerpoint/2010/main" val="529657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Extended SERVICE SET(</a:t>
            </a:r>
            <a:r>
              <a:rPr lang="en-GB" err="1"/>
              <a:t>eSS</a:t>
            </a:r>
            <a:r>
              <a:rPr lang="en-GB"/>
              <a:t>) :</a:t>
            </a:r>
          </a:p>
        </p:txBody>
      </p:sp>
      <p:pic>
        <p:nvPicPr>
          <p:cNvPr id="7" name="Picture 6" descr="Diagram&#10;&#10;Description automatically generated">
            <a:extLst>
              <a:ext uri="{FF2B5EF4-FFF2-40B4-BE49-F238E27FC236}">
                <a16:creationId xmlns:a16="http://schemas.microsoft.com/office/drawing/2014/main" id="{3F06F2C6-97E5-417E-25A7-BC1609D82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267" y="1340768"/>
            <a:ext cx="5555465" cy="4599823"/>
          </a:xfrm>
          <a:prstGeom prst="rect">
            <a:avLst/>
          </a:prstGeom>
        </p:spPr>
      </p:pic>
    </p:spTree>
    <p:extLst>
      <p:ext uri="{BB962C8B-B14F-4D97-AF65-F5344CB8AC3E}">
        <p14:creationId xmlns:p14="http://schemas.microsoft.com/office/powerpoint/2010/main" val="1892132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21034" y="526830"/>
            <a:ext cx="11379201" cy="6331170"/>
          </a:xfrm>
        </p:spPr>
        <p:txBody>
          <a:bodyPr>
            <a:noAutofit/>
          </a:bodyPr>
          <a:lstStyle/>
          <a:p>
            <a:pPr marL="285750" indent="-285750" algn="l">
              <a:lnSpc>
                <a:spcPct val="120000"/>
              </a:lnSpc>
              <a:buFont typeface="Arial" panose="020B0604020202020204" pitchFamily="34" charset="0"/>
              <a:buChar char="•"/>
            </a:pPr>
            <a:r>
              <a:rPr lang="en-IN" b="0" i="0" u="none" strike="noStrike" baseline="0">
                <a:latin typeface="+mn-lt"/>
              </a:rPr>
              <a:t>The IEEE specifies two major categories of 802.11 services called the station service and the distribution system service, which both operate at the MAC sublayer.</a:t>
            </a:r>
            <a:endParaRPr lang="en-GB">
              <a:latin typeface="+mn-lt"/>
            </a:endParaRPr>
          </a:p>
          <a:p>
            <a:pPr marL="457200" indent="-457200">
              <a:lnSpc>
                <a:spcPct val="120000"/>
              </a:lnSpc>
              <a:buAutoNum type="arabicPeriod"/>
            </a:pPr>
            <a:r>
              <a:rPr lang="en-GB">
                <a:latin typeface="+mn-lt"/>
              </a:rPr>
              <a:t>STATION SERVICE :</a:t>
            </a:r>
          </a:p>
          <a:p>
            <a:pPr marL="285750" indent="-285750" algn="l">
              <a:lnSpc>
                <a:spcPct val="120000"/>
              </a:lnSpc>
              <a:buFont typeface="Arial" panose="020B0604020202020204" pitchFamily="34" charset="0"/>
              <a:buChar char="•"/>
            </a:pPr>
            <a:r>
              <a:rPr lang="en-IN" i="0" u="none" strike="noStrike" baseline="0">
                <a:latin typeface="+mn-lt"/>
              </a:rPr>
              <a:t>The </a:t>
            </a:r>
            <a:r>
              <a:rPr lang="en-IN" b="1" u="none" strike="noStrike" baseline="0">
                <a:latin typeface="+mn-lt"/>
              </a:rPr>
              <a:t>station service (SS)</a:t>
            </a:r>
            <a:r>
              <a:rPr lang="en-IN" b="1" i="1" u="none" strike="noStrike" baseline="0">
                <a:latin typeface="+mn-lt"/>
              </a:rPr>
              <a:t> </a:t>
            </a:r>
            <a:r>
              <a:rPr lang="en-IN" b="0" i="0" u="none" strike="noStrike" baseline="0">
                <a:latin typeface="+mn-lt"/>
              </a:rPr>
              <a:t>is used by all 802.11 client stations including APs.</a:t>
            </a:r>
          </a:p>
          <a:p>
            <a:pPr marL="285750" indent="-285750" algn="l">
              <a:lnSpc>
                <a:spcPct val="120000"/>
              </a:lnSpc>
              <a:buFont typeface="Arial" panose="020B0604020202020204" pitchFamily="34" charset="0"/>
              <a:buChar char="•"/>
            </a:pPr>
            <a:r>
              <a:rPr lang="en-IN" b="0" i="0" u="none" strike="noStrike" baseline="0">
                <a:latin typeface="+mn-lt"/>
              </a:rPr>
              <a:t> Access points also use station services because they also have STA functionality.</a:t>
            </a:r>
          </a:p>
          <a:p>
            <a:pPr marL="285750" indent="-285750" algn="l">
              <a:lnSpc>
                <a:spcPct val="120000"/>
              </a:lnSpc>
              <a:buFont typeface="Arial" panose="020B0604020202020204" pitchFamily="34" charset="0"/>
              <a:buChar char="•"/>
            </a:pPr>
            <a:r>
              <a:rPr lang="en-IN" b="0" i="0" u="none" strike="noStrike" baseline="0">
                <a:latin typeface="+mn-lt"/>
              </a:rPr>
              <a:t>Station services include the following:</a:t>
            </a:r>
          </a:p>
          <a:p>
            <a:pPr marL="342900" indent="-342900" algn="l">
              <a:lnSpc>
                <a:spcPct val="120000"/>
              </a:lnSpc>
              <a:buFont typeface="+mj-lt"/>
              <a:buAutoNum type="arabicPeriod"/>
            </a:pPr>
            <a:r>
              <a:rPr lang="en-IN" b="0" i="0" u="none" strike="noStrike" baseline="0">
                <a:latin typeface="+mn-lt"/>
              </a:rPr>
              <a:t> Authentication</a:t>
            </a:r>
          </a:p>
          <a:p>
            <a:pPr marL="342900" indent="-342900" algn="l">
              <a:lnSpc>
                <a:spcPct val="120000"/>
              </a:lnSpc>
              <a:buFont typeface="+mj-lt"/>
              <a:buAutoNum type="arabicPeriod"/>
            </a:pPr>
            <a:r>
              <a:rPr lang="en-IN" b="0" i="0" u="none" strike="noStrike" baseline="0">
                <a:latin typeface="+mn-lt"/>
              </a:rPr>
              <a:t>DE authentication</a:t>
            </a:r>
          </a:p>
          <a:p>
            <a:pPr marL="342900" indent="-342900" algn="l">
              <a:lnSpc>
                <a:spcPct val="120000"/>
              </a:lnSpc>
              <a:buFont typeface="+mj-lt"/>
              <a:buAutoNum type="arabicPeriod"/>
            </a:pPr>
            <a:r>
              <a:rPr lang="en-IN" b="0" i="0" u="none" strike="noStrike" baseline="0">
                <a:latin typeface="+mn-lt"/>
              </a:rPr>
              <a:t>Encryption</a:t>
            </a:r>
          </a:p>
          <a:p>
            <a:pPr marL="342900" indent="-342900" algn="l">
              <a:lnSpc>
                <a:spcPct val="120000"/>
              </a:lnSpc>
              <a:buFont typeface="+mj-lt"/>
              <a:buAutoNum type="arabicPeriod"/>
            </a:pPr>
            <a:r>
              <a:rPr lang="en-IN" b="0" i="0" u="none" strike="noStrike" baseline="0">
                <a:latin typeface="+mn-lt"/>
              </a:rPr>
              <a:t>MSDU delivery</a:t>
            </a:r>
          </a:p>
          <a:p>
            <a:pPr marL="342900" indent="-342900" algn="l">
              <a:lnSpc>
                <a:spcPct val="120000"/>
              </a:lnSpc>
              <a:buFont typeface="+mj-lt"/>
              <a:buAutoNum type="arabicPeriod"/>
            </a:pPr>
            <a:r>
              <a:rPr lang="en-IN" b="0" i="0" u="none" strike="noStrike" baseline="0">
                <a:latin typeface="+mn-lt"/>
              </a:rPr>
              <a:t>Dynamic frequency selection (DFS)</a:t>
            </a:r>
          </a:p>
          <a:p>
            <a:pPr marL="342900" indent="-342900" algn="l">
              <a:lnSpc>
                <a:spcPct val="120000"/>
              </a:lnSpc>
              <a:buFont typeface="+mj-lt"/>
              <a:buAutoNum type="arabicPeriod"/>
            </a:pPr>
            <a:r>
              <a:rPr lang="en-IN" b="0" i="0" u="none" strike="noStrike" baseline="0">
                <a:latin typeface="+mn-lt"/>
              </a:rPr>
              <a:t>Transmit power control (TPC)</a:t>
            </a:r>
          </a:p>
          <a:p>
            <a:pPr marL="342900" indent="-342900" algn="l">
              <a:lnSpc>
                <a:spcPct val="120000"/>
              </a:lnSpc>
              <a:buFont typeface="+mj-lt"/>
              <a:buAutoNum type="arabicPeriod"/>
            </a:pPr>
            <a:r>
              <a:rPr lang="en-IN" b="0" i="0" u="none" strike="noStrike" baseline="0">
                <a:latin typeface="+mn-lt"/>
              </a:rPr>
              <a:t>Higher-layer timer synchronization (QoS facility only)</a:t>
            </a:r>
          </a:p>
          <a:p>
            <a:pPr marL="342900" indent="-342900" algn="l">
              <a:lnSpc>
                <a:spcPct val="120000"/>
              </a:lnSpc>
              <a:buFont typeface="+mj-lt"/>
              <a:buAutoNum type="arabicPeriod"/>
            </a:pPr>
            <a:r>
              <a:rPr lang="en-IN" b="0" i="0" u="none" strike="noStrike" baseline="0">
                <a:latin typeface="+mn-lt"/>
              </a:rPr>
              <a:t>QoS traffic scheduling (QoS facility only)</a:t>
            </a:r>
            <a:endParaRPr lang="en-GB">
              <a:latin typeface="+mn-lt"/>
            </a:endParaRPr>
          </a:p>
        </p:txBody>
      </p:sp>
      <p:sp>
        <p:nvSpPr>
          <p:cNvPr id="4" name="Title 3"/>
          <p:cNvSpPr>
            <a:spLocks noGrp="1"/>
          </p:cNvSpPr>
          <p:nvPr>
            <p:ph type="title"/>
          </p:nvPr>
        </p:nvSpPr>
        <p:spPr>
          <a:xfrm>
            <a:off x="121034" y="-273964"/>
            <a:ext cx="10947772" cy="716711"/>
          </a:xfrm>
        </p:spPr>
        <p:txBody>
          <a:bodyPr/>
          <a:lstStyle/>
          <a:p>
            <a:r>
              <a:rPr lang="en-GB"/>
              <a:t>TYPES OF SERVICES IN WIFI : </a:t>
            </a:r>
          </a:p>
        </p:txBody>
      </p:sp>
    </p:spTree>
    <p:extLst>
      <p:ext uri="{BB962C8B-B14F-4D97-AF65-F5344CB8AC3E}">
        <p14:creationId xmlns:p14="http://schemas.microsoft.com/office/powerpoint/2010/main" val="147136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19336" y="260648"/>
            <a:ext cx="11379201" cy="4570674"/>
          </a:xfrm>
        </p:spPr>
        <p:txBody>
          <a:bodyPr/>
          <a:lstStyle/>
          <a:p>
            <a:pPr marL="342900" indent="-342900">
              <a:buFont typeface="Arial" panose="020B0604020202020204" pitchFamily="34" charset="0"/>
              <a:buChar char="•"/>
            </a:pPr>
            <a:r>
              <a:rPr lang="en-GB">
                <a:latin typeface="+mj-lt"/>
              </a:rPr>
              <a:t>DISTURBUTION SYSTEM SERVICE(DSS):</a:t>
            </a:r>
          </a:p>
          <a:p>
            <a:pPr marL="342900" indent="-342900" algn="l">
              <a:buFont typeface="Arial" panose="020B0604020202020204" pitchFamily="34" charset="0"/>
              <a:buChar char="•"/>
            </a:pPr>
            <a:r>
              <a:rPr lang="en-IN" b="0" i="0" u="none" strike="noStrike" baseline="0">
                <a:latin typeface="+mn-lt"/>
              </a:rPr>
              <a:t>The </a:t>
            </a:r>
            <a:r>
              <a:rPr lang="en-IN" b="0" i="1" u="none" strike="noStrike" baseline="0">
                <a:latin typeface="+mn-lt"/>
              </a:rPr>
              <a:t>distribution system service (DSS) </a:t>
            </a:r>
            <a:r>
              <a:rPr lang="en-IN" b="0" i="0" u="none" strike="noStrike" baseline="0">
                <a:latin typeface="+mn-lt"/>
              </a:rPr>
              <a:t>is comprised of MAC sublayer services that are provided by the distribution system</a:t>
            </a:r>
            <a:endParaRPr lang="en-GB">
              <a:latin typeface="+mn-lt"/>
            </a:endParaRPr>
          </a:p>
          <a:p>
            <a:pPr marL="285750" indent="-285750" algn="l">
              <a:buFont typeface="Arial" panose="020B0604020202020204" pitchFamily="34" charset="0"/>
              <a:buChar char="•"/>
            </a:pPr>
            <a:r>
              <a:rPr lang="en-IN" b="0" i="0" u="none" strike="noStrike" baseline="0">
                <a:latin typeface="+mn-lt"/>
              </a:rPr>
              <a:t>The distribution system service provides the following:</a:t>
            </a:r>
          </a:p>
          <a:p>
            <a:pPr marL="457200" indent="-457200" algn="l">
              <a:buFont typeface="+mj-lt"/>
              <a:buAutoNum type="arabicPeriod"/>
            </a:pPr>
            <a:r>
              <a:rPr lang="en-IN" b="0" i="0" u="none" strike="noStrike" baseline="0">
                <a:latin typeface="+mn-lt"/>
              </a:rPr>
              <a:t>Association</a:t>
            </a:r>
          </a:p>
          <a:p>
            <a:pPr marL="457200" indent="-457200" algn="l">
              <a:buFont typeface="+mj-lt"/>
              <a:buAutoNum type="arabicPeriod"/>
            </a:pPr>
            <a:r>
              <a:rPr lang="en-IN" b="0" i="0" u="none" strike="noStrike" baseline="0">
                <a:latin typeface="+mn-lt"/>
              </a:rPr>
              <a:t> Reassociation</a:t>
            </a:r>
          </a:p>
          <a:p>
            <a:pPr marL="457200" indent="-457200" algn="l">
              <a:buFont typeface="+mj-lt"/>
              <a:buAutoNum type="arabicPeriod"/>
            </a:pPr>
            <a:r>
              <a:rPr lang="en-IN" b="0" i="0" u="none" strike="noStrike" baseline="0">
                <a:latin typeface="+mn-lt"/>
              </a:rPr>
              <a:t>Disassociation</a:t>
            </a:r>
          </a:p>
          <a:p>
            <a:pPr marL="457200" indent="-457200" algn="l">
              <a:buFont typeface="+mj-lt"/>
              <a:buAutoNum type="arabicPeriod"/>
            </a:pPr>
            <a:r>
              <a:rPr lang="en-IN" b="0" i="0" u="none" strike="noStrike" baseline="0">
                <a:latin typeface="+mn-lt"/>
              </a:rPr>
              <a:t> Distribution</a:t>
            </a:r>
          </a:p>
          <a:p>
            <a:pPr marL="457200" indent="-457200" algn="l">
              <a:buFont typeface="+mj-lt"/>
              <a:buAutoNum type="arabicPeriod"/>
            </a:pPr>
            <a:r>
              <a:rPr lang="en-IN" b="0" i="0" u="none" strike="noStrike" baseline="0">
                <a:latin typeface="+mn-lt"/>
              </a:rPr>
              <a:t>Integration</a:t>
            </a:r>
          </a:p>
          <a:p>
            <a:pPr marL="457200" indent="-457200" algn="l">
              <a:buFont typeface="+mj-lt"/>
              <a:buAutoNum type="arabicPeriod"/>
            </a:pPr>
            <a:r>
              <a:rPr lang="en-IN" b="0" i="0" u="none" strike="noStrike" baseline="0">
                <a:latin typeface="+mn-lt"/>
              </a:rPr>
              <a:t>QoS traffic scheduling (QoS facility only)</a:t>
            </a:r>
          </a:p>
        </p:txBody>
      </p:sp>
    </p:spTree>
    <p:extLst>
      <p:ext uri="{BB962C8B-B14F-4D97-AF65-F5344CB8AC3E}">
        <p14:creationId xmlns:p14="http://schemas.microsoft.com/office/powerpoint/2010/main" val="364125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A1BDE0-ADF4-61D3-1905-3B1D79A24559}"/>
              </a:ext>
            </a:extLst>
          </p:cNvPr>
          <p:cNvSpPr>
            <a:spLocks noGrp="1"/>
          </p:cNvSpPr>
          <p:nvPr>
            <p:ph type="pic" sz="quarter" idx="10"/>
          </p:nvPr>
        </p:nvSpPr>
        <p:spPr/>
      </p:sp>
      <p:sp>
        <p:nvSpPr>
          <p:cNvPr id="3" name="Title 2">
            <a:extLst>
              <a:ext uri="{FF2B5EF4-FFF2-40B4-BE49-F238E27FC236}">
                <a16:creationId xmlns:a16="http://schemas.microsoft.com/office/drawing/2014/main" id="{C7272D51-3945-ACBB-3C2A-D9C7DE7D8031}"/>
              </a:ext>
            </a:extLst>
          </p:cNvPr>
          <p:cNvSpPr>
            <a:spLocks noGrp="1"/>
          </p:cNvSpPr>
          <p:nvPr>
            <p:ph type="title"/>
          </p:nvPr>
        </p:nvSpPr>
        <p:spPr>
          <a:xfrm>
            <a:off x="404813" y="3059668"/>
            <a:ext cx="4562475" cy="738664"/>
          </a:xfrm>
        </p:spPr>
        <p:txBody>
          <a:bodyPr/>
          <a:lstStyle/>
          <a:p>
            <a:r>
              <a:rPr lang="en-IN"/>
              <a:t>Thank you </a:t>
            </a:r>
          </a:p>
        </p:txBody>
      </p:sp>
    </p:spTree>
    <p:extLst>
      <p:ext uri="{BB962C8B-B14F-4D97-AF65-F5344CB8AC3E}">
        <p14:creationId xmlns:p14="http://schemas.microsoft.com/office/powerpoint/2010/main" val="209906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263352" y="1240221"/>
            <a:ext cx="11736553" cy="5234384"/>
          </a:xfrm>
        </p:spPr>
        <p:style>
          <a:lnRef idx="2">
            <a:schemeClr val="accent3"/>
          </a:lnRef>
          <a:fillRef idx="1">
            <a:schemeClr val="lt1"/>
          </a:fillRef>
          <a:effectRef idx="0">
            <a:schemeClr val="accent3"/>
          </a:effectRef>
          <a:fontRef idx="minor">
            <a:schemeClr val="dk1"/>
          </a:fontRef>
        </p:style>
        <p:txBody>
          <a:bodyPr>
            <a:normAutofit/>
          </a:bodyPr>
          <a:lstStyle/>
          <a:p>
            <a:endParaRPr lang="en-IN">
              <a:effectLst/>
            </a:endParaRPr>
          </a:p>
          <a:p>
            <a:pPr marL="342900" indent="-342900">
              <a:buFont typeface="Arial" panose="020B0604020202020204" pitchFamily="34" charset="0"/>
              <a:buChar char="•"/>
            </a:pPr>
            <a:r>
              <a:rPr lang="en-IN"/>
              <a:t>A station is a device, like a laptop or smartphone, that connects to a wireless network and communicates with other devices on that network. </a:t>
            </a:r>
          </a:p>
          <a:p>
            <a:pPr marL="342900" indent="-342900">
              <a:buFont typeface="Arial" panose="020B0604020202020204" pitchFamily="34" charset="0"/>
              <a:buChar char="•"/>
            </a:pPr>
            <a:r>
              <a:rPr lang="en-IN"/>
              <a:t>It can act as a client, requesting information or services from other devices, or as an access point, providing wireless access to other devices. </a:t>
            </a:r>
          </a:p>
          <a:p>
            <a:pPr marL="342900" indent="-342900">
              <a:buFont typeface="Arial" panose="020B0604020202020204" pitchFamily="34" charset="0"/>
              <a:buChar char="•"/>
            </a:pPr>
            <a:r>
              <a:rPr lang="en-IN"/>
              <a:t>The role of a station is important for enabling communication between devices and providing access to network resources.</a:t>
            </a:r>
          </a:p>
          <a:p>
            <a:pPr algn="just"/>
            <a:endParaRPr lang="en-GB" sz="5000"/>
          </a:p>
          <a:p>
            <a:endParaRPr lang="en-GB"/>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263352" y="383395"/>
            <a:ext cx="10947772" cy="716711"/>
          </a:xfrm>
        </p:spPr>
        <p:txBody>
          <a:bodyPr/>
          <a:lstStyle/>
          <a:p>
            <a:r>
              <a:rPr lang="en-GB"/>
              <a:t>STATION:</a:t>
            </a:r>
          </a:p>
        </p:txBody>
      </p:sp>
      <p:pic>
        <p:nvPicPr>
          <p:cNvPr id="4" name="Picture 3" descr="Diagram&#10;&#10;Description automatically generated">
            <a:extLst>
              <a:ext uri="{FF2B5EF4-FFF2-40B4-BE49-F238E27FC236}">
                <a16:creationId xmlns:a16="http://schemas.microsoft.com/office/drawing/2014/main" id="{C64C1321-E085-AC6B-3511-D610D4E85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250" y="3729977"/>
            <a:ext cx="5543550" cy="2744628"/>
          </a:xfrm>
          <a:prstGeom prst="rect">
            <a:avLst/>
          </a:prstGeom>
        </p:spPr>
      </p:pic>
    </p:spTree>
    <p:extLst>
      <p:ext uri="{BB962C8B-B14F-4D97-AF65-F5344CB8AC3E}">
        <p14:creationId xmlns:p14="http://schemas.microsoft.com/office/powerpoint/2010/main" val="266388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4812" y="1447200"/>
            <a:ext cx="11379201" cy="5294167"/>
          </a:xfrm>
        </p:spPr>
        <p:txBody>
          <a:bodyPr>
            <a:normAutofit/>
          </a:bodyPr>
          <a:lstStyle/>
          <a:p>
            <a:pPr marL="285750" indent="-285750" algn="l">
              <a:buFont typeface="Arial" panose="020B0604020202020204" pitchFamily="34" charset="0"/>
              <a:buChar char="•"/>
            </a:pPr>
            <a:r>
              <a:rPr lang="en-IN" sz="1800" b="0" i="0" u="none" strike="noStrike" baseline="0">
                <a:latin typeface="Univers" panose="020B0503020202020204" pitchFamily="34" charset="0"/>
              </a:rPr>
              <a:t>Any entity that has station functionality and provides access to the distribution services, via the wireless medium for associated STAs.</a:t>
            </a:r>
          </a:p>
          <a:p>
            <a:pPr marL="285750" indent="-285750" algn="l">
              <a:buFont typeface="Arial" panose="020B0604020202020204" pitchFamily="34" charset="0"/>
              <a:buChar char="•"/>
            </a:pPr>
            <a:r>
              <a:rPr lang="en-IN"/>
              <a:t>a </a:t>
            </a:r>
            <a:r>
              <a:rPr lang="en-IN" b="1"/>
              <a:t>wireless access point</a:t>
            </a:r>
            <a:r>
              <a:rPr lang="en-IN"/>
              <a:t> (</a:t>
            </a:r>
            <a:r>
              <a:rPr lang="en-IN" b="1"/>
              <a:t>WAP</a:t>
            </a:r>
            <a:r>
              <a:rPr lang="en-IN"/>
              <a:t>), or more generally just </a:t>
            </a:r>
            <a:r>
              <a:rPr lang="en-IN" b="1"/>
              <a:t>access point</a:t>
            </a:r>
            <a:r>
              <a:rPr lang="en-IN"/>
              <a:t> (</a:t>
            </a:r>
            <a:r>
              <a:rPr lang="en-IN" b="1"/>
              <a:t>AP</a:t>
            </a:r>
            <a:r>
              <a:rPr lang="en-IN"/>
              <a:t>), is a networking hardware device that allows other Wi-Fi devices to connect to a wired network.</a:t>
            </a:r>
          </a:p>
          <a:p>
            <a:pPr marL="285750" indent="-285750" algn="l">
              <a:buFont typeface="Arial" panose="020B0604020202020204" pitchFamily="34" charset="0"/>
              <a:buChar char="•"/>
            </a:pPr>
            <a:r>
              <a:rPr lang="en-IN"/>
              <a:t>Access point is a half duplex.</a:t>
            </a:r>
          </a:p>
          <a:p>
            <a:pPr marL="285750" indent="-285750" algn="l">
              <a:buFont typeface="Arial" panose="020B0604020202020204" pitchFamily="34" charset="0"/>
              <a:buChar char="•"/>
            </a:pPr>
            <a:r>
              <a:rPr lang="en-IN"/>
              <a:t>Has the intelligence like the switch.</a:t>
            </a:r>
          </a:p>
          <a:p>
            <a:pPr marL="285750" indent="-285750" algn="l">
              <a:buFont typeface="Arial" panose="020B0604020202020204" pitchFamily="34" charset="0"/>
              <a:buChar char="•"/>
            </a:pPr>
            <a:r>
              <a:rPr lang="en-IN"/>
              <a:t>Operates on Data link layer.</a:t>
            </a:r>
          </a:p>
          <a:p>
            <a:pPr marL="285750" indent="-285750" algn="l">
              <a:buFont typeface="Arial" panose="020B0604020202020204" pitchFamily="34" charset="0"/>
              <a:buChar char="•"/>
            </a:pPr>
            <a:endParaRPr lang="en-GB"/>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263352" y="383395"/>
            <a:ext cx="10947772" cy="716711"/>
          </a:xfrm>
        </p:spPr>
        <p:txBody>
          <a:bodyPr/>
          <a:lstStyle/>
          <a:p>
            <a:r>
              <a:rPr lang="en-GB"/>
              <a:t>ACCESS POINT:</a:t>
            </a:r>
          </a:p>
        </p:txBody>
      </p:sp>
      <p:pic>
        <p:nvPicPr>
          <p:cNvPr id="9" name="Picture 8" descr="Diagram&#10;&#10;Description automatically generated">
            <a:extLst>
              <a:ext uri="{FF2B5EF4-FFF2-40B4-BE49-F238E27FC236}">
                <a16:creationId xmlns:a16="http://schemas.microsoft.com/office/drawing/2014/main" id="{0B50455B-2186-BD08-0735-91659A5D6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4077072"/>
            <a:ext cx="5543550" cy="2744628"/>
          </a:xfrm>
          <a:prstGeom prst="rect">
            <a:avLst/>
          </a:prstGeom>
        </p:spPr>
      </p:pic>
    </p:spTree>
    <p:extLst>
      <p:ext uri="{BB962C8B-B14F-4D97-AF65-F5344CB8AC3E}">
        <p14:creationId xmlns:p14="http://schemas.microsoft.com/office/powerpoint/2010/main" val="291593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79376" y="1268760"/>
            <a:ext cx="11379201" cy="5184576"/>
          </a:xfrm>
        </p:spPr>
        <p:txBody>
          <a:bodyPr/>
          <a:lstStyle/>
          <a:p>
            <a:pPr marL="457200" indent="-457200">
              <a:buFont typeface="Arial" panose="020B0604020202020204" pitchFamily="34" charset="0"/>
              <a:buChar char="•"/>
            </a:pPr>
            <a:r>
              <a:rPr lang="en-IN"/>
              <a:t>Depending on the functionalities, </a:t>
            </a:r>
            <a:r>
              <a:rPr lang="en-IN" b="1"/>
              <a:t>Wireless Access Points</a:t>
            </a:r>
            <a:r>
              <a:rPr lang="en-IN"/>
              <a:t> can be categorized into three types. They are: </a:t>
            </a:r>
          </a:p>
          <a:p>
            <a:r>
              <a:rPr lang="en-IN"/>
              <a:t> </a:t>
            </a:r>
          </a:p>
          <a:p>
            <a:r>
              <a:rPr lang="en-IN"/>
              <a:t>                             1.</a:t>
            </a:r>
            <a:r>
              <a:rPr lang="en-IN" b="1"/>
              <a:t> Standalone access point.</a:t>
            </a:r>
            <a:endParaRPr lang="en-IN"/>
          </a:p>
          <a:p>
            <a:r>
              <a:rPr lang="en-IN"/>
              <a:t>                             2.</a:t>
            </a:r>
            <a:r>
              <a:rPr lang="en-IN" b="1"/>
              <a:t> Multifunction Access Point.</a:t>
            </a:r>
            <a:endParaRPr lang="en-IN"/>
          </a:p>
          <a:p>
            <a:r>
              <a:rPr lang="en-GB"/>
              <a:t>                             3.</a:t>
            </a:r>
            <a:r>
              <a:rPr lang="en-IN" b="1"/>
              <a:t> Controlled Access Point.</a:t>
            </a:r>
            <a:endParaRPr lang="en-GB"/>
          </a:p>
          <a:p>
            <a:pPr lvl="1"/>
            <a:endParaRPr lang="en-GB"/>
          </a:p>
          <a:p>
            <a:endParaRPr lang="en-GB"/>
          </a:p>
        </p:txBody>
      </p:sp>
      <p:sp>
        <p:nvSpPr>
          <p:cNvPr id="4" name="Title 3"/>
          <p:cNvSpPr>
            <a:spLocks noGrp="1"/>
          </p:cNvSpPr>
          <p:nvPr>
            <p:ph type="title"/>
          </p:nvPr>
        </p:nvSpPr>
        <p:spPr>
          <a:xfrm>
            <a:off x="263352" y="332656"/>
            <a:ext cx="10947772" cy="716711"/>
          </a:xfrm>
        </p:spPr>
        <p:txBody>
          <a:bodyPr/>
          <a:lstStyle/>
          <a:p>
            <a:r>
              <a:rPr lang="en-IN" b="1"/>
              <a:t>Types of Access Points: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imeline&#10;&#10;Description automatically generated">
            <a:extLst>
              <a:ext uri="{FF2B5EF4-FFF2-40B4-BE49-F238E27FC236}">
                <a16:creationId xmlns:a16="http://schemas.microsoft.com/office/drawing/2014/main" id="{CE9151F9-D967-80C5-E72F-0C173AFD2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592" y="3284984"/>
            <a:ext cx="5380509" cy="2616789"/>
          </a:xfrm>
          <a:prstGeom prst="rect">
            <a:avLst/>
          </a:prstGeom>
        </p:spPr>
      </p:pic>
      <p:sp>
        <p:nvSpPr>
          <p:cNvPr id="12" name="TextBox 11">
            <a:extLst>
              <a:ext uri="{FF2B5EF4-FFF2-40B4-BE49-F238E27FC236}">
                <a16:creationId xmlns:a16="http://schemas.microsoft.com/office/drawing/2014/main" id="{85C7D52D-C3D1-4E81-FD66-8F252D2413E1}"/>
              </a:ext>
            </a:extLst>
          </p:cNvPr>
          <p:cNvSpPr txBox="1"/>
          <p:nvPr/>
        </p:nvSpPr>
        <p:spPr>
          <a:xfrm>
            <a:off x="0" y="399462"/>
            <a:ext cx="11003324" cy="2554545"/>
          </a:xfrm>
          <a:prstGeom prst="rect">
            <a:avLst/>
          </a:prstGeom>
          <a:noFill/>
        </p:spPr>
        <p:txBody>
          <a:bodyPr wrap="square">
            <a:spAutoFit/>
          </a:bodyPr>
          <a:lstStyle/>
          <a:p>
            <a:pPr marL="457200" indent="-457200">
              <a:buFont typeface="+mj-lt"/>
              <a:buAutoNum type="arabicPeriod"/>
            </a:pPr>
            <a:r>
              <a:rPr lang="en-IN" sz="2000" b="1"/>
              <a:t>STANDALONE ACCESS POINT : </a:t>
            </a:r>
          </a:p>
          <a:p>
            <a:endParaRPr lang="en-IN" sz="2000" b="1"/>
          </a:p>
          <a:p>
            <a:pPr marL="457200" indent="-457200">
              <a:buFont typeface="Arial" panose="020B0604020202020204" pitchFamily="34" charset="0"/>
              <a:buChar char="•"/>
            </a:pPr>
            <a:r>
              <a:rPr lang="en-IN" sz="2000"/>
              <a:t>It is a </a:t>
            </a:r>
            <a:r>
              <a:rPr lang="en-IN" sz="2000" b="1"/>
              <a:t>network access point</a:t>
            </a:r>
            <a:r>
              <a:rPr lang="en-IN" sz="2000"/>
              <a:t> that offers similar functionality in a wireless network that a hub provides to a wired network.</a:t>
            </a:r>
          </a:p>
          <a:p>
            <a:pPr marL="457200" indent="-457200">
              <a:buFont typeface="Arial" panose="020B0604020202020204" pitchFamily="34" charset="0"/>
              <a:buChar char="•"/>
            </a:pPr>
            <a:r>
              <a:rPr lang="en-IN" sz="2000"/>
              <a:t>It accepts and relays frames from a connected device and forwards it to the destination device based on its physical address.</a:t>
            </a:r>
          </a:p>
          <a:p>
            <a:pPr marL="457200" indent="-457200">
              <a:buFont typeface="Arial" panose="020B0604020202020204" pitchFamily="34" charset="0"/>
              <a:buChar char="•"/>
            </a:pPr>
            <a:r>
              <a:rPr lang="en-IN" sz="2000"/>
              <a:t>Typically, a standalone access point is used in commercial establishments like offices, public places, etc. </a:t>
            </a:r>
            <a:endParaRPr lang="en-GB" sz="2000"/>
          </a:p>
        </p:txBody>
      </p:sp>
    </p:spTree>
    <p:extLst>
      <p:ext uri="{BB962C8B-B14F-4D97-AF65-F5344CB8AC3E}">
        <p14:creationId xmlns:p14="http://schemas.microsoft.com/office/powerpoint/2010/main" val="400959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51384" y="1340768"/>
            <a:ext cx="11379201" cy="4570674"/>
          </a:xfrm>
        </p:spPr>
        <p:txBody>
          <a:bodyPr>
            <a:normAutofit/>
          </a:bodyPr>
          <a:lstStyle/>
          <a:p>
            <a:pPr marL="342900" indent="-342900">
              <a:buFont typeface="Arial" panose="020B0604020202020204" pitchFamily="34" charset="0"/>
              <a:buChar char="•"/>
            </a:pPr>
            <a:r>
              <a:rPr lang="en-IN">
                <a:latin typeface="+mn-lt"/>
              </a:rPr>
              <a:t>A </a:t>
            </a:r>
            <a:r>
              <a:rPr lang="en-IN" b="1">
                <a:latin typeface="+mn-lt"/>
              </a:rPr>
              <a:t>multifunction access point</a:t>
            </a:r>
            <a:r>
              <a:rPr lang="en-IN">
                <a:latin typeface="+mn-lt"/>
              </a:rPr>
              <a:t> is a device that combines the functionality of multiple networking devices into a single unit. </a:t>
            </a:r>
          </a:p>
          <a:p>
            <a:pPr marL="342900" indent="-342900">
              <a:buFont typeface="Arial" panose="020B0604020202020204" pitchFamily="34" charset="0"/>
              <a:buChar char="•"/>
            </a:pPr>
            <a:r>
              <a:rPr lang="en-IN">
                <a:latin typeface="+mn-lt"/>
              </a:rPr>
              <a:t>It can provide wireless access to a network, act as a router to connect multiple networks together, and offer additional features such as firewall protection and VPN support.</a:t>
            </a:r>
          </a:p>
          <a:p>
            <a:pPr marL="342900" indent="-342900">
              <a:buFont typeface="Arial" panose="020B0604020202020204" pitchFamily="34" charset="0"/>
              <a:buChar char="•"/>
            </a:pPr>
            <a:r>
              <a:rPr lang="en-IN">
                <a:latin typeface="+mn-lt"/>
              </a:rPr>
              <a:t>A multifunction access point can be used in a variety of settings, such as homes, small businesses, and large enterprises. </a:t>
            </a:r>
          </a:p>
          <a:p>
            <a:pPr marL="342900" indent="-342900">
              <a:buFont typeface="Arial" panose="020B0604020202020204" pitchFamily="34" charset="0"/>
              <a:buChar char="•"/>
            </a:pPr>
            <a:r>
              <a:rPr lang="en-IN">
                <a:latin typeface="+mn-lt"/>
              </a:rPr>
              <a:t>It can be particularly useful in environments where space is limited or where multiple networking functions are needed, as it can eliminate the need for multiple devices and simplify network management.</a:t>
            </a:r>
          </a:p>
        </p:txBody>
      </p:sp>
      <p:sp>
        <p:nvSpPr>
          <p:cNvPr id="4" name="Title 3"/>
          <p:cNvSpPr>
            <a:spLocks noGrp="1"/>
          </p:cNvSpPr>
          <p:nvPr>
            <p:ph type="title"/>
          </p:nvPr>
        </p:nvSpPr>
        <p:spPr/>
        <p:txBody>
          <a:bodyPr/>
          <a:lstStyle/>
          <a:p>
            <a:r>
              <a:rPr lang="en-IN" b="1"/>
              <a:t>Multifunction Access Point :</a:t>
            </a:r>
            <a:endParaRPr lang="en-GB"/>
          </a:p>
        </p:txBody>
      </p:sp>
    </p:spTree>
    <p:extLst>
      <p:ext uri="{BB962C8B-B14F-4D97-AF65-F5344CB8AC3E}">
        <p14:creationId xmlns:p14="http://schemas.microsoft.com/office/powerpoint/2010/main" val="185325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4573" y="1895816"/>
            <a:ext cx="11379201" cy="4570674"/>
          </a:xfrm>
        </p:spPr>
        <p:txBody>
          <a:bodyPr/>
          <a:lstStyle/>
          <a:p>
            <a:pPr lvl="1"/>
            <a:endParaRPr lang="en-GB"/>
          </a:p>
          <a:p>
            <a:endParaRPr lang="en-GB"/>
          </a:p>
        </p:txBody>
      </p:sp>
      <p:sp>
        <p:nvSpPr>
          <p:cNvPr id="4" name="Title 3"/>
          <p:cNvSpPr>
            <a:spLocks noGrp="1"/>
          </p:cNvSpPr>
          <p:nvPr>
            <p:ph type="title"/>
          </p:nvPr>
        </p:nvSpPr>
        <p:spPr/>
        <p:txBody>
          <a:bodyPr/>
          <a:lstStyle/>
          <a:p>
            <a:r>
              <a:rPr lang="en-GB"/>
              <a:t>MULTIFUNCTION ACCESS POINT :</a:t>
            </a:r>
          </a:p>
        </p:txBody>
      </p:sp>
      <p:pic>
        <p:nvPicPr>
          <p:cNvPr id="3" name="Picture 2" descr="Diagram&#10;&#10;Description automatically generated">
            <a:extLst>
              <a:ext uri="{FF2B5EF4-FFF2-40B4-BE49-F238E27FC236}">
                <a16:creationId xmlns:a16="http://schemas.microsoft.com/office/drawing/2014/main" id="{36FB1649-D091-2AA3-8015-7416F93AD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1784838"/>
            <a:ext cx="5416550" cy="4457700"/>
          </a:xfrm>
          <a:prstGeom prst="rect">
            <a:avLst/>
          </a:prstGeom>
        </p:spPr>
      </p:pic>
    </p:spTree>
    <p:extLst>
      <p:ext uri="{BB962C8B-B14F-4D97-AF65-F5344CB8AC3E}">
        <p14:creationId xmlns:p14="http://schemas.microsoft.com/office/powerpoint/2010/main" val="64252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91344" y="656692"/>
            <a:ext cx="11379200" cy="5544616"/>
          </a:xfrm>
        </p:spPr>
        <p:txBody>
          <a:bodyPr>
            <a:normAutofit lnSpcReduction="10000"/>
          </a:bodyPr>
          <a:lstStyle/>
          <a:p>
            <a:pPr marL="342900" indent="-342900">
              <a:buFont typeface="Arial" panose="020B0604020202020204" pitchFamily="34" charset="0"/>
              <a:buChar char="•"/>
            </a:pPr>
            <a:r>
              <a:rPr lang="en-IN"/>
              <a:t>A controlled access point (CAP) is a network device that allows authorized users to connect to a network or the internet via a wireless or wired connection</a:t>
            </a:r>
          </a:p>
          <a:p>
            <a:pPr marL="342900" indent="-342900">
              <a:buFont typeface="Arial" panose="020B0604020202020204" pitchFamily="34" charset="0"/>
              <a:buChar char="•"/>
            </a:pPr>
            <a:r>
              <a:rPr lang="en-IN"/>
              <a:t> CAPs are commonly used in enterprise and public Wi-Fi networks, as well as in various security systems.</a:t>
            </a:r>
          </a:p>
          <a:p>
            <a:pPr marL="342900" indent="-342900">
              <a:buFont typeface="Arial" panose="020B0604020202020204" pitchFamily="34" charset="0"/>
              <a:buChar char="•"/>
            </a:pPr>
            <a:r>
              <a:rPr lang="en-IN"/>
              <a:t>A CAP can be either a standalone device or integrated into other network equipment, such as a router or a switch. </a:t>
            </a:r>
          </a:p>
          <a:p>
            <a:pPr marL="342900" indent="-342900">
              <a:buFont typeface="Arial" panose="020B0604020202020204" pitchFamily="34" charset="0"/>
              <a:buChar char="•"/>
            </a:pPr>
            <a:r>
              <a:rPr lang="en-IN"/>
              <a:t>It typically has several features that allow administrators to control who can access the network, how they can access it, and what they can do once connected. Some of these features include:</a:t>
            </a:r>
          </a:p>
          <a:p>
            <a:pPr>
              <a:buFont typeface="Arial" panose="020B0604020202020204" pitchFamily="34" charset="0"/>
              <a:buChar char="•"/>
            </a:pPr>
            <a:r>
              <a:rPr lang="en-IN" b="1"/>
              <a:t>   Authentication</a:t>
            </a:r>
            <a:r>
              <a:rPr lang="en-IN"/>
              <a:t>: Users must provide valid credentials, such as a username and password, to gain access to the network.</a:t>
            </a:r>
          </a:p>
          <a:p>
            <a:pPr>
              <a:buFont typeface="Arial" panose="020B0604020202020204" pitchFamily="34" charset="0"/>
              <a:buChar char="•"/>
            </a:pPr>
            <a:r>
              <a:rPr lang="en-IN"/>
              <a:t>   </a:t>
            </a:r>
            <a:r>
              <a:rPr lang="en-IN" b="1"/>
              <a:t>Encryption</a:t>
            </a:r>
            <a:r>
              <a:rPr lang="en-IN"/>
              <a:t>: The CAP can use encryption protocols, such as WPA2, to secure the connection between the user and the network.</a:t>
            </a:r>
          </a:p>
          <a:p>
            <a:pPr>
              <a:buFont typeface="Arial" panose="020B0604020202020204" pitchFamily="34" charset="0"/>
              <a:buChar char="•"/>
            </a:pPr>
            <a:r>
              <a:rPr lang="en-IN"/>
              <a:t>   </a:t>
            </a:r>
            <a:r>
              <a:rPr lang="en-IN" b="1"/>
              <a:t>Access control</a:t>
            </a:r>
            <a:r>
              <a:rPr lang="en-IN"/>
              <a:t>: Administrators can set up rules to limit access to certain resources or to specific users or groups.</a:t>
            </a:r>
          </a:p>
          <a:p>
            <a:pPr>
              <a:buFont typeface="Arial" panose="020B0604020202020204" pitchFamily="34" charset="0"/>
              <a:buChar char="•"/>
            </a:pPr>
            <a:r>
              <a:rPr lang="en-IN"/>
              <a:t>  </a:t>
            </a:r>
            <a:r>
              <a:rPr lang="en-IN" b="1"/>
              <a:t>Guest access</a:t>
            </a:r>
            <a:r>
              <a:rPr lang="en-IN"/>
              <a:t>: The CAP can provide a separate network for guests or visitors, with limited access to resources and services.</a:t>
            </a:r>
          </a:p>
        </p:txBody>
      </p:sp>
      <p:sp>
        <p:nvSpPr>
          <p:cNvPr id="4" name="Title 3"/>
          <p:cNvSpPr>
            <a:spLocks noGrp="1"/>
          </p:cNvSpPr>
          <p:nvPr>
            <p:ph type="title"/>
          </p:nvPr>
        </p:nvSpPr>
        <p:spPr>
          <a:xfrm>
            <a:off x="191344" y="0"/>
            <a:ext cx="10947772" cy="520532"/>
          </a:xfrm>
        </p:spPr>
        <p:txBody>
          <a:bodyPr/>
          <a:lstStyle/>
          <a:p>
            <a:r>
              <a:rPr lang="en-IN" b="1"/>
              <a:t>Controlled Access Point :</a:t>
            </a:r>
            <a:endParaRPr lang="en-GB"/>
          </a:p>
        </p:txBody>
      </p:sp>
    </p:spTree>
    <p:extLst>
      <p:ext uri="{BB962C8B-B14F-4D97-AF65-F5344CB8AC3E}">
        <p14:creationId xmlns:p14="http://schemas.microsoft.com/office/powerpoint/2010/main" val="394410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3352" y="1143662"/>
            <a:ext cx="11449272" cy="5093649"/>
          </a:xfrm>
        </p:spPr>
        <p:txBody>
          <a:bodyPr/>
          <a:lstStyle/>
          <a:p>
            <a:pPr marL="342900" indent="-342900">
              <a:buFont typeface="Arial" panose="020B0604020202020204" pitchFamily="34" charset="0"/>
              <a:buChar char="•"/>
            </a:pPr>
            <a:r>
              <a:rPr lang="en-IN" b="1"/>
              <a:t>BSS </a:t>
            </a:r>
            <a:r>
              <a:rPr lang="en-IN"/>
              <a:t>stands for </a:t>
            </a:r>
            <a:r>
              <a:rPr lang="en-IN" b="1"/>
              <a:t>Basic Service Set</a:t>
            </a:r>
            <a:r>
              <a:rPr lang="en-IN"/>
              <a:t>, which is a fundamental building block of a wireless local area network (WLAN). </a:t>
            </a:r>
          </a:p>
          <a:p>
            <a:pPr marL="342900" indent="-342900">
              <a:buFont typeface="Arial" panose="020B0604020202020204" pitchFamily="34" charset="0"/>
              <a:buChar char="•"/>
            </a:pPr>
            <a:r>
              <a:rPr lang="en-IN"/>
              <a:t>A BSS is a group of wireless devices that are communicating with each other over a shared wireless medium using the same wireless network name (SSID).</a:t>
            </a:r>
          </a:p>
          <a:p>
            <a:pPr marL="342900" indent="-342900">
              <a:buFont typeface="Arial" panose="020B0604020202020204" pitchFamily="34" charset="0"/>
              <a:buChar char="•"/>
            </a:pPr>
            <a:r>
              <a:rPr lang="en-IN"/>
              <a:t>A BSS typically consists of a single AP and one or more wireless devices, such as laptops, smartphones, or tablets. </a:t>
            </a:r>
          </a:p>
          <a:p>
            <a:pPr marL="342900" indent="-342900">
              <a:buFont typeface="Arial" panose="020B0604020202020204" pitchFamily="34" charset="0"/>
              <a:buChar char="•"/>
            </a:pPr>
            <a:r>
              <a:rPr lang="en-IN"/>
              <a:t>The AP acts as a central point that manages communication between the devices in the BSS and also provides a connection to the wired network. </a:t>
            </a:r>
          </a:p>
          <a:p>
            <a:pPr marL="342900" indent="-342900">
              <a:buFont typeface="Arial" panose="020B0604020202020204" pitchFamily="34" charset="0"/>
              <a:buChar char="•"/>
            </a:pPr>
            <a:r>
              <a:rPr lang="en-IN"/>
              <a:t>A WLAN can have multiple BSSs, each with a unique SSID, which enables multiple groups of devices to communicate with each other in parallel without interfering with each other.</a:t>
            </a:r>
          </a:p>
          <a:p>
            <a:pPr marL="342900" indent="-342900">
              <a:buFont typeface="Arial" panose="020B0604020202020204" pitchFamily="34" charset="0"/>
              <a:buChar char="•"/>
            </a:pPr>
            <a:r>
              <a:rPr lang="en-IN"/>
              <a:t>In addition, devices can roam between BSSs, moving from one coverage area to another, while maintaining a continuous connection to the network.</a:t>
            </a:r>
            <a:endParaRPr lang="en-GB"/>
          </a:p>
        </p:txBody>
      </p:sp>
      <p:sp>
        <p:nvSpPr>
          <p:cNvPr id="4" name="Title 3"/>
          <p:cNvSpPr>
            <a:spLocks noGrp="1"/>
          </p:cNvSpPr>
          <p:nvPr>
            <p:ph type="title"/>
          </p:nvPr>
        </p:nvSpPr>
        <p:spPr>
          <a:xfrm>
            <a:off x="47328" y="188640"/>
            <a:ext cx="10947772" cy="716711"/>
          </a:xfrm>
        </p:spPr>
        <p:txBody>
          <a:bodyPr/>
          <a:lstStyle/>
          <a:p>
            <a:r>
              <a:rPr lang="en-GB"/>
              <a:t>BASIC SERVICE SET(BSS):</a:t>
            </a:r>
          </a:p>
        </p:txBody>
      </p:sp>
    </p:spTree>
    <p:extLst>
      <p:ext uri="{BB962C8B-B14F-4D97-AF65-F5344CB8AC3E}">
        <p14:creationId xmlns:p14="http://schemas.microsoft.com/office/powerpoint/2010/main" val="1838028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eate a new document." ma:contentTypeScope="" ma:versionID="6e9e2595fa1084b1a028894ca262793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42542138c7c0860554875b300c3d4ef7"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ntity xmlns="f1122fed-4606-4ec8-90ef-13536176a38c">Capgemini Engineering</Entity>
    <Classification xmlns="f1122fed-4606-4ec8-90ef-13536176a38c">Company Confidential (Sec 1)</Classifi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BBB520-3B36-4C82-B646-880B1E6F9731}">
  <ds:schemaRefs>
    <ds:schemaRef ds:uri="83fd27e2-85d6-4e10-9bbd-a3e555ecf21b"/>
    <ds:schemaRef ds:uri="f1122fed-4606-4ec8-90ef-13536176a3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765F6DA-EDFD-4C3F-B2EB-EDE359E124E2}">
  <ds:schemaRefs>
    <ds:schemaRef ds:uri="6e365201-3e16-4171-91fb-c71d19607f70"/>
    <ds:schemaRef ds:uri="bd661d4c-a817-4f27-b896-8d7a0239d9a2"/>
    <ds:schemaRef ds:uri="f1122fed-4606-4ec8-90ef-13536176a38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 Capgemini Engineering</Template>
  <Application>Microsoft Office PowerPoint</Application>
  <PresentationFormat>Widescreen</PresentationFormat>
  <Slides>19</Slides>
  <Notes>1</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Capgemini Master 2021</vt:lpstr>
      <vt:lpstr>Cover options_Section</vt:lpstr>
      <vt:lpstr>STA,AP, IBSS,BSS,DS, ESS Types of Services in Wi-Fi</vt:lpstr>
      <vt:lpstr>STATION:</vt:lpstr>
      <vt:lpstr>ACCESS POINT:</vt:lpstr>
      <vt:lpstr>Types of Access Points:</vt:lpstr>
      <vt:lpstr>PowerPoint Presentation</vt:lpstr>
      <vt:lpstr>Multifunction Access Point :</vt:lpstr>
      <vt:lpstr>MULTIFUNCTION ACCESS POINT :</vt:lpstr>
      <vt:lpstr>Controlled Access Point :</vt:lpstr>
      <vt:lpstr>BASIC SERVICE SET(BSS):</vt:lpstr>
      <vt:lpstr>BASIC SERVICE SET(BSS) :</vt:lpstr>
      <vt:lpstr>INDEPENDENT BASIC SERVICE SET (IBSS) :</vt:lpstr>
      <vt:lpstr>INDEPENDENT BASIC SERVICE SET(IBSS) :</vt:lpstr>
      <vt:lpstr>DISTURBUTION SYSTEM(DS):</vt:lpstr>
      <vt:lpstr>DISTURBUTION SYSTEM(DS) :</vt:lpstr>
      <vt:lpstr>EXTENDED SERVICE SET (ESS) :</vt:lpstr>
      <vt:lpstr>Extended SERVICE SET(eSS) :</vt:lpstr>
      <vt:lpstr>TYPES OF SERVICES IN WIFI :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STA, AP, BSS, DS, ESS Types of Services in Wi-Fi</dc:title>
  <dc:subject>Capgemini Engineering template</dc:subject>
  <dc:creator>Varunkumar, Sundara</dc:creator>
  <cp:revision>5</cp:revision>
  <dcterms:created xsi:type="dcterms:W3CDTF">2023-02-21T09:22:06Z</dcterms:created>
  <dcterms:modified xsi:type="dcterms:W3CDTF">2023-02-24T09:51:45Z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