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49E1-4F8D-5673-5351-7FAAE8CD4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61401-20D8-877A-9D7C-50F948A84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03ECA-D9EF-8012-3964-75E631E6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D9E6-7EAE-4E92-B4EC-D6AEF197452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9E777-93D9-B2DB-E1CA-73B72047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97839-5A20-17FC-F5FF-0EC2A622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61ED-D012-4CF1-A306-03DA36431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80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37B9-9E77-2BF8-D26F-A4EC9D2A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6FCD2-B08C-92F1-1BEB-929C905C8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C7CC5-1E40-B153-10A6-C09FF35C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D9E6-7EAE-4E92-B4EC-D6AEF197452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722F0-7F60-8837-48D8-4D2D8FDC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D5327-0D7D-9006-DF18-A845666A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61ED-D012-4CF1-A306-03DA36431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065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C4938-AC01-2131-9A13-C07D5A929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55CCB-A23B-040F-C7B6-684EA6CA1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B8301-5D46-3959-DC26-42D65531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D9E6-7EAE-4E92-B4EC-D6AEF197452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722AB-5E21-4FA2-1033-26A50B6B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1482E-7316-2ADF-7169-DDFF625B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61ED-D012-4CF1-A306-03DA36431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477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32C2-F91E-49A1-28FE-8EACA44E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B907-F171-200C-2482-2714F45C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4BFAF-A7DC-F9BE-3598-A3F6CE43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D9E6-7EAE-4E92-B4EC-D6AEF197452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55CDB-AD69-EEC5-EE47-F96642EE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1E4A3-55E1-8268-D08A-373FACBE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61ED-D012-4CF1-A306-03DA36431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801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C4AB-5914-4F48-A068-ABE8E8D1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1DA29-C607-7D61-A37B-1146794E4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D43BE-BA54-9DEA-F721-D0FCB911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D9E6-7EAE-4E92-B4EC-D6AEF197452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21127-B37B-7E04-DC83-FC8354B1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9A07-DBA5-B579-2A18-EF12A95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61ED-D012-4CF1-A306-03DA36431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220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B8C3-FAD2-D254-5BA9-BA530211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8B7E-EE38-3E9B-CD47-F87F182D8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27E22-6FD7-0E48-5A70-2AE90F771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6D535-9D1E-34B9-1546-80AAFDE3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D9E6-7EAE-4E92-B4EC-D6AEF197452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10B9B-8612-C427-CD5E-4493F896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D2084-BBD9-2F98-3394-60719D39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61ED-D012-4CF1-A306-03DA36431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156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3EB9-9EAF-BA31-01E6-5F7A510E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7E1A6-003E-AED8-82BA-E6D65472C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23878-4547-02A7-2954-2328FCB42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FF528-9319-5438-8477-CDE561E72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F89D7-35CE-FDF0-CAB1-BD4B92E1D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2FE7C-63E3-3680-9665-DFE5C209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D9E6-7EAE-4E92-B4EC-D6AEF197452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33574-2287-6CA0-8F49-9C64B0E2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86A44C-65D0-E85D-AE29-BBE7352B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61ED-D012-4CF1-A306-03DA36431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39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95D3-0C13-83C9-4A3E-B0D00964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58A58-3C4A-82F6-8224-343AD458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D9E6-7EAE-4E92-B4EC-D6AEF197452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F9FCC-2717-77E2-7F90-51FCF07F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E2E31-B0B9-0094-8C84-31F8CD80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61ED-D012-4CF1-A306-03DA36431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315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C339B-5F69-C838-94E3-95D81993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D9E6-7EAE-4E92-B4EC-D6AEF197452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43A69-7006-F4A5-F98E-7AD454C7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B8808-5F4B-5768-3CE8-75BE6D0C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61ED-D012-4CF1-A306-03DA36431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68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04A0-07BD-175F-51BD-17BAC7DB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CC93-EB5E-310C-0CB8-EE7C86C5B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22A8C-2C5B-2C4E-752A-102691316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B4353-93B7-2FE2-1E3B-E4D3F777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D9E6-7EAE-4E92-B4EC-D6AEF197452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AA20C-C00B-1A7D-B555-5292944E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69FDF-F260-1F6C-0166-A727B5F8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61ED-D012-4CF1-A306-03DA36431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521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7CC9-4AC0-E882-CCBD-0EE61FED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64556-806E-F742-78F4-3878889CB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DC262-064A-81D5-FEA5-D0406B261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20539-1C3E-1850-265D-4D1784C7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D9E6-7EAE-4E92-B4EC-D6AEF197452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7EF90-E9C9-B656-D733-F8F4502C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C4671-74B3-C9E7-032B-31807853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61ED-D012-4CF1-A306-03DA36431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59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968CE9-CAAD-BD90-1851-596367FC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7FF7-B1F7-ECF1-CA45-41EBF55EC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51FA-9128-0422-5EE8-2CBF37601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DD9E6-7EAE-4E92-B4EC-D6AEF197452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45973-B7EF-350B-3D18-06AADA615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DF234-BA8A-43D0-1965-028697D65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961ED-D012-4CF1-A306-03DA36431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83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6302940-A7F8-ACF0-175D-42A2B44E4C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6DF573-1CEB-061A-19B7-988BF2FD50E8}"/>
              </a:ext>
            </a:extLst>
          </p:cNvPr>
          <p:cNvSpPr txBox="1"/>
          <p:nvPr/>
        </p:nvSpPr>
        <p:spPr>
          <a:xfrm>
            <a:off x="1709467" y="1604513"/>
            <a:ext cx="87730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Few Insights on Chatbot Performance on the basis of company reviews by each company!</a:t>
            </a:r>
          </a:p>
        </p:txBody>
      </p:sp>
    </p:spTree>
    <p:extLst>
      <p:ext uri="{BB962C8B-B14F-4D97-AF65-F5344CB8AC3E}">
        <p14:creationId xmlns:p14="http://schemas.microsoft.com/office/powerpoint/2010/main" val="1902117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9B47C7-5E15-C436-E1D7-EB00C6015C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4A3A1-DA90-BF7E-3869-318AC30E2789}"/>
              </a:ext>
            </a:extLst>
          </p:cNvPr>
          <p:cNvSpPr txBox="1"/>
          <p:nvPr/>
        </p:nvSpPr>
        <p:spPr>
          <a:xfrm>
            <a:off x="2001329" y="284672"/>
            <a:ext cx="7720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>
                <a:latin typeface="Britannic Bold" panose="020B0903060703020204" pitchFamily="34" charset="0"/>
              </a:rPr>
              <a:t>WEBSITE 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45BD8-2ED3-F510-AFF7-3D8D55ECBA91}"/>
              </a:ext>
            </a:extLst>
          </p:cNvPr>
          <p:cNvSpPr txBox="1"/>
          <p:nvPr/>
        </p:nvSpPr>
        <p:spPr>
          <a:xfrm>
            <a:off x="1190445" y="1337094"/>
            <a:ext cx="993763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/>
              <a:t>Website Users covers the highest number of company Reviews across all companies.</a:t>
            </a:r>
          </a:p>
          <a:p>
            <a:endParaRPr lang="en-US" sz="2400"/>
          </a:p>
          <a:p>
            <a:r>
              <a:rPr lang="en-US" sz="2000"/>
              <a:t>Top 3 company with highest number of website users</a:t>
            </a:r>
          </a:p>
          <a:p>
            <a:endParaRPr lang="en-US" sz="2000"/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Company B</a:t>
            </a:r>
            <a:r>
              <a:rPr lang="en-US"/>
              <a:t> in June 2022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Company A</a:t>
            </a:r>
            <a:r>
              <a:rPr lang="en-US"/>
              <a:t> in April 2022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Company B</a:t>
            </a:r>
            <a:r>
              <a:rPr lang="en-US"/>
              <a:t> in February 2023</a:t>
            </a:r>
          </a:p>
          <a:p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r>
              <a:rPr lang="en-US" sz="2000"/>
              <a:t>Top 3 months highest count of website users</a:t>
            </a:r>
          </a:p>
          <a:p>
            <a:endParaRPr lang="en-US" sz="2000"/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June 2022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December 2022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April 2022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22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9B47C7-5E15-C436-E1D7-EB00C6015C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4A3A1-DA90-BF7E-3869-318AC30E2789}"/>
              </a:ext>
            </a:extLst>
          </p:cNvPr>
          <p:cNvSpPr txBox="1"/>
          <p:nvPr/>
        </p:nvSpPr>
        <p:spPr>
          <a:xfrm>
            <a:off x="2467155" y="273315"/>
            <a:ext cx="7720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>
                <a:latin typeface="Britannic Bold" panose="020B0903060703020204" pitchFamily="34" charset="0"/>
              </a:rPr>
              <a:t>CHATBOT BROCHURE DOWNLOADS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45BD8-2ED3-F510-AFF7-3D8D55ECBA91}"/>
              </a:ext>
            </a:extLst>
          </p:cNvPr>
          <p:cNvSpPr txBox="1"/>
          <p:nvPr/>
        </p:nvSpPr>
        <p:spPr>
          <a:xfrm>
            <a:off x="1190445" y="1337094"/>
            <a:ext cx="993763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/>
          </a:p>
          <a:p>
            <a:r>
              <a:rPr lang="en-US" sz="2000"/>
              <a:t>Top 3 company with highest number of chatbot brochure downloads</a:t>
            </a:r>
          </a:p>
          <a:p>
            <a:endParaRPr lang="en-US" sz="2000"/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Company G</a:t>
            </a:r>
            <a:r>
              <a:rPr lang="en-US"/>
              <a:t> in February 2023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Company A</a:t>
            </a:r>
            <a:r>
              <a:rPr lang="en-US"/>
              <a:t> in February 2023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Company F</a:t>
            </a:r>
            <a:r>
              <a:rPr lang="en-US"/>
              <a:t> in November 2022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r>
              <a:rPr lang="en-US" sz="2000"/>
              <a:t>Top 3 months with highest count of chatboat brochure downloads</a:t>
            </a:r>
          </a:p>
          <a:p>
            <a:endParaRPr lang="en-US" sz="2000"/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March 2023, July 2022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January 2023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August 2023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394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9B47C7-5E15-C436-E1D7-EB00C6015C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4A3A1-DA90-BF7E-3869-318AC30E2789}"/>
              </a:ext>
            </a:extLst>
          </p:cNvPr>
          <p:cNvSpPr txBox="1"/>
          <p:nvPr/>
        </p:nvSpPr>
        <p:spPr>
          <a:xfrm>
            <a:off x="1863306" y="345382"/>
            <a:ext cx="7720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>
                <a:latin typeface="Britannic Bold" panose="020B0903060703020204" pitchFamily="34" charset="0"/>
              </a:rPr>
              <a:t>CHATBOT LEADS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45BD8-2ED3-F510-AFF7-3D8D55ECBA91}"/>
              </a:ext>
            </a:extLst>
          </p:cNvPr>
          <p:cNvSpPr txBox="1"/>
          <p:nvPr/>
        </p:nvSpPr>
        <p:spPr>
          <a:xfrm>
            <a:off x="1190445" y="1337094"/>
            <a:ext cx="993763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Top 3 company with highest number of chatbot Leads</a:t>
            </a:r>
          </a:p>
          <a:p>
            <a:endParaRPr lang="en-US" sz="2000"/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Company E</a:t>
            </a:r>
            <a:r>
              <a:rPr lang="en-US"/>
              <a:t> in september 2022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Company D</a:t>
            </a:r>
            <a:r>
              <a:rPr lang="en-US"/>
              <a:t> in July 2022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Company F</a:t>
            </a:r>
            <a:r>
              <a:rPr lang="en-US"/>
              <a:t> in November 2022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r>
              <a:rPr lang="en-US" sz="2000"/>
              <a:t>Top 3 months with highest count of chatboat Leads</a:t>
            </a:r>
          </a:p>
          <a:p>
            <a:endParaRPr lang="en-US" sz="2000"/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May 2022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June 2022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September 2022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343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9B47C7-5E15-C436-E1D7-EB00C6015C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4A3A1-DA90-BF7E-3869-318AC30E2789}"/>
              </a:ext>
            </a:extLst>
          </p:cNvPr>
          <p:cNvSpPr txBox="1"/>
          <p:nvPr/>
        </p:nvSpPr>
        <p:spPr>
          <a:xfrm>
            <a:off x="1923691" y="345382"/>
            <a:ext cx="7720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>
                <a:latin typeface="Britannic Bold" panose="020B0903060703020204" pitchFamily="34" charset="0"/>
              </a:rPr>
              <a:t>CHATBOT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45BD8-2ED3-F510-AFF7-3D8D55ECBA91}"/>
              </a:ext>
            </a:extLst>
          </p:cNvPr>
          <p:cNvSpPr txBox="1"/>
          <p:nvPr/>
        </p:nvSpPr>
        <p:spPr>
          <a:xfrm>
            <a:off x="1190445" y="1337094"/>
            <a:ext cx="993763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Top 3 company with highest number of chatbot queries</a:t>
            </a:r>
          </a:p>
          <a:p>
            <a:endParaRPr lang="en-US" sz="2000"/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Company G</a:t>
            </a:r>
            <a:r>
              <a:rPr lang="en-US"/>
              <a:t> in February 2023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Company B</a:t>
            </a:r>
            <a:r>
              <a:rPr lang="en-US"/>
              <a:t> in April 2022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Company G</a:t>
            </a:r>
            <a:r>
              <a:rPr lang="en-US"/>
              <a:t> in October 2022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r>
              <a:rPr lang="en-US" sz="2000"/>
              <a:t>Top 3 months highest count of chatboat queries</a:t>
            </a:r>
          </a:p>
          <a:p>
            <a:endParaRPr lang="en-US" sz="2000"/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November 2022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September 2022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July 2022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665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9B47C7-5E15-C436-E1D7-EB00C6015C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4A3A1-DA90-BF7E-3869-318AC30E2789}"/>
              </a:ext>
            </a:extLst>
          </p:cNvPr>
          <p:cNvSpPr txBox="1"/>
          <p:nvPr/>
        </p:nvSpPr>
        <p:spPr>
          <a:xfrm>
            <a:off x="2096220" y="345382"/>
            <a:ext cx="7720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>
                <a:latin typeface="Britannic Bold" panose="020B0903060703020204" pitchFamily="34" charset="0"/>
              </a:rPr>
              <a:t>CHATBOT 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45BD8-2ED3-F510-AFF7-3D8D55ECBA91}"/>
              </a:ext>
            </a:extLst>
          </p:cNvPr>
          <p:cNvSpPr txBox="1"/>
          <p:nvPr/>
        </p:nvSpPr>
        <p:spPr>
          <a:xfrm>
            <a:off x="1190445" y="1337094"/>
            <a:ext cx="993763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Top 3 company with highest number of chatbot users</a:t>
            </a:r>
          </a:p>
          <a:p>
            <a:endParaRPr lang="en-US" sz="2000"/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Company B</a:t>
            </a:r>
            <a:r>
              <a:rPr lang="en-US"/>
              <a:t> in September 2022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Company B</a:t>
            </a:r>
            <a:r>
              <a:rPr lang="en-US"/>
              <a:t> in May 2022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Company A</a:t>
            </a:r>
            <a:r>
              <a:rPr lang="en-US"/>
              <a:t> in November 2022 and October 2022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r>
              <a:rPr lang="en-US" sz="2000"/>
              <a:t>Top 3 months highest count of chatboat users</a:t>
            </a:r>
          </a:p>
          <a:p>
            <a:endParaRPr lang="en-US" sz="2000"/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October 2022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July 2022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November 2022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687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9B47C7-5E15-C436-E1D7-EB00C6015C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4A3A1-DA90-BF7E-3869-318AC30E2789}"/>
              </a:ext>
            </a:extLst>
          </p:cNvPr>
          <p:cNvSpPr txBox="1"/>
          <p:nvPr/>
        </p:nvSpPr>
        <p:spPr>
          <a:xfrm>
            <a:off x="2009955" y="284672"/>
            <a:ext cx="7720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>
                <a:latin typeface="Britannic Bold" panose="020B0903060703020204" pitchFamily="34" charset="0"/>
              </a:rPr>
              <a:t>WEBISTE LEADS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45BD8-2ED3-F510-AFF7-3D8D55ECBA91}"/>
              </a:ext>
            </a:extLst>
          </p:cNvPr>
          <p:cNvSpPr txBox="1"/>
          <p:nvPr/>
        </p:nvSpPr>
        <p:spPr>
          <a:xfrm>
            <a:off x="1190445" y="1337094"/>
            <a:ext cx="993763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Top 3 company with highest number of website leads</a:t>
            </a:r>
          </a:p>
          <a:p>
            <a:endParaRPr lang="en-US" sz="2000"/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Company A</a:t>
            </a:r>
            <a:r>
              <a:rPr lang="en-US"/>
              <a:t> in August 2022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Company B</a:t>
            </a:r>
            <a:r>
              <a:rPr lang="en-US"/>
              <a:t> in April 2022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Company A</a:t>
            </a:r>
            <a:r>
              <a:rPr lang="en-US"/>
              <a:t> in November 2022</a:t>
            </a:r>
          </a:p>
          <a:p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r>
              <a:rPr lang="en-US" sz="2000"/>
              <a:t>Top 3 months highest count of website leads</a:t>
            </a:r>
          </a:p>
          <a:p>
            <a:endParaRPr lang="en-US" sz="2000"/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August 2022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June 2022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/>
              <a:t>October and November 2022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648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281</Words>
  <Application>Microsoft Office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Berlin Sans FB Demi</vt:lpstr>
      <vt:lpstr>Britannic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Ayushi Sharma</dc:creator>
  <cp:lastModifiedBy>Ayushi Sharma</cp:lastModifiedBy>
  <cp:revision>1</cp:revision>
  <dcterms:created xsi:type="dcterms:W3CDTF">2023-05-07T11:01:33Z</dcterms:created>
  <dcterms:modified xsi:type="dcterms:W3CDTF">2023-05-07T11:43:19Z</dcterms:modified>
</cp:coreProperties>
</file>