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3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7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BB352F-B09B-4E0B-ACDD-6709F55186E1}" type="datetimeFigureOut">
              <a:rPr lang="en-US" smtClean="0"/>
              <a:pPr/>
              <a:t>7/27/2014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96F2C3-44F2-4DE7-BD92-1AACCA93C7F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BB352F-B09B-4E0B-ACDD-6709F55186E1}" type="datetimeFigureOut">
              <a:rPr lang="en-US" smtClean="0"/>
              <a:pPr/>
              <a:t>7/27/2014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96F2C3-44F2-4DE7-BD92-1AACCA93C7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BB352F-B09B-4E0B-ACDD-6709F55186E1}" type="datetimeFigureOut">
              <a:rPr lang="en-US" smtClean="0"/>
              <a:pPr/>
              <a:t>7/27/2014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96F2C3-44F2-4DE7-BD92-1AACCA93C7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BB352F-B09B-4E0B-ACDD-6709F55186E1}" type="datetimeFigureOut">
              <a:rPr lang="en-US" smtClean="0"/>
              <a:pPr/>
              <a:t>7/27/2014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96F2C3-44F2-4DE7-BD92-1AACCA93C7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BB352F-B09B-4E0B-ACDD-6709F55186E1}" type="datetimeFigureOut">
              <a:rPr lang="en-US" smtClean="0"/>
              <a:pPr/>
              <a:t>7/27/2014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96F2C3-44F2-4DE7-BD92-1AACCA93C7F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BB352F-B09B-4E0B-ACDD-6709F55186E1}" type="datetimeFigureOut">
              <a:rPr lang="en-US" smtClean="0"/>
              <a:pPr/>
              <a:t>7/27/2014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96F2C3-44F2-4DE7-BD92-1AACCA93C7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BB352F-B09B-4E0B-ACDD-6709F55186E1}" type="datetimeFigureOut">
              <a:rPr lang="en-US" smtClean="0"/>
              <a:pPr/>
              <a:t>7/27/2014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96F2C3-44F2-4DE7-BD92-1AACCA93C7F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BB352F-B09B-4E0B-ACDD-6709F55186E1}" type="datetimeFigureOut">
              <a:rPr lang="en-US" smtClean="0"/>
              <a:pPr/>
              <a:t>7/27/2014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96F2C3-44F2-4DE7-BD92-1AACCA93C7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BB352F-B09B-4E0B-ACDD-6709F55186E1}" type="datetimeFigureOut">
              <a:rPr lang="en-US" smtClean="0"/>
              <a:pPr/>
              <a:t>7/27/2014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96F2C3-44F2-4DE7-BD92-1AACCA93C7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BB352F-B09B-4E0B-ACDD-6709F55186E1}" type="datetimeFigureOut">
              <a:rPr lang="en-US" smtClean="0"/>
              <a:pPr/>
              <a:t>7/27/2014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96F2C3-44F2-4DE7-BD92-1AACCA93C7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3BB352F-B09B-4E0B-ACDD-6709F55186E1}" type="datetimeFigureOut">
              <a:rPr lang="en-US" smtClean="0"/>
              <a:pPr/>
              <a:t>7/27/2014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096F2C3-44F2-4DE7-BD92-1AACCA93C7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3BB352F-B09B-4E0B-ACDD-6709F55186E1}" type="datetimeFigureOut">
              <a:rPr lang="en-US" smtClean="0"/>
              <a:pPr/>
              <a:t>7/27/2014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096F2C3-44F2-4DE7-BD92-1AACCA93C7F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is What we have for </a:t>
            </a:r>
            <a:r>
              <a:rPr lang="en-US" dirty="0" smtClean="0"/>
              <a:t>you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READY4EMPLOYMENT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SMS Capabilities.                 </a:t>
            </a:r>
          </a:p>
          <a:p>
            <a:r>
              <a:rPr lang="en-US" dirty="0" smtClean="0"/>
              <a:t>Voice Capabilities.</a:t>
            </a:r>
          </a:p>
          <a:p>
            <a:r>
              <a:rPr lang="en-US" dirty="0" smtClean="0"/>
              <a:t>CV  </a:t>
            </a:r>
            <a:r>
              <a:rPr lang="en-US" dirty="0" err="1" smtClean="0"/>
              <a:t>Templating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Graphical Analysis of the placements so far.</a:t>
            </a:r>
          </a:p>
          <a:p>
            <a:r>
              <a:rPr lang="en-US" dirty="0" smtClean="0"/>
              <a:t>Interactive Voice Response (IVR).</a:t>
            </a:r>
          </a:p>
          <a:p>
            <a:r>
              <a:rPr lang="en-US" dirty="0" smtClean="0"/>
              <a:t>User Friendly Portal.</a:t>
            </a:r>
          </a:p>
          <a:p>
            <a:r>
              <a:rPr lang="en-US" dirty="0" smtClean="0"/>
              <a:t>User friendly Forum for discussion.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63575" y="1055422"/>
            <a:ext cx="2286000" cy="9207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11480" lvl="0" indent="-342900">
              <a:spcBef>
                <a:spcPts val="700"/>
              </a:spcBef>
              <a:buClr>
                <a:srgbClr val="4E5B6F"/>
              </a:buClr>
              <a:buSzPct val="95000"/>
              <a:buFont typeface="Wingdings"/>
              <a:buChar char=""/>
            </a:pPr>
            <a:endParaRPr lang="en-US" sz="3000" dirty="0" smtClean="0">
              <a:solidFill>
                <a:prstClr val="black"/>
              </a:solidFill>
            </a:endParaRPr>
          </a:p>
          <a:p>
            <a:pPr marL="411480" lvl="0" indent="-342900">
              <a:spcBef>
                <a:spcPts val="700"/>
              </a:spcBef>
              <a:buClr>
                <a:srgbClr val="4E5B6F"/>
              </a:buClr>
              <a:buSzPct val="95000"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285860"/>
            <a:ext cx="292895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8157395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                                           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Java Script</a:t>
            </a:r>
            <a:endParaRPr lang="en-US" dirty="0" smtClean="0"/>
          </a:p>
          <a:p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US" dirty="0" smtClean="0"/>
              <a:t>Bootstrap</a:t>
            </a:r>
          </a:p>
          <a:p>
            <a:r>
              <a:rPr lang="en-US" dirty="0" err="1" smtClean="0"/>
              <a:t>Exotel</a:t>
            </a:r>
            <a:r>
              <a:rPr lang="en-US" dirty="0" smtClean="0"/>
              <a:t> (SMS API)</a:t>
            </a:r>
          </a:p>
          <a:p>
            <a:r>
              <a:rPr lang="en-US" dirty="0" smtClean="0"/>
              <a:t>Google </a:t>
            </a:r>
            <a:r>
              <a:rPr lang="en-US" dirty="0" smtClean="0"/>
              <a:t>Charts API</a:t>
            </a:r>
          </a:p>
          <a:p>
            <a:r>
              <a:rPr lang="en-US" dirty="0" smtClean="0"/>
              <a:t>JSON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785926"/>
            <a:ext cx="3769940" cy="230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Online Filtering- Selecting a candidate over others based on his qualities carefully observed.</a:t>
            </a:r>
          </a:p>
          <a:p>
            <a:r>
              <a:rPr lang="en-US" dirty="0" smtClean="0"/>
              <a:t>Interactive Voice Response</a:t>
            </a:r>
          </a:p>
          <a:p>
            <a:r>
              <a:rPr lang="en-US" dirty="0" smtClean="0"/>
              <a:t>Mobile Application- Taking a step forward to develop a Mobile application for this amazing web based application.</a:t>
            </a:r>
          </a:p>
          <a:p>
            <a:r>
              <a:rPr lang="en-US" dirty="0" smtClean="0"/>
              <a:t>More SMS Capabilities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285727"/>
            <a:ext cx="2286016" cy="215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1137</TotalTime>
  <Words>99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Metro</vt:lpstr>
      <vt:lpstr>HERE is What we have for you  READY4EMPLOYMENT   </vt:lpstr>
      <vt:lpstr>FLOW CHART</vt:lpstr>
      <vt:lpstr>TECHNOLOGY USED  </vt:lpstr>
      <vt:lpstr>ROAD MAP 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 Alliance</dc:title>
  <dc:creator>SONY</dc:creator>
  <cp:lastModifiedBy>SONY</cp:lastModifiedBy>
  <cp:revision>58</cp:revision>
  <dcterms:created xsi:type="dcterms:W3CDTF">2014-07-26T10:38:37Z</dcterms:created>
  <dcterms:modified xsi:type="dcterms:W3CDTF">2014-07-27T05:37:45Z</dcterms:modified>
</cp:coreProperties>
</file>